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98" r:id="rId1"/>
  </p:sldMasterIdLst>
  <p:notesMasterIdLst>
    <p:notesMasterId r:id="rId23"/>
  </p:notesMasterIdLst>
  <p:handoutMasterIdLst>
    <p:handoutMasterId r:id="rId24"/>
  </p:handoutMasterIdLst>
  <p:sldIdLst>
    <p:sldId id="420" r:id="rId2"/>
    <p:sldId id="257" r:id="rId3"/>
    <p:sldId id="522" r:id="rId4"/>
    <p:sldId id="682" r:id="rId5"/>
    <p:sldId id="533" r:id="rId6"/>
    <p:sldId id="501" r:id="rId7"/>
    <p:sldId id="683" r:id="rId8"/>
    <p:sldId id="696" r:id="rId9"/>
    <p:sldId id="686" r:id="rId10"/>
    <p:sldId id="685" r:id="rId11"/>
    <p:sldId id="684" r:id="rId12"/>
    <p:sldId id="688" r:id="rId13"/>
    <p:sldId id="689" r:id="rId14"/>
    <p:sldId id="690" r:id="rId15"/>
    <p:sldId id="307" r:id="rId16"/>
    <p:sldId id="691" r:id="rId17"/>
    <p:sldId id="687" r:id="rId18"/>
    <p:sldId id="692" r:id="rId19"/>
    <p:sldId id="693" r:id="rId20"/>
    <p:sldId id="681" r:id="rId21"/>
    <p:sldId id="695" r:id="rId22"/>
  </p:sldIdLst>
  <p:sldSz cx="9144000" cy="5143500" type="screen16x9"/>
  <p:notesSz cx="9601200" cy="7315200"/>
  <p:embeddedFontLst>
    <p:embeddedFont>
      <p:font typeface="Montserrat" panose="00000500000000000000" pitchFamily="2" charset="0"/>
      <p:regular r:id="rId25"/>
      <p:bold r:id="rId26"/>
      <p:italic r:id="rId27"/>
      <p:boldItalic r:id="rId28"/>
    </p:embeddedFont>
    <p:embeddedFont>
      <p:font typeface="Montserrat ExtraBold" panose="00000900000000000000" pitchFamily="2" charset="0"/>
      <p:bold r:id="rId29"/>
      <p:boldItalic r:id="rId30"/>
    </p:embeddedFont>
    <p:embeddedFont>
      <p:font typeface="Montserrat Medium" panose="00000600000000000000" pitchFamily="2" charset="0"/>
      <p:regular r:id="rId31"/>
      <p:italic r:id="rId32"/>
    </p:embeddedFont>
    <p:embeddedFont>
      <p:font typeface="Montserrat SemiBold" panose="00000700000000000000" pitchFamily="2" charset="0"/>
      <p:bold r:id="rId33"/>
      <p:boldItalic r:id="rId34"/>
    </p:embeddedFont>
    <p:embeddedFont>
      <p:font typeface="Muli" panose="020B0604020202020204" charset="0"/>
      <p:regular r:id="rId35"/>
    </p:embeddedFont>
    <p:embeddedFont>
      <p:font typeface="Quattrocento Sans" panose="020B0502050000020003" pitchFamily="34" charset="0"/>
      <p:regular r:id="rId36"/>
      <p:bold r:id="rId37"/>
      <p:italic r:id="rId38"/>
      <p:boldItalic r:id="rId39"/>
    </p:embeddedFont>
    <p:embeddedFont>
      <p:font typeface="Righteous" panose="020B0604020202020204" charset="0"/>
      <p:regular r:id="rId40"/>
    </p:embeddedFont>
    <p:embeddedFont>
      <p:font typeface="Segoe UI Black" panose="020B0A02040204020203" pitchFamily="34" charset="0"/>
      <p:bold r:id="rId41"/>
      <p:boldItalic r:id="rId42"/>
    </p:embeddedFont>
    <p:embeddedFont>
      <p:font typeface="Segoe UI Semilight" panose="020B0402040204020203" pitchFamily="34"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etnam DAV Ｎｈａｎ　Ｎｇｏ" initials="VＮ" lastIdx="2" clrIdx="0">
    <p:extLst>
      <p:ext uri="{19B8F6BF-5375-455C-9EA6-DF929625EA0E}">
        <p15:presenceInfo xmlns:p15="http://schemas.microsoft.com/office/powerpoint/2012/main" userId="c99d1406c725ef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a:srgbClr val="A3DBFF"/>
    <a:srgbClr val="00356A"/>
    <a:srgbClr val="0097D6"/>
    <a:srgbClr val="004E9A"/>
    <a:srgbClr val="004D86"/>
    <a:srgbClr val="ED0000"/>
    <a:srgbClr val="FFFFFF"/>
    <a:srgbClr val="E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B270E8-5C51-4610-8D71-7F4942DE26C6}">
  <a:tblStyle styleId="{AFB270E8-5C51-4610-8D71-7F4942DE26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6632" autoAdjust="0"/>
  </p:normalViewPr>
  <p:slideViewPr>
    <p:cSldViewPr snapToGrid="0">
      <p:cViewPr varScale="1">
        <p:scale>
          <a:sx n="156" d="100"/>
          <a:sy n="156" d="100"/>
        </p:scale>
        <p:origin x="82" y="155"/>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9569F-9657-4251-9A9D-51D46AEB3A0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2F8128D6-0098-45DF-9B3E-0D3C14786618}">
      <dgm:prSet phldrT="[Text]" phldr="0"/>
      <dgm:spPr/>
      <dgm:t>
        <a:bodyPr/>
        <a:lstStyle/>
        <a:p>
          <a:r>
            <a:rPr lang="fr-FR" dirty="0" err="1"/>
            <a:t>Hồ</a:t>
          </a:r>
          <a:r>
            <a:rPr lang="fr-FR" dirty="0"/>
            <a:t> </a:t>
          </a:r>
          <a:r>
            <a:rPr lang="fr-FR" dirty="0" err="1"/>
            <a:t>sơ</a:t>
          </a:r>
          <a:r>
            <a:rPr lang="fr-FR" dirty="0"/>
            <a:t> </a:t>
          </a:r>
          <a:r>
            <a:rPr lang="fr-FR" dirty="0" err="1"/>
            <a:t>thẩm</a:t>
          </a:r>
          <a:r>
            <a:rPr lang="fr-FR" dirty="0"/>
            <a:t> </a:t>
          </a:r>
          <a:r>
            <a:rPr lang="fr-FR" dirty="0" err="1"/>
            <a:t>định</a:t>
          </a:r>
          <a:r>
            <a:rPr lang="fr-FR" dirty="0"/>
            <a:t> </a:t>
          </a:r>
          <a:r>
            <a:rPr lang="fr-FR" dirty="0" err="1"/>
            <a:t>toàn</a:t>
          </a:r>
          <a:r>
            <a:rPr lang="fr-FR" dirty="0"/>
            <a:t> </a:t>
          </a:r>
          <a:r>
            <a:rPr lang="fr-FR" dirty="0" err="1"/>
            <a:t>bộ</a:t>
          </a:r>
          <a:r>
            <a:rPr lang="fr-FR" dirty="0"/>
            <a:t> - 12 </a:t>
          </a:r>
          <a:r>
            <a:rPr lang="fr-FR" dirty="0" err="1"/>
            <a:t>tháng</a:t>
          </a:r>
          <a:endParaRPr lang="fr-FR" dirty="0"/>
        </a:p>
      </dgm:t>
    </dgm:pt>
    <dgm:pt modelId="{251D6443-532B-4718-86CE-8C0780B721C6}" type="parTrans" cxnId="{48EA0C05-09C1-4A78-9F6D-FB4193A0D6F4}">
      <dgm:prSet/>
      <dgm:spPr/>
      <dgm:t>
        <a:bodyPr/>
        <a:lstStyle/>
        <a:p>
          <a:endParaRPr lang="fr-FR"/>
        </a:p>
      </dgm:t>
    </dgm:pt>
    <dgm:pt modelId="{60D143FC-DE37-42A0-931E-8F60FB051260}" type="sibTrans" cxnId="{48EA0C05-09C1-4A78-9F6D-FB4193A0D6F4}">
      <dgm:prSet/>
      <dgm:spPr/>
      <dgm:t>
        <a:bodyPr/>
        <a:lstStyle/>
        <a:p>
          <a:endParaRPr lang="fr-FR"/>
        </a:p>
      </dgm:t>
    </dgm:pt>
    <dgm:pt modelId="{2ED89933-4E02-4267-B32D-85B87B536591}">
      <dgm:prSet phldrT="[Text]" phldr="0"/>
      <dgm:spPr/>
      <dgm:t>
        <a:bodyPr/>
        <a:lstStyle/>
        <a:p>
          <a:r>
            <a:rPr lang="fr-FR" dirty="0" err="1"/>
            <a:t>Thuốc</a:t>
          </a:r>
          <a:r>
            <a:rPr lang="fr-FR" dirty="0"/>
            <a:t> </a:t>
          </a:r>
          <a:r>
            <a:rPr lang="fr-FR" dirty="0" err="1"/>
            <a:t>điều</a:t>
          </a:r>
          <a:r>
            <a:rPr lang="fr-FR" dirty="0"/>
            <a:t> </a:t>
          </a:r>
          <a:r>
            <a:rPr lang="fr-FR" dirty="0" err="1"/>
            <a:t>trị</a:t>
          </a:r>
          <a:r>
            <a:rPr lang="fr-FR" dirty="0"/>
            <a:t> </a:t>
          </a:r>
          <a:r>
            <a:rPr lang="fr-FR" dirty="0" err="1"/>
            <a:t>bệnh</a:t>
          </a:r>
          <a:r>
            <a:rPr lang="fr-FR" dirty="0"/>
            <a:t> </a:t>
          </a:r>
          <a:r>
            <a:rPr lang="fr-FR" dirty="0" err="1"/>
            <a:t>truyền</a:t>
          </a:r>
          <a:r>
            <a:rPr lang="fr-FR" dirty="0"/>
            <a:t> </a:t>
          </a:r>
          <a:r>
            <a:rPr lang="fr-FR" dirty="0" err="1"/>
            <a:t>nhiễm</a:t>
          </a:r>
          <a:r>
            <a:rPr lang="fr-FR" dirty="0"/>
            <a:t> </a:t>
          </a:r>
          <a:r>
            <a:rPr lang="fr-FR" dirty="0" err="1"/>
            <a:t>nhóm</a:t>
          </a:r>
          <a:r>
            <a:rPr lang="fr-FR" dirty="0"/>
            <a:t> A - 15 </a:t>
          </a:r>
          <a:r>
            <a:rPr lang="fr-FR" dirty="0" err="1"/>
            <a:t>ngày</a:t>
          </a:r>
          <a:endParaRPr lang="fr-FR" dirty="0"/>
        </a:p>
      </dgm:t>
    </dgm:pt>
    <dgm:pt modelId="{EECF1E98-AAAC-407F-8E0C-ABC94CF68A1C}" type="parTrans" cxnId="{01029B84-FD96-4014-8194-B4E77823EA29}">
      <dgm:prSet/>
      <dgm:spPr/>
      <dgm:t>
        <a:bodyPr/>
        <a:lstStyle/>
        <a:p>
          <a:endParaRPr lang="fr-FR"/>
        </a:p>
      </dgm:t>
    </dgm:pt>
    <dgm:pt modelId="{D0C0A0A5-8CBC-4E1A-9C99-F8ECBE6A214A}" type="sibTrans" cxnId="{01029B84-FD96-4014-8194-B4E77823EA29}">
      <dgm:prSet/>
      <dgm:spPr/>
      <dgm:t>
        <a:bodyPr/>
        <a:lstStyle/>
        <a:p>
          <a:endParaRPr lang="fr-FR"/>
        </a:p>
      </dgm:t>
    </dgm:pt>
    <dgm:pt modelId="{36EE8371-4289-4A19-A79F-AFF56FA95E8C}">
      <dgm:prSet phldrT="[Text]" phldr="0"/>
      <dgm:spPr/>
      <dgm:t>
        <a:bodyPr/>
        <a:lstStyle/>
        <a:p>
          <a:r>
            <a:rPr lang="fr-FR" dirty="0" err="1"/>
            <a:t>Hình</a:t>
          </a:r>
          <a:r>
            <a:rPr lang="fr-FR" dirty="0"/>
            <a:t> </a:t>
          </a:r>
          <a:r>
            <a:rPr lang="fr-FR" dirty="0" err="1"/>
            <a:t>thức</a:t>
          </a:r>
          <a:r>
            <a:rPr lang="fr-FR" dirty="0"/>
            <a:t> </a:t>
          </a:r>
          <a:r>
            <a:rPr lang="fr-FR" dirty="0" err="1"/>
            <a:t>tham</a:t>
          </a:r>
          <a:r>
            <a:rPr lang="fr-FR" dirty="0"/>
            <a:t> </a:t>
          </a:r>
          <a:r>
            <a:rPr lang="fr-FR" dirty="0" err="1"/>
            <a:t>chiếu</a:t>
          </a:r>
          <a:r>
            <a:rPr lang="fr-FR" dirty="0"/>
            <a:t> </a:t>
          </a:r>
          <a:r>
            <a:rPr lang="fr-FR" dirty="0" err="1"/>
            <a:t>kết</a:t>
          </a:r>
          <a:r>
            <a:rPr lang="fr-FR" dirty="0"/>
            <a:t> </a:t>
          </a:r>
          <a:r>
            <a:rPr lang="fr-FR" dirty="0" err="1"/>
            <a:t>quả</a:t>
          </a:r>
          <a:r>
            <a:rPr lang="fr-FR" dirty="0"/>
            <a:t> </a:t>
          </a:r>
          <a:r>
            <a:rPr lang="fr-FR" dirty="0" err="1"/>
            <a:t>thẩm</a:t>
          </a:r>
          <a:r>
            <a:rPr lang="fr-FR" dirty="0"/>
            <a:t> </a:t>
          </a:r>
          <a:r>
            <a:rPr lang="fr-FR" dirty="0" err="1"/>
            <a:t>định</a:t>
          </a:r>
          <a:r>
            <a:rPr lang="fr-FR" dirty="0"/>
            <a:t> - 09 </a:t>
          </a:r>
          <a:r>
            <a:rPr lang="fr-FR" dirty="0" err="1"/>
            <a:t>tháng</a:t>
          </a:r>
          <a:endParaRPr lang="fr-FR" dirty="0"/>
        </a:p>
      </dgm:t>
    </dgm:pt>
    <dgm:pt modelId="{E9CAD512-DD6A-47F5-901B-BAE4ED796261}" type="parTrans" cxnId="{E63DA17D-A642-4BFF-BBCC-C7F7CC31C01A}">
      <dgm:prSet/>
      <dgm:spPr/>
      <dgm:t>
        <a:bodyPr/>
        <a:lstStyle/>
        <a:p>
          <a:endParaRPr lang="fr-FR"/>
        </a:p>
      </dgm:t>
    </dgm:pt>
    <dgm:pt modelId="{04E6A07C-189D-4388-923C-DBC60A7C491E}" type="sibTrans" cxnId="{E63DA17D-A642-4BFF-BBCC-C7F7CC31C01A}">
      <dgm:prSet/>
      <dgm:spPr/>
      <dgm:t>
        <a:bodyPr/>
        <a:lstStyle/>
        <a:p>
          <a:endParaRPr lang="fr-FR"/>
        </a:p>
      </dgm:t>
    </dgm:pt>
    <dgm:pt modelId="{3EEBA4E7-BD94-49E9-9B4B-B6D636B4DAE8}" type="pres">
      <dgm:prSet presAssocID="{E549569F-9657-4251-9A9D-51D46AEB3A0F}" presName="outerComposite" presStyleCnt="0">
        <dgm:presLayoutVars>
          <dgm:chMax val="5"/>
          <dgm:dir/>
          <dgm:resizeHandles val="exact"/>
        </dgm:presLayoutVars>
      </dgm:prSet>
      <dgm:spPr/>
    </dgm:pt>
    <dgm:pt modelId="{B33A5E4E-B254-4285-B68A-B495291AED57}" type="pres">
      <dgm:prSet presAssocID="{E549569F-9657-4251-9A9D-51D46AEB3A0F}" presName="dummyMaxCanvas" presStyleCnt="0">
        <dgm:presLayoutVars/>
      </dgm:prSet>
      <dgm:spPr/>
    </dgm:pt>
    <dgm:pt modelId="{7718D971-2782-4EF8-8260-6FE0CBC6D643}" type="pres">
      <dgm:prSet presAssocID="{E549569F-9657-4251-9A9D-51D46AEB3A0F}" presName="ThreeNodes_1" presStyleLbl="node1" presStyleIdx="0" presStyleCnt="3">
        <dgm:presLayoutVars>
          <dgm:bulletEnabled val="1"/>
        </dgm:presLayoutVars>
      </dgm:prSet>
      <dgm:spPr/>
    </dgm:pt>
    <dgm:pt modelId="{BE4EBB6D-B0E1-43B1-A1F4-08FE9CFB8337}" type="pres">
      <dgm:prSet presAssocID="{E549569F-9657-4251-9A9D-51D46AEB3A0F}" presName="ThreeNodes_2" presStyleLbl="node1" presStyleIdx="1" presStyleCnt="3">
        <dgm:presLayoutVars>
          <dgm:bulletEnabled val="1"/>
        </dgm:presLayoutVars>
      </dgm:prSet>
      <dgm:spPr/>
    </dgm:pt>
    <dgm:pt modelId="{DC6F8548-9895-4134-9B3F-6A2A96DF09DE}" type="pres">
      <dgm:prSet presAssocID="{E549569F-9657-4251-9A9D-51D46AEB3A0F}" presName="ThreeNodes_3" presStyleLbl="node1" presStyleIdx="2" presStyleCnt="3">
        <dgm:presLayoutVars>
          <dgm:bulletEnabled val="1"/>
        </dgm:presLayoutVars>
      </dgm:prSet>
      <dgm:spPr/>
    </dgm:pt>
    <dgm:pt modelId="{221A166C-5937-4B2C-B89B-6BD7BEBAD958}" type="pres">
      <dgm:prSet presAssocID="{E549569F-9657-4251-9A9D-51D46AEB3A0F}" presName="ThreeConn_1-2" presStyleLbl="fgAccFollowNode1" presStyleIdx="0" presStyleCnt="2">
        <dgm:presLayoutVars>
          <dgm:bulletEnabled val="1"/>
        </dgm:presLayoutVars>
      </dgm:prSet>
      <dgm:spPr/>
    </dgm:pt>
    <dgm:pt modelId="{8202E1C6-D388-41D5-975B-2CF61278A756}" type="pres">
      <dgm:prSet presAssocID="{E549569F-9657-4251-9A9D-51D46AEB3A0F}" presName="ThreeConn_2-3" presStyleLbl="fgAccFollowNode1" presStyleIdx="1" presStyleCnt="2">
        <dgm:presLayoutVars>
          <dgm:bulletEnabled val="1"/>
        </dgm:presLayoutVars>
      </dgm:prSet>
      <dgm:spPr/>
    </dgm:pt>
    <dgm:pt modelId="{E329C0CD-F16F-40D6-9D40-EC5A2770AE7E}" type="pres">
      <dgm:prSet presAssocID="{E549569F-9657-4251-9A9D-51D46AEB3A0F}" presName="ThreeNodes_1_text" presStyleLbl="node1" presStyleIdx="2" presStyleCnt="3">
        <dgm:presLayoutVars>
          <dgm:bulletEnabled val="1"/>
        </dgm:presLayoutVars>
      </dgm:prSet>
      <dgm:spPr/>
    </dgm:pt>
    <dgm:pt modelId="{FAE4B7A3-E4BE-49E9-9676-C13AB288EA0D}" type="pres">
      <dgm:prSet presAssocID="{E549569F-9657-4251-9A9D-51D46AEB3A0F}" presName="ThreeNodes_2_text" presStyleLbl="node1" presStyleIdx="2" presStyleCnt="3">
        <dgm:presLayoutVars>
          <dgm:bulletEnabled val="1"/>
        </dgm:presLayoutVars>
      </dgm:prSet>
      <dgm:spPr/>
    </dgm:pt>
    <dgm:pt modelId="{03C84237-2F70-4C8A-BF52-7B40398EAFC8}" type="pres">
      <dgm:prSet presAssocID="{E549569F-9657-4251-9A9D-51D46AEB3A0F}" presName="ThreeNodes_3_text" presStyleLbl="node1" presStyleIdx="2" presStyleCnt="3">
        <dgm:presLayoutVars>
          <dgm:bulletEnabled val="1"/>
        </dgm:presLayoutVars>
      </dgm:prSet>
      <dgm:spPr/>
    </dgm:pt>
  </dgm:ptLst>
  <dgm:cxnLst>
    <dgm:cxn modelId="{48EA0C05-09C1-4A78-9F6D-FB4193A0D6F4}" srcId="{E549569F-9657-4251-9A9D-51D46AEB3A0F}" destId="{2F8128D6-0098-45DF-9B3E-0D3C14786618}" srcOrd="0" destOrd="0" parTransId="{251D6443-532B-4718-86CE-8C0780B721C6}" sibTransId="{60D143FC-DE37-42A0-931E-8F60FB051260}"/>
    <dgm:cxn modelId="{9EE46316-E0BF-4260-AA7B-A7AE8D9E9C2B}" type="presOf" srcId="{2ED89933-4E02-4267-B32D-85B87B536591}" destId="{DC6F8548-9895-4134-9B3F-6A2A96DF09DE}" srcOrd="0" destOrd="0" presId="urn:microsoft.com/office/officeart/2005/8/layout/vProcess5"/>
    <dgm:cxn modelId="{AC4E6A2E-F6C9-4D98-B6AD-827C91C40766}" type="presOf" srcId="{2ED89933-4E02-4267-B32D-85B87B536591}" destId="{03C84237-2F70-4C8A-BF52-7B40398EAFC8}" srcOrd="1" destOrd="0" presId="urn:microsoft.com/office/officeart/2005/8/layout/vProcess5"/>
    <dgm:cxn modelId="{1A862B45-A22D-474A-9DB4-4DAEB2BDC1B1}" type="presOf" srcId="{2F8128D6-0098-45DF-9B3E-0D3C14786618}" destId="{7718D971-2782-4EF8-8260-6FE0CBC6D643}" srcOrd="0" destOrd="0" presId="urn:microsoft.com/office/officeart/2005/8/layout/vProcess5"/>
    <dgm:cxn modelId="{4B676046-FD0D-4121-ACF8-78E42861B228}" type="presOf" srcId="{04E6A07C-189D-4388-923C-DBC60A7C491E}" destId="{8202E1C6-D388-41D5-975B-2CF61278A756}" srcOrd="0" destOrd="0" presId="urn:microsoft.com/office/officeart/2005/8/layout/vProcess5"/>
    <dgm:cxn modelId="{AC691553-9737-48AE-A5C0-3479EC79BE4D}" type="presOf" srcId="{E549569F-9657-4251-9A9D-51D46AEB3A0F}" destId="{3EEBA4E7-BD94-49E9-9B4B-B6D636B4DAE8}" srcOrd="0" destOrd="0" presId="urn:microsoft.com/office/officeart/2005/8/layout/vProcess5"/>
    <dgm:cxn modelId="{E63DA17D-A642-4BFF-BBCC-C7F7CC31C01A}" srcId="{E549569F-9657-4251-9A9D-51D46AEB3A0F}" destId="{36EE8371-4289-4A19-A79F-AFF56FA95E8C}" srcOrd="1" destOrd="0" parTransId="{E9CAD512-DD6A-47F5-901B-BAE4ED796261}" sibTransId="{04E6A07C-189D-4388-923C-DBC60A7C491E}"/>
    <dgm:cxn modelId="{01029B84-FD96-4014-8194-B4E77823EA29}" srcId="{E549569F-9657-4251-9A9D-51D46AEB3A0F}" destId="{2ED89933-4E02-4267-B32D-85B87B536591}" srcOrd="2" destOrd="0" parTransId="{EECF1E98-AAAC-407F-8E0C-ABC94CF68A1C}" sibTransId="{D0C0A0A5-8CBC-4E1A-9C99-F8ECBE6A214A}"/>
    <dgm:cxn modelId="{882F6A8B-F7D5-4E5F-B613-B1C13458513D}" type="presOf" srcId="{2F8128D6-0098-45DF-9B3E-0D3C14786618}" destId="{E329C0CD-F16F-40D6-9D40-EC5A2770AE7E}" srcOrd="1" destOrd="0" presId="urn:microsoft.com/office/officeart/2005/8/layout/vProcess5"/>
    <dgm:cxn modelId="{FB1B5593-5CF8-4A7A-B72A-498C28A4926C}" type="presOf" srcId="{60D143FC-DE37-42A0-931E-8F60FB051260}" destId="{221A166C-5937-4B2C-B89B-6BD7BEBAD958}" srcOrd="0" destOrd="0" presId="urn:microsoft.com/office/officeart/2005/8/layout/vProcess5"/>
    <dgm:cxn modelId="{2CD42E99-AAAB-4D86-AC3C-4DB8246359F6}" type="presOf" srcId="{36EE8371-4289-4A19-A79F-AFF56FA95E8C}" destId="{BE4EBB6D-B0E1-43B1-A1F4-08FE9CFB8337}" srcOrd="0" destOrd="0" presId="urn:microsoft.com/office/officeart/2005/8/layout/vProcess5"/>
    <dgm:cxn modelId="{E07CA8F3-CAB5-4DD8-80C0-4CBFF95C739B}" type="presOf" srcId="{36EE8371-4289-4A19-A79F-AFF56FA95E8C}" destId="{FAE4B7A3-E4BE-49E9-9676-C13AB288EA0D}" srcOrd="1" destOrd="0" presId="urn:microsoft.com/office/officeart/2005/8/layout/vProcess5"/>
    <dgm:cxn modelId="{532AA876-A029-4E30-AE60-41153BBA219A}" type="presParOf" srcId="{3EEBA4E7-BD94-49E9-9B4B-B6D636B4DAE8}" destId="{B33A5E4E-B254-4285-B68A-B495291AED57}" srcOrd="0" destOrd="0" presId="urn:microsoft.com/office/officeart/2005/8/layout/vProcess5"/>
    <dgm:cxn modelId="{3B39ED40-BA9F-4F8B-8D97-2CF7BC5EAEB2}" type="presParOf" srcId="{3EEBA4E7-BD94-49E9-9B4B-B6D636B4DAE8}" destId="{7718D971-2782-4EF8-8260-6FE0CBC6D643}" srcOrd="1" destOrd="0" presId="urn:microsoft.com/office/officeart/2005/8/layout/vProcess5"/>
    <dgm:cxn modelId="{B937AF13-9259-4C1F-BF8F-532A04463D0C}" type="presParOf" srcId="{3EEBA4E7-BD94-49E9-9B4B-B6D636B4DAE8}" destId="{BE4EBB6D-B0E1-43B1-A1F4-08FE9CFB8337}" srcOrd="2" destOrd="0" presId="urn:microsoft.com/office/officeart/2005/8/layout/vProcess5"/>
    <dgm:cxn modelId="{D50D9262-3886-4414-8496-2C7E71734162}" type="presParOf" srcId="{3EEBA4E7-BD94-49E9-9B4B-B6D636B4DAE8}" destId="{DC6F8548-9895-4134-9B3F-6A2A96DF09DE}" srcOrd="3" destOrd="0" presId="urn:microsoft.com/office/officeart/2005/8/layout/vProcess5"/>
    <dgm:cxn modelId="{7430A3B2-D310-4FBA-8E1F-AC9449F6FE9A}" type="presParOf" srcId="{3EEBA4E7-BD94-49E9-9B4B-B6D636B4DAE8}" destId="{221A166C-5937-4B2C-B89B-6BD7BEBAD958}" srcOrd="4" destOrd="0" presId="urn:microsoft.com/office/officeart/2005/8/layout/vProcess5"/>
    <dgm:cxn modelId="{10C6E81A-E0DC-4411-963A-54690CCDA51D}" type="presParOf" srcId="{3EEBA4E7-BD94-49E9-9B4B-B6D636B4DAE8}" destId="{8202E1C6-D388-41D5-975B-2CF61278A756}" srcOrd="5" destOrd="0" presId="urn:microsoft.com/office/officeart/2005/8/layout/vProcess5"/>
    <dgm:cxn modelId="{0568DB85-6D24-4692-B151-27621F8E0C95}" type="presParOf" srcId="{3EEBA4E7-BD94-49E9-9B4B-B6D636B4DAE8}" destId="{E329C0CD-F16F-40D6-9D40-EC5A2770AE7E}" srcOrd="6" destOrd="0" presId="urn:microsoft.com/office/officeart/2005/8/layout/vProcess5"/>
    <dgm:cxn modelId="{19C0B922-70A7-4BEF-BF56-D694DD9948D4}" type="presParOf" srcId="{3EEBA4E7-BD94-49E9-9B4B-B6D636B4DAE8}" destId="{FAE4B7A3-E4BE-49E9-9676-C13AB288EA0D}" srcOrd="7" destOrd="0" presId="urn:microsoft.com/office/officeart/2005/8/layout/vProcess5"/>
    <dgm:cxn modelId="{AB792635-5DD5-4FCD-A43A-D020C7B68260}" type="presParOf" srcId="{3EEBA4E7-BD94-49E9-9B4B-B6D636B4DAE8}" destId="{03C84237-2F70-4C8A-BF52-7B40398EAFC8}"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CB755-AB8C-433A-8A1C-AC7028871366}" type="doc">
      <dgm:prSet loTypeId="urn:diagrams.loki3.com/BracketList" loCatId="list" qsTypeId="urn:microsoft.com/office/officeart/2005/8/quickstyle/simple3" qsCatId="simple" csTypeId="urn:microsoft.com/office/officeart/2005/8/colors/colorful5" csCatId="colorful" phldr="1"/>
      <dgm:spPr/>
      <dgm:t>
        <a:bodyPr/>
        <a:lstStyle/>
        <a:p>
          <a:endParaRPr lang="en-US"/>
        </a:p>
      </dgm:t>
    </dgm:pt>
    <dgm:pt modelId="{0A9051BE-5ACC-47F0-B3AC-6187A5A62C1A}">
      <dgm:prSet phldrT="[Text]" custT="1"/>
      <dgm:spPr/>
      <dgm:t>
        <a:bodyPr/>
        <a:lstStyle/>
        <a:p>
          <a:pPr algn="just"/>
          <a:r>
            <a:rPr lang="vi-VN" sz="1200" b="1">
              <a:solidFill>
                <a:srgbClr val="C00000"/>
              </a:solidFill>
              <a:latin typeface="+mn-lt"/>
              <a:cs typeface="Segoe UI Semilight" panose="020B0402040204020203" pitchFamily="34" charset="0"/>
            </a:rPr>
            <a:t>Hồ sơ đề nghị áp dụng hình thức tham chiếu</a:t>
          </a:r>
          <a:r>
            <a:rPr lang="en-US" sz="1200" b="1">
              <a:solidFill>
                <a:srgbClr val="C00000"/>
              </a:solidFill>
              <a:latin typeface="+mn-lt"/>
              <a:cs typeface="Segoe UI Semilight" panose="020B0402040204020203" pitchFamily="34" charset="0"/>
            </a:rPr>
            <a:t>: </a:t>
          </a:r>
          <a:r>
            <a:rPr lang="en-US" sz="1200" b="0">
              <a:solidFill>
                <a:srgbClr val="C00000"/>
              </a:solidFill>
              <a:latin typeface="+mn-lt"/>
              <a:cs typeface="Segoe UI Semilight" panose="020B0402040204020203" pitchFamily="34" charset="0"/>
            </a:rPr>
            <a:t>N</a:t>
          </a:r>
          <a:r>
            <a:rPr lang="vi-VN" sz="1200" b="0">
              <a:solidFill>
                <a:srgbClr val="C00000"/>
              </a:solidFill>
              <a:latin typeface="+mn-lt"/>
              <a:cs typeface="Segoe UI Semilight" panose="020B0402040204020203" pitchFamily="34" charset="0"/>
            </a:rPr>
            <a:t>ộp tại Cục Quản lý Dược trong thời hạn không quá 05 năm kể từ ngày thuốc lần đầu được cơ quan quản lý dược quy định tại khoản 9 Điều 2 Thông tư này phê duyệt tại báo cáo thẩm định</a:t>
          </a:r>
          <a:endParaRPr lang="en-US" sz="1200" b="0">
            <a:solidFill>
              <a:srgbClr val="C00000"/>
            </a:solidFill>
          </a:endParaRPr>
        </a:p>
      </dgm:t>
    </dgm:pt>
    <dgm:pt modelId="{5A5A427C-7769-40FC-8DDA-7FB55C506998}" type="parTrans" cxnId="{BA1B82C3-E123-4281-B272-D0F3C6CD9C0A}">
      <dgm:prSet/>
      <dgm:spPr/>
      <dgm:t>
        <a:bodyPr/>
        <a:lstStyle/>
        <a:p>
          <a:endParaRPr lang="en-US"/>
        </a:p>
      </dgm:t>
    </dgm:pt>
    <dgm:pt modelId="{719F21F5-8249-4514-8F68-E5A519B0924C}" type="sibTrans" cxnId="{BA1B82C3-E123-4281-B272-D0F3C6CD9C0A}">
      <dgm:prSet/>
      <dgm:spPr/>
      <dgm:t>
        <a:bodyPr/>
        <a:lstStyle/>
        <a:p>
          <a:endParaRPr lang="en-US"/>
        </a:p>
      </dgm:t>
    </dgm:pt>
    <dgm:pt modelId="{34D9A1A2-B43C-4C2F-9012-332AD2C45DAF}">
      <dgm:prSet phldrT="[Text]"/>
      <dgm:spPr/>
      <dgm:t>
        <a:bodyPr/>
        <a:lstStyle/>
        <a:p>
          <a:r>
            <a:rPr lang="en-US"/>
            <a:t> </a:t>
          </a:r>
        </a:p>
      </dgm:t>
    </dgm:pt>
    <dgm:pt modelId="{32CC13B7-0052-4DDB-B493-4F952005C2AB}" type="parTrans" cxnId="{338DDE08-31E4-4131-B7BD-0A6701FFD096}">
      <dgm:prSet/>
      <dgm:spPr/>
      <dgm:t>
        <a:bodyPr/>
        <a:lstStyle/>
        <a:p>
          <a:endParaRPr lang="en-US"/>
        </a:p>
      </dgm:t>
    </dgm:pt>
    <dgm:pt modelId="{34C6DB83-861B-4354-B1DD-1355FF83180B}" type="sibTrans" cxnId="{338DDE08-31E4-4131-B7BD-0A6701FFD096}">
      <dgm:prSet/>
      <dgm:spPr/>
      <dgm:t>
        <a:bodyPr/>
        <a:lstStyle/>
        <a:p>
          <a:endParaRPr lang="en-US"/>
        </a:p>
      </dgm:t>
    </dgm:pt>
    <dgm:pt modelId="{3D499EB9-FE98-4C3C-A029-6033768A400F}">
      <dgm:prSet phldrT="[Text]" custT="1"/>
      <dgm:spPr/>
      <dgm:t>
        <a:bodyPr/>
        <a:lstStyle/>
        <a:p>
          <a:pPr algn="just"/>
          <a:r>
            <a:rPr lang="vi-VN" sz="1200" b="1">
              <a:solidFill>
                <a:srgbClr val="C00000"/>
              </a:solidFill>
              <a:latin typeface="+mn-lt"/>
              <a:cs typeface="Segoe UI Semilight" panose="020B0402040204020203" pitchFamily="34" charset="0"/>
            </a:rPr>
            <a:t>Hồ sơ </a:t>
          </a:r>
          <a:r>
            <a:rPr lang="en-US" sz="1200" b="1" err="1">
              <a:solidFill>
                <a:srgbClr val="C00000"/>
              </a:solidFill>
              <a:latin typeface="+mn-lt"/>
              <a:cs typeface="Segoe UI Semilight" panose="020B0402040204020203" pitchFamily="34" charset="0"/>
            </a:rPr>
            <a:t>bắt</a:t>
          </a:r>
          <a:r>
            <a:rPr lang="en-US" sz="1200" b="1">
              <a:solidFill>
                <a:srgbClr val="C00000"/>
              </a:solidFill>
              <a:latin typeface="+mn-lt"/>
              <a:cs typeface="Segoe UI Semilight" panose="020B0402040204020203" pitchFamily="34" charset="0"/>
            </a:rPr>
            <a:t> </a:t>
          </a:r>
          <a:r>
            <a:rPr lang="en-US" sz="1200" b="1" err="1">
              <a:solidFill>
                <a:srgbClr val="C00000"/>
              </a:solidFill>
              <a:latin typeface="+mn-lt"/>
              <a:cs typeface="Segoe UI Semilight" panose="020B0402040204020203" pitchFamily="34" charset="0"/>
            </a:rPr>
            <a:t>buộc</a:t>
          </a:r>
          <a:r>
            <a:rPr lang="en-US" sz="1200" b="1">
              <a:solidFill>
                <a:srgbClr val="C00000"/>
              </a:solidFill>
              <a:latin typeface="+mn-lt"/>
              <a:cs typeface="Segoe UI Semilight" panose="020B0402040204020203" pitchFamily="34" charset="0"/>
            </a:rPr>
            <a:t> </a:t>
          </a:r>
          <a:r>
            <a:rPr lang="en-US" sz="1200" b="1" err="1">
              <a:solidFill>
                <a:srgbClr val="C00000"/>
              </a:solidFill>
              <a:latin typeface="+mn-lt"/>
              <a:cs typeface="Segoe UI Semilight" panose="020B0402040204020203" pitchFamily="34" charset="0"/>
            </a:rPr>
            <a:t>áp</a:t>
          </a:r>
          <a:r>
            <a:rPr lang="en-US" sz="1200" b="1">
              <a:solidFill>
                <a:srgbClr val="C00000"/>
              </a:solidFill>
              <a:latin typeface="+mn-lt"/>
              <a:cs typeface="Segoe UI Semilight" panose="020B0402040204020203" pitchFamily="34" charset="0"/>
            </a:rPr>
            <a:t> </a:t>
          </a:r>
          <a:r>
            <a:rPr lang="en-US" sz="1200" b="1" err="1">
              <a:solidFill>
                <a:srgbClr val="C00000"/>
              </a:solidFill>
              <a:latin typeface="+mn-lt"/>
              <a:cs typeface="Segoe UI Semilight" panose="020B0402040204020203" pitchFamily="34" charset="0"/>
            </a:rPr>
            <a:t>dụng</a:t>
          </a:r>
          <a:r>
            <a:rPr lang="en-US" sz="1200" b="1">
              <a:solidFill>
                <a:srgbClr val="C00000"/>
              </a:solidFill>
              <a:latin typeface="+mn-lt"/>
              <a:cs typeface="Segoe UI Semilight" panose="020B0402040204020203" pitchFamily="34" charset="0"/>
            </a:rPr>
            <a:t> </a:t>
          </a:r>
          <a:r>
            <a:rPr lang="en-US" sz="1200" b="1" err="1">
              <a:solidFill>
                <a:srgbClr val="C00000"/>
              </a:solidFill>
              <a:latin typeface="+mn-lt"/>
              <a:cs typeface="Segoe UI Semilight" panose="020B0402040204020203" pitchFamily="34" charset="0"/>
            </a:rPr>
            <a:t>hình</a:t>
          </a:r>
          <a:r>
            <a:rPr lang="en-US" sz="1200" b="1">
              <a:solidFill>
                <a:srgbClr val="C00000"/>
              </a:solidFill>
              <a:latin typeface="+mn-lt"/>
              <a:cs typeface="Segoe UI Semilight" panose="020B0402040204020203" pitchFamily="34" charset="0"/>
            </a:rPr>
            <a:t> </a:t>
          </a:r>
          <a:r>
            <a:rPr lang="en-US" sz="1200" b="1" err="1">
              <a:solidFill>
                <a:srgbClr val="C00000"/>
              </a:solidFill>
              <a:latin typeface="+mn-lt"/>
              <a:cs typeface="Segoe UI Semilight" panose="020B0402040204020203" pitchFamily="34" charset="0"/>
            </a:rPr>
            <a:t>thức</a:t>
          </a:r>
          <a:r>
            <a:rPr lang="en-US" sz="1200" b="1">
              <a:solidFill>
                <a:srgbClr val="C00000"/>
              </a:solidFill>
              <a:latin typeface="+mn-lt"/>
              <a:cs typeface="Segoe UI Semilight" panose="020B0402040204020203" pitchFamily="34" charset="0"/>
            </a:rPr>
            <a:t> </a:t>
          </a:r>
          <a:r>
            <a:rPr lang="en-US" sz="1200" b="1" err="1">
              <a:solidFill>
                <a:srgbClr val="C00000"/>
              </a:solidFill>
              <a:latin typeface="+mn-lt"/>
              <a:cs typeface="Segoe UI Semilight" panose="020B0402040204020203" pitchFamily="34" charset="0"/>
            </a:rPr>
            <a:t>tham</a:t>
          </a:r>
          <a:r>
            <a:rPr lang="en-US" sz="1200" b="1">
              <a:solidFill>
                <a:srgbClr val="C00000"/>
              </a:solidFill>
              <a:latin typeface="+mn-lt"/>
              <a:cs typeface="Segoe UI Semilight" panose="020B0402040204020203" pitchFamily="34" charset="0"/>
            </a:rPr>
            <a:t> </a:t>
          </a:r>
          <a:r>
            <a:rPr lang="en-US" sz="1200" b="1" err="1">
              <a:solidFill>
                <a:srgbClr val="C00000"/>
              </a:solidFill>
              <a:latin typeface="+mn-lt"/>
              <a:cs typeface="Segoe UI Semilight" panose="020B0402040204020203" pitchFamily="34" charset="0"/>
            </a:rPr>
            <a:t>chiếu</a:t>
          </a:r>
          <a:r>
            <a:rPr lang="en-US" sz="1200" b="1">
              <a:solidFill>
                <a:srgbClr val="C00000"/>
              </a:solidFill>
              <a:latin typeface="+mn-lt"/>
              <a:cs typeface="Segoe UI Semilight" panose="020B0402040204020203" pitchFamily="34" charset="0"/>
            </a:rPr>
            <a:t>: </a:t>
          </a:r>
          <a:r>
            <a:rPr lang="en-US" sz="1200" b="0">
              <a:solidFill>
                <a:srgbClr val="C00000"/>
              </a:solidFill>
              <a:latin typeface="+mn-lt"/>
              <a:cs typeface="Segoe UI Semilight" panose="020B0402040204020203" pitchFamily="34" charset="0"/>
            </a:rPr>
            <a:t>T</a:t>
          </a:r>
          <a:r>
            <a:rPr lang="vi-VN" sz="1200" b="0">
              <a:solidFill>
                <a:srgbClr val="C00000"/>
              </a:solidFill>
              <a:latin typeface="+mn-lt"/>
              <a:cs typeface="Segoe UI Semilight" panose="020B0402040204020203" pitchFamily="34" charset="0"/>
            </a:rPr>
            <a:t>huốc sản xuất tại nước không </a:t>
          </a:r>
          <a:r>
            <a:rPr lang="en-US" sz="1200" b="0">
              <a:solidFill>
                <a:srgbClr val="C00000"/>
              </a:solidFill>
              <a:latin typeface="+mn-lt"/>
              <a:cs typeface="Segoe UI Semilight" panose="020B0402040204020203" pitchFamily="34" charset="0"/>
            </a:rPr>
            <a:t>có CQQL quy định </a:t>
          </a:r>
          <a:r>
            <a:rPr lang="vi-VN" sz="1200" b="0">
              <a:solidFill>
                <a:srgbClr val="C00000"/>
              </a:solidFill>
              <a:latin typeface="+mn-lt"/>
              <a:cs typeface="Segoe UI Semilight" panose="020B0402040204020203" pitchFamily="34" charset="0"/>
            </a:rPr>
            <a:t>tại khoản 9 Điều 2 Thông tư</a:t>
          </a:r>
          <a:r>
            <a:rPr lang="en-US" sz="1200" b="0">
              <a:solidFill>
                <a:srgbClr val="C00000"/>
              </a:solidFill>
              <a:latin typeface="+mn-lt"/>
              <a:cs typeface="Segoe UI Semilight" panose="020B0402040204020203" pitchFamily="34" charset="0"/>
            </a:rPr>
            <a:t>,</a:t>
          </a:r>
          <a:r>
            <a:rPr lang="vi-VN" sz="1200" b="0">
              <a:solidFill>
                <a:srgbClr val="C00000"/>
              </a:solidFill>
              <a:latin typeface="+mn-lt"/>
              <a:cs typeface="Segoe UI Semilight" panose="020B0402040204020203" pitchFamily="34" charset="0"/>
            </a:rPr>
            <a:t> nhưng chỉ có 01 CPP </a:t>
          </a:r>
          <a:r>
            <a:rPr lang="en-US" sz="1200" b="0">
              <a:solidFill>
                <a:srgbClr val="C00000"/>
              </a:solidFill>
              <a:latin typeface="+mn-lt"/>
              <a:cs typeface="Segoe UI Semilight" panose="020B0402040204020203" pitchFamily="34" charset="0"/>
            </a:rPr>
            <a:t>do CQQL quy định </a:t>
          </a:r>
          <a:r>
            <a:rPr lang="vi-VN" sz="1200" b="0">
              <a:solidFill>
                <a:srgbClr val="C00000"/>
              </a:solidFill>
              <a:latin typeface="+mn-lt"/>
              <a:cs typeface="Segoe UI Semilight" panose="020B0402040204020203" pitchFamily="34" charset="0"/>
            </a:rPr>
            <a:t>tại </a:t>
          </a:r>
          <a:r>
            <a:rPr lang="vi-VN" sz="1200" b="0" i="0">
              <a:solidFill>
                <a:srgbClr val="C00000"/>
              </a:solidFill>
              <a:latin typeface="+mn-lt"/>
              <a:cs typeface="Segoe UI Semilight" panose="020B0402040204020203" pitchFamily="34" charset="0"/>
            </a:rPr>
            <a:t>khoản 9 Điều 2 Thông tư </a:t>
          </a:r>
          <a:r>
            <a:rPr lang="en-US" sz="1200" b="0" i="0">
              <a:solidFill>
                <a:srgbClr val="C00000"/>
              </a:solidFill>
              <a:latin typeface="+mn-lt"/>
              <a:cs typeface="Segoe UI Semilight" panose="020B0402040204020203" pitchFamily="34" charset="0"/>
            </a:rPr>
            <a:t>cấp mà k</a:t>
          </a:r>
          <a:r>
            <a:rPr lang="vi-VN" sz="1200" b="0" i="0">
              <a:solidFill>
                <a:srgbClr val="C00000"/>
              </a:solidFill>
              <a:latin typeface="+mn-lt"/>
              <a:cs typeface="Segoe UI Semilight" panose="020B0402040204020203" pitchFamily="34" charset="0"/>
            </a:rPr>
            <a:t>hông có CPP tại nước sản xuất</a:t>
          </a:r>
          <a:endParaRPr lang="en-US" sz="1200" b="0" i="0">
            <a:solidFill>
              <a:srgbClr val="C00000"/>
            </a:solidFill>
          </a:endParaRPr>
        </a:p>
      </dgm:t>
    </dgm:pt>
    <dgm:pt modelId="{BB18DD09-668D-48BA-88AE-D5DDE30ADA4D}" type="parTrans" cxnId="{97E08FD2-95EF-469F-BEB0-C7552BC466F5}">
      <dgm:prSet/>
      <dgm:spPr/>
      <dgm:t>
        <a:bodyPr/>
        <a:lstStyle/>
        <a:p>
          <a:endParaRPr lang="en-US"/>
        </a:p>
      </dgm:t>
    </dgm:pt>
    <dgm:pt modelId="{DEEE5CF8-3298-4F04-8FB3-7E51D3AD2A52}" type="sibTrans" cxnId="{97E08FD2-95EF-469F-BEB0-C7552BC466F5}">
      <dgm:prSet/>
      <dgm:spPr/>
      <dgm:t>
        <a:bodyPr/>
        <a:lstStyle/>
        <a:p>
          <a:endParaRPr lang="en-US"/>
        </a:p>
      </dgm:t>
    </dgm:pt>
    <dgm:pt modelId="{576A516A-79A4-4B8A-A26E-6B1ABF52E0FF}">
      <dgm:prSet phldrT="[Text]"/>
      <dgm:spPr/>
      <dgm:t>
        <a:bodyPr/>
        <a:lstStyle/>
        <a:p>
          <a:r>
            <a:rPr lang="en-US"/>
            <a:t> </a:t>
          </a:r>
        </a:p>
      </dgm:t>
    </dgm:pt>
    <dgm:pt modelId="{768A9283-51B9-4303-9579-5905EFA86AD1}" type="sibTrans" cxnId="{9EFE7BF8-D4ED-4AB0-861F-2F4877CF05B4}">
      <dgm:prSet/>
      <dgm:spPr/>
      <dgm:t>
        <a:bodyPr/>
        <a:lstStyle/>
        <a:p>
          <a:endParaRPr lang="en-US"/>
        </a:p>
      </dgm:t>
    </dgm:pt>
    <dgm:pt modelId="{97095416-5BF4-4F78-84B6-52B60920DF87}" type="parTrans" cxnId="{9EFE7BF8-D4ED-4AB0-861F-2F4877CF05B4}">
      <dgm:prSet/>
      <dgm:spPr/>
      <dgm:t>
        <a:bodyPr/>
        <a:lstStyle/>
        <a:p>
          <a:endParaRPr lang="en-US"/>
        </a:p>
      </dgm:t>
    </dgm:pt>
    <dgm:pt modelId="{19B0C986-1921-42BA-8C63-CEB3FA964153}" type="pres">
      <dgm:prSet presAssocID="{D4CCB755-AB8C-433A-8A1C-AC7028871366}" presName="Name0" presStyleCnt="0">
        <dgm:presLayoutVars>
          <dgm:dir/>
          <dgm:animLvl val="lvl"/>
          <dgm:resizeHandles val="exact"/>
        </dgm:presLayoutVars>
      </dgm:prSet>
      <dgm:spPr/>
    </dgm:pt>
    <dgm:pt modelId="{FAFE6B18-4EFB-4224-B1F2-EF1520AAD2A4}" type="pres">
      <dgm:prSet presAssocID="{576A516A-79A4-4B8A-A26E-6B1ABF52E0FF}" presName="linNode" presStyleCnt="0"/>
      <dgm:spPr/>
    </dgm:pt>
    <dgm:pt modelId="{B9F2264D-DBBC-4655-A05E-4536810E9B0E}" type="pres">
      <dgm:prSet presAssocID="{576A516A-79A4-4B8A-A26E-6B1ABF52E0FF}" presName="parTx" presStyleLbl="revTx" presStyleIdx="0" presStyleCnt="2">
        <dgm:presLayoutVars>
          <dgm:chMax val="1"/>
          <dgm:bulletEnabled val="1"/>
        </dgm:presLayoutVars>
      </dgm:prSet>
      <dgm:spPr/>
    </dgm:pt>
    <dgm:pt modelId="{5176F8C7-F47E-40AF-A50B-2D8D9312758B}" type="pres">
      <dgm:prSet presAssocID="{576A516A-79A4-4B8A-A26E-6B1ABF52E0FF}" presName="bracket" presStyleLbl="parChTrans1D1" presStyleIdx="0" presStyleCnt="2"/>
      <dgm:spPr/>
    </dgm:pt>
    <dgm:pt modelId="{583BF7FA-2494-451E-BFBB-60AEADDCD920}" type="pres">
      <dgm:prSet presAssocID="{576A516A-79A4-4B8A-A26E-6B1ABF52E0FF}" presName="spH" presStyleCnt="0"/>
      <dgm:spPr/>
    </dgm:pt>
    <dgm:pt modelId="{8E6DCDDF-2650-44A2-9938-AB6B98ECDEC3}" type="pres">
      <dgm:prSet presAssocID="{576A516A-79A4-4B8A-A26E-6B1ABF52E0FF}" presName="desTx" presStyleLbl="node1" presStyleIdx="0" presStyleCnt="2" custLinFactNeighborX="19442" custLinFactNeighborY="-1711">
        <dgm:presLayoutVars>
          <dgm:bulletEnabled val="1"/>
        </dgm:presLayoutVars>
      </dgm:prSet>
      <dgm:spPr/>
    </dgm:pt>
    <dgm:pt modelId="{80BDE38A-9D3B-424E-92FC-04423035D38F}" type="pres">
      <dgm:prSet presAssocID="{768A9283-51B9-4303-9579-5905EFA86AD1}" presName="spV" presStyleCnt="0"/>
      <dgm:spPr/>
    </dgm:pt>
    <dgm:pt modelId="{3B5E1232-F405-42B2-80C9-92F0265CFF2A}" type="pres">
      <dgm:prSet presAssocID="{34D9A1A2-B43C-4C2F-9012-332AD2C45DAF}" presName="linNode" presStyleCnt="0"/>
      <dgm:spPr/>
    </dgm:pt>
    <dgm:pt modelId="{0D5DD5A7-62A6-4AD7-8028-D1F30CAFA97E}" type="pres">
      <dgm:prSet presAssocID="{34D9A1A2-B43C-4C2F-9012-332AD2C45DAF}" presName="parTx" presStyleLbl="revTx" presStyleIdx="1" presStyleCnt="2">
        <dgm:presLayoutVars>
          <dgm:chMax val="1"/>
          <dgm:bulletEnabled val="1"/>
        </dgm:presLayoutVars>
      </dgm:prSet>
      <dgm:spPr/>
    </dgm:pt>
    <dgm:pt modelId="{2B84BCDE-7DFB-45D1-81AF-C8079736BEF4}" type="pres">
      <dgm:prSet presAssocID="{34D9A1A2-B43C-4C2F-9012-332AD2C45DAF}" presName="bracket" presStyleLbl="parChTrans1D1" presStyleIdx="1" presStyleCnt="2"/>
      <dgm:spPr/>
    </dgm:pt>
    <dgm:pt modelId="{350650C2-2D95-4475-8FE0-BB82C8EF7FD8}" type="pres">
      <dgm:prSet presAssocID="{34D9A1A2-B43C-4C2F-9012-332AD2C45DAF}" presName="spH" presStyleCnt="0"/>
      <dgm:spPr/>
    </dgm:pt>
    <dgm:pt modelId="{E7916F9B-ABC4-4B4C-8D1B-1FF4DFBCB82E}" type="pres">
      <dgm:prSet presAssocID="{34D9A1A2-B43C-4C2F-9012-332AD2C45DAF}" presName="desTx" presStyleLbl="node1" presStyleIdx="1" presStyleCnt="2">
        <dgm:presLayoutVars>
          <dgm:bulletEnabled val="1"/>
        </dgm:presLayoutVars>
      </dgm:prSet>
      <dgm:spPr/>
    </dgm:pt>
  </dgm:ptLst>
  <dgm:cxnLst>
    <dgm:cxn modelId="{BE3C5306-8CCD-4D7B-A2E2-5F3372BD606E}" type="presOf" srcId="{D4CCB755-AB8C-433A-8A1C-AC7028871366}" destId="{19B0C986-1921-42BA-8C63-CEB3FA964153}" srcOrd="0" destOrd="0" presId="urn:diagrams.loki3.com/BracketList"/>
    <dgm:cxn modelId="{338DDE08-31E4-4131-B7BD-0A6701FFD096}" srcId="{D4CCB755-AB8C-433A-8A1C-AC7028871366}" destId="{34D9A1A2-B43C-4C2F-9012-332AD2C45DAF}" srcOrd="1" destOrd="0" parTransId="{32CC13B7-0052-4DDB-B493-4F952005C2AB}" sibTransId="{34C6DB83-861B-4354-B1DD-1355FF83180B}"/>
    <dgm:cxn modelId="{5B329D23-AD35-4FC3-87D4-129A297A05D6}" type="presOf" srcId="{0A9051BE-5ACC-47F0-B3AC-6187A5A62C1A}" destId="{8E6DCDDF-2650-44A2-9938-AB6B98ECDEC3}" srcOrd="0" destOrd="0" presId="urn:diagrams.loki3.com/BracketList"/>
    <dgm:cxn modelId="{073A4946-DD1C-4D95-A9EF-EFFD4E8E5337}" type="presOf" srcId="{3D499EB9-FE98-4C3C-A029-6033768A400F}" destId="{E7916F9B-ABC4-4B4C-8D1B-1FF4DFBCB82E}" srcOrd="0" destOrd="0" presId="urn:diagrams.loki3.com/BracketList"/>
    <dgm:cxn modelId="{65C6BAAE-DCAE-4B48-AC35-1CEB63AAA013}" type="presOf" srcId="{34D9A1A2-B43C-4C2F-9012-332AD2C45DAF}" destId="{0D5DD5A7-62A6-4AD7-8028-D1F30CAFA97E}" srcOrd="0" destOrd="0" presId="urn:diagrams.loki3.com/BracketList"/>
    <dgm:cxn modelId="{BA1B82C3-E123-4281-B272-D0F3C6CD9C0A}" srcId="{576A516A-79A4-4B8A-A26E-6B1ABF52E0FF}" destId="{0A9051BE-5ACC-47F0-B3AC-6187A5A62C1A}" srcOrd="0" destOrd="0" parTransId="{5A5A427C-7769-40FC-8DDA-7FB55C506998}" sibTransId="{719F21F5-8249-4514-8F68-E5A519B0924C}"/>
    <dgm:cxn modelId="{97E08FD2-95EF-469F-BEB0-C7552BC466F5}" srcId="{34D9A1A2-B43C-4C2F-9012-332AD2C45DAF}" destId="{3D499EB9-FE98-4C3C-A029-6033768A400F}" srcOrd="0" destOrd="0" parTransId="{BB18DD09-668D-48BA-88AE-D5DDE30ADA4D}" sibTransId="{DEEE5CF8-3298-4F04-8FB3-7E51D3AD2A52}"/>
    <dgm:cxn modelId="{E35FB2DD-380E-4DD1-B77A-A492B75EFA4D}" type="presOf" srcId="{576A516A-79A4-4B8A-A26E-6B1ABF52E0FF}" destId="{B9F2264D-DBBC-4655-A05E-4536810E9B0E}" srcOrd="0" destOrd="0" presId="urn:diagrams.loki3.com/BracketList"/>
    <dgm:cxn modelId="{9EFE7BF8-D4ED-4AB0-861F-2F4877CF05B4}" srcId="{D4CCB755-AB8C-433A-8A1C-AC7028871366}" destId="{576A516A-79A4-4B8A-A26E-6B1ABF52E0FF}" srcOrd="0" destOrd="0" parTransId="{97095416-5BF4-4F78-84B6-52B60920DF87}" sibTransId="{768A9283-51B9-4303-9579-5905EFA86AD1}"/>
    <dgm:cxn modelId="{EC6C53DA-C08C-46B7-99CC-B794F2BB9D56}" type="presParOf" srcId="{19B0C986-1921-42BA-8C63-CEB3FA964153}" destId="{FAFE6B18-4EFB-4224-B1F2-EF1520AAD2A4}" srcOrd="0" destOrd="0" presId="urn:diagrams.loki3.com/BracketList"/>
    <dgm:cxn modelId="{BBE8C3CC-4B36-475E-864A-D40B6564815B}" type="presParOf" srcId="{FAFE6B18-4EFB-4224-B1F2-EF1520AAD2A4}" destId="{B9F2264D-DBBC-4655-A05E-4536810E9B0E}" srcOrd="0" destOrd="0" presId="urn:diagrams.loki3.com/BracketList"/>
    <dgm:cxn modelId="{1AC9F70F-E592-4FBC-B7D0-F56F111967A0}" type="presParOf" srcId="{FAFE6B18-4EFB-4224-B1F2-EF1520AAD2A4}" destId="{5176F8C7-F47E-40AF-A50B-2D8D9312758B}" srcOrd="1" destOrd="0" presId="urn:diagrams.loki3.com/BracketList"/>
    <dgm:cxn modelId="{E11170EA-9B2E-493B-8C7F-CEE366A527B5}" type="presParOf" srcId="{FAFE6B18-4EFB-4224-B1F2-EF1520AAD2A4}" destId="{583BF7FA-2494-451E-BFBB-60AEADDCD920}" srcOrd="2" destOrd="0" presId="urn:diagrams.loki3.com/BracketList"/>
    <dgm:cxn modelId="{EA7D6B38-FB4B-401C-A983-5904567470D0}" type="presParOf" srcId="{FAFE6B18-4EFB-4224-B1F2-EF1520AAD2A4}" destId="{8E6DCDDF-2650-44A2-9938-AB6B98ECDEC3}" srcOrd="3" destOrd="0" presId="urn:diagrams.loki3.com/BracketList"/>
    <dgm:cxn modelId="{5317F77E-1B2E-46F7-810C-156A96B6302F}" type="presParOf" srcId="{19B0C986-1921-42BA-8C63-CEB3FA964153}" destId="{80BDE38A-9D3B-424E-92FC-04423035D38F}" srcOrd="1" destOrd="0" presId="urn:diagrams.loki3.com/BracketList"/>
    <dgm:cxn modelId="{D7F66FAD-312E-4874-8808-08751CA79253}" type="presParOf" srcId="{19B0C986-1921-42BA-8C63-CEB3FA964153}" destId="{3B5E1232-F405-42B2-80C9-92F0265CFF2A}" srcOrd="2" destOrd="0" presId="urn:diagrams.loki3.com/BracketList"/>
    <dgm:cxn modelId="{C10CAAD1-B89C-43BF-9ED1-AC02263653BC}" type="presParOf" srcId="{3B5E1232-F405-42B2-80C9-92F0265CFF2A}" destId="{0D5DD5A7-62A6-4AD7-8028-D1F30CAFA97E}" srcOrd="0" destOrd="0" presId="urn:diagrams.loki3.com/BracketList"/>
    <dgm:cxn modelId="{DC34B50D-5D84-4BE6-B266-C055A9410F09}" type="presParOf" srcId="{3B5E1232-F405-42B2-80C9-92F0265CFF2A}" destId="{2B84BCDE-7DFB-45D1-81AF-C8079736BEF4}" srcOrd="1" destOrd="0" presId="urn:diagrams.loki3.com/BracketList"/>
    <dgm:cxn modelId="{B40BFA68-8A22-483E-8456-F3F9E5DF77AD}" type="presParOf" srcId="{3B5E1232-F405-42B2-80C9-92F0265CFF2A}" destId="{350650C2-2D95-4475-8FE0-BB82C8EF7FD8}" srcOrd="2" destOrd="0" presId="urn:diagrams.loki3.com/BracketList"/>
    <dgm:cxn modelId="{6FF928F7-1399-4996-AF49-D61625A9B68F}" type="presParOf" srcId="{3B5E1232-F405-42B2-80C9-92F0265CFF2A}" destId="{E7916F9B-ABC4-4B4C-8D1B-1FF4DFBCB82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366A0F-D049-41A3-8A97-E5DBA397A2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01F385E-BBB5-49B4-996C-92C552522F90}">
      <dgm:prSet phldrT="[Text]"/>
      <dgm:spPr/>
      <dgm:t>
        <a:bodyPr/>
        <a:lstStyle/>
        <a:p>
          <a:pPr algn="just">
            <a:buFont typeface="Wingdings" panose="05000000000000000000" pitchFamily="2" charset="2"/>
            <a:buChar char="§"/>
          </a:pPr>
          <a:r>
            <a:rPr lang="vi-VN" b="0" i="0" dirty="0"/>
            <a:t>Phải là báo cáo thẩm định chính thức được ban hành bởi cơ quan quản lý dược quy định tại </a:t>
          </a:r>
          <a:r>
            <a:rPr lang="vi-VN" b="0" i="0" u="none" dirty="0"/>
            <a:t>khoản 9 Điều 2 Thông tư này</a:t>
          </a:r>
          <a:endParaRPr lang="fr-FR" dirty="0"/>
        </a:p>
      </dgm:t>
    </dgm:pt>
    <dgm:pt modelId="{8F0EF124-AC7A-4310-A894-DCE3E9910097}" type="parTrans" cxnId="{FDF5ED80-10D6-4A60-9192-5257BD627C18}">
      <dgm:prSet/>
      <dgm:spPr/>
      <dgm:t>
        <a:bodyPr/>
        <a:lstStyle/>
        <a:p>
          <a:endParaRPr lang="fr-FR"/>
        </a:p>
      </dgm:t>
    </dgm:pt>
    <dgm:pt modelId="{5E1F344C-E8D4-4B38-81E0-3AC4F48E386B}" type="sibTrans" cxnId="{FDF5ED80-10D6-4A60-9192-5257BD627C18}">
      <dgm:prSet/>
      <dgm:spPr/>
      <dgm:t>
        <a:bodyPr/>
        <a:lstStyle/>
        <a:p>
          <a:endParaRPr lang="fr-FR"/>
        </a:p>
      </dgm:t>
    </dgm:pt>
    <dgm:pt modelId="{B1404329-E875-4156-87CC-6DE1BE982192}">
      <dgm:prSet phldrT="[Text]"/>
      <dgm:spPr/>
      <dgm:t>
        <a:bodyPr/>
        <a:lstStyle/>
        <a:p>
          <a:pPr algn="just">
            <a:buFont typeface="Wingdings" panose="05000000000000000000" pitchFamily="2" charset="2"/>
            <a:buChar char="§"/>
          </a:pPr>
          <a:r>
            <a:rPr lang="en-US" b="0" i="0" dirty="0"/>
            <a:t>P</a:t>
          </a:r>
          <a:r>
            <a:rPr lang="vi-VN" b="0" i="0" dirty="0"/>
            <a:t>hải là báo cáo cuối cùng được cơ quan quản lý về dược sử dụng để cấp phép lưu hành cho sản phẩm và báo cáo thẩm định, văn bản phê duyệt các nội dung thay đổi, bổ sung cho sản phẩm sau khi cấp phép lưu hành.</a:t>
          </a:r>
          <a:endParaRPr lang="fr-FR" dirty="0"/>
        </a:p>
      </dgm:t>
    </dgm:pt>
    <dgm:pt modelId="{1F5BDAF9-DC12-4B5D-AC0F-5BA2D1CA7ACD}" type="parTrans" cxnId="{CB7512C9-6FB2-4912-A51D-DC5572233394}">
      <dgm:prSet/>
      <dgm:spPr/>
      <dgm:t>
        <a:bodyPr/>
        <a:lstStyle/>
        <a:p>
          <a:endParaRPr lang="fr-FR"/>
        </a:p>
      </dgm:t>
    </dgm:pt>
    <dgm:pt modelId="{4E9CECF7-03D9-4241-A0E6-416DE8D8AE98}" type="sibTrans" cxnId="{CB7512C9-6FB2-4912-A51D-DC5572233394}">
      <dgm:prSet/>
      <dgm:spPr/>
      <dgm:t>
        <a:bodyPr/>
        <a:lstStyle/>
        <a:p>
          <a:endParaRPr lang="fr-FR"/>
        </a:p>
      </dgm:t>
    </dgm:pt>
    <dgm:pt modelId="{C0E3D307-28CF-4BCE-8227-B728906606A0}">
      <dgm:prSet phldrT="[Text]"/>
      <dgm:spPr/>
      <dgm:t>
        <a:bodyPr/>
        <a:lstStyle/>
        <a:p>
          <a:pPr algn="just">
            <a:buFont typeface="Wingdings" panose="05000000000000000000" pitchFamily="2" charset="2"/>
            <a:buChar char="§"/>
          </a:pPr>
          <a:r>
            <a:rPr lang="vi-VN" b="0" i="0" dirty="0"/>
            <a:t>Trường hợp báo cáo thẩm định của cơ quan quản lý dược quy định tại </a:t>
          </a:r>
          <a:r>
            <a:rPr lang="vi-VN" b="0" i="0" u="none" dirty="0"/>
            <a:t>khoản 9 Điều 2 Thông tư này</a:t>
          </a:r>
          <a:r>
            <a:rPr lang="vi-VN" b="0" i="0" dirty="0"/>
            <a:t> không phải bằng tiếng Anh, yêu cầu nộp bản dịch công chứng sang tiếng Anh hoặc tiếng Việt.</a:t>
          </a:r>
          <a:endParaRPr lang="fr-FR" dirty="0"/>
        </a:p>
      </dgm:t>
    </dgm:pt>
    <dgm:pt modelId="{3D1A928A-E622-413E-A701-0B8B08C95DF4}" type="parTrans" cxnId="{EBC0414D-3A97-48F8-8E7C-FCE24B0C9B4C}">
      <dgm:prSet/>
      <dgm:spPr/>
      <dgm:t>
        <a:bodyPr/>
        <a:lstStyle/>
        <a:p>
          <a:endParaRPr lang="fr-FR"/>
        </a:p>
      </dgm:t>
    </dgm:pt>
    <dgm:pt modelId="{240F6895-1599-43C7-90AF-00BFDC7AFD5C}" type="sibTrans" cxnId="{EBC0414D-3A97-48F8-8E7C-FCE24B0C9B4C}">
      <dgm:prSet/>
      <dgm:spPr/>
      <dgm:t>
        <a:bodyPr/>
        <a:lstStyle/>
        <a:p>
          <a:endParaRPr lang="fr-FR"/>
        </a:p>
      </dgm:t>
    </dgm:pt>
    <dgm:pt modelId="{CDB47F9F-3615-412E-A59C-91599A17EF09}">
      <dgm:prSet phldrT="[Text]" phldr="0"/>
      <dgm:spPr/>
      <dgm:t>
        <a:bodyPr/>
        <a:lstStyle/>
        <a:p>
          <a:r>
            <a:rPr lang="fr-FR" dirty="0" err="1"/>
            <a:t>Hình</a:t>
          </a:r>
          <a:r>
            <a:rPr lang="fr-FR" dirty="0"/>
            <a:t> </a:t>
          </a:r>
          <a:r>
            <a:rPr lang="fr-FR" dirty="0" err="1"/>
            <a:t>thức</a:t>
          </a:r>
          <a:endParaRPr lang="fr-FR" dirty="0"/>
        </a:p>
      </dgm:t>
    </dgm:pt>
    <dgm:pt modelId="{8563370C-8465-4718-B27A-D8526D1DA0BB}" type="parTrans" cxnId="{2C383961-2EA2-46A4-820D-FCA3643F3D57}">
      <dgm:prSet/>
      <dgm:spPr/>
      <dgm:t>
        <a:bodyPr/>
        <a:lstStyle/>
        <a:p>
          <a:endParaRPr lang="fr-FR"/>
        </a:p>
      </dgm:t>
    </dgm:pt>
    <dgm:pt modelId="{BE06C07E-F02B-4DFF-AFC3-2E87434C49BE}" type="sibTrans" cxnId="{2C383961-2EA2-46A4-820D-FCA3643F3D57}">
      <dgm:prSet/>
      <dgm:spPr/>
      <dgm:t>
        <a:bodyPr/>
        <a:lstStyle/>
        <a:p>
          <a:endParaRPr lang="fr-FR"/>
        </a:p>
      </dgm:t>
    </dgm:pt>
    <dgm:pt modelId="{26AE7D14-4891-43B8-A98C-4F6BDDA627D4}" type="pres">
      <dgm:prSet presAssocID="{CD366A0F-D049-41A3-8A97-E5DBA397A21F}" presName="linear" presStyleCnt="0">
        <dgm:presLayoutVars>
          <dgm:dir/>
          <dgm:animLvl val="lvl"/>
          <dgm:resizeHandles val="exact"/>
        </dgm:presLayoutVars>
      </dgm:prSet>
      <dgm:spPr/>
    </dgm:pt>
    <dgm:pt modelId="{AB45AD71-5AE0-4E10-9F64-6F3F08E244C6}" type="pres">
      <dgm:prSet presAssocID="{CDB47F9F-3615-412E-A59C-91599A17EF09}" presName="parentLin" presStyleCnt="0"/>
      <dgm:spPr/>
    </dgm:pt>
    <dgm:pt modelId="{C64AB00D-1B4F-4D43-8C81-3B2D4712110E}" type="pres">
      <dgm:prSet presAssocID="{CDB47F9F-3615-412E-A59C-91599A17EF09}" presName="parentLeftMargin" presStyleLbl="node1" presStyleIdx="0" presStyleCnt="1"/>
      <dgm:spPr/>
    </dgm:pt>
    <dgm:pt modelId="{D4E00B40-AA28-4F90-874E-20A27A6519AE}" type="pres">
      <dgm:prSet presAssocID="{CDB47F9F-3615-412E-A59C-91599A17EF09}" presName="parentText" presStyleLbl="node1" presStyleIdx="0" presStyleCnt="1">
        <dgm:presLayoutVars>
          <dgm:chMax val="0"/>
          <dgm:bulletEnabled val="1"/>
        </dgm:presLayoutVars>
      </dgm:prSet>
      <dgm:spPr/>
    </dgm:pt>
    <dgm:pt modelId="{8DD3AFA5-109B-4DE2-9570-0368F02CE7EE}" type="pres">
      <dgm:prSet presAssocID="{CDB47F9F-3615-412E-A59C-91599A17EF09}" presName="negativeSpace" presStyleCnt="0"/>
      <dgm:spPr/>
    </dgm:pt>
    <dgm:pt modelId="{01787F52-21ED-4BD0-B240-1936693A9E28}" type="pres">
      <dgm:prSet presAssocID="{CDB47F9F-3615-412E-A59C-91599A17EF09}" presName="childText" presStyleLbl="conFgAcc1" presStyleIdx="0" presStyleCnt="1">
        <dgm:presLayoutVars>
          <dgm:bulletEnabled val="1"/>
        </dgm:presLayoutVars>
      </dgm:prSet>
      <dgm:spPr/>
    </dgm:pt>
  </dgm:ptLst>
  <dgm:cxnLst>
    <dgm:cxn modelId="{2C383961-2EA2-46A4-820D-FCA3643F3D57}" srcId="{CD366A0F-D049-41A3-8A97-E5DBA397A21F}" destId="{CDB47F9F-3615-412E-A59C-91599A17EF09}" srcOrd="0" destOrd="0" parTransId="{8563370C-8465-4718-B27A-D8526D1DA0BB}" sibTransId="{BE06C07E-F02B-4DFF-AFC3-2E87434C49BE}"/>
    <dgm:cxn modelId="{20AC8263-DB8B-47BB-A787-1B85741061B5}" type="presOf" srcId="{B1404329-E875-4156-87CC-6DE1BE982192}" destId="{01787F52-21ED-4BD0-B240-1936693A9E28}" srcOrd="0" destOrd="1" presId="urn:microsoft.com/office/officeart/2005/8/layout/list1"/>
    <dgm:cxn modelId="{EBC0414D-3A97-48F8-8E7C-FCE24B0C9B4C}" srcId="{CDB47F9F-3615-412E-A59C-91599A17EF09}" destId="{C0E3D307-28CF-4BCE-8227-B728906606A0}" srcOrd="2" destOrd="0" parTransId="{3D1A928A-E622-413E-A701-0B8B08C95DF4}" sibTransId="{240F6895-1599-43C7-90AF-00BFDC7AFD5C}"/>
    <dgm:cxn modelId="{FDF5ED80-10D6-4A60-9192-5257BD627C18}" srcId="{CDB47F9F-3615-412E-A59C-91599A17EF09}" destId="{201F385E-BBB5-49B4-996C-92C552522F90}" srcOrd="0" destOrd="0" parTransId="{8F0EF124-AC7A-4310-A894-DCE3E9910097}" sibTransId="{5E1F344C-E8D4-4B38-81E0-3AC4F48E386B}"/>
    <dgm:cxn modelId="{C97D1A84-6909-4963-B48F-9C6365D229FD}" type="presOf" srcId="{CDB47F9F-3615-412E-A59C-91599A17EF09}" destId="{C64AB00D-1B4F-4D43-8C81-3B2D4712110E}" srcOrd="0" destOrd="0" presId="urn:microsoft.com/office/officeart/2005/8/layout/list1"/>
    <dgm:cxn modelId="{6EE7D7A5-C410-4E7F-9259-D9555F026354}" type="presOf" srcId="{C0E3D307-28CF-4BCE-8227-B728906606A0}" destId="{01787F52-21ED-4BD0-B240-1936693A9E28}" srcOrd="0" destOrd="2" presId="urn:microsoft.com/office/officeart/2005/8/layout/list1"/>
    <dgm:cxn modelId="{B09DDBB2-9D57-4885-917D-12072FCBF8EE}" type="presOf" srcId="{201F385E-BBB5-49B4-996C-92C552522F90}" destId="{01787F52-21ED-4BD0-B240-1936693A9E28}" srcOrd="0" destOrd="0" presId="urn:microsoft.com/office/officeart/2005/8/layout/list1"/>
    <dgm:cxn modelId="{CB7512C9-6FB2-4912-A51D-DC5572233394}" srcId="{CDB47F9F-3615-412E-A59C-91599A17EF09}" destId="{B1404329-E875-4156-87CC-6DE1BE982192}" srcOrd="1" destOrd="0" parTransId="{1F5BDAF9-DC12-4B5D-AC0F-5BA2D1CA7ACD}" sibTransId="{4E9CECF7-03D9-4241-A0E6-416DE8D8AE98}"/>
    <dgm:cxn modelId="{806517CA-7386-4998-8FDC-445EABFDAC2D}" type="presOf" srcId="{CDB47F9F-3615-412E-A59C-91599A17EF09}" destId="{D4E00B40-AA28-4F90-874E-20A27A6519AE}" srcOrd="1" destOrd="0" presId="urn:microsoft.com/office/officeart/2005/8/layout/list1"/>
    <dgm:cxn modelId="{BFC65CE0-8F68-4DC0-A45E-E09E4B84CA4C}" type="presOf" srcId="{CD366A0F-D049-41A3-8A97-E5DBA397A21F}" destId="{26AE7D14-4891-43B8-A98C-4F6BDDA627D4}" srcOrd="0" destOrd="0" presId="urn:microsoft.com/office/officeart/2005/8/layout/list1"/>
    <dgm:cxn modelId="{12CDAFD1-64F3-4685-B4C0-984C4A1E3397}" type="presParOf" srcId="{26AE7D14-4891-43B8-A98C-4F6BDDA627D4}" destId="{AB45AD71-5AE0-4E10-9F64-6F3F08E244C6}" srcOrd="0" destOrd="0" presId="urn:microsoft.com/office/officeart/2005/8/layout/list1"/>
    <dgm:cxn modelId="{CBFC3A2B-8B7A-41C9-AC07-92814C7280F7}" type="presParOf" srcId="{AB45AD71-5AE0-4E10-9F64-6F3F08E244C6}" destId="{C64AB00D-1B4F-4D43-8C81-3B2D4712110E}" srcOrd="0" destOrd="0" presId="urn:microsoft.com/office/officeart/2005/8/layout/list1"/>
    <dgm:cxn modelId="{AB6CBB89-DF26-4E56-ACE7-B679D78BB4C9}" type="presParOf" srcId="{AB45AD71-5AE0-4E10-9F64-6F3F08E244C6}" destId="{D4E00B40-AA28-4F90-874E-20A27A6519AE}" srcOrd="1" destOrd="0" presId="urn:microsoft.com/office/officeart/2005/8/layout/list1"/>
    <dgm:cxn modelId="{A1FA14AC-BD00-46BE-BEA8-E9CE00023D7A}" type="presParOf" srcId="{26AE7D14-4891-43B8-A98C-4F6BDDA627D4}" destId="{8DD3AFA5-109B-4DE2-9570-0368F02CE7EE}" srcOrd="1" destOrd="0" presId="urn:microsoft.com/office/officeart/2005/8/layout/list1"/>
    <dgm:cxn modelId="{B60AE99B-44B6-451D-9603-AE25D2854DE2}" type="presParOf" srcId="{26AE7D14-4891-43B8-A98C-4F6BDDA627D4}" destId="{01787F52-21ED-4BD0-B240-1936693A9E28}"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366A0F-D049-41A3-8A97-E5DBA397A2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01F385E-BBB5-49B4-996C-92C552522F90}">
      <dgm:prSet phldrT="[Text]"/>
      <dgm:spPr/>
      <dgm:t>
        <a:bodyPr/>
        <a:lstStyle/>
        <a:p>
          <a:pPr algn="just">
            <a:buFont typeface="Wingdings" panose="05000000000000000000" pitchFamily="2" charset="2"/>
            <a:buChar char="§"/>
          </a:pPr>
          <a:r>
            <a:rPr lang="en-US" b="0" i="0" dirty="0"/>
            <a:t>T</a:t>
          </a:r>
          <a:r>
            <a:rPr lang="vi-VN" b="0" i="0" dirty="0"/>
            <a:t>rình bày chi tiết quá trình đánh giá, thẩm định về chất lượng, an toàn và hiệu quả của thuốc cũng như cơ sở khoa học và pháp lý cho việc cấp giấy phép lưu hành thuốc tại nước sở tại.</a:t>
          </a:r>
          <a:endParaRPr lang="fr-FR" dirty="0"/>
        </a:p>
      </dgm:t>
    </dgm:pt>
    <dgm:pt modelId="{8F0EF124-AC7A-4310-A894-DCE3E9910097}" type="parTrans" cxnId="{FDF5ED80-10D6-4A60-9192-5257BD627C18}">
      <dgm:prSet/>
      <dgm:spPr/>
      <dgm:t>
        <a:bodyPr/>
        <a:lstStyle/>
        <a:p>
          <a:endParaRPr lang="fr-FR"/>
        </a:p>
      </dgm:t>
    </dgm:pt>
    <dgm:pt modelId="{5E1F344C-E8D4-4B38-81E0-3AC4F48E386B}" type="sibTrans" cxnId="{FDF5ED80-10D6-4A60-9192-5257BD627C18}">
      <dgm:prSet/>
      <dgm:spPr/>
      <dgm:t>
        <a:bodyPr/>
        <a:lstStyle/>
        <a:p>
          <a:endParaRPr lang="fr-FR"/>
        </a:p>
      </dgm:t>
    </dgm:pt>
    <dgm:pt modelId="{B1404329-E875-4156-87CC-6DE1BE982192}">
      <dgm:prSet phldrT="[Text]"/>
      <dgm:spPr/>
      <dgm:t>
        <a:bodyPr/>
        <a:lstStyle/>
        <a:p>
          <a:pPr algn="just">
            <a:buFont typeface="Wingdings" panose="05000000000000000000" pitchFamily="2" charset="2"/>
            <a:buChar char="§"/>
          </a:pPr>
          <a:r>
            <a:rPr lang="fr-FR" b="0" i="0" dirty="0" err="1"/>
            <a:t>Phải</a:t>
          </a:r>
          <a:r>
            <a:rPr lang="fr-FR" b="0" i="0" dirty="0"/>
            <a:t> bao </a:t>
          </a:r>
          <a:r>
            <a:rPr lang="fr-FR" b="0" i="0" dirty="0" err="1"/>
            <a:t>gồm</a:t>
          </a:r>
          <a:r>
            <a:rPr lang="fr-FR" b="0" i="0" dirty="0"/>
            <a:t> </a:t>
          </a:r>
          <a:r>
            <a:rPr lang="fr-FR" b="0" i="0" dirty="0" err="1"/>
            <a:t>các</a:t>
          </a:r>
          <a:r>
            <a:rPr lang="fr-FR" b="0" i="0" dirty="0"/>
            <a:t> </a:t>
          </a:r>
          <a:r>
            <a:rPr lang="fr-FR" b="0" i="0" dirty="0" err="1"/>
            <a:t>nội</a:t>
          </a:r>
          <a:r>
            <a:rPr lang="fr-FR" b="0" i="0" dirty="0"/>
            <a:t> </a:t>
          </a:r>
          <a:r>
            <a:rPr lang="fr-FR" b="0" i="0" dirty="0" err="1"/>
            <a:t>dung</a:t>
          </a:r>
          <a:r>
            <a:rPr lang="fr-FR" b="0" i="0" dirty="0"/>
            <a:t> </a:t>
          </a:r>
          <a:r>
            <a:rPr lang="fr-FR" b="0" i="0" dirty="0" err="1"/>
            <a:t>tối</a:t>
          </a:r>
          <a:r>
            <a:rPr lang="fr-FR" b="0" i="0" dirty="0"/>
            <a:t> </a:t>
          </a:r>
          <a:r>
            <a:rPr lang="fr-FR" b="0" i="0" dirty="0" err="1"/>
            <a:t>thiểu</a:t>
          </a:r>
          <a:r>
            <a:rPr lang="fr-FR" b="0" i="0" dirty="0"/>
            <a:t> </a:t>
          </a:r>
          <a:r>
            <a:rPr lang="fr-FR" b="0" i="0" dirty="0" err="1"/>
            <a:t>để</a:t>
          </a:r>
          <a:r>
            <a:rPr lang="fr-FR" b="0" i="0" dirty="0"/>
            <a:t> </a:t>
          </a:r>
          <a:r>
            <a:rPr lang="fr-FR" b="0" i="0" dirty="0" err="1"/>
            <a:t>sử</a:t>
          </a:r>
          <a:r>
            <a:rPr lang="fr-FR" b="0" i="0" dirty="0"/>
            <a:t> </a:t>
          </a:r>
          <a:r>
            <a:rPr lang="fr-FR" b="0" i="0" dirty="0" err="1"/>
            <a:t>dụng</a:t>
          </a:r>
          <a:r>
            <a:rPr lang="fr-FR" b="0" i="0" dirty="0"/>
            <a:t> </a:t>
          </a:r>
          <a:r>
            <a:rPr lang="fr-FR" b="0" i="0" dirty="0" err="1"/>
            <a:t>trong</a:t>
          </a:r>
          <a:r>
            <a:rPr lang="fr-FR" b="0" i="0" dirty="0"/>
            <a:t> </a:t>
          </a:r>
          <a:r>
            <a:rPr lang="fr-FR" b="0" i="0" dirty="0" err="1"/>
            <a:t>hình</a:t>
          </a:r>
          <a:r>
            <a:rPr lang="fr-FR" b="0" i="0" dirty="0"/>
            <a:t> </a:t>
          </a:r>
          <a:r>
            <a:rPr lang="fr-FR" b="0" i="0" dirty="0" err="1"/>
            <a:t>thức</a:t>
          </a:r>
          <a:r>
            <a:rPr lang="fr-FR" b="0" i="0" dirty="0"/>
            <a:t> </a:t>
          </a:r>
          <a:r>
            <a:rPr lang="fr-FR" b="0" i="0" dirty="0" err="1"/>
            <a:t>tham</a:t>
          </a:r>
          <a:r>
            <a:rPr lang="fr-FR" b="0" i="0" dirty="0"/>
            <a:t> </a:t>
          </a:r>
          <a:r>
            <a:rPr lang="fr-FR" b="0" i="0" dirty="0" err="1"/>
            <a:t>chiếu</a:t>
          </a:r>
          <a:r>
            <a:rPr lang="fr-FR" b="0" i="0" dirty="0"/>
            <a:t> </a:t>
          </a:r>
          <a:r>
            <a:rPr lang="fr-FR" b="0" i="0" dirty="0" err="1"/>
            <a:t>kết</a:t>
          </a:r>
          <a:r>
            <a:rPr lang="fr-FR" b="0" i="0" dirty="0"/>
            <a:t> </a:t>
          </a:r>
          <a:r>
            <a:rPr lang="fr-FR" b="0" i="0" dirty="0" err="1"/>
            <a:t>quả</a:t>
          </a:r>
          <a:r>
            <a:rPr lang="fr-FR" b="0" i="0" dirty="0"/>
            <a:t> </a:t>
          </a:r>
          <a:r>
            <a:rPr lang="fr-FR" b="0" i="0" dirty="0" err="1"/>
            <a:t>thẩm</a:t>
          </a:r>
          <a:r>
            <a:rPr lang="fr-FR" b="0" i="0" dirty="0"/>
            <a:t> </a:t>
          </a:r>
          <a:r>
            <a:rPr lang="fr-FR" b="0" i="0" dirty="0" err="1"/>
            <a:t>định</a:t>
          </a:r>
          <a:endParaRPr lang="fr-FR" dirty="0"/>
        </a:p>
      </dgm:t>
    </dgm:pt>
    <dgm:pt modelId="{1F5BDAF9-DC12-4B5D-AC0F-5BA2D1CA7ACD}" type="parTrans" cxnId="{CB7512C9-6FB2-4912-A51D-DC5572233394}">
      <dgm:prSet/>
      <dgm:spPr/>
      <dgm:t>
        <a:bodyPr/>
        <a:lstStyle/>
        <a:p>
          <a:endParaRPr lang="fr-FR"/>
        </a:p>
      </dgm:t>
    </dgm:pt>
    <dgm:pt modelId="{4E9CECF7-03D9-4241-A0E6-416DE8D8AE98}" type="sibTrans" cxnId="{CB7512C9-6FB2-4912-A51D-DC5572233394}">
      <dgm:prSet/>
      <dgm:spPr/>
      <dgm:t>
        <a:bodyPr/>
        <a:lstStyle/>
        <a:p>
          <a:endParaRPr lang="fr-FR"/>
        </a:p>
      </dgm:t>
    </dgm:pt>
    <dgm:pt modelId="{CDB47F9F-3615-412E-A59C-91599A17EF09}">
      <dgm:prSet phldrT="[Text]" phldr="0"/>
      <dgm:spPr/>
      <dgm:t>
        <a:bodyPr/>
        <a:lstStyle/>
        <a:p>
          <a:r>
            <a:rPr lang="fr-FR" dirty="0" err="1"/>
            <a:t>Nội</a:t>
          </a:r>
          <a:r>
            <a:rPr lang="fr-FR" dirty="0"/>
            <a:t> </a:t>
          </a:r>
          <a:r>
            <a:rPr lang="fr-FR" dirty="0" err="1"/>
            <a:t>dung</a:t>
          </a:r>
          <a:endParaRPr lang="fr-FR" dirty="0"/>
        </a:p>
      </dgm:t>
    </dgm:pt>
    <dgm:pt modelId="{8563370C-8465-4718-B27A-D8526D1DA0BB}" type="parTrans" cxnId="{2C383961-2EA2-46A4-820D-FCA3643F3D57}">
      <dgm:prSet/>
      <dgm:spPr/>
      <dgm:t>
        <a:bodyPr/>
        <a:lstStyle/>
        <a:p>
          <a:endParaRPr lang="fr-FR"/>
        </a:p>
      </dgm:t>
    </dgm:pt>
    <dgm:pt modelId="{BE06C07E-F02B-4DFF-AFC3-2E87434C49BE}" type="sibTrans" cxnId="{2C383961-2EA2-46A4-820D-FCA3643F3D57}">
      <dgm:prSet/>
      <dgm:spPr/>
      <dgm:t>
        <a:bodyPr/>
        <a:lstStyle/>
        <a:p>
          <a:endParaRPr lang="fr-FR"/>
        </a:p>
      </dgm:t>
    </dgm:pt>
    <dgm:pt modelId="{26AE7D14-4891-43B8-A98C-4F6BDDA627D4}" type="pres">
      <dgm:prSet presAssocID="{CD366A0F-D049-41A3-8A97-E5DBA397A21F}" presName="linear" presStyleCnt="0">
        <dgm:presLayoutVars>
          <dgm:dir/>
          <dgm:animLvl val="lvl"/>
          <dgm:resizeHandles val="exact"/>
        </dgm:presLayoutVars>
      </dgm:prSet>
      <dgm:spPr/>
    </dgm:pt>
    <dgm:pt modelId="{AB45AD71-5AE0-4E10-9F64-6F3F08E244C6}" type="pres">
      <dgm:prSet presAssocID="{CDB47F9F-3615-412E-A59C-91599A17EF09}" presName="parentLin" presStyleCnt="0"/>
      <dgm:spPr/>
    </dgm:pt>
    <dgm:pt modelId="{C64AB00D-1B4F-4D43-8C81-3B2D4712110E}" type="pres">
      <dgm:prSet presAssocID="{CDB47F9F-3615-412E-A59C-91599A17EF09}" presName="parentLeftMargin" presStyleLbl="node1" presStyleIdx="0" presStyleCnt="1"/>
      <dgm:spPr/>
    </dgm:pt>
    <dgm:pt modelId="{D4E00B40-AA28-4F90-874E-20A27A6519AE}" type="pres">
      <dgm:prSet presAssocID="{CDB47F9F-3615-412E-A59C-91599A17EF09}" presName="parentText" presStyleLbl="node1" presStyleIdx="0" presStyleCnt="1">
        <dgm:presLayoutVars>
          <dgm:chMax val="0"/>
          <dgm:bulletEnabled val="1"/>
        </dgm:presLayoutVars>
      </dgm:prSet>
      <dgm:spPr/>
    </dgm:pt>
    <dgm:pt modelId="{8DD3AFA5-109B-4DE2-9570-0368F02CE7EE}" type="pres">
      <dgm:prSet presAssocID="{CDB47F9F-3615-412E-A59C-91599A17EF09}" presName="negativeSpace" presStyleCnt="0"/>
      <dgm:spPr/>
    </dgm:pt>
    <dgm:pt modelId="{01787F52-21ED-4BD0-B240-1936693A9E28}" type="pres">
      <dgm:prSet presAssocID="{CDB47F9F-3615-412E-A59C-91599A17EF09}" presName="childText" presStyleLbl="conFgAcc1" presStyleIdx="0" presStyleCnt="1">
        <dgm:presLayoutVars>
          <dgm:bulletEnabled val="1"/>
        </dgm:presLayoutVars>
      </dgm:prSet>
      <dgm:spPr/>
    </dgm:pt>
  </dgm:ptLst>
  <dgm:cxnLst>
    <dgm:cxn modelId="{2C383961-2EA2-46A4-820D-FCA3643F3D57}" srcId="{CD366A0F-D049-41A3-8A97-E5DBA397A21F}" destId="{CDB47F9F-3615-412E-A59C-91599A17EF09}" srcOrd="0" destOrd="0" parTransId="{8563370C-8465-4718-B27A-D8526D1DA0BB}" sibTransId="{BE06C07E-F02B-4DFF-AFC3-2E87434C49BE}"/>
    <dgm:cxn modelId="{20AC8263-DB8B-47BB-A787-1B85741061B5}" type="presOf" srcId="{B1404329-E875-4156-87CC-6DE1BE982192}" destId="{01787F52-21ED-4BD0-B240-1936693A9E28}" srcOrd="0" destOrd="1" presId="urn:microsoft.com/office/officeart/2005/8/layout/list1"/>
    <dgm:cxn modelId="{FDF5ED80-10D6-4A60-9192-5257BD627C18}" srcId="{CDB47F9F-3615-412E-A59C-91599A17EF09}" destId="{201F385E-BBB5-49B4-996C-92C552522F90}" srcOrd="0" destOrd="0" parTransId="{8F0EF124-AC7A-4310-A894-DCE3E9910097}" sibTransId="{5E1F344C-E8D4-4B38-81E0-3AC4F48E386B}"/>
    <dgm:cxn modelId="{C97D1A84-6909-4963-B48F-9C6365D229FD}" type="presOf" srcId="{CDB47F9F-3615-412E-A59C-91599A17EF09}" destId="{C64AB00D-1B4F-4D43-8C81-3B2D4712110E}" srcOrd="0" destOrd="0" presId="urn:microsoft.com/office/officeart/2005/8/layout/list1"/>
    <dgm:cxn modelId="{B09DDBB2-9D57-4885-917D-12072FCBF8EE}" type="presOf" srcId="{201F385E-BBB5-49B4-996C-92C552522F90}" destId="{01787F52-21ED-4BD0-B240-1936693A9E28}" srcOrd="0" destOrd="0" presId="urn:microsoft.com/office/officeart/2005/8/layout/list1"/>
    <dgm:cxn modelId="{CB7512C9-6FB2-4912-A51D-DC5572233394}" srcId="{CDB47F9F-3615-412E-A59C-91599A17EF09}" destId="{B1404329-E875-4156-87CC-6DE1BE982192}" srcOrd="1" destOrd="0" parTransId="{1F5BDAF9-DC12-4B5D-AC0F-5BA2D1CA7ACD}" sibTransId="{4E9CECF7-03D9-4241-A0E6-416DE8D8AE98}"/>
    <dgm:cxn modelId="{806517CA-7386-4998-8FDC-445EABFDAC2D}" type="presOf" srcId="{CDB47F9F-3615-412E-A59C-91599A17EF09}" destId="{D4E00B40-AA28-4F90-874E-20A27A6519AE}" srcOrd="1" destOrd="0" presId="urn:microsoft.com/office/officeart/2005/8/layout/list1"/>
    <dgm:cxn modelId="{BFC65CE0-8F68-4DC0-A45E-E09E4B84CA4C}" type="presOf" srcId="{CD366A0F-D049-41A3-8A97-E5DBA397A21F}" destId="{26AE7D14-4891-43B8-A98C-4F6BDDA627D4}" srcOrd="0" destOrd="0" presId="urn:microsoft.com/office/officeart/2005/8/layout/list1"/>
    <dgm:cxn modelId="{12CDAFD1-64F3-4685-B4C0-984C4A1E3397}" type="presParOf" srcId="{26AE7D14-4891-43B8-A98C-4F6BDDA627D4}" destId="{AB45AD71-5AE0-4E10-9F64-6F3F08E244C6}" srcOrd="0" destOrd="0" presId="urn:microsoft.com/office/officeart/2005/8/layout/list1"/>
    <dgm:cxn modelId="{CBFC3A2B-8B7A-41C9-AC07-92814C7280F7}" type="presParOf" srcId="{AB45AD71-5AE0-4E10-9F64-6F3F08E244C6}" destId="{C64AB00D-1B4F-4D43-8C81-3B2D4712110E}" srcOrd="0" destOrd="0" presId="urn:microsoft.com/office/officeart/2005/8/layout/list1"/>
    <dgm:cxn modelId="{AB6CBB89-DF26-4E56-ACE7-B679D78BB4C9}" type="presParOf" srcId="{AB45AD71-5AE0-4E10-9F64-6F3F08E244C6}" destId="{D4E00B40-AA28-4F90-874E-20A27A6519AE}" srcOrd="1" destOrd="0" presId="urn:microsoft.com/office/officeart/2005/8/layout/list1"/>
    <dgm:cxn modelId="{A1FA14AC-BD00-46BE-BEA8-E9CE00023D7A}" type="presParOf" srcId="{26AE7D14-4891-43B8-A98C-4F6BDDA627D4}" destId="{8DD3AFA5-109B-4DE2-9570-0368F02CE7EE}" srcOrd="1" destOrd="0" presId="urn:microsoft.com/office/officeart/2005/8/layout/list1"/>
    <dgm:cxn modelId="{B60AE99B-44B6-451D-9603-AE25D2854DE2}" type="presParOf" srcId="{26AE7D14-4891-43B8-A98C-4F6BDDA627D4}" destId="{01787F52-21ED-4BD0-B240-1936693A9E28}"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8D971-2782-4EF8-8260-6FE0CBC6D643}">
      <dsp:nvSpPr>
        <dsp:cNvPr id="0" name=""/>
        <dsp:cNvSpPr/>
      </dsp:nvSpPr>
      <dsp:spPr>
        <a:xfrm>
          <a:off x="0" y="0"/>
          <a:ext cx="3859628" cy="899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err="1"/>
            <a:t>Hồ</a:t>
          </a:r>
          <a:r>
            <a:rPr lang="fr-FR" sz="1800" kern="1200" dirty="0"/>
            <a:t> </a:t>
          </a:r>
          <a:r>
            <a:rPr lang="fr-FR" sz="1800" kern="1200" dirty="0" err="1"/>
            <a:t>sơ</a:t>
          </a:r>
          <a:r>
            <a:rPr lang="fr-FR" sz="1800" kern="1200" dirty="0"/>
            <a:t> </a:t>
          </a:r>
          <a:r>
            <a:rPr lang="fr-FR" sz="1800" kern="1200" dirty="0" err="1"/>
            <a:t>thẩm</a:t>
          </a:r>
          <a:r>
            <a:rPr lang="fr-FR" sz="1800" kern="1200" dirty="0"/>
            <a:t> </a:t>
          </a:r>
          <a:r>
            <a:rPr lang="fr-FR" sz="1800" kern="1200" dirty="0" err="1"/>
            <a:t>định</a:t>
          </a:r>
          <a:r>
            <a:rPr lang="fr-FR" sz="1800" kern="1200" dirty="0"/>
            <a:t> </a:t>
          </a:r>
          <a:r>
            <a:rPr lang="fr-FR" sz="1800" kern="1200" dirty="0" err="1"/>
            <a:t>toàn</a:t>
          </a:r>
          <a:r>
            <a:rPr lang="fr-FR" sz="1800" kern="1200" dirty="0"/>
            <a:t> </a:t>
          </a:r>
          <a:r>
            <a:rPr lang="fr-FR" sz="1800" kern="1200" dirty="0" err="1"/>
            <a:t>bộ</a:t>
          </a:r>
          <a:r>
            <a:rPr lang="fr-FR" sz="1800" kern="1200" dirty="0"/>
            <a:t> - 12 </a:t>
          </a:r>
          <a:r>
            <a:rPr lang="fr-FR" sz="1800" kern="1200" dirty="0" err="1"/>
            <a:t>tháng</a:t>
          </a:r>
          <a:endParaRPr lang="fr-FR" sz="1800" kern="1200" dirty="0"/>
        </a:p>
      </dsp:txBody>
      <dsp:txXfrm>
        <a:off x="26334" y="26334"/>
        <a:ext cx="2889424" cy="846436"/>
      </dsp:txXfrm>
    </dsp:sp>
    <dsp:sp modelId="{BE4EBB6D-B0E1-43B1-A1F4-08FE9CFB8337}">
      <dsp:nvSpPr>
        <dsp:cNvPr id="0" name=""/>
        <dsp:cNvSpPr/>
      </dsp:nvSpPr>
      <dsp:spPr>
        <a:xfrm>
          <a:off x="340555" y="1048954"/>
          <a:ext cx="3859628" cy="899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err="1"/>
            <a:t>Hình</a:t>
          </a:r>
          <a:r>
            <a:rPr lang="fr-FR" sz="1800" kern="1200" dirty="0"/>
            <a:t> </a:t>
          </a:r>
          <a:r>
            <a:rPr lang="fr-FR" sz="1800" kern="1200" dirty="0" err="1"/>
            <a:t>thức</a:t>
          </a:r>
          <a:r>
            <a:rPr lang="fr-FR" sz="1800" kern="1200" dirty="0"/>
            <a:t> </a:t>
          </a:r>
          <a:r>
            <a:rPr lang="fr-FR" sz="1800" kern="1200" dirty="0" err="1"/>
            <a:t>tham</a:t>
          </a:r>
          <a:r>
            <a:rPr lang="fr-FR" sz="1800" kern="1200" dirty="0"/>
            <a:t> </a:t>
          </a:r>
          <a:r>
            <a:rPr lang="fr-FR" sz="1800" kern="1200" dirty="0" err="1"/>
            <a:t>chiếu</a:t>
          </a:r>
          <a:r>
            <a:rPr lang="fr-FR" sz="1800" kern="1200" dirty="0"/>
            <a:t> </a:t>
          </a:r>
          <a:r>
            <a:rPr lang="fr-FR" sz="1800" kern="1200" dirty="0" err="1"/>
            <a:t>kết</a:t>
          </a:r>
          <a:r>
            <a:rPr lang="fr-FR" sz="1800" kern="1200" dirty="0"/>
            <a:t> </a:t>
          </a:r>
          <a:r>
            <a:rPr lang="fr-FR" sz="1800" kern="1200" dirty="0" err="1"/>
            <a:t>quả</a:t>
          </a:r>
          <a:r>
            <a:rPr lang="fr-FR" sz="1800" kern="1200" dirty="0"/>
            <a:t> </a:t>
          </a:r>
          <a:r>
            <a:rPr lang="fr-FR" sz="1800" kern="1200" dirty="0" err="1"/>
            <a:t>thẩm</a:t>
          </a:r>
          <a:r>
            <a:rPr lang="fr-FR" sz="1800" kern="1200" dirty="0"/>
            <a:t> </a:t>
          </a:r>
          <a:r>
            <a:rPr lang="fr-FR" sz="1800" kern="1200" dirty="0" err="1"/>
            <a:t>định</a:t>
          </a:r>
          <a:r>
            <a:rPr lang="fr-FR" sz="1800" kern="1200" dirty="0"/>
            <a:t> - 09 </a:t>
          </a:r>
          <a:r>
            <a:rPr lang="fr-FR" sz="1800" kern="1200" dirty="0" err="1"/>
            <a:t>tháng</a:t>
          </a:r>
          <a:endParaRPr lang="fr-FR" sz="1800" kern="1200" dirty="0"/>
        </a:p>
      </dsp:txBody>
      <dsp:txXfrm>
        <a:off x="366889" y="1075288"/>
        <a:ext cx="2881986" cy="846436"/>
      </dsp:txXfrm>
    </dsp:sp>
    <dsp:sp modelId="{DC6F8548-9895-4134-9B3F-6A2A96DF09DE}">
      <dsp:nvSpPr>
        <dsp:cNvPr id="0" name=""/>
        <dsp:cNvSpPr/>
      </dsp:nvSpPr>
      <dsp:spPr>
        <a:xfrm>
          <a:off x="681110" y="2097909"/>
          <a:ext cx="3859628" cy="899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err="1"/>
            <a:t>Thuốc</a:t>
          </a:r>
          <a:r>
            <a:rPr lang="fr-FR" sz="1800" kern="1200" dirty="0"/>
            <a:t> </a:t>
          </a:r>
          <a:r>
            <a:rPr lang="fr-FR" sz="1800" kern="1200" dirty="0" err="1"/>
            <a:t>điều</a:t>
          </a:r>
          <a:r>
            <a:rPr lang="fr-FR" sz="1800" kern="1200" dirty="0"/>
            <a:t> </a:t>
          </a:r>
          <a:r>
            <a:rPr lang="fr-FR" sz="1800" kern="1200" dirty="0" err="1"/>
            <a:t>trị</a:t>
          </a:r>
          <a:r>
            <a:rPr lang="fr-FR" sz="1800" kern="1200" dirty="0"/>
            <a:t> </a:t>
          </a:r>
          <a:r>
            <a:rPr lang="fr-FR" sz="1800" kern="1200" dirty="0" err="1"/>
            <a:t>bệnh</a:t>
          </a:r>
          <a:r>
            <a:rPr lang="fr-FR" sz="1800" kern="1200" dirty="0"/>
            <a:t> </a:t>
          </a:r>
          <a:r>
            <a:rPr lang="fr-FR" sz="1800" kern="1200" dirty="0" err="1"/>
            <a:t>truyền</a:t>
          </a:r>
          <a:r>
            <a:rPr lang="fr-FR" sz="1800" kern="1200" dirty="0"/>
            <a:t> </a:t>
          </a:r>
          <a:r>
            <a:rPr lang="fr-FR" sz="1800" kern="1200" dirty="0" err="1"/>
            <a:t>nhiễm</a:t>
          </a:r>
          <a:r>
            <a:rPr lang="fr-FR" sz="1800" kern="1200" dirty="0"/>
            <a:t> </a:t>
          </a:r>
          <a:r>
            <a:rPr lang="fr-FR" sz="1800" kern="1200" dirty="0" err="1"/>
            <a:t>nhóm</a:t>
          </a:r>
          <a:r>
            <a:rPr lang="fr-FR" sz="1800" kern="1200" dirty="0"/>
            <a:t> A - 15 </a:t>
          </a:r>
          <a:r>
            <a:rPr lang="fr-FR" sz="1800" kern="1200" dirty="0" err="1"/>
            <a:t>ngày</a:t>
          </a:r>
          <a:endParaRPr lang="fr-FR" sz="1800" kern="1200" dirty="0"/>
        </a:p>
      </dsp:txBody>
      <dsp:txXfrm>
        <a:off x="707444" y="2124243"/>
        <a:ext cx="2881986" cy="846436"/>
      </dsp:txXfrm>
    </dsp:sp>
    <dsp:sp modelId="{221A166C-5937-4B2C-B89B-6BD7BEBAD958}">
      <dsp:nvSpPr>
        <dsp:cNvPr id="0" name=""/>
        <dsp:cNvSpPr/>
      </dsp:nvSpPr>
      <dsp:spPr>
        <a:xfrm>
          <a:off x="3275210" y="681820"/>
          <a:ext cx="584417" cy="58441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3406704" y="681820"/>
        <a:ext cx="321429" cy="439774"/>
      </dsp:txXfrm>
    </dsp:sp>
    <dsp:sp modelId="{8202E1C6-D388-41D5-975B-2CF61278A756}">
      <dsp:nvSpPr>
        <dsp:cNvPr id="0" name=""/>
        <dsp:cNvSpPr/>
      </dsp:nvSpPr>
      <dsp:spPr>
        <a:xfrm>
          <a:off x="3615765" y="1724781"/>
          <a:ext cx="584417" cy="58441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3747259" y="1724781"/>
        <a:ext cx="321429" cy="439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2264D-DBBC-4655-A05E-4536810E9B0E}">
      <dsp:nvSpPr>
        <dsp:cNvPr id="0" name=""/>
        <dsp:cNvSpPr/>
      </dsp:nvSpPr>
      <dsp:spPr>
        <a:xfrm>
          <a:off x="0" y="14062"/>
          <a:ext cx="1376007" cy="120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3832" tIns="154940" rIns="433832" bIns="154940" numCol="1" spcCol="1270" anchor="ctr" anchorCtr="0">
          <a:noAutofit/>
        </a:bodyPr>
        <a:lstStyle/>
        <a:p>
          <a:pPr marL="0" lvl="0" indent="0" algn="r" defTabSz="2711450">
            <a:lnSpc>
              <a:spcPct val="90000"/>
            </a:lnSpc>
            <a:spcBef>
              <a:spcPct val="0"/>
            </a:spcBef>
            <a:spcAft>
              <a:spcPct val="35000"/>
            </a:spcAft>
            <a:buNone/>
          </a:pPr>
          <a:r>
            <a:rPr lang="en-US" sz="6100" kern="1200"/>
            <a:t> </a:t>
          </a:r>
        </a:p>
      </dsp:txBody>
      <dsp:txXfrm>
        <a:off x="0" y="14062"/>
        <a:ext cx="1376007" cy="1207800"/>
      </dsp:txXfrm>
    </dsp:sp>
    <dsp:sp modelId="{5176F8C7-F47E-40AF-A50B-2D8D9312758B}">
      <dsp:nvSpPr>
        <dsp:cNvPr id="0" name=""/>
        <dsp:cNvSpPr/>
      </dsp:nvSpPr>
      <dsp:spPr>
        <a:xfrm>
          <a:off x="1376007" y="14062"/>
          <a:ext cx="275201" cy="1207800"/>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DCDDF-2650-44A2-9938-AB6B98ECDEC3}">
      <dsp:nvSpPr>
        <dsp:cNvPr id="0" name=""/>
        <dsp:cNvSpPr/>
      </dsp:nvSpPr>
      <dsp:spPr>
        <a:xfrm>
          <a:off x="1761289" y="0"/>
          <a:ext cx="3742740" cy="12078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vi-VN" sz="1200" b="1" kern="1200">
              <a:solidFill>
                <a:srgbClr val="C00000"/>
              </a:solidFill>
              <a:latin typeface="+mn-lt"/>
              <a:cs typeface="Segoe UI Semilight" panose="020B0402040204020203" pitchFamily="34" charset="0"/>
            </a:rPr>
            <a:t>Hồ sơ đề nghị áp dụng hình thức tham chiếu</a:t>
          </a:r>
          <a:r>
            <a:rPr lang="en-US" sz="1200" b="1" kern="1200">
              <a:solidFill>
                <a:srgbClr val="C00000"/>
              </a:solidFill>
              <a:latin typeface="+mn-lt"/>
              <a:cs typeface="Segoe UI Semilight" panose="020B0402040204020203" pitchFamily="34" charset="0"/>
            </a:rPr>
            <a:t>: </a:t>
          </a:r>
          <a:r>
            <a:rPr lang="en-US" sz="1200" b="0" kern="1200">
              <a:solidFill>
                <a:srgbClr val="C00000"/>
              </a:solidFill>
              <a:latin typeface="+mn-lt"/>
              <a:cs typeface="Segoe UI Semilight" panose="020B0402040204020203" pitchFamily="34" charset="0"/>
            </a:rPr>
            <a:t>N</a:t>
          </a:r>
          <a:r>
            <a:rPr lang="vi-VN" sz="1200" b="0" kern="1200">
              <a:solidFill>
                <a:srgbClr val="C00000"/>
              </a:solidFill>
              <a:latin typeface="+mn-lt"/>
              <a:cs typeface="Segoe UI Semilight" panose="020B0402040204020203" pitchFamily="34" charset="0"/>
            </a:rPr>
            <a:t>ộp tại Cục Quản lý Dược trong thời hạn không quá 05 năm kể từ ngày thuốc lần đầu được cơ quan quản lý dược quy định tại khoản 9 Điều 2 Thông tư này phê duyệt tại báo cáo thẩm định</a:t>
          </a:r>
          <a:endParaRPr lang="en-US" sz="1200" b="0" kern="1200">
            <a:solidFill>
              <a:srgbClr val="C00000"/>
            </a:solidFill>
          </a:endParaRPr>
        </a:p>
      </dsp:txBody>
      <dsp:txXfrm>
        <a:off x="1761289" y="0"/>
        <a:ext cx="3742740" cy="1207800"/>
      </dsp:txXfrm>
    </dsp:sp>
    <dsp:sp modelId="{0D5DD5A7-62A6-4AD7-8028-D1F30CAFA97E}">
      <dsp:nvSpPr>
        <dsp:cNvPr id="0" name=""/>
        <dsp:cNvSpPr/>
      </dsp:nvSpPr>
      <dsp:spPr>
        <a:xfrm>
          <a:off x="0" y="1441462"/>
          <a:ext cx="1376007" cy="120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3832" tIns="154940" rIns="433832" bIns="154940" numCol="1" spcCol="1270" anchor="ctr" anchorCtr="0">
          <a:noAutofit/>
        </a:bodyPr>
        <a:lstStyle/>
        <a:p>
          <a:pPr marL="0" lvl="0" indent="0" algn="r" defTabSz="2711450">
            <a:lnSpc>
              <a:spcPct val="90000"/>
            </a:lnSpc>
            <a:spcBef>
              <a:spcPct val="0"/>
            </a:spcBef>
            <a:spcAft>
              <a:spcPct val="35000"/>
            </a:spcAft>
            <a:buNone/>
          </a:pPr>
          <a:r>
            <a:rPr lang="en-US" sz="6100" kern="1200"/>
            <a:t> </a:t>
          </a:r>
        </a:p>
      </dsp:txBody>
      <dsp:txXfrm>
        <a:off x="0" y="1441462"/>
        <a:ext cx="1376007" cy="1207800"/>
      </dsp:txXfrm>
    </dsp:sp>
    <dsp:sp modelId="{2B84BCDE-7DFB-45D1-81AF-C8079736BEF4}">
      <dsp:nvSpPr>
        <dsp:cNvPr id="0" name=""/>
        <dsp:cNvSpPr/>
      </dsp:nvSpPr>
      <dsp:spPr>
        <a:xfrm>
          <a:off x="1376007" y="1441462"/>
          <a:ext cx="275201" cy="1207800"/>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16F9B-ABC4-4B4C-8D1B-1FF4DFBCB82E}">
      <dsp:nvSpPr>
        <dsp:cNvPr id="0" name=""/>
        <dsp:cNvSpPr/>
      </dsp:nvSpPr>
      <dsp:spPr>
        <a:xfrm>
          <a:off x="1761289" y="1441462"/>
          <a:ext cx="3742740" cy="1207800"/>
        </a:xfrm>
        <a:prstGeom prst="rect">
          <a:avLst/>
        </a:prstGeom>
        <a:gradFill rotWithShape="0">
          <a:gsLst>
            <a:gs pos="0">
              <a:schemeClr val="accent5">
                <a:hueOff val="-6065740"/>
                <a:satOff val="35996"/>
                <a:lumOff val="7647"/>
                <a:alphaOff val="0"/>
                <a:tint val="50000"/>
                <a:satMod val="300000"/>
              </a:schemeClr>
            </a:gs>
            <a:gs pos="35000">
              <a:schemeClr val="accent5">
                <a:hueOff val="-6065740"/>
                <a:satOff val="35996"/>
                <a:lumOff val="7647"/>
                <a:alphaOff val="0"/>
                <a:tint val="37000"/>
                <a:satMod val="300000"/>
              </a:schemeClr>
            </a:gs>
            <a:gs pos="100000">
              <a:schemeClr val="accent5">
                <a:hueOff val="-6065740"/>
                <a:satOff val="35996"/>
                <a:lumOff val="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vi-VN" sz="1200" b="1" kern="1200">
              <a:solidFill>
                <a:srgbClr val="C00000"/>
              </a:solidFill>
              <a:latin typeface="+mn-lt"/>
              <a:cs typeface="Segoe UI Semilight" panose="020B0402040204020203" pitchFamily="34" charset="0"/>
            </a:rPr>
            <a:t>Hồ sơ </a:t>
          </a:r>
          <a:r>
            <a:rPr lang="en-US" sz="1200" b="1" kern="1200" err="1">
              <a:solidFill>
                <a:srgbClr val="C00000"/>
              </a:solidFill>
              <a:latin typeface="+mn-lt"/>
              <a:cs typeface="Segoe UI Semilight" panose="020B0402040204020203" pitchFamily="34" charset="0"/>
            </a:rPr>
            <a:t>bắt</a:t>
          </a:r>
          <a:r>
            <a:rPr lang="en-US" sz="1200" b="1" kern="1200">
              <a:solidFill>
                <a:srgbClr val="C00000"/>
              </a:solidFill>
              <a:latin typeface="+mn-lt"/>
              <a:cs typeface="Segoe UI Semilight" panose="020B0402040204020203" pitchFamily="34" charset="0"/>
            </a:rPr>
            <a:t> </a:t>
          </a:r>
          <a:r>
            <a:rPr lang="en-US" sz="1200" b="1" kern="1200" err="1">
              <a:solidFill>
                <a:srgbClr val="C00000"/>
              </a:solidFill>
              <a:latin typeface="+mn-lt"/>
              <a:cs typeface="Segoe UI Semilight" panose="020B0402040204020203" pitchFamily="34" charset="0"/>
            </a:rPr>
            <a:t>buộc</a:t>
          </a:r>
          <a:r>
            <a:rPr lang="en-US" sz="1200" b="1" kern="1200">
              <a:solidFill>
                <a:srgbClr val="C00000"/>
              </a:solidFill>
              <a:latin typeface="+mn-lt"/>
              <a:cs typeface="Segoe UI Semilight" panose="020B0402040204020203" pitchFamily="34" charset="0"/>
            </a:rPr>
            <a:t> </a:t>
          </a:r>
          <a:r>
            <a:rPr lang="en-US" sz="1200" b="1" kern="1200" err="1">
              <a:solidFill>
                <a:srgbClr val="C00000"/>
              </a:solidFill>
              <a:latin typeface="+mn-lt"/>
              <a:cs typeface="Segoe UI Semilight" panose="020B0402040204020203" pitchFamily="34" charset="0"/>
            </a:rPr>
            <a:t>áp</a:t>
          </a:r>
          <a:r>
            <a:rPr lang="en-US" sz="1200" b="1" kern="1200">
              <a:solidFill>
                <a:srgbClr val="C00000"/>
              </a:solidFill>
              <a:latin typeface="+mn-lt"/>
              <a:cs typeface="Segoe UI Semilight" panose="020B0402040204020203" pitchFamily="34" charset="0"/>
            </a:rPr>
            <a:t> </a:t>
          </a:r>
          <a:r>
            <a:rPr lang="en-US" sz="1200" b="1" kern="1200" err="1">
              <a:solidFill>
                <a:srgbClr val="C00000"/>
              </a:solidFill>
              <a:latin typeface="+mn-lt"/>
              <a:cs typeface="Segoe UI Semilight" panose="020B0402040204020203" pitchFamily="34" charset="0"/>
            </a:rPr>
            <a:t>dụng</a:t>
          </a:r>
          <a:r>
            <a:rPr lang="en-US" sz="1200" b="1" kern="1200">
              <a:solidFill>
                <a:srgbClr val="C00000"/>
              </a:solidFill>
              <a:latin typeface="+mn-lt"/>
              <a:cs typeface="Segoe UI Semilight" panose="020B0402040204020203" pitchFamily="34" charset="0"/>
            </a:rPr>
            <a:t> </a:t>
          </a:r>
          <a:r>
            <a:rPr lang="en-US" sz="1200" b="1" kern="1200" err="1">
              <a:solidFill>
                <a:srgbClr val="C00000"/>
              </a:solidFill>
              <a:latin typeface="+mn-lt"/>
              <a:cs typeface="Segoe UI Semilight" panose="020B0402040204020203" pitchFamily="34" charset="0"/>
            </a:rPr>
            <a:t>hình</a:t>
          </a:r>
          <a:r>
            <a:rPr lang="en-US" sz="1200" b="1" kern="1200">
              <a:solidFill>
                <a:srgbClr val="C00000"/>
              </a:solidFill>
              <a:latin typeface="+mn-lt"/>
              <a:cs typeface="Segoe UI Semilight" panose="020B0402040204020203" pitchFamily="34" charset="0"/>
            </a:rPr>
            <a:t> </a:t>
          </a:r>
          <a:r>
            <a:rPr lang="en-US" sz="1200" b="1" kern="1200" err="1">
              <a:solidFill>
                <a:srgbClr val="C00000"/>
              </a:solidFill>
              <a:latin typeface="+mn-lt"/>
              <a:cs typeface="Segoe UI Semilight" panose="020B0402040204020203" pitchFamily="34" charset="0"/>
            </a:rPr>
            <a:t>thức</a:t>
          </a:r>
          <a:r>
            <a:rPr lang="en-US" sz="1200" b="1" kern="1200">
              <a:solidFill>
                <a:srgbClr val="C00000"/>
              </a:solidFill>
              <a:latin typeface="+mn-lt"/>
              <a:cs typeface="Segoe UI Semilight" panose="020B0402040204020203" pitchFamily="34" charset="0"/>
            </a:rPr>
            <a:t> </a:t>
          </a:r>
          <a:r>
            <a:rPr lang="en-US" sz="1200" b="1" kern="1200" err="1">
              <a:solidFill>
                <a:srgbClr val="C00000"/>
              </a:solidFill>
              <a:latin typeface="+mn-lt"/>
              <a:cs typeface="Segoe UI Semilight" panose="020B0402040204020203" pitchFamily="34" charset="0"/>
            </a:rPr>
            <a:t>tham</a:t>
          </a:r>
          <a:r>
            <a:rPr lang="en-US" sz="1200" b="1" kern="1200">
              <a:solidFill>
                <a:srgbClr val="C00000"/>
              </a:solidFill>
              <a:latin typeface="+mn-lt"/>
              <a:cs typeface="Segoe UI Semilight" panose="020B0402040204020203" pitchFamily="34" charset="0"/>
            </a:rPr>
            <a:t> </a:t>
          </a:r>
          <a:r>
            <a:rPr lang="en-US" sz="1200" b="1" kern="1200" err="1">
              <a:solidFill>
                <a:srgbClr val="C00000"/>
              </a:solidFill>
              <a:latin typeface="+mn-lt"/>
              <a:cs typeface="Segoe UI Semilight" panose="020B0402040204020203" pitchFamily="34" charset="0"/>
            </a:rPr>
            <a:t>chiếu</a:t>
          </a:r>
          <a:r>
            <a:rPr lang="en-US" sz="1200" b="1" kern="1200">
              <a:solidFill>
                <a:srgbClr val="C00000"/>
              </a:solidFill>
              <a:latin typeface="+mn-lt"/>
              <a:cs typeface="Segoe UI Semilight" panose="020B0402040204020203" pitchFamily="34" charset="0"/>
            </a:rPr>
            <a:t>: </a:t>
          </a:r>
          <a:r>
            <a:rPr lang="en-US" sz="1200" b="0" kern="1200">
              <a:solidFill>
                <a:srgbClr val="C00000"/>
              </a:solidFill>
              <a:latin typeface="+mn-lt"/>
              <a:cs typeface="Segoe UI Semilight" panose="020B0402040204020203" pitchFamily="34" charset="0"/>
            </a:rPr>
            <a:t>T</a:t>
          </a:r>
          <a:r>
            <a:rPr lang="vi-VN" sz="1200" b="0" kern="1200">
              <a:solidFill>
                <a:srgbClr val="C00000"/>
              </a:solidFill>
              <a:latin typeface="+mn-lt"/>
              <a:cs typeface="Segoe UI Semilight" panose="020B0402040204020203" pitchFamily="34" charset="0"/>
            </a:rPr>
            <a:t>huốc sản xuất tại nước không </a:t>
          </a:r>
          <a:r>
            <a:rPr lang="en-US" sz="1200" b="0" kern="1200">
              <a:solidFill>
                <a:srgbClr val="C00000"/>
              </a:solidFill>
              <a:latin typeface="+mn-lt"/>
              <a:cs typeface="Segoe UI Semilight" panose="020B0402040204020203" pitchFamily="34" charset="0"/>
            </a:rPr>
            <a:t>có CQQL quy định </a:t>
          </a:r>
          <a:r>
            <a:rPr lang="vi-VN" sz="1200" b="0" kern="1200">
              <a:solidFill>
                <a:srgbClr val="C00000"/>
              </a:solidFill>
              <a:latin typeface="+mn-lt"/>
              <a:cs typeface="Segoe UI Semilight" panose="020B0402040204020203" pitchFamily="34" charset="0"/>
            </a:rPr>
            <a:t>tại khoản 9 Điều 2 Thông tư</a:t>
          </a:r>
          <a:r>
            <a:rPr lang="en-US" sz="1200" b="0" kern="1200">
              <a:solidFill>
                <a:srgbClr val="C00000"/>
              </a:solidFill>
              <a:latin typeface="+mn-lt"/>
              <a:cs typeface="Segoe UI Semilight" panose="020B0402040204020203" pitchFamily="34" charset="0"/>
            </a:rPr>
            <a:t>,</a:t>
          </a:r>
          <a:r>
            <a:rPr lang="vi-VN" sz="1200" b="0" kern="1200">
              <a:solidFill>
                <a:srgbClr val="C00000"/>
              </a:solidFill>
              <a:latin typeface="+mn-lt"/>
              <a:cs typeface="Segoe UI Semilight" panose="020B0402040204020203" pitchFamily="34" charset="0"/>
            </a:rPr>
            <a:t> nhưng chỉ có 01 CPP </a:t>
          </a:r>
          <a:r>
            <a:rPr lang="en-US" sz="1200" b="0" kern="1200">
              <a:solidFill>
                <a:srgbClr val="C00000"/>
              </a:solidFill>
              <a:latin typeface="+mn-lt"/>
              <a:cs typeface="Segoe UI Semilight" panose="020B0402040204020203" pitchFamily="34" charset="0"/>
            </a:rPr>
            <a:t>do CQQL quy định </a:t>
          </a:r>
          <a:r>
            <a:rPr lang="vi-VN" sz="1200" b="0" kern="1200">
              <a:solidFill>
                <a:srgbClr val="C00000"/>
              </a:solidFill>
              <a:latin typeface="+mn-lt"/>
              <a:cs typeface="Segoe UI Semilight" panose="020B0402040204020203" pitchFamily="34" charset="0"/>
            </a:rPr>
            <a:t>tại </a:t>
          </a:r>
          <a:r>
            <a:rPr lang="vi-VN" sz="1200" b="0" i="0" kern="1200">
              <a:solidFill>
                <a:srgbClr val="C00000"/>
              </a:solidFill>
              <a:latin typeface="+mn-lt"/>
              <a:cs typeface="Segoe UI Semilight" panose="020B0402040204020203" pitchFamily="34" charset="0"/>
            </a:rPr>
            <a:t>khoản 9 Điều 2 Thông tư </a:t>
          </a:r>
          <a:r>
            <a:rPr lang="en-US" sz="1200" b="0" i="0" kern="1200">
              <a:solidFill>
                <a:srgbClr val="C00000"/>
              </a:solidFill>
              <a:latin typeface="+mn-lt"/>
              <a:cs typeface="Segoe UI Semilight" panose="020B0402040204020203" pitchFamily="34" charset="0"/>
            </a:rPr>
            <a:t>cấp mà k</a:t>
          </a:r>
          <a:r>
            <a:rPr lang="vi-VN" sz="1200" b="0" i="0" kern="1200">
              <a:solidFill>
                <a:srgbClr val="C00000"/>
              </a:solidFill>
              <a:latin typeface="+mn-lt"/>
              <a:cs typeface="Segoe UI Semilight" panose="020B0402040204020203" pitchFamily="34" charset="0"/>
            </a:rPr>
            <a:t>hông có CPP tại nước sản xuất</a:t>
          </a:r>
          <a:endParaRPr lang="en-US" sz="1200" b="0" i="0" kern="1200">
            <a:solidFill>
              <a:srgbClr val="C00000"/>
            </a:solidFill>
          </a:endParaRPr>
        </a:p>
      </dsp:txBody>
      <dsp:txXfrm>
        <a:off x="1761289" y="1441462"/>
        <a:ext cx="3742740" cy="1207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87F52-21ED-4BD0-B240-1936693A9E28}">
      <dsp:nvSpPr>
        <dsp:cNvPr id="0" name=""/>
        <dsp:cNvSpPr/>
      </dsp:nvSpPr>
      <dsp:spPr>
        <a:xfrm>
          <a:off x="0" y="304196"/>
          <a:ext cx="8786624" cy="287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940" tIns="395732" rIns="681940" bIns="135128" numCol="1" spcCol="1270" anchor="t" anchorCtr="0">
          <a:noAutofit/>
        </a:bodyPr>
        <a:lstStyle/>
        <a:p>
          <a:pPr marL="171450" lvl="1" indent="-171450" algn="just" defTabSz="844550">
            <a:lnSpc>
              <a:spcPct val="90000"/>
            </a:lnSpc>
            <a:spcBef>
              <a:spcPct val="0"/>
            </a:spcBef>
            <a:spcAft>
              <a:spcPct val="15000"/>
            </a:spcAft>
            <a:buFont typeface="Wingdings" panose="05000000000000000000" pitchFamily="2" charset="2"/>
            <a:buChar char="§"/>
          </a:pPr>
          <a:r>
            <a:rPr lang="vi-VN" sz="1900" b="0" i="0" kern="1200" dirty="0"/>
            <a:t>Phải là báo cáo thẩm định chính thức được ban hành bởi cơ quan quản lý dược quy định tại </a:t>
          </a:r>
          <a:r>
            <a:rPr lang="vi-VN" sz="1900" b="0" i="0" u="none" kern="1200" dirty="0"/>
            <a:t>khoản 9 Điều 2 Thông tư này</a:t>
          </a:r>
          <a:endParaRPr lang="fr-FR" sz="1900" kern="1200" dirty="0"/>
        </a:p>
        <a:p>
          <a:pPr marL="171450" lvl="1" indent="-171450" algn="just" defTabSz="844550">
            <a:lnSpc>
              <a:spcPct val="90000"/>
            </a:lnSpc>
            <a:spcBef>
              <a:spcPct val="0"/>
            </a:spcBef>
            <a:spcAft>
              <a:spcPct val="15000"/>
            </a:spcAft>
            <a:buFont typeface="Wingdings" panose="05000000000000000000" pitchFamily="2" charset="2"/>
            <a:buChar char="§"/>
          </a:pPr>
          <a:r>
            <a:rPr lang="en-US" sz="1900" b="0" i="0" kern="1200" dirty="0"/>
            <a:t>P</a:t>
          </a:r>
          <a:r>
            <a:rPr lang="vi-VN" sz="1900" b="0" i="0" kern="1200" dirty="0"/>
            <a:t>hải là báo cáo cuối cùng được cơ quan quản lý về dược sử dụng để cấp phép lưu hành cho sản phẩm và báo cáo thẩm định, văn bản phê duyệt các nội dung thay đổi, bổ sung cho sản phẩm sau khi cấp phép lưu hành.</a:t>
          </a:r>
          <a:endParaRPr lang="fr-FR" sz="1900" kern="1200" dirty="0"/>
        </a:p>
        <a:p>
          <a:pPr marL="171450" lvl="1" indent="-171450" algn="just" defTabSz="844550">
            <a:lnSpc>
              <a:spcPct val="90000"/>
            </a:lnSpc>
            <a:spcBef>
              <a:spcPct val="0"/>
            </a:spcBef>
            <a:spcAft>
              <a:spcPct val="15000"/>
            </a:spcAft>
            <a:buFont typeface="Wingdings" panose="05000000000000000000" pitchFamily="2" charset="2"/>
            <a:buChar char="§"/>
          </a:pPr>
          <a:r>
            <a:rPr lang="vi-VN" sz="1900" b="0" i="0" kern="1200" dirty="0"/>
            <a:t>Trường hợp báo cáo thẩm định của cơ quan quản lý dược quy định tại </a:t>
          </a:r>
          <a:r>
            <a:rPr lang="vi-VN" sz="1900" b="0" i="0" u="none" kern="1200" dirty="0"/>
            <a:t>khoản 9 Điều 2 Thông tư này</a:t>
          </a:r>
          <a:r>
            <a:rPr lang="vi-VN" sz="1900" b="0" i="0" kern="1200" dirty="0"/>
            <a:t> không phải bằng tiếng Anh, yêu cầu nộp bản dịch công chứng sang tiếng Anh hoặc tiếng Việt.</a:t>
          </a:r>
          <a:endParaRPr lang="fr-FR" sz="1900" kern="1200" dirty="0"/>
        </a:p>
      </dsp:txBody>
      <dsp:txXfrm>
        <a:off x="0" y="304196"/>
        <a:ext cx="8786624" cy="2872800"/>
      </dsp:txXfrm>
    </dsp:sp>
    <dsp:sp modelId="{D4E00B40-AA28-4F90-874E-20A27A6519AE}">
      <dsp:nvSpPr>
        <dsp:cNvPr id="0" name=""/>
        <dsp:cNvSpPr/>
      </dsp:nvSpPr>
      <dsp:spPr>
        <a:xfrm>
          <a:off x="439331" y="23756"/>
          <a:ext cx="6150636"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79" tIns="0" rIns="232479" bIns="0" numCol="1" spcCol="1270" anchor="ctr" anchorCtr="0">
          <a:noAutofit/>
        </a:bodyPr>
        <a:lstStyle/>
        <a:p>
          <a:pPr marL="0" lvl="0" indent="0" algn="l" defTabSz="844550">
            <a:lnSpc>
              <a:spcPct val="90000"/>
            </a:lnSpc>
            <a:spcBef>
              <a:spcPct val="0"/>
            </a:spcBef>
            <a:spcAft>
              <a:spcPct val="35000"/>
            </a:spcAft>
            <a:buNone/>
          </a:pPr>
          <a:r>
            <a:rPr lang="fr-FR" sz="1900" kern="1200" dirty="0" err="1"/>
            <a:t>Hình</a:t>
          </a:r>
          <a:r>
            <a:rPr lang="fr-FR" sz="1900" kern="1200" dirty="0"/>
            <a:t> </a:t>
          </a:r>
          <a:r>
            <a:rPr lang="fr-FR" sz="1900" kern="1200" dirty="0" err="1"/>
            <a:t>thức</a:t>
          </a:r>
          <a:endParaRPr lang="fr-FR" sz="1900" kern="1200" dirty="0"/>
        </a:p>
      </dsp:txBody>
      <dsp:txXfrm>
        <a:off x="466711" y="51136"/>
        <a:ext cx="6095876"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87F52-21ED-4BD0-B240-1936693A9E28}">
      <dsp:nvSpPr>
        <dsp:cNvPr id="0" name=""/>
        <dsp:cNvSpPr/>
      </dsp:nvSpPr>
      <dsp:spPr>
        <a:xfrm>
          <a:off x="0" y="304196"/>
          <a:ext cx="4432338" cy="287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3999" tIns="395732" rIns="343999" bIns="135128" numCol="1" spcCol="1270" anchor="t" anchorCtr="0">
          <a:noAutofit/>
        </a:bodyPr>
        <a:lstStyle/>
        <a:p>
          <a:pPr marL="171450" lvl="1" indent="-171450" algn="just" defTabSz="844550">
            <a:lnSpc>
              <a:spcPct val="90000"/>
            </a:lnSpc>
            <a:spcBef>
              <a:spcPct val="0"/>
            </a:spcBef>
            <a:spcAft>
              <a:spcPct val="15000"/>
            </a:spcAft>
            <a:buFont typeface="Wingdings" panose="05000000000000000000" pitchFamily="2" charset="2"/>
            <a:buChar char="§"/>
          </a:pPr>
          <a:r>
            <a:rPr lang="en-US" sz="1900" b="0" i="0" kern="1200" dirty="0"/>
            <a:t>T</a:t>
          </a:r>
          <a:r>
            <a:rPr lang="vi-VN" sz="1900" b="0" i="0" kern="1200" dirty="0"/>
            <a:t>rình bày chi tiết quá trình đánh giá, thẩm định về chất lượng, an toàn và hiệu quả của thuốc cũng như cơ sở khoa học và pháp lý cho việc cấp giấy phép lưu hành thuốc tại nước sở tại.</a:t>
          </a:r>
          <a:endParaRPr lang="fr-FR" sz="1900" kern="1200" dirty="0"/>
        </a:p>
        <a:p>
          <a:pPr marL="171450" lvl="1" indent="-171450" algn="just" defTabSz="844550">
            <a:lnSpc>
              <a:spcPct val="90000"/>
            </a:lnSpc>
            <a:spcBef>
              <a:spcPct val="0"/>
            </a:spcBef>
            <a:spcAft>
              <a:spcPct val="15000"/>
            </a:spcAft>
            <a:buFont typeface="Wingdings" panose="05000000000000000000" pitchFamily="2" charset="2"/>
            <a:buChar char="§"/>
          </a:pPr>
          <a:r>
            <a:rPr lang="fr-FR" sz="1900" b="0" i="0" kern="1200" dirty="0" err="1"/>
            <a:t>Phải</a:t>
          </a:r>
          <a:r>
            <a:rPr lang="fr-FR" sz="1900" b="0" i="0" kern="1200" dirty="0"/>
            <a:t> bao </a:t>
          </a:r>
          <a:r>
            <a:rPr lang="fr-FR" sz="1900" b="0" i="0" kern="1200" dirty="0" err="1"/>
            <a:t>gồm</a:t>
          </a:r>
          <a:r>
            <a:rPr lang="fr-FR" sz="1900" b="0" i="0" kern="1200" dirty="0"/>
            <a:t> </a:t>
          </a:r>
          <a:r>
            <a:rPr lang="fr-FR" sz="1900" b="0" i="0" kern="1200" dirty="0" err="1"/>
            <a:t>các</a:t>
          </a:r>
          <a:r>
            <a:rPr lang="fr-FR" sz="1900" b="0" i="0" kern="1200" dirty="0"/>
            <a:t> </a:t>
          </a:r>
          <a:r>
            <a:rPr lang="fr-FR" sz="1900" b="0" i="0" kern="1200" dirty="0" err="1"/>
            <a:t>nội</a:t>
          </a:r>
          <a:r>
            <a:rPr lang="fr-FR" sz="1900" b="0" i="0" kern="1200" dirty="0"/>
            <a:t> </a:t>
          </a:r>
          <a:r>
            <a:rPr lang="fr-FR" sz="1900" b="0" i="0" kern="1200" dirty="0" err="1"/>
            <a:t>dung</a:t>
          </a:r>
          <a:r>
            <a:rPr lang="fr-FR" sz="1900" b="0" i="0" kern="1200" dirty="0"/>
            <a:t> </a:t>
          </a:r>
          <a:r>
            <a:rPr lang="fr-FR" sz="1900" b="0" i="0" kern="1200" dirty="0" err="1"/>
            <a:t>tối</a:t>
          </a:r>
          <a:r>
            <a:rPr lang="fr-FR" sz="1900" b="0" i="0" kern="1200" dirty="0"/>
            <a:t> </a:t>
          </a:r>
          <a:r>
            <a:rPr lang="fr-FR" sz="1900" b="0" i="0" kern="1200" dirty="0" err="1"/>
            <a:t>thiểu</a:t>
          </a:r>
          <a:r>
            <a:rPr lang="fr-FR" sz="1900" b="0" i="0" kern="1200" dirty="0"/>
            <a:t> </a:t>
          </a:r>
          <a:r>
            <a:rPr lang="fr-FR" sz="1900" b="0" i="0" kern="1200" dirty="0" err="1"/>
            <a:t>để</a:t>
          </a:r>
          <a:r>
            <a:rPr lang="fr-FR" sz="1900" b="0" i="0" kern="1200" dirty="0"/>
            <a:t> </a:t>
          </a:r>
          <a:r>
            <a:rPr lang="fr-FR" sz="1900" b="0" i="0" kern="1200" dirty="0" err="1"/>
            <a:t>sử</a:t>
          </a:r>
          <a:r>
            <a:rPr lang="fr-FR" sz="1900" b="0" i="0" kern="1200" dirty="0"/>
            <a:t> </a:t>
          </a:r>
          <a:r>
            <a:rPr lang="fr-FR" sz="1900" b="0" i="0" kern="1200" dirty="0" err="1"/>
            <a:t>dụng</a:t>
          </a:r>
          <a:r>
            <a:rPr lang="fr-FR" sz="1900" b="0" i="0" kern="1200" dirty="0"/>
            <a:t> </a:t>
          </a:r>
          <a:r>
            <a:rPr lang="fr-FR" sz="1900" b="0" i="0" kern="1200" dirty="0" err="1"/>
            <a:t>trong</a:t>
          </a:r>
          <a:r>
            <a:rPr lang="fr-FR" sz="1900" b="0" i="0" kern="1200" dirty="0"/>
            <a:t> </a:t>
          </a:r>
          <a:r>
            <a:rPr lang="fr-FR" sz="1900" b="0" i="0" kern="1200" dirty="0" err="1"/>
            <a:t>hình</a:t>
          </a:r>
          <a:r>
            <a:rPr lang="fr-FR" sz="1900" b="0" i="0" kern="1200" dirty="0"/>
            <a:t> </a:t>
          </a:r>
          <a:r>
            <a:rPr lang="fr-FR" sz="1900" b="0" i="0" kern="1200" dirty="0" err="1"/>
            <a:t>thức</a:t>
          </a:r>
          <a:r>
            <a:rPr lang="fr-FR" sz="1900" b="0" i="0" kern="1200" dirty="0"/>
            <a:t> </a:t>
          </a:r>
          <a:r>
            <a:rPr lang="fr-FR" sz="1900" b="0" i="0" kern="1200" dirty="0" err="1"/>
            <a:t>tham</a:t>
          </a:r>
          <a:r>
            <a:rPr lang="fr-FR" sz="1900" b="0" i="0" kern="1200" dirty="0"/>
            <a:t> </a:t>
          </a:r>
          <a:r>
            <a:rPr lang="fr-FR" sz="1900" b="0" i="0" kern="1200" dirty="0" err="1"/>
            <a:t>chiếu</a:t>
          </a:r>
          <a:r>
            <a:rPr lang="fr-FR" sz="1900" b="0" i="0" kern="1200" dirty="0"/>
            <a:t> </a:t>
          </a:r>
          <a:r>
            <a:rPr lang="fr-FR" sz="1900" b="0" i="0" kern="1200" dirty="0" err="1"/>
            <a:t>kết</a:t>
          </a:r>
          <a:r>
            <a:rPr lang="fr-FR" sz="1900" b="0" i="0" kern="1200" dirty="0"/>
            <a:t> </a:t>
          </a:r>
          <a:r>
            <a:rPr lang="fr-FR" sz="1900" b="0" i="0" kern="1200" dirty="0" err="1"/>
            <a:t>quả</a:t>
          </a:r>
          <a:r>
            <a:rPr lang="fr-FR" sz="1900" b="0" i="0" kern="1200" dirty="0"/>
            <a:t> </a:t>
          </a:r>
          <a:r>
            <a:rPr lang="fr-FR" sz="1900" b="0" i="0" kern="1200" dirty="0" err="1"/>
            <a:t>thẩm</a:t>
          </a:r>
          <a:r>
            <a:rPr lang="fr-FR" sz="1900" b="0" i="0" kern="1200" dirty="0"/>
            <a:t> </a:t>
          </a:r>
          <a:r>
            <a:rPr lang="fr-FR" sz="1900" b="0" i="0" kern="1200" dirty="0" err="1"/>
            <a:t>định</a:t>
          </a:r>
          <a:endParaRPr lang="fr-FR" sz="1900" kern="1200" dirty="0"/>
        </a:p>
      </dsp:txBody>
      <dsp:txXfrm>
        <a:off x="0" y="304196"/>
        <a:ext cx="4432338" cy="2872800"/>
      </dsp:txXfrm>
    </dsp:sp>
    <dsp:sp modelId="{D4E00B40-AA28-4F90-874E-20A27A6519AE}">
      <dsp:nvSpPr>
        <dsp:cNvPr id="0" name=""/>
        <dsp:cNvSpPr/>
      </dsp:nvSpPr>
      <dsp:spPr>
        <a:xfrm>
          <a:off x="221616" y="23756"/>
          <a:ext cx="3102636"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72" tIns="0" rIns="117272" bIns="0" numCol="1" spcCol="1270" anchor="ctr" anchorCtr="0">
          <a:noAutofit/>
        </a:bodyPr>
        <a:lstStyle/>
        <a:p>
          <a:pPr marL="0" lvl="0" indent="0" algn="l" defTabSz="844550">
            <a:lnSpc>
              <a:spcPct val="90000"/>
            </a:lnSpc>
            <a:spcBef>
              <a:spcPct val="0"/>
            </a:spcBef>
            <a:spcAft>
              <a:spcPct val="35000"/>
            </a:spcAft>
            <a:buNone/>
          </a:pPr>
          <a:r>
            <a:rPr lang="fr-FR" sz="1900" kern="1200" dirty="0" err="1"/>
            <a:t>Nội</a:t>
          </a:r>
          <a:r>
            <a:rPr lang="fr-FR" sz="1900" kern="1200" dirty="0"/>
            <a:t> </a:t>
          </a:r>
          <a:r>
            <a:rPr lang="fr-FR" sz="1900" kern="1200" dirty="0" err="1"/>
            <a:t>dung</a:t>
          </a:r>
          <a:endParaRPr lang="fr-FR" sz="1900" kern="1200" dirty="0"/>
        </a:p>
      </dsp:txBody>
      <dsp:txXfrm>
        <a:off x="248996" y="51136"/>
        <a:ext cx="304787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225E69-C352-FEDC-EF56-DFAA218A339C}"/>
              </a:ext>
            </a:extLst>
          </p:cNvPr>
          <p:cNvSpPr>
            <a:spLocks noGrp="1"/>
          </p:cNvSpPr>
          <p:nvPr>
            <p:ph type="hdr" sz="quarter"/>
          </p:nvPr>
        </p:nvSpPr>
        <p:spPr>
          <a:xfrm>
            <a:off x="0" y="1"/>
            <a:ext cx="4160418" cy="36729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75EACF-1348-4E2F-C075-709990A7C971}"/>
              </a:ext>
            </a:extLst>
          </p:cNvPr>
          <p:cNvSpPr>
            <a:spLocks noGrp="1"/>
          </p:cNvSpPr>
          <p:nvPr>
            <p:ph type="dt" sz="quarter" idx="1"/>
          </p:nvPr>
        </p:nvSpPr>
        <p:spPr>
          <a:xfrm>
            <a:off x="5437713" y="1"/>
            <a:ext cx="4161953" cy="367298"/>
          </a:xfrm>
          <a:prstGeom prst="rect">
            <a:avLst/>
          </a:prstGeom>
        </p:spPr>
        <p:txBody>
          <a:bodyPr vert="horz" lIns="91440" tIns="45720" rIns="91440" bIns="45720" rtlCol="0"/>
          <a:lstStyle>
            <a:lvl1pPr algn="r">
              <a:defRPr sz="1200"/>
            </a:lvl1pPr>
          </a:lstStyle>
          <a:p>
            <a:fld id="{0D96483C-94C1-4C2D-9060-1F481D55D08D}" type="datetimeFigureOut">
              <a:rPr lang="en-US" smtClean="0"/>
              <a:t>12/16/2025</a:t>
            </a:fld>
            <a:endParaRPr lang="en-US"/>
          </a:p>
        </p:txBody>
      </p:sp>
      <p:sp>
        <p:nvSpPr>
          <p:cNvPr id="4" name="Footer Placeholder 3">
            <a:extLst>
              <a:ext uri="{FF2B5EF4-FFF2-40B4-BE49-F238E27FC236}">
                <a16:creationId xmlns:a16="http://schemas.microsoft.com/office/drawing/2014/main" id="{86E3726E-4FD6-6497-5492-E0088EAF8DD7}"/>
              </a:ext>
            </a:extLst>
          </p:cNvPr>
          <p:cNvSpPr>
            <a:spLocks noGrp="1"/>
          </p:cNvSpPr>
          <p:nvPr>
            <p:ph type="ftr" sz="quarter" idx="2"/>
          </p:nvPr>
        </p:nvSpPr>
        <p:spPr>
          <a:xfrm>
            <a:off x="0" y="6947903"/>
            <a:ext cx="4160418" cy="36729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AA990A-158A-70E7-5229-B9929D9C2EF0}"/>
              </a:ext>
            </a:extLst>
          </p:cNvPr>
          <p:cNvSpPr>
            <a:spLocks noGrp="1"/>
          </p:cNvSpPr>
          <p:nvPr>
            <p:ph type="sldNum" sz="quarter" idx="3"/>
          </p:nvPr>
        </p:nvSpPr>
        <p:spPr>
          <a:xfrm>
            <a:off x="5437713" y="6947903"/>
            <a:ext cx="4161953" cy="367297"/>
          </a:xfrm>
          <a:prstGeom prst="rect">
            <a:avLst/>
          </a:prstGeom>
        </p:spPr>
        <p:txBody>
          <a:bodyPr vert="horz" lIns="91440" tIns="45720" rIns="91440" bIns="45720" rtlCol="0" anchor="b"/>
          <a:lstStyle>
            <a:lvl1pPr algn="r">
              <a:defRPr sz="1200"/>
            </a:lvl1pPr>
          </a:lstStyle>
          <a:p>
            <a:fld id="{8DD5230A-1532-4924-BD28-C2595ABD070C}" type="slidenum">
              <a:rPr lang="en-US" smtClean="0"/>
              <a:t>‹#›</a:t>
            </a:fld>
            <a:endParaRPr lang="en-US"/>
          </a:p>
        </p:txBody>
      </p:sp>
    </p:spTree>
    <p:extLst>
      <p:ext uri="{BB962C8B-B14F-4D97-AF65-F5344CB8AC3E}">
        <p14:creationId xmlns:p14="http://schemas.microsoft.com/office/powerpoint/2010/main" val="419586160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1"/>
            <a:ext cx="7680960" cy="329184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7688"/>
            <a:ext cx="4876800" cy="2744787"/>
          </a:xfrm>
        </p:spPr>
      </p:sp>
      <p:sp>
        <p:nvSpPr>
          <p:cNvPr id="3" name="Notes Placeholder 2"/>
          <p:cNvSpPr>
            <a:spLocks noGrp="1"/>
          </p:cNvSpPr>
          <p:nvPr>
            <p:ph type="body" idx="1"/>
          </p:nvPr>
        </p:nvSpPr>
        <p:spPr/>
        <p:txBody>
          <a:bodyPr/>
          <a:lstStyle/>
          <a:p>
            <a:pPr marL="158750" indent="0">
              <a:buNone/>
            </a:pPr>
            <a:r>
              <a:rPr lang="en-US" dirty="0" err="1"/>
              <a:t>Kính</a:t>
            </a:r>
            <a:r>
              <a:rPr lang="en-US" dirty="0"/>
              <a:t> </a:t>
            </a:r>
            <a:r>
              <a:rPr lang="en-US" dirty="0" err="1"/>
              <a:t>thưa</a:t>
            </a:r>
            <a:r>
              <a:rPr lang="en-US" dirty="0"/>
              <a:t> …</a:t>
            </a:r>
          </a:p>
          <a:p>
            <a:pPr marL="158750" indent="0">
              <a:buNone/>
            </a:pPr>
            <a:r>
              <a:rPr lang="en-US" dirty="0"/>
              <a:t>Trong </a:t>
            </a:r>
            <a:r>
              <a:rPr lang="en-US" dirty="0" err="1"/>
              <a:t>khuôn</a:t>
            </a:r>
            <a:r>
              <a:rPr lang="en-US" dirty="0"/>
              <a:t> </a:t>
            </a:r>
            <a:r>
              <a:rPr lang="en-US" dirty="0" err="1"/>
              <a:t>khổ</a:t>
            </a:r>
            <a:r>
              <a:rPr lang="en-US" dirty="0"/>
              <a:t> </a:t>
            </a:r>
            <a:r>
              <a:rPr lang="en-US" dirty="0" err="1"/>
              <a:t>của</a:t>
            </a:r>
            <a:r>
              <a:rPr lang="en-US" dirty="0"/>
              <a:t> </a:t>
            </a:r>
            <a:r>
              <a:rPr lang="en-US" dirty="0" err="1"/>
              <a:t>Hội</a:t>
            </a:r>
            <a:r>
              <a:rPr lang="en-US" dirty="0"/>
              <a:t> </a:t>
            </a:r>
            <a:r>
              <a:rPr lang="en-US" dirty="0" err="1"/>
              <a:t>thảo</a:t>
            </a:r>
            <a:r>
              <a:rPr lang="en-US" dirty="0"/>
              <a:t> VCCI </a:t>
            </a:r>
            <a:r>
              <a:rPr lang="en-US" dirty="0" err="1"/>
              <a:t>hôm</a:t>
            </a:r>
            <a:r>
              <a:rPr lang="en-US" dirty="0"/>
              <a:t> nay, </a:t>
            </a:r>
            <a:r>
              <a:rPr lang="en-US" dirty="0" err="1"/>
              <a:t>sau</a:t>
            </a:r>
            <a:r>
              <a:rPr lang="en-US" dirty="0"/>
              <a:t> </a:t>
            </a:r>
            <a:r>
              <a:rPr lang="en-US" dirty="0" err="1"/>
              <a:t>đây</a:t>
            </a:r>
            <a:r>
              <a:rPr lang="en-US" dirty="0"/>
              <a:t> </a:t>
            </a:r>
            <a:r>
              <a:rPr lang="en-US" dirty="0" err="1"/>
              <a:t>tôi</a:t>
            </a:r>
            <a:r>
              <a:rPr lang="en-US" dirty="0"/>
              <a:t> </a:t>
            </a:r>
            <a:r>
              <a:rPr lang="en-US" dirty="0" err="1"/>
              <a:t>có</a:t>
            </a:r>
            <a:r>
              <a:rPr lang="en-US" dirty="0"/>
              <a:t> </a:t>
            </a:r>
            <a:r>
              <a:rPr lang="en-US" dirty="0" err="1"/>
              <a:t>bài</a:t>
            </a:r>
            <a:r>
              <a:rPr lang="en-US" dirty="0"/>
              <a:t> </a:t>
            </a:r>
            <a:r>
              <a:rPr lang="en-US" dirty="0" err="1"/>
              <a:t>trình</a:t>
            </a:r>
            <a:r>
              <a:rPr lang="en-US" dirty="0"/>
              <a:t> </a:t>
            </a:r>
            <a:r>
              <a:rPr lang="en-US" dirty="0" err="1"/>
              <a:t>bày</a:t>
            </a:r>
            <a:r>
              <a:rPr lang="en-US" dirty="0"/>
              <a:t> </a:t>
            </a:r>
            <a:r>
              <a:rPr lang="en-US" dirty="0" err="1"/>
              <a:t>về</a:t>
            </a:r>
            <a:r>
              <a:rPr lang="en-US" dirty="0"/>
              <a:t> </a:t>
            </a:r>
            <a:r>
              <a:rPr lang="en-US" dirty="0" err="1"/>
              <a:t>chủ</a:t>
            </a:r>
            <a:r>
              <a:rPr lang="en-US" dirty="0"/>
              <a:t> </a:t>
            </a:r>
            <a:r>
              <a:rPr lang="en-US" dirty="0" err="1"/>
              <a:t>đề</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a:t>
            </a:r>
            <a:r>
              <a:rPr lang="en-US" dirty="0" err="1"/>
              <a:t>trong</a:t>
            </a:r>
            <a:r>
              <a:rPr lang="en-US" dirty="0"/>
              <a:t> </a:t>
            </a:r>
            <a:r>
              <a:rPr lang="en-US" dirty="0" err="1"/>
              <a:t>lĩnh</a:t>
            </a:r>
            <a:r>
              <a:rPr lang="en-US" dirty="0"/>
              <a:t> </a:t>
            </a:r>
            <a:r>
              <a:rPr lang="en-US" dirty="0" err="1"/>
              <a:t>vực</a:t>
            </a:r>
            <a:r>
              <a:rPr lang="en-US" dirty="0"/>
              <a:t> </a:t>
            </a:r>
            <a:r>
              <a:rPr lang="en-US" dirty="0" err="1"/>
              <a:t>đăng</a:t>
            </a:r>
            <a:r>
              <a:rPr lang="en-US" dirty="0"/>
              <a:t> </a:t>
            </a:r>
            <a:r>
              <a:rPr lang="en-US" dirty="0" err="1"/>
              <a:t>ký</a:t>
            </a:r>
            <a:r>
              <a:rPr lang="en-US" dirty="0"/>
              <a:t> </a:t>
            </a:r>
            <a:r>
              <a:rPr lang="en-US" dirty="0" err="1"/>
              <a:t>thuốc</a:t>
            </a:r>
            <a:r>
              <a:rPr lang="en-US" dirty="0"/>
              <a:t> </a:t>
            </a:r>
            <a:r>
              <a:rPr lang="en-US" dirty="0" err="1"/>
              <a:t>và</a:t>
            </a:r>
            <a:r>
              <a:rPr lang="en-US" dirty="0"/>
              <a:t> </a:t>
            </a:r>
            <a:r>
              <a:rPr lang="en-US" dirty="0" err="1"/>
              <a:t>thực</a:t>
            </a:r>
            <a:r>
              <a:rPr lang="en-US" dirty="0"/>
              <a:t> </a:t>
            </a:r>
            <a:r>
              <a:rPr lang="en-US" dirty="0" err="1"/>
              <a:t>tiễn</a:t>
            </a:r>
            <a:r>
              <a:rPr lang="en-US" dirty="0"/>
              <a:t> </a:t>
            </a:r>
            <a:r>
              <a:rPr lang="en-US" dirty="0" err="1"/>
              <a:t>triển</a:t>
            </a:r>
            <a:r>
              <a:rPr lang="en-US" dirty="0"/>
              <a:t> </a:t>
            </a:r>
            <a:r>
              <a:rPr lang="en-US" dirty="0" err="1"/>
              <a:t>khai</a:t>
            </a:r>
            <a:r>
              <a:rPr lang="en-US" dirty="0"/>
              <a:t> </a:t>
            </a:r>
            <a:r>
              <a:rPr lang="en-US" dirty="0" err="1"/>
              <a:t>tại</a:t>
            </a:r>
            <a:r>
              <a:rPr lang="en-US" dirty="0"/>
              <a:t> Việt Nam</a:t>
            </a:r>
          </a:p>
        </p:txBody>
      </p:sp>
    </p:spTree>
    <p:extLst>
      <p:ext uri="{BB962C8B-B14F-4D97-AF65-F5344CB8AC3E}">
        <p14:creationId xmlns:p14="http://schemas.microsoft.com/office/powerpoint/2010/main" val="334566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D9B69C93-340D-2783-35C6-2FE7FA0BA383}"/>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D0B1024C-A6ED-5393-CEFB-A22979A636CE}"/>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4A446EA8-E94D-3437-CA35-B26A60BEBFFE}"/>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err="1"/>
              <a:t>Về</a:t>
            </a:r>
            <a:r>
              <a:rPr lang="en-US" dirty="0"/>
              <a:t> </a:t>
            </a:r>
            <a:r>
              <a:rPr lang="en-US" dirty="0" err="1"/>
              <a:t>thành</a:t>
            </a:r>
            <a:r>
              <a:rPr lang="en-US" dirty="0"/>
              <a:t> </a:t>
            </a:r>
            <a:r>
              <a:rPr lang="en-US" dirty="0" err="1"/>
              <a:t>phần</a:t>
            </a:r>
            <a:r>
              <a:rPr lang="en-US" dirty="0"/>
              <a:t> </a:t>
            </a:r>
            <a:r>
              <a:rPr lang="en-US" dirty="0" err="1"/>
              <a:t>hồ</a:t>
            </a:r>
            <a:r>
              <a:rPr lang="en-US" dirty="0"/>
              <a:t> </a:t>
            </a:r>
            <a:r>
              <a:rPr lang="en-US" dirty="0" err="1"/>
              <a:t>sơ</a:t>
            </a:r>
            <a:r>
              <a:rPr lang="en-US" dirty="0"/>
              <a:t>: </a:t>
            </a:r>
            <a:r>
              <a:rPr lang="en-US" dirty="0" err="1"/>
              <a:t>thuốc</a:t>
            </a:r>
            <a:r>
              <a:rPr lang="en-US" dirty="0"/>
              <a:t> </a:t>
            </a:r>
            <a:r>
              <a:rPr lang="en-US" dirty="0" err="1"/>
              <a:t>phải</a:t>
            </a:r>
            <a:r>
              <a:rPr lang="en-US" dirty="0"/>
              <a:t> </a:t>
            </a:r>
            <a:r>
              <a:rPr lang="en-US" dirty="0" err="1"/>
              <a:t>có</a:t>
            </a:r>
            <a:r>
              <a:rPr lang="en-US" dirty="0"/>
              <a:t> </a:t>
            </a:r>
            <a:r>
              <a:rPr lang="en-US" dirty="0" err="1"/>
              <a:t>đầy</a:t>
            </a:r>
            <a:r>
              <a:rPr lang="en-US" dirty="0"/>
              <a:t> </a:t>
            </a:r>
            <a:r>
              <a:rPr lang="en-US" dirty="0" err="1"/>
              <a:t>đủ</a:t>
            </a:r>
            <a:r>
              <a:rPr lang="en-US" dirty="0"/>
              <a:t> </a:t>
            </a:r>
            <a:r>
              <a:rPr lang="en-US" dirty="0" err="1"/>
              <a:t>hồ</a:t>
            </a:r>
            <a:r>
              <a:rPr lang="en-US" dirty="0"/>
              <a:t> </a:t>
            </a:r>
            <a:r>
              <a:rPr lang="en-US" dirty="0" err="1"/>
              <a:t>sơ</a:t>
            </a:r>
            <a:r>
              <a:rPr lang="en-US" dirty="0"/>
              <a:t> </a:t>
            </a:r>
            <a:r>
              <a:rPr lang="en-US" dirty="0" err="1"/>
              <a:t>như</a:t>
            </a:r>
            <a:r>
              <a:rPr lang="en-US" dirty="0"/>
              <a:t> </a:t>
            </a:r>
            <a:r>
              <a:rPr lang="en-US" dirty="0" err="1"/>
              <a:t>một</a:t>
            </a:r>
            <a:r>
              <a:rPr lang="en-US" dirty="0"/>
              <a:t> </a:t>
            </a:r>
            <a:r>
              <a:rPr lang="en-US" dirty="0" err="1"/>
              <a:t>thuốc</a:t>
            </a:r>
            <a:r>
              <a:rPr lang="en-US" dirty="0"/>
              <a:t> </a:t>
            </a:r>
            <a:r>
              <a:rPr lang="en-US" dirty="0" err="1"/>
              <a:t>được</a:t>
            </a:r>
            <a:r>
              <a:rPr lang="en-US" dirty="0"/>
              <a:t> </a:t>
            </a:r>
            <a:r>
              <a:rPr lang="en-US" dirty="0" err="1"/>
              <a:t>đăng</a:t>
            </a:r>
            <a:r>
              <a:rPr lang="en-US" dirty="0"/>
              <a:t> </a:t>
            </a:r>
            <a:r>
              <a:rPr lang="en-US" dirty="0" err="1"/>
              <a:t>ký</a:t>
            </a:r>
            <a:r>
              <a:rPr lang="en-US" dirty="0"/>
              <a:t> </a:t>
            </a:r>
            <a:r>
              <a:rPr lang="en-US" dirty="0" err="1"/>
              <a:t>theo</a:t>
            </a:r>
            <a:r>
              <a:rPr lang="en-US" dirty="0"/>
              <a:t> </a:t>
            </a:r>
            <a:r>
              <a:rPr lang="en-US" dirty="0" err="1"/>
              <a:t>luồng</a:t>
            </a:r>
            <a:r>
              <a:rPr lang="en-US" dirty="0"/>
              <a:t> </a:t>
            </a:r>
            <a:r>
              <a:rPr lang="en-US" dirty="0" err="1"/>
              <a:t>thông</a:t>
            </a:r>
            <a:r>
              <a:rPr lang="en-US" dirty="0"/>
              <a:t> </a:t>
            </a:r>
            <a:r>
              <a:rPr lang="en-US" dirty="0" err="1"/>
              <a:t>thường</a:t>
            </a:r>
            <a:r>
              <a:rPr lang="en-US" dirty="0"/>
              <a:t>. </a:t>
            </a:r>
            <a:r>
              <a:rPr lang="en-US" dirty="0" err="1"/>
              <a:t>Bên</a:t>
            </a:r>
            <a:r>
              <a:rPr lang="en-US" dirty="0"/>
              <a:t> </a:t>
            </a:r>
            <a:r>
              <a:rPr lang="en-US" dirty="0" err="1"/>
              <a:t>cạnh</a:t>
            </a:r>
            <a:r>
              <a:rPr lang="en-US" dirty="0"/>
              <a:t> </a:t>
            </a:r>
            <a:r>
              <a:rPr lang="en-US" dirty="0" err="1"/>
              <a:t>các</a:t>
            </a:r>
            <a:r>
              <a:rPr lang="en-US" dirty="0"/>
              <a:t> </a:t>
            </a:r>
            <a:r>
              <a:rPr lang="en-US" dirty="0" err="1"/>
              <a:t>tài</a:t>
            </a:r>
            <a:r>
              <a:rPr lang="en-US" dirty="0"/>
              <a:t> </a:t>
            </a:r>
            <a:r>
              <a:rPr lang="en-US" dirty="0" err="1"/>
              <a:t>liệu</a:t>
            </a:r>
            <a:r>
              <a:rPr lang="en-US" dirty="0"/>
              <a:t> </a:t>
            </a:r>
            <a:r>
              <a:rPr lang="en-US" dirty="0" err="1"/>
              <a:t>chung</a:t>
            </a:r>
            <a:r>
              <a:rPr lang="en-US" dirty="0"/>
              <a:t>, </a:t>
            </a:r>
            <a:r>
              <a:rPr lang="en-US" dirty="0" err="1"/>
              <a:t>hồ</a:t>
            </a:r>
            <a:r>
              <a:rPr lang="en-US" dirty="0"/>
              <a:t> </a:t>
            </a:r>
            <a:r>
              <a:rPr lang="en-US" dirty="0" err="1"/>
              <a:t>sơ</a:t>
            </a:r>
            <a:r>
              <a:rPr lang="en-US" dirty="0"/>
              <a:t> </a:t>
            </a:r>
            <a:r>
              <a:rPr lang="en-US" dirty="0" err="1"/>
              <a:t>áp</a:t>
            </a:r>
            <a:r>
              <a:rPr lang="en-US" dirty="0"/>
              <a:t> </a:t>
            </a:r>
            <a:r>
              <a:rPr lang="en-US" dirty="0" err="1"/>
              <a:t>dụng</a:t>
            </a:r>
            <a:r>
              <a:rPr lang="en-US" dirty="0"/>
              <a:t> </a:t>
            </a:r>
            <a:r>
              <a:rPr lang="en-US" dirty="0" err="1"/>
              <a:t>tham</a:t>
            </a:r>
            <a:r>
              <a:rPr lang="en-US" dirty="0"/>
              <a:t> </a:t>
            </a:r>
            <a:r>
              <a:rPr lang="en-US" dirty="0" err="1"/>
              <a:t>chiếu</a:t>
            </a:r>
            <a:r>
              <a:rPr lang="en-US" dirty="0"/>
              <a:t> </a:t>
            </a:r>
            <a:r>
              <a:rPr lang="en-US" dirty="0" err="1"/>
              <a:t>phải</a:t>
            </a:r>
            <a:r>
              <a:rPr lang="en-US" dirty="0"/>
              <a:t> </a:t>
            </a:r>
            <a:r>
              <a:rPr lang="en-US" dirty="0" err="1"/>
              <a:t>có</a:t>
            </a:r>
            <a:r>
              <a:rPr lang="en-US" dirty="0"/>
              <a:t> </a:t>
            </a:r>
            <a:r>
              <a:rPr lang="en-US" dirty="0" err="1"/>
              <a:t>thêm</a:t>
            </a:r>
            <a:r>
              <a:rPr lang="en-US" dirty="0"/>
              <a:t> </a:t>
            </a:r>
            <a:r>
              <a:rPr lang="en-US" dirty="0" err="1"/>
              <a:t>các</a:t>
            </a:r>
            <a:r>
              <a:rPr lang="en-US" dirty="0"/>
              <a:t> </a:t>
            </a:r>
            <a:r>
              <a:rPr lang="en-US" dirty="0" err="1"/>
              <a:t>tài</a:t>
            </a:r>
            <a:r>
              <a:rPr lang="en-US" dirty="0"/>
              <a:t> </a:t>
            </a:r>
            <a:r>
              <a:rPr lang="en-US" dirty="0" err="1"/>
              <a:t>liệu</a:t>
            </a:r>
            <a:r>
              <a:rPr lang="en-US" dirty="0"/>
              <a:t> </a:t>
            </a:r>
            <a:r>
              <a:rPr lang="en-US" dirty="0" err="1"/>
              <a:t>sau</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err="1"/>
              <a:t>Tóm</a:t>
            </a:r>
            <a:r>
              <a:rPr lang="en-US" dirty="0"/>
              <a:t> </a:t>
            </a:r>
            <a:r>
              <a:rPr lang="en-US" dirty="0" err="1"/>
              <a:t>tắt</a:t>
            </a:r>
            <a:r>
              <a:rPr lang="en-US" dirty="0"/>
              <a:t> </a:t>
            </a:r>
            <a:r>
              <a:rPr lang="en-US" dirty="0" err="1"/>
              <a:t>đặc</a:t>
            </a:r>
            <a:r>
              <a:rPr lang="en-US" dirty="0"/>
              <a:t> </a:t>
            </a:r>
            <a:r>
              <a:rPr lang="en-US" dirty="0" err="1"/>
              <a:t>tính</a:t>
            </a:r>
            <a:r>
              <a:rPr lang="en-US" dirty="0"/>
              <a:t> </a:t>
            </a:r>
            <a:r>
              <a:rPr lang="en-US" dirty="0" err="1"/>
              <a:t>sản</a:t>
            </a:r>
            <a:r>
              <a:rPr lang="en-US" dirty="0"/>
              <a:t> </a:t>
            </a:r>
            <a:r>
              <a:rPr lang="en-US" dirty="0" err="1"/>
              <a:t>phẩm</a:t>
            </a:r>
            <a:r>
              <a:rPr lang="en-US" dirty="0"/>
              <a:t> </a:t>
            </a:r>
            <a:r>
              <a:rPr lang="en-US" dirty="0" err="1"/>
              <a:t>hoặc</a:t>
            </a:r>
            <a:r>
              <a:rPr lang="en-US" dirty="0"/>
              <a:t> </a:t>
            </a:r>
            <a:r>
              <a:rPr lang="en-US" dirty="0" err="1"/>
              <a:t>tờ</a:t>
            </a:r>
            <a:r>
              <a:rPr lang="en-US" dirty="0"/>
              <a:t> HDSD </a:t>
            </a:r>
            <a:r>
              <a:rPr lang="en-US" dirty="0" err="1"/>
              <a:t>được</a:t>
            </a:r>
            <a:r>
              <a:rPr lang="en-US" dirty="0"/>
              <a:t> </a:t>
            </a:r>
            <a:r>
              <a:rPr lang="en-US" dirty="0" err="1"/>
              <a:t>duyệt</a:t>
            </a:r>
            <a:r>
              <a:rPr lang="en-US" dirty="0"/>
              <a:t> </a:t>
            </a:r>
            <a:r>
              <a:rPr lang="en-US" dirty="0" err="1"/>
              <a:t>tại</a:t>
            </a:r>
            <a:r>
              <a:rPr lang="en-US" dirty="0"/>
              <a:t> </a:t>
            </a:r>
            <a:r>
              <a:rPr lang="en-US" dirty="0" err="1"/>
              <a:t>nước</a:t>
            </a:r>
            <a:r>
              <a:rPr lang="en-US" dirty="0"/>
              <a:t> </a:t>
            </a:r>
            <a:r>
              <a:rPr lang="en-US" dirty="0" err="1"/>
              <a:t>sở</a:t>
            </a:r>
            <a:r>
              <a:rPr lang="en-US" dirty="0"/>
              <a:t> </a:t>
            </a:r>
            <a:r>
              <a:rPr lang="en-US" dirty="0" err="1"/>
              <a:t>tại</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a:t>Báo </a:t>
            </a:r>
            <a:r>
              <a:rPr lang="en-US" dirty="0" err="1"/>
              <a:t>cáo</a:t>
            </a:r>
            <a:r>
              <a:rPr lang="en-US" dirty="0"/>
              <a:t> </a:t>
            </a:r>
            <a:r>
              <a:rPr lang="en-US" dirty="0" err="1"/>
              <a:t>thẩm</a:t>
            </a:r>
            <a:r>
              <a:rPr lang="en-US" dirty="0"/>
              <a:t> </a:t>
            </a:r>
            <a:r>
              <a:rPr lang="en-US" dirty="0" err="1"/>
              <a:t>định</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err="1"/>
              <a:t>Bảng</a:t>
            </a:r>
            <a:r>
              <a:rPr lang="en-US" dirty="0"/>
              <a:t> so </a:t>
            </a:r>
            <a:r>
              <a:rPr lang="en-US" dirty="0" err="1"/>
              <a:t>sánh</a:t>
            </a:r>
            <a:r>
              <a:rPr lang="en-US" dirty="0"/>
              <a:t> </a:t>
            </a:r>
            <a:r>
              <a:rPr lang="en-US" dirty="0" err="1"/>
              <a:t>tính</a:t>
            </a:r>
            <a:r>
              <a:rPr lang="en-US" dirty="0"/>
              <a:t> </a:t>
            </a:r>
            <a:r>
              <a:rPr lang="en-US" dirty="0" err="1"/>
              <a:t>tương</a:t>
            </a:r>
            <a:r>
              <a:rPr lang="en-US" dirty="0"/>
              <a:t> </a:t>
            </a:r>
            <a:r>
              <a:rPr lang="en-US" dirty="0" err="1"/>
              <a:t>đồng</a:t>
            </a:r>
            <a:r>
              <a:rPr lang="en-US" dirty="0"/>
              <a:t>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err="1"/>
              <a:t>Đối</a:t>
            </a:r>
            <a:r>
              <a:rPr lang="en-US" dirty="0"/>
              <a:t> </a:t>
            </a:r>
            <a:r>
              <a:rPr lang="en-US" dirty="0" err="1"/>
              <a:t>với</a:t>
            </a:r>
            <a:r>
              <a:rPr lang="en-US" dirty="0"/>
              <a:t> </a:t>
            </a:r>
            <a:r>
              <a:rPr lang="en-US" dirty="0" err="1"/>
              <a:t>tóm</a:t>
            </a:r>
            <a:r>
              <a:rPr lang="en-US" dirty="0"/>
              <a:t> </a:t>
            </a:r>
            <a:r>
              <a:rPr lang="en-US" dirty="0" err="1"/>
              <a:t>tắt</a:t>
            </a:r>
            <a:r>
              <a:rPr lang="en-US" dirty="0"/>
              <a:t> </a:t>
            </a:r>
            <a:r>
              <a:rPr lang="en-US" dirty="0" err="1"/>
              <a:t>đặc</a:t>
            </a:r>
            <a:r>
              <a:rPr lang="en-US" dirty="0"/>
              <a:t> </a:t>
            </a:r>
            <a:r>
              <a:rPr lang="en-US" dirty="0" err="1"/>
              <a:t>tính</a:t>
            </a:r>
            <a:r>
              <a:rPr lang="en-US" dirty="0"/>
              <a:t> </a:t>
            </a:r>
            <a:r>
              <a:rPr lang="en-US" dirty="0" err="1"/>
              <a:t>sản</a:t>
            </a:r>
            <a:r>
              <a:rPr lang="en-US" dirty="0"/>
              <a:t> </a:t>
            </a:r>
            <a:r>
              <a:rPr lang="en-US" dirty="0" err="1"/>
              <a:t>phẩm</a:t>
            </a:r>
            <a:r>
              <a:rPr lang="en-US" dirty="0"/>
              <a:t> </a:t>
            </a:r>
            <a:r>
              <a:rPr lang="en-US" dirty="0" err="1"/>
              <a:t>hoặc</a:t>
            </a:r>
            <a:r>
              <a:rPr lang="en-US" dirty="0"/>
              <a:t> </a:t>
            </a:r>
            <a:r>
              <a:rPr lang="en-US" dirty="0" err="1"/>
              <a:t>tờ</a:t>
            </a:r>
            <a:r>
              <a:rPr lang="en-US" dirty="0"/>
              <a:t> HDSD </a:t>
            </a:r>
            <a:r>
              <a:rPr lang="en-US" dirty="0" err="1"/>
              <a:t>được</a:t>
            </a:r>
            <a:r>
              <a:rPr lang="en-US" dirty="0"/>
              <a:t> </a:t>
            </a:r>
            <a:r>
              <a:rPr lang="en-US" dirty="0" err="1"/>
              <a:t>duyệt</a:t>
            </a:r>
            <a:r>
              <a:rPr lang="en-US" dirty="0"/>
              <a:t> </a:t>
            </a:r>
            <a:r>
              <a:rPr lang="en-US" dirty="0" err="1"/>
              <a:t>tại</a:t>
            </a:r>
            <a:r>
              <a:rPr lang="en-US" dirty="0"/>
              <a:t> </a:t>
            </a:r>
            <a:r>
              <a:rPr lang="en-US" dirty="0" err="1"/>
              <a:t>nước</a:t>
            </a:r>
            <a:r>
              <a:rPr lang="en-US" dirty="0"/>
              <a:t> </a:t>
            </a:r>
            <a:r>
              <a:rPr lang="en-US" dirty="0" err="1"/>
              <a:t>sở</a:t>
            </a:r>
            <a:r>
              <a:rPr lang="en-US" dirty="0"/>
              <a:t> </a:t>
            </a:r>
            <a:r>
              <a:rPr lang="en-US" dirty="0" err="1"/>
              <a:t>tại</a:t>
            </a:r>
            <a:r>
              <a:rPr lang="en-US" dirty="0"/>
              <a:t>, </a:t>
            </a:r>
            <a:r>
              <a:rPr lang="en-US" dirty="0" err="1"/>
              <a:t>yêu</a:t>
            </a:r>
            <a:r>
              <a:rPr lang="en-US" dirty="0"/>
              <a:t> </a:t>
            </a:r>
            <a:r>
              <a:rPr lang="en-US" dirty="0" err="1"/>
              <a:t>cầu</a:t>
            </a:r>
            <a:r>
              <a:rPr lang="en-US" dirty="0"/>
              <a:t> </a:t>
            </a:r>
            <a:r>
              <a:rPr lang="en-US" dirty="0" err="1"/>
              <a:t>này</a:t>
            </a:r>
            <a:r>
              <a:rPr lang="en-US" dirty="0"/>
              <a:t> </a:t>
            </a:r>
            <a:r>
              <a:rPr lang="en-US" dirty="0" err="1"/>
              <a:t>tương</a:t>
            </a:r>
            <a:r>
              <a:rPr lang="en-US" dirty="0"/>
              <a:t> </a:t>
            </a:r>
            <a:r>
              <a:rPr lang="en-US" dirty="0" err="1"/>
              <a:t>tự</a:t>
            </a:r>
            <a:r>
              <a:rPr lang="en-US" dirty="0"/>
              <a:t> </a:t>
            </a:r>
            <a:r>
              <a:rPr lang="en-US" dirty="0" err="1"/>
              <a:t>như</a:t>
            </a:r>
            <a:r>
              <a:rPr lang="en-US" dirty="0"/>
              <a:t> </a:t>
            </a:r>
            <a:r>
              <a:rPr lang="en-US" dirty="0" err="1"/>
              <a:t>đối</a:t>
            </a:r>
            <a:r>
              <a:rPr lang="en-US" dirty="0"/>
              <a:t> </a:t>
            </a:r>
            <a:r>
              <a:rPr lang="en-US" dirty="0" err="1"/>
              <a:t>với</a:t>
            </a:r>
            <a:r>
              <a:rPr lang="en-US" dirty="0"/>
              <a:t> </a:t>
            </a:r>
            <a:r>
              <a:rPr lang="en-US" dirty="0" err="1"/>
              <a:t>thuốc</a:t>
            </a:r>
            <a:r>
              <a:rPr lang="en-US" dirty="0"/>
              <a:t> </a:t>
            </a:r>
            <a:r>
              <a:rPr lang="en-US" dirty="0" err="1"/>
              <a:t>mới</a:t>
            </a:r>
            <a:r>
              <a:rPr lang="en-US" dirty="0"/>
              <a:t>, </a:t>
            </a:r>
            <a:r>
              <a:rPr lang="en-US" dirty="0" err="1"/>
              <a:t>vắc</a:t>
            </a:r>
            <a:r>
              <a:rPr lang="en-US" dirty="0"/>
              <a:t> </a:t>
            </a:r>
            <a:r>
              <a:rPr lang="en-US" dirty="0" err="1"/>
              <a:t>xin</a:t>
            </a:r>
            <a:r>
              <a:rPr lang="en-US" dirty="0"/>
              <a:t> </a:t>
            </a:r>
            <a:r>
              <a:rPr lang="en-US" dirty="0" err="1"/>
              <a:t>sinh</a:t>
            </a:r>
            <a:r>
              <a:rPr lang="en-US" dirty="0"/>
              <a:t> </a:t>
            </a:r>
            <a:r>
              <a:rPr lang="en-US" dirty="0" err="1"/>
              <a:t>phẩm</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Sau </a:t>
            </a:r>
            <a:r>
              <a:rPr lang="en-US" dirty="0" err="1"/>
              <a:t>đây</a:t>
            </a:r>
            <a:r>
              <a:rPr lang="en-US" dirty="0"/>
              <a:t>, </a:t>
            </a:r>
            <a:r>
              <a:rPr lang="en-US" dirty="0" err="1"/>
              <a:t>tôi</a:t>
            </a:r>
            <a:r>
              <a:rPr lang="en-US" dirty="0"/>
              <a:t> </a:t>
            </a:r>
            <a:r>
              <a:rPr lang="en-US" dirty="0" err="1"/>
              <a:t>xin</a:t>
            </a:r>
            <a:r>
              <a:rPr lang="en-US" dirty="0"/>
              <a:t> </a:t>
            </a:r>
            <a:r>
              <a:rPr lang="en-US" dirty="0" err="1"/>
              <a:t>trình</a:t>
            </a:r>
            <a:r>
              <a:rPr lang="en-US" dirty="0"/>
              <a:t> </a:t>
            </a:r>
            <a:r>
              <a:rPr lang="en-US" dirty="0" err="1"/>
              <a:t>bày</a:t>
            </a:r>
            <a:r>
              <a:rPr lang="en-US" dirty="0"/>
              <a:t> chi </a:t>
            </a:r>
            <a:r>
              <a:rPr lang="en-US" dirty="0" err="1"/>
              <a:t>tiết</a:t>
            </a:r>
            <a:r>
              <a:rPr lang="en-US" dirty="0"/>
              <a:t> </a:t>
            </a:r>
            <a:r>
              <a:rPr lang="en-US" dirty="0" err="1"/>
              <a:t>hơn</a:t>
            </a:r>
            <a:r>
              <a:rPr lang="en-US" dirty="0"/>
              <a:t> </a:t>
            </a:r>
            <a:r>
              <a:rPr lang="en-US" dirty="0" err="1"/>
              <a:t>về</a:t>
            </a:r>
            <a:r>
              <a:rPr lang="en-US" dirty="0"/>
              <a:t> </a:t>
            </a:r>
            <a:r>
              <a:rPr lang="en-US" dirty="0" err="1"/>
              <a:t>yêu</a:t>
            </a:r>
            <a:r>
              <a:rPr lang="en-US" dirty="0"/>
              <a:t> </a:t>
            </a:r>
            <a:r>
              <a:rPr lang="en-US" dirty="0" err="1"/>
              <a:t>cầu</a:t>
            </a:r>
            <a:r>
              <a:rPr lang="en-US" dirty="0"/>
              <a:t> </a:t>
            </a:r>
            <a:r>
              <a:rPr lang="en-US" dirty="0" err="1"/>
              <a:t>đối</a:t>
            </a:r>
            <a:r>
              <a:rPr lang="en-US" dirty="0"/>
              <a:t> </a:t>
            </a:r>
            <a:r>
              <a:rPr lang="en-US" dirty="0" err="1"/>
              <a:t>với</a:t>
            </a:r>
            <a:r>
              <a:rPr lang="en-US" dirty="0"/>
              <a:t> </a:t>
            </a:r>
            <a:r>
              <a:rPr lang="en-US" dirty="0" err="1"/>
              <a:t>báo</a:t>
            </a:r>
            <a:r>
              <a:rPr lang="en-US" dirty="0"/>
              <a:t> </a:t>
            </a:r>
            <a:r>
              <a:rPr lang="en-US" dirty="0" err="1"/>
              <a:t>cáo</a:t>
            </a:r>
            <a:r>
              <a:rPr lang="en-US" dirty="0"/>
              <a:t> </a:t>
            </a:r>
            <a:r>
              <a:rPr lang="en-US" dirty="0" err="1"/>
              <a:t>thẩm</a:t>
            </a:r>
            <a:r>
              <a:rPr lang="en-US" dirty="0"/>
              <a:t> </a:t>
            </a:r>
            <a:r>
              <a:rPr lang="en-US" dirty="0" err="1"/>
              <a:t>định</a:t>
            </a:r>
            <a:r>
              <a:rPr lang="en-US" dirty="0"/>
              <a:t> </a:t>
            </a:r>
            <a:r>
              <a:rPr lang="en-US" dirty="0" err="1"/>
              <a:t>và</a:t>
            </a:r>
            <a:r>
              <a:rPr lang="en-US" dirty="0"/>
              <a:t> </a:t>
            </a:r>
            <a:r>
              <a:rPr lang="en-US" dirty="0" err="1"/>
              <a:t>bảng</a:t>
            </a:r>
            <a:r>
              <a:rPr lang="en-US" dirty="0"/>
              <a:t> so </a:t>
            </a:r>
            <a:r>
              <a:rPr lang="en-US" dirty="0" err="1"/>
              <a:t>sánh</a:t>
            </a:r>
            <a:r>
              <a:rPr lang="en-US" dirty="0"/>
              <a:t> </a:t>
            </a:r>
            <a:r>
              <a:rPr lang="en-US" dirty="0" err="1"/>
              <a:t>tính</a:t>
            </a:r>
            <a:r>
              <a:rPr lang="en-US" dirty="0"/>
              <a:t> </a:t>
            </a:r>
            <a:r>
              <a:rPr lang="en-US" dirty="0" err="1"/>
              <a:t>tương</a:t>
            </a:r>
            <a:r>
              <a:rPr lang="en-US" dirty="0"/>
              <a:t> </a:t>
            </a:r>
            <a:r>
              <a:rPr lang="en-US" dirty="0" err="1"/>
              <a:t>đồng</a:t>
            </a:r>
            <a:endParaRPr lang="en-US" dirty="0"/>
          </a:p>
        </p:txBody>
      </p:sp>
    </p:spTree>
    <p:extLst>
      <p:ext uri="{BB962C8B-B14F-4D97-AF65-F5344CB8AC3E}">
        <p14:creationId xmlns:p14="http://schemas.microsoft.com/office/powerpoint/2010/main" val="1615753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87B2478D-6EB3-542F-1DC6-8FAEDC7BBB90}"/>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5461BF1F-0BF7-74EA-9F9A-A572F1D0D968}"/>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FB2772E2-528E-A0CF-0B78-37E82D0B39FF}"/>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vi-VN"/>
              <a:t>về báo cáo thẩm định – một tài liệu bắt buộc trong hồ sơ áp dụng cơ chế tham chiếu theo Điều 30 của Thông tư 12/2025/TT-BYT.</a:t>
            </a:r>
            <a:endParaRPr lang="en-GB"/>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vi-VN"/>
              <a:t>Trước hết, báo cáo thẩm định phải là báo cáo chính thức do cơ quan quản lý dược của nước tham chiếu ban hành theo đúng quy định tại khoản 9 Điều 2 của Thông tư. </a:t>
            </a:r>
            <a:endParaRPr lang="en-GB"/>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vi-VN"/>
              <a:t>Đây là tài liệu thể hiện rõ đánh giá của cơ quan quản lý về chất lượng, an toàn và hiệu quả của thuốc.</a:t>
            </a:r>
            <a:r>
              <a:rPr lang="en-GB"/>
              <a:t> Do đó</a:t>
            </a:r>
            <a:r>
              <a:rPr lang="vi-VN"/>
              <a:t>, báo cáo cần là bản cuối cùng đã được cơ quan quản lý sử dụng để cấp phép lưu hành tại nước sở tại. Nghĩa là phải là bản có đầy đủ nội dung đánh giá, bao gồm cả các yêu cầu thay đổi hoặc bổ sung được đặt ra sau khi cấp phép.</a:t>
            </a:r>
            <a:endParaRPr lang="en-GB"/>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vi-VN"/>
              <a:t>Trường hợp báo cáo thẩm định không phải bằng tiếng Anh, Thông tư yêu cầu cơ sở đăng ký phải nộp kèm bản dịch công chứng sang tiếng Anh hoặc tiếng Việt để phục vụ quá trình thẩm định tại Việt Nam.</a:t>
            </a:r>
            <a:endParaRPr lang="en-GB"/>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vi-VN"/>
              <a:t>Tóm lại, yêu cầu về báo cáo thẩm định theo Điều 30 nhấn mạnh hai yếu tố:</a:t>
            </a:r>
            <a:r>
              <a:rPr lang="en-GB"/>
              <a:t> </a:t>
            </a:r>
            <a:r>
              <a:rPr lang="vi-VN"/>
              <a:t>(1) phải là tài liệu chính thức, đầy đủ và đã được sử dụng để cấp phép; và(2) phải đảm bảo tính minh bạch, dễ thẩm định, thông qua việc chuẩn hóa ngôn ngữ trình bày.</a:t>
            </a:r>
            <a:endParaRPr lang="en-GB"/>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vi-VN"/>
              <a:t>Đây là cơ sở quan trọng để Việt Nam đối chiếu, xác minh tính tương đồng và áp dụng hiệu quả cơ chế thẩm định tham chiếu trong đăng ký thuốc.</a:t>
            </a:r>
            <a:endParaRPr lang="en-US" dirty="0"/>
          </a:p>
        </p:txBody>
      </p:sp>
    </p:spTree>
    <p:extLst>
      <p:ext uri="{BB962C8B-B14F-4D97-AF65-F5344CB8AC3E}">
        <p14:creationId xmlns:p14="http://schemas.microsoft.com/office/powerpoint/2010/main" val="292796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4511C774-652F-AB5B-5AAB-74E7DCF48F08}"/>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D6772636-DB0E-C1F1-618C-682DB56DB176}"/>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970A4587-9645-3E86-C22A-AC570A14AF09}"/>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err="1"/>
              <a:t>Yêu</a:t>
            </a:r>
            <a:r>
              <a:rPr lang="en-US" dirty="0"/>
              <a:t> </a:t>
            </a:r>
            <a:r>
              <a:rPr lang="en-US" dirty="0" err="1"/>
              <a:t>cầu</a:t>
            </a:r>
            <a:r>
              <a:rPr lang="en-US" dirty="0"/>
              <a:t> </a:t>
            </a:r>
            <a:r>
              <a:rPr lang="en-US" dirty="0" err="1"/>
              <a:t>về</a:t>
            </a:r>
            <a:r>
              <a:rPr lang="en-US" dirty="0"/>
              <a:t> </a:t>
            </a:r>
            <a:r>
              <a:rPr lang="en-US" dirty="0" err="1"/>
              <a:t>nội</a:t>
            </a:r>
            <a:r>
              <a:rPr lang="en-US" dirty="0"/>
              <a:t> dung </a:t>
            </a:r>
            <a:r>
              <a:rPr lang="en-US" dirty="0" err="1"/>
              <a:t>của</a:t>
            </a:r>
            <a:r>
              <a:rPr lang="en-US" dirty="0"/>
              <a:t> </a:t>
            </a:r>
            <a:r>
              <a:rPr lang="en-US" dirty="0" err="1"/>
              <a:t>báo</a:t>
            </a:r>
            <a:r>
              <a:rPr lang="en-US" dirty="0"/>
              <a:t> </a:t>
            </a:r>
            <a:r>
              <a:rPr lang="en-US" dirty="0" err="1"/>
              <a:t>cáo</a:t>
            </a:r>
            <a:r>
              <a:rPr lang="en-US" dirty="0"/>
              <a:t> </a:t>
            </a:r>
            <a:r>
              <a:rPr lang="en-US" dirty="0" err="1"/>
              <a:t>thẩm</a:t>
            </a:r>
            <a:r>
              <a:rPr lang="en-US" dirty="0"/>
              <a:t> </a:t>
            </a:r>
            <a:r>
              <a:rPr lang="en-US" dirty="0" err="1"/>
              <a:t>định</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err="1"/>
              <a:t>phải</a:t>
            </a:r>
            <a:r>
              <a:rPr lang="en-US" dirty="0"/>
              <a:t> </a:t>
            </a:r>
            <a:r>
              <a:rPr lang="en-US" dirty="0" err="1"/>
              <a:t>trình</a:t>
            </a:r>
            <a:r>
              <a:rPr lang="en-US" dirty="0"/>
              <a:t> </a:t>
            </a:r>
            <a:r>
              <a:rPr lang="en-US" dirty="0" err="1"/>
              <a:t>bày</a:t>
            </a:r>
            <a:r>
              <a:rPr lang="en-US" dirty="0"/>
              <a:t> chi </a:t>
            </a:r>
            <a:r>
              <a:rPr lang="en-US" dirty="0" err="1"/>
              <a:t>tiết</a:t>
            </a:r>
            <a:r>
              <a:rPr lang="en-US" dirty="0"/>
              <a:t>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err="1"/>
              <a:t>Phải</a:t>
            </a:r>
            <a:r>
              <a:rPr lang="en-US" dirty="0"/>
              <a:t> bao </a:t>
            </a:r>
            <a:r>
              <a:rPr lang="en-US" dirty="0" err="1"/>
              <a:t>gồm</a:t>
            </a:r>
            <a:r>
              <a:rPr lang="en-US" dirty="0"/>
              <a:t> </a:t>
            </a:r>
            <a:r>
              <a:rPr lang="en-US" dirty="0" err="1"/>
              <a:t>các</a:t>
            </a:r>
            <a:r>
              <a:rPr lang="en-US" dirty="0"/>
              <a:t> </a:t>
            </a:r>
            <a:r>
              <a:rPr lang="en-US" dirty="0" err="1"/>
              <a:t>nội</a:t>
            </a:r>
            <a:r>
              <a:rPr lang="en-US" dirty="0"/>
              <a:t> dung </a:t>
            </a:r>
            <a:r>
              <a:rPr lang="en-US" dirty="0" err="1"/>
              <a:t>tối</a:t>
            </a:r>
            <a:r>
              <a:rPr lang="en-US" dirty="0"/>
              <a:t> </a:t>
            </a:r>
            <a:r>
              <a:rPr lang="en-US" dirty="0" err="1"/>
              <a:t>thiểu</a:t>
            </a:r>
            <a:r>
              <a:rPr lang="en-US" dirty="0"/>
              <a:t> </a:t>
            </a:r>
            <a:r>
              <a:rPr lang="en-US" dirty="0" err="1"/>
              <a:t>như</a:t>
            </a:r>
            <a:r>
              <a:rPr lang="en-US" dirty="0"/>
              <a:t> </a:t>
            </a:r>
            <a:r>
              <a:rPr lang="en-US" dirty="0" err="1"/>
              <a:t>được</a:t>
            </a:r>
            <a:r>
              <a:rPr lang="en-US" dirty="0"/>
              <a:t> </a:t>
            </a:r>
            <a:r>
              <a:rPr lang="en-US" dirty="0" err="1"/>
              <a:t>trình</a:t>
            </a:r>
            <a:r>
              <a:rPr lang="en-US" dirty="0"/>
              <a:t> </a:t>
            </a:r>
            <a:r>
              <a:rPr lang="en-US" dirty="0" err="1"/>
              <a:t>bày</a:t>
            </a:r>
            <a:r>
              <a:rPr lang="en-US" dirty="0"/>
              <a:t> ở </a:t>
            </a:r>
            <a:r>
              <a:rPr lang="en-US" dirty="0" err="1"/>
              <a:t>cột</a:t>
            </a:r>
            <a:r>
              <a:rPr lang="en-US" dirty="0"/>
              <a:t> </a:t>
            </a:r>
            <a:r>
              <a:rPr lang="en-US" dirty="0" err="1"/>
              <a:t>bên</a:t>
            </a:r>
            <a:r>
              <a:rPr lang="en-US" dirty="0"/>
              <a:t> </a:t>
            </a:r>
            <a:r>
              <a:rPr lang="en-US" dirty="0" err="1"/>
              <a:t>phải</a:t>
            </a:r>
            <a:r>
              <a:rPr lang="en-US" dirty="0"/>
              <a:t>, bao </a:t>
            </a:r>
            <a:r>
              <a:rPr lang="en-US" dirty="0" err="1"/>
              <a:t>gồm</a:t>
            </a:r>
            <a:r>
              <a:rPr lang="en-US" dirty="0"/>
              <a:t> </a:t>
            </a:r>
            <a:r>
              <a:rPr lang="en-US" dirty="0" err="1"/>
              <a:t>các</a:t>
            </a:r>
            <a:r>
              <a:rPr lang="en-US" dirty="0"/>
              <a:t> </a:t>
            </a:r>
            <a:r>
              <a:rPr lang="en-US" dirty="0" err="1"/>
              <a:t>thông</a:t>
            </a:r>
            <a:r>
              <a:rPr lang="en-US" dirty="0"/>
              <a:t> tin </a:t>
            </a:r>
            <a:r>
              <a:rPr lang="en-US" dirty="0" err="1"/>
              <a:t>về</a:t>
            </a:r>
            <a:r>
              <a:rPr lang="en-US" dirty="0"/>
              <a:t> </a:t>
            </a:r>
            <a:r>
              <a:rPr lang="en-US" dirty="0" err="1"/>
              <a:t>hành</a:t>
            </a:r>
            <a:r>
              <a:rPr lang="en-US" dirty="0"/>
              <a:t> </a:t>
            </a:r>
            <a:r>
              <a:rPr lang="en-US" dirty="0" err="1"/>
              <a:t>chính</a:t>
            </a:r>
            <a:r>
              <a:rPr lang="en-US" dirty="0"/>
              <a:t>, </a:t>
            </a:r>
            <a:r>
              <a:rPr lang="en-US" dirty="0" err="1"/>
              <a:t>chất</a:t>
            </a:r>
            <a:r>
              <a:rPr lang="en-US" dirty="0"/>
              <a:t> </a:t>
            </a:r>
            <a:r>
              <a:rPr lang="en-US" dirty="0" err="1"/>
              <a:t>lượng</a:t>
            </a:r>
            <a:r>
              <a:rPr lang="en-US" dirty="0"/>
              <a:t> </a:t>
            </a:r>
            <a:r>
              <a:rPr lang="en-US" dirty="0" err="1"/>
              <a:t>và</a:t>
            </a:r>
            <a:r>
              <a:rPr lang="en-US" dirty="0"/>
              <a:t> an </a:t>
            </a:r>
            <a:r>
              <a:rPr lang="en-US" dirty="0" err="1"/>
              <a:t>toàn</a:t>
            </a:r>
            <a:r>
              <a:rPr lang="en-US" dirty="0"/>
              <a:t>, </a:t>
            </a:r>
            <a:r>
              <a:rPr lang="en-US" dirty="0" err="1"/>
              <a:t>hiệu</a:t>
            </a:r>
            <a:r>
              <a:rPr lang="en-US" dirty="0"/>
              <a:t> </a:t>
            </a:r>
            <a:r>
              <a:rPr lang="en-US" dirty="0" err="1"/>
              <a:t>quả</a:t>
            </a:r>
            <a:r>
              <a:rPr lang="en-US" dirty="0"/>
              <a:t> </a:t>
            </a:r>
            <a:r>
              <a:rPr lang="en-US" dirty="0" err="1"/>
              <a:t>của</a:t>
            </a:r>
            <a:r>
              <a:rPr lang="en-US" dirty="0"/>
              <a:t> </a:t>
            </a:r>
            <a:r>
              <a:rPr lang="en-US" dirty="0" err="1"/>
              <a:t>thuốc</a:t>
            </a:r>
            <a:r>
              <a:rPr lang="en-US" dirty="0"/>
              <a:t>.</a:t>
            </a:r>
          </a:p>
        </p:txBody>
      </p:sp>
    </p:spTree>
    <p:extLst>
      <p:ext uri="{BB962C8B-B14F-4D97-AF65-F5344CB8AC3E}">
        <p14:creationId xmlns:p14="http://schemas.microsoft.com/office/powerpoint/2010/main" val="12409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2B645F22-41D6-102D-E858-CD0EC6ABDBDE}"/>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632E9184-235B-216D-B482-E7C125D74A5B}"/>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E2045110-33FC-C6A5-2971-5581ED6E4642}"/>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Khi </a:t>
            </a:r>
            <a:r>
              <a:rPr lang="en-US" dirty="0" err="1"/>
              <a:t>điền</a:t>
            </a:r>
            <a:r>
              <a:rPr lang="en-US" dirty="0"/>
              <a:t> </a:t>
            </a:r>
            <a:r>
              <a:rPr lang="en-US" dirty="0" err="1"/>
              <a:t>đơn</a:t>
            </a:r>
            <a:r>
              <a:rPr lang="en-US" dirty="0"/>
              <a:t> </a:t>
            </a:r>
            <a:r>
              <a:rPr lang="en-US" dirty="0" err="1"/>
              <a:t>đăng</a:t>
            </a:r>
            <a:r>
              <a:rPr lang="en-US" dirty="0"/>
              <a:t> </a:t>
            </a:r>
            <a:r>
              <a:rPr lang="en-US" dirty="0" err="1"/>
              <a:t>ký</a:t>
            </a:r>
            <a:r>
              <a:rPr lang="en-US" dirty="0"/>
              <a:t>, </a:t>
            </a:r>
            <a:r>
              <a:rPr lang="en-US" dirty="0" err="1"/>
              <a:t>tại</a:t>
            </a:r>
            <a:r>
              <a:rPr lang="en-US" dirty="0"/>
              <a:t> </a:t>
            </a:r>
            <a:r>
              <a:rPr lang="en-US" dirty="0" err="1"/>
              <a:t>khoản</a:t>
            </a:r>
            <a:r>
              <a:rPr lang="en-US" dirty="0"/>
              <a:t> 2 </a:t>
            </a:r>
            <a:r>
              <a:rPr lang="en-US" dirty="0" err="1"/>
              <a:t>mục</a:t>
            </a:r>
            <a:r>
              <a:rPr lang="en-US" dirty="0"/>
              <a:t> G </a:t>
            </a:r>
            <a:r>
              <a:rPr lang="en-US" dirty="0" err="1"/>
              <a:t>doanh</a:t>
            </a:r>
            <a:r>
              <a:rPr lang="en-US" dirty="0"/>
              <a:t> </a:t>
            </a:r>
            <a:r>
              <a:rPr lang="en-US" dirty="0" err="1"/>
              <a:t>nghiệp</a:t>
            </a:r>
            <a:r>
              <a:rPr lang="en-US" dirty="0"/>
              <a:t> </a:t>
            </a:r>
            <a:r>
              <a:rPr lang="en-US" dirty="0" err="1"/>
              <a:t>phải</a:t>
            </a:r>
            <a:r>
              <a:rPr lang="en-US" dirty="0"/>
              <a:t> </a:t>
            </a:r>
            <a:r>
              <a:rPr lang="en-US" dirty="0" err="1"/>
              <a:t>rà</a:t>
            </a:r>
            <a:r>
              <a:rPr lang="en-US" dirty="0"/>
              <a:t> </a:t>
            </a:r>
            <a:r>
              <a:rPr lang="en-US" dirty="0" err="1"/>
              <a:t>soát</a:t>
            </a:r>
            <a:r>
              <a:rPr lang="en-US" dirty="0"/>
              <a:t> </a:t>
            </a:r>
            <a:r>
              <a:rPr lang="en-US" dirty="0" err="1"/>
              <a:t>và</a:t>
            </a:r>
            <a:r>
              <a:rPr lang="en-US" dirty="0"/>
              <a:t> </a:t>
            </a:r>
            <a:r>
              <a:rPr lang="en-US" dirty="0" err="1"/>
              <a:t>tích</a:t>
            </a:r>
            <a:r>
              <a:rPr lang="en-US" dirty="0"/>
              <a:t> </a:t>
            </a:r>
            <a:r>
              <a:rPr lang="en-US" dirty="0" err="1"/>
              <a:t>vào</a:t>
            </a:r>
            <a:r>
              <a:rPr lang="en-US" dirty="0"/>
              <a:t> </a:t>
            </a:r>
            <a:r>
              <a:rPr lang="en-US" dirty="0" err="1"/>
              <a:t>các</a:t>
            </a:r>
            <a:r>
              <a:rPr lang="en-US" dirty="0"/>
              <a:t> </a:t>
            </a:r>
            <a:r>
              <a:rPr lang="en-US" dirty="0" err="1"/>
              <a:t>nội</a:t>
            </a:r>
            <a:r>
              <a:rPr lang="en-US" dirty="0"/>
              <a:t> dung </a:t>
            </a:r>
            <a:r>
              <a:rPr lang="en-US" dirty="0" err="1"/>
              <a:t>có</a:t>
            </a:r>
            <a:r>
              <a:rPr lang="en-US" dirty="0"/>
              <a:t> </a:t>
            </a:r>
            <a:r>
              <a:rPr lang="en-US" dirty="0" err="1"/>
              <a:t>trong</a:t>
            </a:r>
            <a:r>
              <a:rPr lang="en-US" dirty="0"/>
              <a:t> </a:t>
            </a:r>
            <a:r>
              <a:rPr lang="en-US" dirty="0" err="1"/>
              <a:t>báo</a:t>
            </a:r>
            <a:r>
              <a:rPr lang="en-US" dirty="0"/>
              <a:t> </a:t>
            </a:r>
            <a:r>
              <a:rPr lang="en-US" dirty="0" err="1"/>
              <a:t>cáo</a:t>
            </a:r>
            <a:r>
              <a:rPr lang="en-US" dirty="0"/>
              <a:t> </a:t>
            </a:r>
            <a:r>
              <a:rPr lang="en-US" dirty="0" err="1"/>
              <a:t>thẩm</a:t>
            </a:r>
            <a:r>
              <a:rPr lang="en-US" dirty="0"/>
              <a:t> </a:t>
            </a:r>
            <a:r>
              <a:rPr lang="en-US" dirty="0" err="1"/>
              <a:t>định</a:t>
            </a:r>
            <a:r>
              <a:rPr lang="en-US" dirty="0"/>
              <a:t>. </a:t>
            </a:r>
            <a:r>
              <a:rPr lang="en-US" dirty="0" err="1"/>
              <a:t>Đây</a:t>
            </a:r>
            <a:r>
              <a:rPr lang="en-US" dirty="0"/>
              <a:t> </a:t>
            </a:r>
            <a:r>
              <a:rPr lang="en-US" dirty="0" err="1"/>
              <a:t>là</a:t>
            </a:r>
            <a:r>
              <a:rPr lang="en-US" dirty="0"/>
              <a:t> </a:t>
            </a:r>
            <a:r>
              <a:rPr lang="en-US" dirty="0" err="1"/>
              <a:t>căn</a:t>
            </a:r>
            <a:r>
              <a:rPr lang="en-US" dirty="0"/>
              <a:t> </a:t>
            </a:r>
            <a:r>
              <a:rPr lang="en-US" dirty="0" err="1"/>
              <a:t>cứ</a:t>
            </a:r>
            <a:r>
              <a:rPr lang="en-US" dirty="0"/>
              <a:t> </a:t>
            </a:r>
            <a:r>
              <a:rPr lang="en-US" dirty="0" err="1"/>
              <a:t>để</a:t>
            </a:r>
            <a:r>
              <a:rPr lang="en-US" dirty="0"/>
              <a:t> </a:t>
            </a:r>
            <a:r>
              <a:rPr lang="en-US" dirty="0" err="1"/>
              <a:t>chuyên</a:t>
            </a:r>
            <a:r>
              <a:rPr lang="en-US" dirty="0"/>
              <a:t> </a:t>
            </a:r>
            <a:r>
              <a:rPr lang="en-US" dirty="0" err="1"/>
              <a:t>gia</a:t>
            </a:r>
            <a:r>
              <a:rPr lang="en-US" dirty="0"/>
              <a:t> </a:t>
            </a:r>
            <a:r>
              <a:rPr lang="en-US" dirty="0" err="1"/>
              <a:t>xem</a:t>
            </a:r>
            <a:r>
              <a:rPr lang="en-US" dirty="0"/>
              <a:t> </a:t>
            </a:r>
            <a:r>
              <a:rPr lang="en-US" dirty="0" err="1"/>
              <a:t>xét</a:t>
            </a:r>
            <a:r>
              <a:rPr lang="en-US" dirty="0"/>
              <a:t> </a:t>
            </a:r>
            <a:r>
              <a:rPr lang="en-US" dirty="0" err="1"/>
              <a:t>và</a:t>
            </a:r>
            <a:r>
              <a:rPr lang="en-US" dirty="0"/>
              <a:t> </a:t>
            </a:r>
            <a:r>
              <a:rPr lang="en-US" dirty="0" err="1"/>
              <a:t>kiểm</a:t>
            </a:r>
            <a:r>
              <a:rPr lang="en-US" dirty="0"/>
              <a:t> </a:t>
            </a:r>
            <a:r>
              <a:rPr lang="en-US" dirty="0" err="1"/>
              <a:t>tra</a:t>
            </a:r>
            <a:r>
              <a:rPr lang="en-US" dirty="0"/>
              <a:t> </a:t>
            </a:r>
            <a:r>
              <a:rPr lang="en-US" dirty="0" err="1"/>
              <a:t>các</a:t>
            </a:r>
            <a:r>
              <a:rPr lang="en-US" dirty="0"/>
              <a:t> </a:t>
            </a:r>
            <a:r>
              <a:rPr lang="en-US" dirty="0" err="1"/>
              <a:t>nội</a:t>
            </a:r>
            <a:r>
              <a:rPr lang="en-US" dirty="0"/>
              <a:t> dung </a:t>
            </a:r>
            <a:r>
              <a:rPr lang="en-US" dirty="0" err="1"/>
              <a:t>trong</a:t>
            </a:r>
            <a:r>
              <a:rPr lang="en-US" dirty="0"/>
              <a:t> </a:t>
            </a:r>
            <a:r>
              <a:rPr lang="en-US" dirty="0" err="1"/>
              <a:t>báo</a:t>
            </a:r>
            <a:r>
              <a:rPr lang="en-US" dirty="0"/>
              <a:t> </a:t>
            </a:r>
            <a:r>
              <a:rPr lang="en-US" dirty="0" err="1"/>
              <a:t>cáo</a:t>
            </a:r>
            <a:r>
              <a:rPr lang="en-US" dirty="0"/>
              <a:t> </a:t>
            </a:r>
            <a:r>
              <a:rPr lang="en-US" dirty="0" err="1"/>
              <a:t>thẩm</a:t>
            </a:r>
            <a:r>
              <a:rPr lang="en-US" dirty="0"/>
              <a:t> </a:t>
            </a:r>
            <a:r>
              <a:rPr lang="en-US" dirty="0" err="1"/>
              <a:t>định</a:t>
            </a:r>
            <a:r>
              <a:rPr lang="en-US" dirty="0"/>
              <a:t> </a:t>
            </a:r>
            <a:r>
              <a:rPr lang="en-US" dirty="0" err="1"/>
              <a:t>đã</a:t>
            </a:r>
            <a:r>
              <a:rPr lang="en-US" dirty="0"/>
              <a:t> </a:t>
            </a:r>
            <a:r>
              <a:rPr lang="en-US" dirty="0" err="1"/>
              <a:t>đầy</a:t>
            </a:r>
            <a:r>
              <a:rPr lang="en-US" dirty="0"/>
              <a:t> </a:t>
            </a:r>
            <a:r>
              <a:rPr lang="en-US" dirty="0" err="1"/>
              <a:t>đủ</a:t>
            </a:r>
            <a:r>
              <a:rPr lang="en-US" dirty="0"/>
              <a:t> so </a:t>
            </a:r>
            <a:r>
              <a:rPr lang="en-US" dirty="0" err="1"/>
              <a:t>với</a:t>
            </a:r>
            <a:r>
              <a:rPr lang="en-US" dirty="0"/>
              <a:t> </a:t>
            </a:r>
            <a:r>
              <a:rPr lang="en-US" dirty="0" err="1"/>
              <a:t>nội</a:t>
            </a:r>
            <a:r>
              <a:rPr lang="en-US" dirty="0"/>
              <a:t> dung </a:t>
            </a:r>
            <a:r>
              <a:rPr lang="en-US" dirty="0" err="1"/>
              <a:t>doanh</a:t>
            </a:r>
            <a:r>
              <a:rPr lang="en-US" dirty="0"/>
              <a:t> </a:t>
            </a:r>
            <a:r>
              <a:rPr lang="en-US" dirty="0" err="1"/>
              <a:t>nghiệp</a:t>
            </a:r>
            <a:r>
              <a:rPr lang="en-US" dirty="0"/>
              <a:t> </a:t>
            </a:r>
            <a:r>
              <a:rPr lang="en-US" dirty="0" err="1"/>
              <a:t>kê</a:t>
            </a:r>
            <a:r>
              <a:rPr lang="en-US" dirty="0"/>
              <a:t> </a:t>
            </a:r>
            <a:r>
              <a:rPr lang="en-US" dirty="0" err="1"/>
              <a:t>khai</a:t>
            </a:r>
            <a:r>
              <a:rPr lang="en-US" dirty="0"/>
              <a:t> hay </a:t>
            </a:r>
            <a:r>
              <a:rPr lang="en-US" dirty="0" err="1"/>
              <a:t>không</a:t>
            </a:r>
            <a:r>
              <a:rPr lang="en-US" dirty="0"/>
              <a:t>.</a:t>
            </a:r>
          </a:p>
        </p:txBody>
      </p:sp>
    </p:spTree>
    <p:extLst>
      <p:ext uri="{BB962C8B-B14F-4D97-AF65-F5344CB8AC3E}">
        <p14:creationId xmlns:p14="http://schemas.microsoft.com/office/powerpoint/2010/main" val="379483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6A01C3DA-7F01-0ECC-4830-75DFE9DADABF}"/>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59CE8F01-D133-CB4E-526F-21F41EBF9CA9}"/>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B9E96D2E-201C-A94A-95AB-8335E768FD61}"/>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Tài </a:t>
            </a:r>
            <a:r>
              <a:rPr lang="en-US" dirty="0" err="1"/>
              <a:t>liệu</a:t>
            </a:r>
            <a:r>
              <a:rPr lang="en-US" dirty="0"/>
              <a:t> </a:t>
            </a:r>
            <a:r>
              <a:rPr lang="en-US" dirty="0" err="1"/>
              <a:t>thứ</a:t>
            </a:r>
            <a:r>
              <a:rPr lang="en-US" dirty="0"/>
              <a:t> </a:t>
            </a:r>
            <a:r>
              <a:rPr lang="en-US" dirty="0" err="1"/>
              <a:t>hai</a:t>
            </a:r>
            <a:r>
              <a:rPr lang="en-US" dirty="0"/>
              <a:t> </a:t>
            </a:r>
            <a:r>
              <a:rPr lang="en-US" dirty="0" err="1"/>
              <a:t>là</a:t>
            </a:r>
            <a:r>
              <a:rPr lang="en-US" dirty="0"/>
              <a:t> </a:t>
            </a:r>
            <a:r>
              <a:rPr lang="en-US" dirty="0" err="1"/>
              <a:t>bảng</a:t>
            </a:r>
            <a:r>
              <a:rPr lang="en-US" dirty="0"/>
              <a:t> so </a:t>
            </a:r>
            <a:r>
              <a:rPr lang="en-US" dirty="0" err="1"/>
              <a:t>sánh</a:t>
            </a:r>
            <a:r>
              <a:rPr lang="en-US" dirty="0"/>
              <a:t> </a:t>
            </a:r>
            <a:r>
              <a:rPr lang="en-US" dirty="0" err="1"/>
              <a:t>tính</a:t>
            </a:r>
            <a:r>
              <a:rPr lang="en-US" dirty="0"/>
              <a:t> </a:t>
            </a:r>
            <a:r>
              <a:rPr lang="en-US" dirty="0" err="1"/>
              <a:t>tương</a:t>
            </a:r>
            <a:r>
              <a:rPr lang="en-US" dirty="0"/>
              <a:t> </a:t>
            </a:r>
            <a:r>
              <a:rPr lang="en-US" dirty="0" err="1"/>
              <a:t>đồng</a:t>
            </a:r>
            <a:r>
              <a:rPr lang="en-US" dirty="0"/>
              <a:t> </a:t>
            </a:r>
            <a:r>
              <a:rPr lang="en-US" dirty="0" err="1"/>
              <a:t>của</a:t>
            </a:r>
            <a:r>
              <a:rPr lang="en-US" dirty="0"/>
              <a:t> </a:t>
            </a:r>
            <a:r>
              <a:rPr lang="en-US" dirty="0" err="1"/>
              <a:t>hồ</a:t>
            </a:r>
            <a:r>
              <a:rPr lang="en-US" dirty="0"/>
              <a:t> </a:t>
            </a:r>
            <a:r>
              <a:rPr lang="en-US" dirty="0" err="1"/>
              <a:t>sơ</a:t>
            </a:r>
            <a:r>
              <a:rPr lang="en-US" dirty="0"/>
              <a:t> </a:t>
            </a:r>
            <a:r>
              <a:rPr lang="en-US" dirty="0" err="1"/>
              <a:t>đăng</a:t>
            </a:r>
            <a:r>
              <a:rPr lang="en-US" dirty="0"/>
              <a:t> </a:t>
            </a:r>
            <a:r>
              <a:rPr lang="en-US" dirty="0" err="1"/>
              <a:t>ký</a:t>
            </a:r>
            <a:r>
              <a:rPr lang="en-US" dirty="0"/>
              <a:t> </a:t>
            </a:r>
            <a:r>
              <a:rPr lang="en-US" dirty="0" err="1"/>
              <a:t>thuốc</a:t>
            </a:r>
            <a:r>
              <a:rPr lang="en-US" dirty="0"/>
              <a:t> </a:t>
            </a:r>
            <a:r>
              <a:rPr lang="en-US" dirty="0" err="1"/>
              <a:t>lưu</a:t>
            </a:r>
            <a:r>
              <a:rPr lang="en-US" dirty="0"/>
              <a:t> </a:t>
            </a:r>
            <a:r>
              <a:rPr lang="en-US" dirty="0" err="1"/>
              <a:t>hành</a:t>
            </a:r>
            <a:r>
              <a:rPr lang="en-US" dirty="0"/>
              <a:t> </a:t>
            </a:r>
            <a:r>
              <a:rPr lang="en-US" dirty="0" err="1"/>
              <a:t>tại</a:t>
            </a:r>
            <a:r>
              <a:rPr lang="en-US" dirty="0"/>
              <a:t> Việt Nam </a:t>
            </a:r>
            <a:r>
              <a:rPr lang="en-US" dirty="0" err="1"/>
              <a:t>và</a:t>
            </a:r>
            <a:r>
              <a:rPr lang="en-US" dirty="0"/>
              <a:t> </a:t>
            </a:r>
            <a:r>
              <a:rPr lang="en-US" dirty="0" err="1"/>
              <a:t>thông</a:t>
            </a:r>
            <a:r>
              <a:rPr lang="en-US" dirty="0"/>
              <a:t> tin </a:t>
            </a:r>
            <a:r>
              <a:rPr lang="en-US" dirty="0" err="1"/>
              <a:t>của</a:t>
            </a:r>
            <a:r>
              <a:rPr lang="en-US" dirty="0"/>
              <a:t> </a:t>
            </a:r>
            <a:r>
              <a:rPr lang="en-US" dirty="0" err="1"/>
              <a:t>thuốc</a:t>
            </a:r>
            <a:r>
              <a:rPr lang="en-US" dirty="0"/>
              <a:t> </a:t>
            </a:r>
            <a:r>
              <a:rPr lang="en-US" dirty="0" err="1"/>
              <a:t>được</a:t>
            </a:r>
            <a:r>
              <a:rPr lang="en-US" dirty="0"/>
              <a:t> </a:t>
            </a:r>
            <a:r>
              <a:rPr lang="en-US" dirty="0" err="1"/>
              <a:t>cấp</a:t>
            </a:r>
            <a:r>
              <a:rPr lang="en-US" dirty="0"/>
              <a:t> </a:t>
            </a:r>
            <a:r>
              <a:rPr lang="en-US" dirty="0" err="1"/>
              <a:t>phép</a:t>
            </a:r>
            <a:r>
              <a:rPr lang="en-US" dirty="0"/>
              <a:t> </a:t>
            </a:r>
            <a:r>
              <a:rPr lang="en-US" dirty="0" err="1"/>
              <a:t>bởi</a:t>
            </a:r>
            <a:r>
              <a:rPr lang="en-US" dirty="0"/>
              <a:t> </a:t>
            </a:r>
            <a:r>
              <a:rPr lang="en-US" dirty="0" err="1"/>
              <a:t>cơ</a:t>
            </a:r>
            <a:r>
              <a:rPr lang="en-US" dirty="0"/>
              <a:t> </a:t>
            </a:r>
            <a:r>
              <a:rPr lang="en-US" dirty="0" err="1"/>
              <a:t>quan</a:t>
            </a:r>
            <a:r>
              <a:rPr lang="en-US" dirty="0"/>
              <a:t> </a:t>
            </a:r>
            <a:r>
              <a:rPr lang="en-US" dirty="0" err="1"/>
              <a:t>quản</a:t>
            </a:r>
            <a:r>
              <a:rPr lang="en-US" dirty="0"/>
              <a:t> </a:t>
            </a:r>
            <a:r>
              <a:rPr lang="en-US" dirty="0" err="1"/>
              <a:t>lý</a:t>
            </a:r>
            <a:r>
              <a:rPr lang="en-US" dirty="0"/>
              <a:t> </a:t>
            </a:r>
            <a:r>
              <a:rPr lang="en-US" dirty="0" err="1"/>
              <a:t>dược</a:t>
            </a:r>
            <a:r>
              <a:rPr lang="en-US" dirty="0"/>
              <a:t> </a:t>
            </a:r>
            <a:r>
              <a:rPr lang="en-US" dirty="0" err="1"/>
              <a:t>quy</a:t>
            </a:r>
            <a:r>
              <a:rPr lang="en-US" dirty="0"/>
              <a:t> </a:t>
            </a:r>
            <a:r>
              <a:rPr lang="en-US" dirty="0" err="1"/>
              <a:t>định</a:t>
            </a:r>
            <a:r>
              <a:rPr lang="en-US" dirty="0"/>
              <a:t> </a:t>
            </a:r>
            <a:r>
              <a:rPr lang="en-US" dirty="0" err="1"/>
              <a:t>tại</a:t>
            </a:r>
            <a:r>
              <a:rPr lang="en-US" dirty="0"/>
              <a:t> </a:t>
            </a:r>
            <a:r>
              <a:rPr lang="en-US" dirty="0" err="1"/>
              <a:t>khoản</a:t>
            </a:r>
            <a:r>
              <a:rPr lang="en-US" dirty="0"/>
              <a:t> 9 </a:t>
            </a:r>
            <a:r>
              <a:rPr lang="en-US" dirty="0" err="1"/>
              <a:t>điều</a:t>
            </a:r>
            <a:r>
              <a:rPr lang="en-US" dirty="0"/>
              <a:t> 2. Doanh </a:t>
            </a:r>
            <a:r>
              <a:rPr lang="en-US" dirty="0" err="1"/>
              <a:t>nghiệp</a:t>
            </a:r>
            <a:r>
              <a:rPr lang="en-US" dirty="0"/>
              <a:t> </a:t>
            </a:r>
            <a:r>
              <a:rPr lang="en-US" dirty="0" err="1"/>
              <a:t>phải</a:t>
            </a:r>
            <a:r>
              <a:rPr lang="en-US" dirty="0"/>
              <a:t> </a:t>
            </a:r>
            <a:r>
              <a:rPr lang="en-US" dirty="0" err="1"/>
              <a:t>kê</a:t>
            </a:r>
            <a:r>
              <a:rPr lang="en-US" dirty="0"/>
              <a:t> </a:t>
            </a:r>
            <a:r>
              <a:rPr lang="en-US" dirty="0" err="1"/>
              <a:t>khai</a:t>
            </a:r>
            <a:r>
              <a:rPr lang="en-US" dirty="0"/>
              <a:t> </a:t>
            </a:r>
            <a:r>
              <a:rPr lang="en-US" dirty="0" err="1"/>
              <a:t>đầy</a:t>
            </a:r>
            <a:r>
              <a:rPr lang="en-US" dirty="0"/>
              <a:t> </a:t>
            </a:r>
            <a:r>
              <a:rPr lang="en-US" dirty="0" err="1"/>
              <a:t>đủ</a:t>
            </a:r>
            <a:r>
              <a:rPr lang="en-US" dirty="0"/>
              <a:t> </a:t>
            </a:r>
            <a:r>
              <a:rPr lang="en-US" dirty="0" err="1"/>
              <a:t>thông</a:t>
            </a:r>
            <a:r>
              <a:rPr lang="en-US" dirty="0"/>
              <a:t> tin </a:t>
            </a:r>
            <a:r>
              <a:rPr lang="en-US" dirty="0" err="1"/>
              <a:t>theo</a:t>
            </a:r>
            <a:r>
              <a:rPr lang="en-US" dirty="0"/>
              <a:t> </a:t>
            </a:r>
            <a:r>
              <a:rPr lang="en-US" dirty="0" err="1"/>
              <a:t>biểu</a:t>
            </a:r>
            <a:r>
              <a:rPr lang="en-US" dirty="0"/>
              <a:t> </a:t>
            </a:r>
            <a:r>
              <a:rPr lang="en-US" dirty="0" err="1"/>
              <a:t>mẫu</a:t>
            </a:r>
            <a:r>
              <a:rPr lang="en-US" dirty="0"/>
              <a:t> </a:t>
            </a:r>
            <a:r>
              <a:rPr lang="en-US" dirty="0" err="1"/>
              <a:t>số</a:t>
            </a:r>
            <a:r>
              <a:rPr lang="en-US" dirty="0"/>
              <a:t> 09/TT </a:t>
            </a:r>
            <a:r>
              <a:rPr lang="en-US" dirty="0" err="1"/>
              <a:t>của</a:t>
            </a:r>
            <a:r>
              <a:rPr lang="en-US" dirty="0"/>
              <a:t> Thông </a:t>
            </a:r>
            <a:r>
              <a:rPr lang="en-US" dirty="0" err="1"/>
              <a:t>tư</a:t>
            </a:r>
            <a:r>
              <a:rPr lang="en-US" dirty="0"/>
              <a:t> 12 </a:t>
            </a:r>
            <a:r>
              <a:rPr lang="en-US" dirty="0" err="1"/>
              <a:t>đề</a:t>
            </a:r>
            <a:r>
              <a:rPr lang="en-US" dirty="0"/>
              <a:t> </a:t>
            </a:r>
            <a:r>
              <a:rPr lang="en-US" dirty="0" err="1"/>
              <a:t>chuyên</a:t>
            </a:r>
            <a:r>
              <a:rPr lang="en-US" dirty="0"/>
              <a:t> </a:t>
            </a:r>
            <a:r>
              <a:rPr lang="en-US" dirty="0" err="1"/>
              <a:t>gia</a:t>
            </a:r>
            <a:r>
              <a:rPr lang="en-US" dirty="0"/>
              <a:t> </a:t>
            </a:r>
            <a:r>
              <a:rPr lang="en-US" dirty="0" err="1"/>
              <a:t>của</a:t>
            </a:r>
            <a:r>
              <a:rPr lang="en-US" dirty="0"/>
              <a:t> </a:t>
            </a:r>
            <a:r>
              <a:rPr lang="en-US" dirty="0" err="1"/>
              <a:t>Cục</a:t>
            </a:r>
            <a:r>
              <a:rPr lang="en-US" dirty="0"/>
              <a:t> QLD </a:t>
            </a:r>
            <a:r>
              <a:rPr lang="en-US" dirty="0" err="1"/>
              <a:t>xem</a:t>
            </a:r>
            <a:r>
              <a:rPr lang="en-US" dirty="0"/>
              <a:t> </a:t>
            </a:r>
            <a:r>
              <a:rPr lang="en-US" dirty="0" err="1"/>
              <a:t>xét</a:t>
            </a:r>
            <a:r>
              <a:rPr lang="en-US" dirty="0"/>
              <a:t>, </a:t>
            </a:r>
            <a:r>
              <a:rPr lang="en-US" dirty="0" err="1"/>
              <a:t>đối</a:t>
            </a:r>
            <a:r>
              <a:rPr lang="en-US" dirty="0"/>
              <a:t> </a:t>
            </a:r>
            <a:r>
              <a:rPr lang="en-US" dirty="0" err="1"/>
              <a:t>chiếu</a:t>
            </a:r>
            <a:r>
              <a:rPr lang="en-US" dirty="0"/>
              <a:t>, </a:t>
            </a:r>
            <a:r>
              <a:rPr lang="en-US" dirty="0" err="1"/>
              <a:t>kiểm</a:t>
            </a:r>
            <a:r>
              <a:rPr lang="en-US" dirty="0"/>
              <a:t> </a:t>
            </a:r>
            <a:r>
              <a:rPr lang="en-US" dirty="0" err="1"/>
              <a:t>tra</a:t>
            </a:r>
            <a:r>
              <a:rPr lang="en-US" dirty="0"/>
              <a:t>.</a:t>
            </a:r>
          </a:p>
        </p:txBody>
      </p:sp>
    </p:spTree>
    <p:extLst>
      <p:ext uri="{BB962C8B-B14F-4D97-AF65-F5344CB8AC3E}">
        <p14:creationId xmlns:p14="http://schemas.microsoft.com/office/powerpoint/2010/main" val="265419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err="1"/>
              <a:t>Tiếp</a:t>
            </a:r>
            <a:r>
              <a:rPr lang="en-US" dirty="0"/>
              <a:t> </a:t>
            </a:r>
            <a:r>
              <a:rPr lang="en-US" dirty="0" err="1"/>
              <a:t>theo</a:t>
            </a:r>
            <a:r>
              <a:rPr lang="en-US" dirty="0"/>
              <a:t>, </a:t>
            </a:r>
            <a:r>
              <a:rPr lang="en-US" dirty="0" err="1"/>
              <a:t>tôi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về</a:t>
            </a:r>
            <a:r>
              <a:rPr lang="en-US" dirty="0"/>
              <a:t> </a:t>
            </a:r>
            <a:r>
              <a:rPr lang="en-US" dirty="0" err="1"/>
              <a:t>quy</a:t>
            </a:r>
            <a:r>
              <a:rPr lang="en-US" dirty="0"/>
              <a:t> </a:t>
            </a:r>
            <a:r>
              <a:rPr lang="en-US" dirty="0" err="1"/>
              <a:t>trình</a:t>
            </a:r>
            <a:r>
              <a:rPr lang="en-US" dirty="0"/>
              <a:t> </a:t>
            </a:r>
            <a:r>
              <a:rPr lang="en-US" dirty="0" err="1"/>
              <a:t>giải</a:t>
            </a:r>
            <a:r>
              <a:rPr lang="en-US" dirty="0"/>
              <a:t> </a:t>
            </a:r>
            <a:r>
              <a:rPr lang="en-US" dirty="0" err="1"/>
              <a:t>quyết</a:t>
            </a:r>
            <a:r>
              <a:rPr lang="en-US" dirty="0"/>
              <a:t> </a:t>
            </a:r>
            <a:r>
              <a:rPr lang="en-US" dirty="0" err="1"/>
              <a:t>hồ</a:t>
            </a:r>
            <a:r>
              <a:rPr lang="en-US" dirty="0"/>
              <a:t> </a:t>
            </a:r>
            <a:r>
              <a:rPr lang="en-US" dirty="0" err="1"/>
              <a:t>sơ</a:t>
            </a:r>
            <a:r>
              <a:rPr lang="en-US" dirty="0"/>
              <a:t> </a:t>
            </a:r>
            <a:r>
              <a:rPr lang="en-US" dirty="0" err="1"/>
              <a:t>áp</a:t>
            </a:r>
            <a:r>
              <a:rPr lang="en-US" dirty="0"/>
              <a:t> </a:t>
            </a:r>
            <a:r>
              <a:rPr lang="en-US" dirty="0" err="1"/>
              <a:t>dụng</a:t>
            </a:r>
            <a:r>
              <a:rPr lang="en-US" dirty="0"/>
              <a:t> </a:t>
            </a:r>
            <a:r>
              <a:rPr lang="en-US" dirty="0" err="1"/>
              <a:t>hình</a:t>
            </a:r>
            <a:r>
              <a:rPr lang="en-US" dirty="0"/>
              <a:t> </a:t>
            </a:r>
            <a:r>
              <a:rPr lang="en-US" dirty="0" err="1"/>
              <a:t>thức</a:t>
            </a:r>
            <a:r>
              <a:rPr lang="en-US" dirty="0"/>
              <a:t> </a:t>
            </a:r>
            <a:r>
              <a:rPr lang="en-US" dirty="0" err="1"/>
              <a:t>tham</a:t>
            </a:r>
            <a:r>
              <a:rPr lang="en-US" dirty="0"/>
              <a:t> </a:t>
            </a:r>
            <a:r>
              <a:rPr lang="en-US" dirty="0" err="1"/>
              <a:t>chiếu</a:t>
            </a:r>
            <a:r>
              <a:rPr lang="en-US" dirty="0"/>
              <a:t> </a:t>
            </a:r>
            <a:r>
              <a:rPr lang="en-US" dirty="0" err="1"/>
              <a:t>tại</a:t>
            </a:r>
            <a:r>
              <a:rPr lang="en-US" dirty="0"/>
              <a:t> </a:t>
            </a:r>
            <a:r>
              <a:rPr lang="en-US" dirty="0" err="1"/>
              <a:t>Cục</a:t>
            </a:r>
            <a:r>
              <a:rPr lang="en-US" dirty="0"/>
              <a:t> QLD. </a:t>
            </a:r>
            <a:r>
              <a:rPr lang="en-US" dirty="0" err="1"/>
              <a:t>Về</a:t>
            </a:r>
            <a:r>
              <a:rPr lang="en-US" dirty="0"/>
              <a:t> </a:t>
            </a:r>
            <a:r>
              <a:rPr lang="en-US" dirty="0" err="1"/>
              <a:t>các</a:t>
            </a:r>
            <a:r>
              <a:rPr lang="en-US" dirty="0"/>
              <a:t> </a:t>
            </a:r>
            <a:r>
              <a:rPr lang="en-US" dirty="0" err="1"/>
              <a:t>bước</a:t>
            </a:r>
            <a:r>
              <a:rPr lang="en-US" dirty="0"/>
              <a:t> </a:t>
            </a:r>
            <a:r>
              <a:rPr lang="en-US" dirty="0" err="1"/>
              <a:t>thực</a:t>
            </a:r>
            <a:r>
              <a:rPr lang="en-US" dirty="0"/>
              <a:t> </a:t>
            </a:r>
            <a:r>
              <a:rPr lang="en-US" dirty="0" err="1"/>
              <a:t>hiện</a:t>
            </a:r>
            <a:r>
              <a:rPr lang="en-US" dirty="0"/>
              <a:t> </a:t>
            </a:r>
            <a:r>
              <a:rPr lang="en-US" dirty="0" err="1"/>
              <a:t>tương</a:t>
            </a:r>
            <a:r>
              <a:rPr lang="en-US" dirty="0"/>
              <a:t> </a:t>
            </a:r>
            <a:r>
              <a:rPr lang="en-US" dirty="0" err="1"/>
              <a:t>tự</a:t>
            </a:r>
            <a:r>
              <a:rPr lang="en-US" dirty="0"/>
              <a:t> </a:t>
            </a:r>
            <a:r>
              <a:rPr lang="en-US" dirty="0" err="1"/>
              <a:t>như</a:t>
            </a:r>
            <a:r>
              <a:rPr lang="en-US" dirty="0"/>
              <a:t> </a:t>
            </a:r>
            <a:r>
              <a:rPr lang="en-US" dirty="0" err="1"/>
              <a:t>đối</a:t>
            </a:r>
            <a:r>
              <a:rPr lang="en-US" dirty="0"/>
              <a:t> </a:t>
            </a:r>
            <a:r>
              <a:rPr lang="en-US" dirty="0" err="1"/>
              <a:t>với</a:t>
            </a:r>
            <a:r>
              <a:rPr lang="en-US" dirty="0"/>
              <a:t> </a:t>
            </a:r>
            <a:r>
              <a:rPr lang="en-US" dirty="0" err="1"/>
              <a:t>hồ</a:t>
            </a:r>
            <a:r>
              <a:rPr lang="en-US" dirty="0"/>
              <a:t> </a:t>
            </a:r>
            <a:r>
              <a:rPr lang="en-US" dirty="0" err="1"/>
              <a:t>sơ</a:t>
            </a:r>
            <a:r>
              <a:rPr lang="en-US" dirty="0"/>
              <a:t> </a:t>
            </a:r>
            <a:r>
              <a:rPr lang="en-US" dirty="0" err="1"/>
              <a:t>thông</a:t>
            </a:r>
            <a:r>
              <a:rPr lang="en-US" dirty="0"/>
              <a:t> </a:t>
            </a:r>
            <a:r>
              <a:rPr lang="en-US" dirty="0" err="1"/>
              <a:t>thường</a:t>
            </a:r>
            <a:r>
              <a:rPr lang="en-US" dirty="0"/>
              <a:t>. </a:t>
            </a:r>
            <a:r>
              <a:rPr lang="en-US" dirty="0" err="1"/>
              <a:t>Điểm</a:t>
            </a:r>
            <a:r>
              <a:rPr lang="en-US" dirty="0"/>
              <a:t> </a:t>
            </a:r>
            <a:r>
              <a:rPr lang="en-US" dirty="0" err="1"/>
              <a:t>khác</a:t>
            </a:r>
            <a:r>
              <a:rPr lang="en-US" dirty="0"/>
              <a:t> </a:t>
            </a:r>
            <a:r>
              <a:rPr lang="en-US" dirty="0" err="1"/>
              <a:t>biệt</a:t>
            </a:r>
            <a:r>
              <a:rPr lang="en-US" dirty="0"/>
              <a:t> ở </a:t>
            </a:r>
            <a:r>
              <a:rPr lang="en-US" dirty="0" err="1"/>
              <a:t>đây</a:t>
            </a:r>
            <a:r>
              <a:rPr lang="en-US" dirty="0"/>
              <a:t> </a:t>
            </a:r>
            <a:r>
              <a:rPr lang="en-US" dirty="0" err="1"/>
              <a:t>là</a:t>
            </a:r>
            <a:r>
              <a:rPr lang="en-US" dirty="0"/>
              <a:t> </a:t>
            </a:r>
            <a:r>
              <a:rPr lang="en-US" dirty="0" err="1"/>
              <a:t>thời</a:t>
            </a:r>
            <a:r>
              <a:rPr lang="en-US" dirty="0"/>
              <a:t> </a:t>
            </a:r>
            <a:r>
              <a:rPr lang="en-US" dirty="0" err="1"/>
              <a:t>gian</a:t>
            </a:r>
            <a:r>
              <a:rPr lang="en-US" dirty="0"/>
              <a:t> </a:t>
            </a:r>
            <a:r>
              <a:rPr lang="en-US" dirty="0" err="1"/>
              <a:t>giải</a:t>
            </a:r>
            <a:r>
              <a:rPr lang="en-US" dirty="0"/>
              <a:t> </a:t>
            </a:r>
            <a:r>
              <a:rPr lang="en-US" dirty="0" err="1"/>
              <a:t>quyết</a:t>
            </a:r>
            <a:r>
              <a:rPr lang="en-US" dirty="0"/>
              <a:t> </a:t>
            </a:r>
            <a:r>
              <a:rPr lang="en-US" dirty="0" err="1"/>
              <a:t>được</a:t>
            </a:r>
            <a:r>
              <a:rPr lang="en-US" dirty="0"/>
              <a:t> </a:t>
            </a:r>
            <a:r>
              <a:rPr lang="en-US" dirty="0" err="1"/>
              <a:t>rút</a:t>
            </a:r>
            <a:r>
              <a:rPr lang="en-US" dirty="0"/>
              <a:t> </a:t>
            </a:r>
            <a:r>
              <a:rPr lang="en-US" dirty="0" err="1"/>
              <a:t>ngắn</a:t>
            </a:r>
            <a:r>
              <a:rPr lang="en-US" dirty="0"/>
              <a:t> </a:t>
            </a:r>
            <a:r>
              <a:rPr lang="en-US" dirty="0" err="1"/>
              <a:t>hơn</a:t>
            </a:r>
            <a:r>
              <a:rPr lang="en-US" dirty="0"/>
              <a:t> so </a:t>
            </a:r>
            <a:r>
              <a:rPr lang="en-US" dirty="0" err="1"/>
              <a:t>với</a:t>
            </a:r>
            <a:r>
              <a:rPr lang="en-US" dirty="0"/>
              <a:t> </a:t>
            </a:r>
            <a:r>
              <a:rPr lang="en-US" dirty="0" err="1"/>
              <a:t>hồ</a:t>
            </a:r>
            <a:r>
              <a:rPr lang="en-US" dirty="0"/>
              <a:t> </a:t>
            </a:r>
            <a:r>
              <a:rPr lang="en-US" dirty="0" err="1"/>
              <a:t>sơ</a:t>
            </a:r>
            <a:r>
              <a:rPr lang="en-US" dirty="0"/>
              <a:t> </a:t>
            </a:r>
            <a:r>
              <a:rPr lang="en-US" dirty="0" err="1"/>
              <a:t>thông</a:t>
            </a:r>
            <a:r>
              <a:rPr lang="en-US" dirty="0"/>
              <a:t> </a:t>
            </a:r>
            <a:r>
              <a:rPr lang="en-US" dirty="0" err="1"/>
              <a:t>thường</a:t>
            </a:r>
            <a:r>
              <a:rPr lang="en-US" dirty="0"/>
              <a:t>, </a:t>
            </a:r>
            <a:r>
              <a:rPr lang="en-US" dirty="0" err="1"/>
              <a:t>đây</a:t>
            </a:r>
            <a:r>
              <a:rPr lang="en-US" dirty="0"/>
              <a:t> </a:t>
            </a:r>
            <a:r>
              <a:rPr lang="en-US" dirty="0" err="1"/>
              <a:t>chính</a:t>
            </a:r>
            <a:r>
              <a:rPr lang="en-US" dirty="0"/>
              <a:t> </a:t>
            </a:r>
            <a:r>
              <a:rPr lang="en-US" dirty="0" err="1"/>
              <a:t>là</a:t>
            </a:r>
            <a:r>
              <a:rPr lang="en-US" dirty="0"/>
              <a:t> </a:t>
            </a:r>
            <a:r>
              <a:rPr lang="en-US" dirty="0" err="1"/>
              <a:t>ưu</a:t>
            </a:r>
            <a:r>
              <a:rPr lang="en-US" dirty="0"/>
              <a:t> </a:t>
            </a:r>
            <a:r>
              <a:rPr lang="en-US" dirty="0" err="1"/>
              <a:t>điểm</a:t>
            </a:r>
            <a:r>
              <a:rPr lang="en-US" dirty="0"/>
              <a:t> </a:t>
            </a:r>
            <a:r>
              <a:rPr lang="en-US" dirty="0" err="1"/>
              <a:t>của</a:t>
            </a:r>
            <a:r>
              <a:rPr lang="en-US" dirty="0"/>
              <a:t> </a:t>
            </a:r>
            <a:r>
              <a:rPr lang="en-US" dirty="0" err="1"/>
              <a:t>hình</a:t>
            </a:r>
            <a:r>
              <a:rPr lang="en-US" dirty="0"/>
              <a:t> </a:t>
            </a:r>
            <a:r>
              <a:rPr lang="en-US" dirty="0" err="1"/>
              <a:t>thức</a:t>
            </a:r>
            <a:r>
              <a:rPr lang="en-US" dirty="0"/>
              <a:t> </a:t>
            </a:r>
            <a:r>
              <a:rPr lang="en-US" dirty="0" err="1"/>
              <a:t>này</a:t>
            </a:r>
            <a:r>
              <a:rPr lang="en-US" dirty="0"/>
              <a:t> </a:t>
            </a:r>
            <a:r>
              <a:rPr lang="en-US" dirty="0" err="1"/>
              <a:t>để</a:t>
            </a:r>
            <a:r>
              <a:rPr lang="en-US" dirty="0"/>
              <a:t> </a:t>
            </a:r>
            <a:r>
              <a:rPr lang="en-US" dirty="0" err="1"/>
              <a:t>các</a:t>
            </a:r>
            <a:r>
              <a:rPr lang="en-US" dirty="0"/>
              <a:t> </a:t>
            </a:r>
            <a:r>
              <a:rPr lang="en-US" dirty="0" err="1"/>
              <a:t>doanh</a:t>
            </a:r>
            <a:r>
              <a:rPr lang="en-US" dirty="0"/>
              <a:t> </a:t>
            </a:r>
            <a:r>
              <a:rPr lang="en-US" dirty="0" err="1"/>
              <a:t>nghiệp</a:t>
            </a:r>
            <a:r>
              <a:rPr lang="en-US" dirty="0"/>
              <a:t> </a:t>
            </a:r>
            <a:r>
              <a:rPr lang="en-US" dirty="0" err="1"/>
              <a:t>có</a:t>
            </a:r>
            <a:r>
              <a:rPr lang="en-US" dirty="0"/>
              <a:t> </a:t>
            </a:r>
            <a:r>
              <a:rPr lang="en-US" dirty="0" err="1"/>
              <a:t>thể</a:t>
            </a:r>
            <a:r>
              <a:rPr lang="en-US" dirty="0"/>
              <a:t> </a:t>
            </a:r>
            <a:r>
              <a:rPr lang="en-US" dirty="0" err="1"/>
              <a:t>cân</a:t>
            </a:r>
            <a:r>
              <a:rPr lang="en-US" dirty="0"/>
              <a:t> </a:t>
            </a:r>
            <a:r>
              <a:rPr lang="en-US" dirty="0" err="1"/>
              <a:t>nhắc</a:t>
            </a:r>
            <a:r>
              <a:rPr lang="en-US" dirty="0"/>
              <a:t> </a:t>
            </a:r>
            <a:r>
              <a:rPr lang="en-US" dirty="0" err="1"/>
              <a:t>khi</a:t>
            </a:r>
            <a:r>
              <a:rPr lang="en-US" dirty="0"/>
              <a:t> </a:t>
            </a:r>
            <a:r>
              <a:rPr lang="en-US" dirty="0" err="1"/>
              <a:t>lựa</a:t>
            </a:r>
            <a:r>
              <a:rPr lang="en-US" dirty="0"/>
              <a:t> </a:t>
            </a:r>
            <a:r>
              <a:rPr lang="en-US" dirty="0" err="1"/>
              <a:t>chọn</a:t>
            </a:r>
            <a:r>
              <a:rPr lang="en-US" dirty="0"/>
              <a:t> </a:t>
            </a:r>
            <a:r>
              <a:rPr lang="en-US" dirty="0" err="1"/>
              <a:t>hình</a:t>
            </a:r>
            <a:r>
              <a:rPr lang="en-US" dirty="0"/>
              <a:t> </a:t>
            </a:r>
            <a:r>
              <a:rPr lang="en-US" dirty="0" err="1"/>
              <a:t>thức</a:t>
            </a:r>
            <a:r>
              <a:rPr lang="en-US" dirty="0"/>
              <a:t> </a:t>
            </a:r>
            <a:r>
              <a:rPr lang="en-US" dirty="0" err="1"/>
              <a:t>đăng</a:t>
            </a:r>
            <a:r>
              <a:rPr lang="en-US" dirty="0"/>
              <a:t> </a:t>
            </a:r>
            <a:r>
              <a:rPr lang="en-US" dirty="0" err="1"/>
              <a:t>ký</a:t>
            </a:r>
            <a:r>
              <a:rPr lang="en-US" dirty="0"/>
              <a:t> </a:t>
            </a:r>
            <a:r>
              <a:rPr lang="en-US" dirty="0" err="1"/>
              <a:t>thuốc</a:t>
            </a:r>
            <a:r>
              <a:rPr lang="en-US" dirty="0"/>
              <a:t> </a:t>
            </a:r>
            <a:r>
              <a:rPr lang="en-US" dirty="0" err="1"/>
              <a:t>tại</a:t>
            </a:r>
            <a:r>
              <a:rPr lang="en-US" dirty="0"/>
              <a:t> Việt Nam, </a:t>
            </a:r>
            <a:r>
              <a:rPr lang="en-US" dirty="0" err="1"/>
              <a:t>và</a:t>
            </a:r>
            <a:r>
              <a:rPr lang="en-US" dirty="0"/>
              <a:t> </a:t>
            </a:r>
            <a:r>
              <a:rPr lang="en-US" dirty="0" err="1"/>
              <a:t>cũng</a:t>
            </a:r>
            <a:r>
              <a:rPr lang="en-US" dirty="0"/>
              <a:t> </a:t>
            </a:r>
            <a:r>
              <a:rPr lang="en-US" dirty="0" err="1"/>
              <a:t>là</a:t>
            </a:r>
            <a:r>
              <a:rPr lang="en-US" dirty="0"/>
              <a:t> </a:t>
            </a:r>
            <a:r>
              <a:rPr lang="en-US" dirty="0" err="1"/>
              <a:t>nhằm</a:t>
            </a:r>
            <a:r>
              <a:rPr lang="en-US" dirty="0"/>
              <a:t> </a:t>
            </a:r>
            <a:r>
              <a:rPr lang="en-US" dirty="0" err="1"/>
              <a:t>thu</a:t>
            </a:r>
            <a:r>
              <a:rPr lang="en-US" dirty="0"/>
              <a:t> </a:t>
            </a:r>
            <a:r>
              <a:rPr lang="en-US" dirty="0" err="1"/>
              <a:t>hút</a:t>
            </a:r>
            <a:r>
              <a:rPr lang="en-US" dirty="0"/>
              <a:t> </a:t>
            </a:r>
            <a:r>
              <a:rPr lang="en-US" dirty="0" err="1"/>
              <a:t>các</a:t>
            </a:r>
            <a:r>
              <a:rPr lang="en-US" dirty="0"/>
              <a:t> </a:t>
            </a:r>
            <a:r>
              <a:rPr lang="en-US" dirty="0" err="1"/>
              <a:t>tập</a:t>
            </a:r>
            <a:r>
              <a:rPr lang="en-US" dirty="0"/>
              <a:t> </a:t>
            </a:r>
            <a:r>
              <a:rPr lang="en-US" dirty="0" err="1"/>
              <a:t>đoàn</a:t>
            </a:r>
            <a:r>
              <a:rPr lang="en-US" dirty="0"/>
              <a:t> </a:t>
            </a:r>
            <a:r>
              <a:rPr lang="en-US" dirty="0" err="1"/>
              <a:t>dược</a:t>
            </a:r>
            <a:r>
              <a:rPr lang="en-US" dirty="0"/>
              <a:t> </a:t>
            </a:r>
            <a:r>
              <a:rPr lang="en-US" dirty="0" err="1"/>
              <a:t>phẩm</a:t>
            </a:r>
            <a:r>
              <a:rPr lang="en-US" dirty="0"/>
              <a:t> </a:t>
            </a:r>
            <a:r>
              <a:rPr lang="en-US" dirty="0" err="1"/>
              <a:t>phát</a:t>
            </a:r>
            <a:r>
              <a:rPr lang="en-US" dirty="0"/>
              <a:t> </a:t>
            </a:r>
            <a:r>
              <a:rPr lang="en-US" dirty="0" err="1"/>
              <a:t>minh</a:t>
            </a:r>
            <a:r>
              <a:rPr lang="en-US" dirty="0"/>
              <a:t> </a:t>
            </a:r>
            <a:r>
              <a:rPr lang="en-US" dirty="0" err="1"/>
              <a:t>đăng</a:t>
            </a:r>
            <a:r>
              <a:rPr lang="en-US" dirty="0"/>
              <a:t> </a:t>
            </a:r>
            <a:r>
              <a:rPr lang="en-US" dirty="0" err="1"/>
              <a:t>ký</a:t>
            </a:r>
            <a:r>
              <a:rPr lang="en-US" dirty="0"/>
              <a:t> </a:t>
            </a:r>
            <a:r>
              <a:rPr lang="en-US" dirty="0" err="1"/>
              <a:t>thuốc</a:t>
            </a:r>
            <a:r>
              <a:rPr lang="en-US" dirty="0"/>
              <a:t> </a:t>
            </a:r>
            <a:r>
              <a:rPr lang="en-US" dirty="0" err="1"/>
              <a:t>mới</a:t>
            </a:r>
            <a:r>
              <a:rPr lang="en-US" dirty="0"/>
              <a:t> </a:t>
            </a:r>
            <a:r>
              <a:rPr lang="en-US" dirty="0" err="1"/>
              <a:t>tại</a:t>
            </a:r>
            <a:r>
              <a:rPr lang="en-US" dirty="0"/>
              <a:t> Việt Nam.</a:t>
            </a:r>
          </a:p>
        </p:txBody>
      </p:sp>
      <p:sp>
        <p:nvSpPr>
          <p:cNvPr id="4" name="Slide Number Placeholder 3"/>
          <p:cNvSpPr>
            <a:spLocks noGrp="1"/>
          </p:cNvSpPr>
          <p:nvPr>
            <p:ph type="sldNum" sz="quarter" idx="5"/>
          </p:nvPr>
        </p:nvSpPr>
        <p:spPr/>
        <p:txBody>
          <a:bodyPr/>
          <a:lstStyle/>
          <a:p>
            <a:fld id="{7A7DE144-3824-BB4D-83CB-A1200FA871A4}" type="slidenum">
              <a:rPr lang="en-US" smtClean="0"/>
              <a:t>15</a:t>
            </a:fld>
            <a:endParaRPr lang="en-US"/>
          </a:p>
        </p:txBody>
      </p:sp>
    </p:spTree>
    <p:extLst>
      <p:ext uri="{BB962C8B-B14F-4D97-AF65-F5344CB8AC3E}">
        <p14:creationId xmlns:p14="http://schemas.microsoft.com/office/powerpoint/2010/main" val="346701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4F3689F6-07E1-FE5F-1534-E87538AF32A9}"/>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0812FE9C-FB03-069D-B008-47E821F89B69}"/>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016224DF-2B19-EA3E-E15C-411B81627B4E}"/>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Sau </a:t>
            </a:r>
            <a:r>
              <a:rPr lang="en-US" dirty="0" err="1"/>
              <a:t>khi</a:t>
            </a:r>
            <a:r>
              <a:rPr lang="en-US" dirty="0"/>
              <a:t> </a:t>
            </a:r>
            <a:r>
              <a:rPr lang="en-US" dirty="0" err="1"/>
              <a:t>đã</a:t>
            </a:r>
            <a:r>
              <a:rPr lang="en-US" dirty="0"/>
              <a:t> </a:t>
            </a:r>
            <a:r>
              <a:rPr lang="en-US" dirty="0" err="1"/>
              <a:t>trình</a:t>
            </a:r>
            <a:r>
              <a:rPr lang="en-US" dirty="0"/>
              <a:t> </a:t>
            </a:r>
            <a:r>
              <a:rPr lang="en-US" dirty="0" err="1"/>
              <a:t>bày</a:t>
            </a:r>
            <a:r>
              <a:rPr lang="en-US" dirty="0"/>
              <a:t> </a:t>
            </a:r>
            <a:r>
              <a:rPr lang="en-US" dirty="0" err="1"/>
              <a:t>về</a:t>
            </a:r>
            <a:r>
              <a:rPr lang="en-US" dirty="0"/>
              <a:t> </a:t>
            </a:r>
            <a:r>
              <a:rPr lang="en-US" dirty="0" err="1"/>
              <a:t>căn</a:t>
            </a:r>
            <a:r>
              <a:rPr lang="en-US" dirty="0"/>
              <a:t> </a:t>
            </a:r>
            <a:r>
              <a:rPr lang="en-US" dirty="0" err="1"/>
              <a:t>cứ</a:t>
            </a:r>
            <a:r>
              <a:rPr lang="en-US" dirty="0"/>
              <a:t> </a:t>
            </a:r>
            <a:r>
              <a:rPr lang="en-US" dirty="0" err="1"/>
              <a:t>pháp</a:t>
            </a:r>
            <a:r>
              <a:rPr lang="en-US" dirty="0"/>
              <a:t> </a:t>
            </a:r>
            <a:r>
              <a:rPr lang="en-US" dirty="0" err="1"/>
              <a:t>lý</a:t>
            </a:r>
            <a:r>
              <a:rPr lang="en-US" dirty="0"/>
              <a:t> </a:t>
            </a:r>
            <a:r>
              <a:rPr lang="en-US" dirty="0" err="1"/>
              <a:t>của</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ở </a:t>
            </a:r>
            <a:r>
              <a:rPr lang="en-US" dirty="0" err="1"/>
              <a:t>phần</a:t>
            </a:r>
            <a:r>
              <a:rPr lang="en-US" dirty="0"/>
              <a:t> </a:t>
            </a:r>
            <a:r>
              <a:rPr lang="en-US" dirty="0" err="1"/>
              <a:t>tiếp</a:t>
            </a:r>
            <a:r>
              <a:rPr lang="en-US" dirty="0"/>
              <a:t> </a:t>
            </a:r>
            <a:r>
              <a:rPr lang="en-US" dirty="0" err="1"/>
              <a:t>theo</a:t>
            </a:r>
            <a:r>
              <a:rPr lang="en-US" dirty="0"/>
              <a:t> </a:t>
            </a:r>
            <a:r>
              <a:rPr lang="en-US" dirty="0" err="1"/>
              <a:t>tôi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về</a:t>
            </a:r>
            <a:r>
              <a:rPr lang="en-US" dirty="0"/>
              <a:t> </a:t>
            </a:r>
            <a:r>
              <a:rPr lang="en-US" dirty="0" err="1"/>
              <a:t>thực</a:t>
            </a:r>
            <a:r>
              <a:rPr lang="en-US" dirty="0"/>
              <a:t> </a:t>
            </a:r>
            <a:r>
              <a:rPr lang="en-US" dirty="0" err="1"/>
              <a:t>tiễn</a:t>
            </a:r>
            <a:r>
              <a:rPr lang="en-US" dirty="0"/>
              <a:t> </a:t>
            </a:r>
            <a:r>
              <a:rPr lang="en-US" dirty="0" err="1"/>
              <a:t>chúng</a:t>
            </a:r>
            <a:r>
              <a:rPr lang="en-US" dirty="0"/>
              <a:t> </a:t>
            </a:r>
            <a:r>
              <a:rPr lang="en-US" dirty="0" err="1"/>
              <a:t>tôi</a:t>
            </a:r>
            <a:r>
              <a:rPr lang="en-US" dirty="0"/>
              <a:t> </a:t>
            </a:r>
            <a:r>
              <a:rPr lang="en-US" dirty="0" err="1"/>
              <a:t>đã</a:t>
            </a:r>
            <a:r>
              <a:rPr lang="en-US" dirty="0"/>
              <a:t> </a:t>
            </a:r>
            <a:r>
              <a:rPr lang="en-US" dirty="0" err="1"/>
              <a:t>triển</a:t>
            </a:r>
            <a:r>
              <a:rPr lang="en-US" dirty="0"/>
              <a:t> </a:t>
            </a:r>
            <a:r>
              <a:rPr lang="en-US" dirty="0" err="1"/>
              <a:t>khai</a:t>
            </a:r>
            <a:r>
              <a:rPr lang="en-US" dirty="0"/>
              <a:t> </a:t>
            </a:r>
            <a:r>
              <a:rPr lang="en-US" dirty="0" err="1"/>
              <a:t>tại</a:t>
            </a:r>
            <a:r>
              <a:rPr lang="en-US" dirty="0"/>
              <a:t> </a:t>
            </a:r>
            <a:r>
              <a:rPr lang="en-US" dirty="0" err="1"/>
              <a:t>Cục</a:t>
            </a:r>
            <a:r>
              <a:rPr lang="en-US" dirty="0"/>
              <a:t> QLD.</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89245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E8F6A715-8161-78BE-E880-1C628BAB0278}"/>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BEFC8964-24EB-0F62-BCA3-E9D1302940EC}"/>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C1E9CD03-6CBB-665C-54DA-B8E772F79995}"/>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Ngay </a:t>
            </a:r>
            <a:r>
              <a:rPr lang="en-US" dirty="0" err="1"/>
              <a:t>sau</a:t>
            </a:r>
            <a:r>
              <a:rPr lang="en-US" dirty="0"/>
              <a:t> </a:t>
            </a:r>
            <a:r>
              <a:rPr lang="en-US" dirty="0" err="1"/>
              <a:t>khi</a:t>
            </a:r>
            <a:r>
              <a:rPr lang="en-US" dirty="0"/>
              <a:t> Thông </a:t>
            </a:r>
            <a:r>
              <a:rPr lang="en-US" dirty="0" err="1"/>
              <a:t>tư</a:t>
            </a:r>
            <a:r>
              <a:rPr lang="en-US" dirty="0"/>
              <a:t> </a:t>
            </a:r>
            <a:r>
              <a:rPr lang="en-US" dirty="0" err="1"/>
              <a:t>số</a:t>
            </a:r>
            <a:r>
              <a:rPr lang="en-US" dirty="0"/>
              <a:t> 12/2025/TT-BYT </a:t>
            </a:r>
            <a:r>
              <a:rPr lang="en-US" dirty="0" err="1"/>
              <a:t>được</a:t>
            </a:r>
            <a:r>
              <a:rPr lang="en-US" dirty="0"/>
              <a:t> ban </a:t>
            </a:r>
            <a:r>
              <a:rPr lang="en-US" dirty="0" err="1"/>
              <a:t>hành</a:t>
            </a:r>
            <a:r>
              <a:rPr lang="en-US" dirty="0"/>
              <a:t>, </a:t>
            </a:r>
            <a:r>
              <a:rPr lang="en-US" dirty="0" err="1"/>
              <a:t>Cục</a:t>
            </a:r>
            <a:r>
              <a:rPr lang="en-US" dirty="0"/>
              <a:t> QLD </a:t>
            </a:r>
            <a:r>
              <a:rPr lang="en-US" dirty="0" err="1"/>
              <a:t>đã</a:t>
            </a:r>
            <a:r>
              <a:rPr lang="en-US" dirty="0"/>
              <a:t> </a:t>
            </a:r>
            <a:r>
              <a:rPr lang="en-US" dirty="0" err="1"/>
              <a:t>khẩn</a:t>
            </a:r>
            <a:r>
              <a:rPr lang="en-US" dirty="0"/>
              <a:t> </a:t>
            </a:r>
            <a:r>
              <a:rPr lang="en-US" dirty="0" err="1"/>
              <a:t>trương</a:t>
            </a:r>
            <a:r>
              <a:rPr lang="en-US" dirty="0"/>
              <a:t> </a:t>
            </a:r>
            <a:r>
              <a:rPr lang="en-US" dirty="0" err="1"/>
              <a:t>xây</a:t>
            </a:r>
            <a:r>
              <a:rPr lang="en-US" dirty="0"/>
              <a:t> </a:t>
            </a:r>
            <a:r>
              <a:rPr lang="en-US" dirty="0" err="1"/>
              <a:t>dựng</a:t>
            </a:r>
            <a:r>
              <a:rPr lang="en-US" dirty="0"/>
              <a:t> </a:t>
            </a:r>
            <a:r>
              <a:rPr lang="en-US" dirty="0" err="1"/>
              <a:t>các</a:t>
            </a:r>
            <a:r>
              <a:rPr lang="en-US" dirty="0"/>
              <a:t> </a:t>
            </a:r>
            <a:r>
              <a:rPr lang="en-US" dirty="0" err="1"/>
              <a:t>quy</a:t>
            </a:r>
            <a:r>
              <a:rPr lang="en-US" dirty="0"/>
              <a:t> </a:t>
            </a:r>
            <a:r>
              <a:rPr lang="en-US" dirty="0" err="1"/>
              <a:t>trình</a:t>
            </a:r>
            <a:r>
              <a:rPr lang="en-US" dirty="0"/>
              <a:t> </a:t>
            </a:r>
            <a:r>
              <a:rPr lang="en-US" dirty="0" err="1"/>
              <a:t>giải</a:t>
            </a:r>
            <a:r>
              <a:rPr lang="en-US" dirty="0"/>
              <a:t> </a:t>
            </a:r>
            <a:r>
              <a:rPr lang="en-US" dirty="0" err="1"/>
              <a:t>quyết</a:t>
            </a:r>
            <a:r>
              <a:rPr lang="en-US" dirty="0"/>
              <a:t> </a:t>
            </a:r>
            <a:r>
              <a:rPr lang="en-US" dirty="0" err="1"/>
              <a:t>thủ</a:t>
            </a:r>
            <a:r>
              <a:rPr lang="en-US" dirty="0"/>
              <a:t> </a:t>
            </a:r>
            <a:r>
              <a:rPr lang="en-US" dirty="0" err="1"/>
              <a:t>tục</a:t>
            </a:r>
            <a:r>
              <a:rPr lang="en-US" dirty="0"/>
              <a:t> </a:t>
            </a:r>
            <a:r>
              <a:rPr lang="en-US" dirty="0" err="1"/>
              <a:t>hành</a:t>
            </a:r>
            <a:r>
              <a:rPr lang="en-US" dirty="0"/>
              <a:t> </a:t>
            </a:r>
            <a:r>
              <a:rPr lang="en-US" dirty="0" err="1"/>
              <a:t>chính</a:t>
            </a:r>
            <a:r>
              <a:rPr lang="en-US" dirty="0"/>
              <a:t> </a:t>
            </a:r>
            <a:r>
              <a:rPr lang="en-US" dirty="0" err="1"/>
              <a:t>để</a:t>
            </a:r>
            <a:r>
              <a:rPr lang="en-US" dirty="0"/>
              <a:t> </a:t>
            </a:r>
            <a:r>
              <a:rPr lang="en-US" dirty="0" err="1"/>
              <a:t>kịp</a:t>
            </a:r>
            <a:r>
              <a:rPr lang="en-US" dirty="0"/>
              <a:t> </a:t>
            </a:r>
            <a:r>
              <a:rPr lang="en-US" dirty="0" err="1"/>
              <a:t>thời</a:t>
            </a:r>
            <a:r>
              <a:rPr lang="en-US" dirty="0"/>
              <a:t> </a:t>
            </a:r>
            <a:r>
              <a:rPr lang="en-US" dirty="0" err="1"/>
              <a:t>giải</a:t>
            </a:r>
            <a:r>
              <a:rPr lang="en-US" dirty="0"/>
              <a:t> </a:t>
            </a:r>
            <a:r>
              <a:rPr lang="en-US" dirty="0" err="1"/>
              <a:t>quyết</a:t>
            </a:r>
            <a:r>
              <a:rPr lang="en-US" dirty="0"/>
              <a:t> </a:t>
            </a:r>
            <a:r>
              <a:rPr lang="en-US" dirty="0" err="1"/>
              <a:t>hồ</a:t>
            </a:r>
            <a:r>
              <a:rPr lang="en-US" dirty="0"/>
              <a:t> </a:t>
            </a:r>
            <a:r>
              <a:rPr lang="en-US" dirty="0" err="1"/>
              <a:t>sơ</a:t>
            </a:r>
            <a:r>
              <a:rPr lang="en-US" dirty="0"/>
              <a:t> </a:t>
            </a:r>
            <a:r>
              <a:rPr lang="en-US" dirty="0" err="1"/>
              <a:t>theo</a:t>
            </a:r>
            <a:r>
              <a:rPr lang="en-US" dirty="0"/>
              <a:t> </a:t>
            </a:r>
            <a:r>
              <a:rPr lang="en-US" dirty="0" err="1"/>
              <a:t>đúng</a:t>
            </a:r>
            <a:r>
              <a:rPr lang="en-US" dirty="0"/>
              <a:t> </a:t>
            </a:r>
            <a:r>
              <a:rPr lang="en-US" dirty="0" err="1"/>
              <a:t>quy</a:t>
            </a:r>
            <a:r>
              <a:rPr lang="en-US" dirty="0"/>
              <a:t> </a:t>
            </a:r>
            <a:r>
              <a:rPr lang="en-US" dirty="0" err="1"/>
              <a:t>định</a:t>
            </a:r>
            <a:r>
              <a:rPr lang="en-US" dirty="0"/>
              <a:t> </a:t>
            </a:r>
            <a:r>
              <a:rPr lang="en-US" dirty="0" err="1"/>
              <a:t>tại</a:t>
            </a:r>
            <a:r>
              <a:rPr lang="en-US" dirty="0"/>
              <a:t> Thông </a:t>
            </a:r>
            <a:r>
              <a:rPr lang="en-US" dirty="0" err="1"/>
              <a:t>tư</a:t>
            </a:r>
            <a:r>
              <a:rPr lang="en-US" dirty="0"/>
              <a:t> </a:t>
            </a:r>
            <a:r>
              <a:rPr lang="en-US" dirty="0" err="1"/>
              <a:t>mới</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err="1"/>
              <a:t>Cục</a:t>
            </a:r>
            <a:r>
              <a:rPr lang="en-US" dirty="0"/>
              <a:t> QLD </a:t>
            </a:r>
            <a:r>
              <a:rPr lang="en-US" dirty="0" err="1"/>
              <a:t>đã</a:t>
            </a:r>
            <a:r>
              <a:rPr lang="en-US" dirty="0"/>
              <a:t> </a:t>
            </a:r>
            <a:r>
              <a:rPr lang="en-US" dirty="0" err="1"/>
              <a:t>tham</a:t>
            </a:r>
            <a:r>
              <a:rPr lang="en-US" dirty="0"/>
              <a:t> </a:t>
            </a:r>
            <a:r>
              <a:rPr lang="en-US" dirty="0" err="1"/>
              <a:t>mưu</a:t>
            </a:r>
            <a:r>
              <a:rPr lang="en-US" dirty="0"/>
              <a:t> </a:t>
            </a:r>
            <a:r>
              <a:rPr lang="en-US" dirty="0" err="1"/>
              <a:t>Lãnh</a:t>
            </a:r>
            <a:r>
              <a:rPr lang="en-US" dirty="0"/>
              <a:t> </a:t>
            </a:r>
            <a:r>
              <a:rPr lang="en-US" dirty="0" err="1"/>
              <a:t>đạo</a:t>
            </a:r>
            <a:r>
              <a:rPr lang="en-US" dirty="0"/>
              <a:t> </a:t>
            </a:r>
            <a:r>
              <a:rPr lang="en-US" dirty="0" err="1"/>
              <a:t>Bộ</a:t>
            </a:r>
            <a:r>
              <a:rPr lang="en-US" dirty="0"/>
              <a:t> ban </a:t>
            </a:r>
            <a:r>
              <a:rPr lang="en-US" dirty="0" err="1"/>
              <a:t>hành</a:t>
            </a:r>
            <a:r>
              <a:rPr lang="en-US" dirty="0"/>
              <a:t> </a:t>
            </a:r>
            <a:r>
              <a:rPr lang="en-US" dirty="0" err="1"/>
              <a:t>Quyết</a:t>
            </a:r>
            <a:r>
              <a:rPr lang="en-US" dirty="0"/>
              <a:t> </a:t>
            </a:r>
            <a:r>
              <a:rPr lang="en-US" dirty="0" err="1"/>
              <a:t>định</a:t>
            </a:r>
            <a:r>
              <a:rPr lang="en-US" dirty="0"/>
              <a:t> </a:t>
            </a:r>
            <a:r>
              <a:rPr lang="en-US" dirty="0" err="1"/>
              <a:t>số</a:t>
            </a:r>
            <a:r>
              <a:rPr lang="en-US" dirty="0"/>
              <a:t> 2959/QĐ-BYT </a:t>
            </a:r>
            <a:r>
              <a:rPr lang="en-US" dirty="0" err="1"/>
              <a:t>này</a:t>
            </a:r>
            <a:r>
              <a:rPr lang="en-US" dirty="0"/>
              <a:t> 17/09/2025, </a:t>
            </a:r>
            <a:r>
              <a:rPr lang="en-US" dirty="0" err="1"/>
              <a:t>trong</a:t>
            </a:r>
            <a:r>
              <a:rPr lang="en-US" dirty="0"/>
              <a:t> </a:t>
            </a:r>
            <a:r>
              <a:rPr lang="en-US" dirty="0" err="1"/>
              <a:t>đó</a:t>
            </a:r>
            <a:r>
              <a:rPr lang="en-US" dirty="0"/>
              <a:t> </a:t>
            </a:r>
            <a:r>
              <a:rPr lang="en-US" dirty="0" err="1"/>
              <a:t>lĩnh</a:t>
            </a:r>
            <a:r>
              <a:rPr lang="en-US" dirty="0"/>
              <a:t> </a:t>
            </a:r>
            <a:r>
              <a:rPr lang="en-US" dirty="0" err="1"/>
              <a:t>vực</a:t>
            </a:r>
            <a:r>
              <a:rPr lang="en-US" dirty="0"/>
              <a:t> </a:t>
            </a:r>
            <a:r>
              <a:rPr lang="en-US" dirty="0" err="1"/>
              <a:t>đăng</a:t>
            </a:r>
            <a:r>
              <a:rPr lang="en-US" dirty="0"/>
              <a:t> </a:t>
            </a:r>
            <a:r>
              <a:rPr lang="en-US" dirty="0" err="1"/>
              <a:t>ký</a:t>
            </a:r>
            <a:r>
              <a:rPr lang="en-US" dirty="0"/>
              <a:t> </a:t>
            </a:r>
            <a:r>
              <a:rPr lang="en-US" dirty="0" err="1"/>
              <a:t>thuốc</a:t>
            </a:r>
            <a:r>
              <a:rPr lang="en-US" dirty="0"/>
              <a:t> </a:t>
            </a:r>
            <a:r>
              <a:rPr lang="en-US" dirty="0" err="1"/>
              <a:t>có</a:t>
            </a:r>
            <a:r>
              <a:rPr lang="en-US" dirty="0"/>
              <a:t> 04 </a:t>
            </a:r>
            <a:r>
              <a:rPr lang="en-US" dirty="0" err="1"/>
              <a:t>quy</a:t>
            </a:r>
            <a:r>
              <a:rPr lang="en-US" dirty="0"/>
              <a:t> </a:t>
            </a:r>
            <a:r>
              <a:rPr lang="en-US" dirty="0" err="1"/>
              <a:t>trình</a:t>
            </a:r>
            <a:r>
              <a:rPr lang="en-US" dirty="0"/>
              <a:t>, </a:t>
            </a:r>
            <a:r>
              <a:rPr lang="en-US" dirty="0" err="1"/>
              <a:t>gồm</a:t>
            </a:r>
            <a:r>
              <a:rPr lang="en-US" dirty="0"/>
              <a:t> </a:t>
            </a:r>
            <a:r>
              <a:rPr lang="en-US" dirty="0" err="1"/>
              <a:t>quy</a:t>
            </a:r>
            <a:r>
              <a:rPr lang="en-US" dirty="0"/>
              <a:t> </a:t>
            </a:r>
            <a:r>
              <a:rPr lang="en-US" dirty="0" err="1"/>
              <a:t>trình</a:t>
            </a:r>
            <a:r>
              <a:rPr lang="en-US" dirty="0"/>
              <a:t> </a:t>
            </a:r>
            <a:r>
              <a:rPr lang="en-US" dirty="0" err="1"/>
              <a:t>giải</a:t>
            </a:r>
            <a:r>
              <a:rPr lang="en-US" dirty="0"/>
              <a:t> </a:t>
            </a:r>
            <a:r>
              <a:rPr lang="en-US" dirty="0" err="1"/>
              <a:t>quyết</a:t>
            </a:r>
            <a:r>
              <a:rPr lang="en-US" dirty="0"/>
              <a:t> </a:t>
            </a:r>
            <a:r>
              <a:rPr lang="en-US" dirty="0" err="1"/>
              <a:t>hồ</a:t>
            </a:r>
            <a:r>
              <a:rPr lang="en-US" dirty="0"/>
              <a:t> </a:t>
            </a:r>
            <a:r>
              <a:rPr lang="en-US" dirty="0" err="1"/>
              <a:t>sơ</a:t>
            </a:r>
            <a:r>
              <a:rPr lang="en-US" dirty="0"/>
              <a:t> </a:t>
            </a:r>
            <a:r>
              <a:rPr lang="en-US" dirty="0" err="1"/>
              <a:t>cấp</a:t>
            </a:r>
            <a:r>
              <a:rPr lang="en-US" dirty="0"/>
              <a:t>, </a:t>
            </a:r>
            <a:r>
              <a:rPr lang="en-US" dirty="0" err="1"/>
              <a:t>gia</a:t>
            </a:r>
            <a:r>
              <a:rPr lang="en-US" dirty="0"/>
              <a:t> </a:t>
            </a:r>
            <a:r>
              <a:rPr lang="en-US" dirty="0" err="1"/>
              <a:t>hạn</a:t>
            </a:r>
            <a:r>
              <a:rPr lang="en-US" dirty="0"/>
              <a:t>, </a:t>
            </a:r>
            <a:r>
              <a:rPr lang="en-US" dirty="0" err="1"/>
              <a:t>thay</a:t>
            </a:r>
            <a:r>
              <a:rPr lang="en-US" dirty="0"/>
              <a:t> </a:t>
            </a:r>
            <a:r>
              <a:rPr lang="en-US" dirty="0" err="1"/>
              <a:t>đổi</a:t>
            </a:r>
            <a:r>
              <a:rPr lang="en-US" dirty="0"/>
              <a:t> </a:t>
            </a:r>
            <a:r>
              <a:rPr lang="en-US" dirty="0" err="1"/>
              <a:t>bổ</a:t>
            </a:r>
            <a:r>
              <a:rPr lang="en-US" dirty="0"/>
              <a:t> sung </a:t>
            </a:r>
            <a:r>
              <a:rPr lang="en-US" dirty="0" err="1"/>
              <a:t>GĐKLh</a:t>
            </a:r>
            <a:r>
              <a:rPr lang="en-US" dirty="0"/>
              <a:t> </a:t>
            </a:r>
            <a:r>
              <a:rPr lang="en-US" dirty="0" err="1"/>
              <a:t>và</a:t>
            </a:r>
            <a:r>
              <a:rPr lang="en-US" dirty="0"/>
              <a:t> </a:t>
            </a:r>
            <a:r>
              <a:rPr lang="en-US" dirty="0" err="1"/>
              <a:t>thu</a:t>
            </a:r>
            <a:r>
              <a:rPr lang="en-US" dirty="0"/>
              <a:t> </a:t>
            </a:r>
            <a:r>
              <a:rPr lang="en-US" dirty="0" err="1"/>
              <a:t>hồi</a:t>
            </a:r>
            <a:r>
              <a:rPr lang="en-US" dirty="0"/>
              <a:t> GĐKLH.</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Trong </a:t>
            </a:r>
            <a:r>
              <a:rPr lang="en-US" dirty="0" err="1"/>
              <a:t>đó</a:t>
            </a:r>
            <a:r>
              <a:rPr lang="en-US" dirty="0"/>
              <a:t>, </a:t>
            </a:r>
            <a:r>
              <a:rPr lang="en-US" dirty="0" err="1"/>
              <a:t>hồ</a:t>
            </a:r>
            <a:r>
              <a:rPr lang="en-US" dirty="0"/>
              <a:t> </a:t>
            </a:r>
            <a:r>
              <a:rPr lang="en-US" dirty="0" err="1"/>
              <a:t>sơ</a:t>
            </a:r>
            <a:r>
              <a:rPr lang="en-US" dirty="0"/>
              <a:t> </a:t>
            </a:r>
            <a:r>
              <a:rPr lang="en-US" dirty="0" err="1"/>
              <a:t>áp</a:t>
            </a:r>
            <a:r>
              <a:rPr lang="en-US" dirty="0"/>
              <a:t> </a:t>
            </a:r>
            <a:r>
              <a:rPr lang="en-US" dirty="0" err="1"/>
              <a:t>dụng</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a:t>
            </a:r>
            <a:r>
              <a:rPr lang="en-US" dirty="0" err="1"/>
              <a:t>sẽ</a:t>
            </a:r>
            <a:r>
              <a:rPr lang="en-US" dirty="0"/>
              <a:t> </a:t>
            </a:r>
            <a:r>
              <a:rPr lang="en-US" dirty="0" err="1"/>
              <a:t>được</a:t>
            </a:r>
            <a:r>
              <a:rPr lang="en-US" dirty="0"/>
              <a:t> </a:t>
            </a:r>
            <a:r>
              <a:rPr lang="en-US" dirty="0" err="1"/>
              <a:t>giải</a:t>
            </a:r>
            <a:r>
              <a:rPr lang="en-US" dirty="0"/>
              <a:t> </a:t>
            </a:r>
            <a:r>
              <a:rPr lang="en-US" dirty="0" err="1"/>
              <a:t>quyết</a:t>
            </a:r>
            <a:r>
              <a:rPr lang="en-US" dirty="0"/>
              <a:t> </a:t>
            </a:r>
            <a:r>
              <a:rPr lang="en-US" dirty="0" err="1"/>
              <a:t>theo</a:t>
            </a:r>
            <a:r>
              <a:rPr lang="en-US" dirty="0"/>
              <a:t> </a:t>
            </a:r>
            <a:r>
              <a:rPr lang="en-US" dirty="0" err="1"/>
              <a:t>quy</a:t>
            </a:r>
            <a:r>
              <a:rPr lang="en-US" dirty="0"/>
              <a:t> </a:t>
            </a:r>
            <a:r>
              <a:rPr lang="en-US" dirty="0" err="1"/>
              <a:t>trình</a:t>
            </a:r>
            <a:r>
              <a:rPr lang="en-US" dirty="0"/>
              <a:t> </a:t>
            </a:r>
            <a:r>
              <a:rPr lang="en-US" dirty="0" err="1"/>
              <a:t>giải</a:t>
            </a:r>
            <a:r>
              <a:rPr lang="en-US" dirty="0"/>
              <a:t> </a:t>
            </a:r>
            <a:r>
              <a:rPr lang="en-US" dirty="0" err="1"/>
              <a:t>quyết</a:t>
            </a:r>
            <a:r>
              <a:rPr lang="en-US" dirty="0"/>
              <a:t> </a:t>
            </a:r>
            <a:r>
              <a:rPr lang="en-US" dirty="0" err="1"/>
              <a:t>thủ</a:t>
            </a:r>
            <a:r>
              <a:rPr lang="en-US" dirty="0"/>
              <a:t> </a:t>
            </a:r>
            <a:r>
              <a:rPr lang="en-US" dirty="0" err="1"/>
              <a:t>tục</a:t>
            </a:r>
            <a:r>
              <a:rPr lang="en-US" dirty="0"/>
              <a:t> </a:t>
            </a:r>
            <a:r>
              <a:rPr lang="en-US" dirty="0" err="1"/>
              <a:t>hành</a:t>
            </a:r>
            <a:r>
              <a:rPr lang="en-US" dirty="0"/>
              <a:t> </a:t>
            </a:r>
            <a:r>
              <a:rPr lang="en-US" dirty="0" err="1"/>
              <a:t>chính</a:t>
            </a:r>
            <a:r>
              <a:rPr lang="en-US" dirty="0"/>
              <a:t> </a:t>
            </a:r>
            <a:r>
              <a:rPr lang="en-US" dirty="0" err="1"/>
              <a:t>cấp</a:t>
            </a:r>
            <a:r>
              <a:rPr lang="en-US" dirty="0"/>
              <a:t> GĐKLH </a:t>
            </a:r>
            <a:r>
              <a:rPr lang="en-US" dirty="0" err="1"/>
              <a:t>thuốc</a:t>
            </a:r>
            <a:r>
              <a:rPr lang="en-US" dirty="0"/>
              <a:t>, NLLT (QT.QLD.ĐK.09.01).</a:t>
            </a:r>
          </a:p>
        </p:txBody>
      </p:sp>
    </p:spTree>
    <p:extLst>
      <p:ext uri="{BB962C8B-B14F-4D97-AF65-F5344CB8AC3E}">
        <p14:creationId xmlns:p14="http://schemas.microsoft.com/office/powerpoint/2010/main" val="388810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2F75B161-3B48-F610-7CB6-B839EA00D5BF}"/>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4CDA1EA7-D990-5A81-E15F-E71DE97D508B}"/>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A9430DC2-0EC7-1B98-0619-D9F596AC575F}"/>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Như </a:t>
            </a:r>
            <a:r>
              <a:rPr lang="en-US" dirty="0" err="1"/>
              <a:t>tôi</a:t>
            </a:r>
            <a:r>
              <a:rPr lang="en-US" dirty="0"/>
              <a:t> </a:t>
            </a:r>
            <a:r>
              <a:rPr lang="en-US" dirty="0" err="1"/>
              <a:t>đã</a:t>
            </a:r>
            <a:r>
              <a:rPr lang="en-US" dirty="0"/>
              <a:t> </a:t>
            </a:r>
            <a:r>
              <a:rPr lang="en-US" dirty="0" err="1"/>
              <a:t>trình</a:t>
            </a:r>
            <a:r>
              <a:rPr lang="en-US" dirty="0"/>
              <a:t> </a:t>
            </a:r>
            <a:r>
              <a:rPr lang="en-US" dirty="0" err="1"/>
              <a:t>bày</a:t>
            </a:r>
            <a:r>
              <a:rPr lang="en-US" dirty="0"/>
              <a:t> ở </a:t>
            </a:r>
            <a:r>
              <a:rPr lang="en-US" dirty="0" err="1"/>
              <a:t>phần</a:t>
            </a:r>
            <a:r>
              <a:rPr lang="en-US" dirty="0"/>
              <a:t> 1, </a:t>
            </a:r>
            <a:r>
              <a:rPr lang="en-US" dirty="0" err="1"/>
              <a:t>các</a:t>
            </a:r>
            <a:r>
              <a:rPr lang="en-US" dirty="0"/>
              <a:t> </a:t>
            </a:r>
            <a:r>
              <a:rPr lang="en-US" dirty="0" err="1"/>
              <a:t>bước</a:t>
            </a:r>
            <a:r>
              <a:rPr lang="en-US" dirty="0"/>
              <a:t> </a:t>
            </a:r>
            <a:r>
              <a:rPr lang="en-US" dirty="0" err="1"/>
              <a:t>giải</a:t>
            </a:r>
            <a:r>
              <a:rPr lang="en-US" dirty="0"/>
              <a:t> </a:t>
            </a:r>
            <a:r>
              <a:rPr lang="en-US" dirty="0" err="1"/>
              <a:t>quyết</a:t>
            </a:r>
            <a:r>
              <a:rPr lang="en-US" dirty="0"/>
              <a:t> </a:t>
            </a:r>
            <a:r>
              <a:rPr lang="en-US" dirty="0" err="1"/>
              <a:t>đối</a:t>
            </a:r>
            <a:r>
              <a:rPr lang="en-US" dirty="0"/>
              <a:t> </a:t>
            </a:r>
            <a:r>
              <a:rPr lang="en-US" dirty="0" err="1"/>
              <a:t>với</a:t>
            </a:r>
            <a:r>
              <a:rPr lang="en-US" dirty="0"/>
              <a:t> </a:t>
            </a:r>
            <a:r>
              <a:rPr lang="en-US" dirty="0" err="1"/>
              <a:t>hồ</a:t>
            </a:r>
            <a:r>
              <a:rPr lang="en-US" dirty="0"/>
              <a:t> </a:t>
            </a:r>
            <a:r>
              <a:rPr lang="en-US" dirty="0" err="1"/>
              <a:t>sơ</a:t>
            </a:r>
            <a:r>
              <a:rPr lang="en-US" dirty="0"/>
              <a:t> </a:t>
            </a:r>
            <a:r>
              <a:rPr lang="en-US" dirty="0" err="1"/>
              <a:t>tham</a:t>
            </a:r>
            <a:r>
              <a:rPr lang="en-US" dirty="0"/>
              <a:t> </a:t>
            </a:r>
            <a:r>
              <a:rPr lang="en-US" dirty="0" err="1"/>
              <a:t>chiếu</a:t>
            </a:r>
            <a:r>
              <a:rPr lang="en-US" dirty="0"/>
              <a:t> </a:t>
            </a:r>
            <a:r>
              <a:rPr lang="en-US" dirty="0" err="1"/>
              <a:t>tương</a:t>
            </a:r>
            <a:r>
              <a:rPr lang="en-US" dirty="0"/>
              <a:t> </a:t>
            </a:r>
            <a:r>
              <a:rPr lang="en-US" dirty="0" err="1"/>
              <a:t>tự</a:t>
            </a:r>
            <a:r>
              <a:rPr lang="en-US" dirty="0"/>
              <a:t> </a:t>
            </a:r>
            <a:r>
              <a:rPr lang="en-US" dirty="0" err="1"/>
              <a:t>như</a:t>
            </a:r>
            <a:r>
              <a:rPr lang="en-US" dirty="0"/>
              <a:t> </a:t>
            </a:r>
            <a:r>
              <a:rPr lang="en-US" dirty="0" err="1"/>
              <a:t>hồ</a:t>
            </a:r>
            <a:r>
              <a:rPr lang="en-US" dirty="0"/>
              <a:t> </a:t>
            </a:r>
            <a:r>
              <a:rPr lang="en-US" dirty="0" err="1"/>
              <a:t>sơ</a:t>
            </a:r>
            <a:r>
              <a:rPr lang="en-US" dirty="0"/>
              <a:t> </a:t>
            </a:r>
            <a:r>
              <a:rPr lang="en-US" dirty="0" err="1"/>
              <a:t>thông</a:t>
            </a:r>
            <a:r>
              <a:rPr lang="en-US" dirty="0"/>
              <a:t> </a:t>
            </a:r>
            <a:r>
              <a:rPr lang="en-US" dirty="0" err="1"/>
              <a:t>thường</a:t>
            </a:r>
            <a:r>
              <a:rPr lang="en-US" dirty="0"/>
              <a:t>, </a:t>
            </a:r>
            <a:r>
              <a:rPr lang="en-US" dirty="0" err="1"/>
              <a:t>điểm</a:t>
            </a:r>
            <a:r>
              <a:rPr lang="en-US" dirty="0"/>
              <a:t> </a:t>
            </a:r>
            <a:r>
              <a:rPr lang="en-US" dirty="0" err="1"/>
              <a:t>khác</a:t>
            </a:r>
            <a:r>
              <a:rPr lang="en-US" dirty="0"/>
              <a:t> </a:t>
            </a:r>
            <a:r>
              <a:rPr lang="en-US" dirty="0" err="1"/>
              <a:t>biệt</a:t>
            </a:r>
            <a:r>
              <a:rPr lang="en-US" dirty="0"/>
              <a:t> </a:t>
            </a:r>
            <a:r>
              <a:rPr lang="en-US" dirty="0" err="1"/>
              <a:t>là</a:t>
            </a:r>
            <a:r>
              <a:rPr lang="en-US" dirty="0"/>
              <a:t> </a:t>
            </a:r>
            <a:r>
              <a:rPr lang="en-US" dirty="0" err="1"/>
              <a:t>thời</a:t>
            </a:r>
            <a:r>
              <a:rPr lang="en-US" dirty="0"/>
              <a:t> </a:t>
            </a:r>
            <a:r>
              <a:rPr lang="en-US" dirty="0" err="1"/>
              <a:t>gian</a:t>
            </a:r>
            <a:r>
              <a:rPr lang="en-US" dirty="0"/>
              <a:t> </a:t>
            </a:r>
            <a:r>
              <a:rPr lang="en-US" dirty="0" err="1"/>
              <a:t>được</a:t>
            </a:r>
            <a:r>
              <a:rPr lang="en-US" dirty="0"/>
              <a:t> </a:t>
            </a:r>
            <a:r>
              <a:rPr lang="en-US" dirty="0" err="1"/>
              <a:t>rút</a:t>
            </a:r>
            <a:r>
              <a:rPr lang="en-US" dirty="0"/>
              <a:t> </a:t>
            </a:r>
            <a:r>
              <a:rPr lang="en-US" dirty="0" err="1"/>
              <a:t>ngắn</a:t>
            </a:r>
            <a:r>
              <a:rPr lang="en-US" dirty="0"/>
              <a:t>. </a:t>
            </a:r>
            <a:r>
              <a:rPr lang="en-US" dirty="0" err="1"/>
              <a:t>Ngoài</a:t>
            </a:r>
            <a:r>
              <a:rPr lang="en-US" dirty="0"/>
              <a:t> </a:t>
            </a:r>
            <a:r>
              <a:rPr lang="en-US" dirty="0" err="1"/>
              <a:t>ra</a:t>
            </a:r>
            <a:r>
              <a:rPr lang="en-US" dirty="0"/>
              <a:t>, do </a:t>
            </a:r>
            <a:r>
              <a:rPr lang="en-US" dirty="0" err="1"/>
              <a:t>đặc</a:t>
            </a:r>
            <a:r>
              <a:rPr lang="en-US" dirty="0"/>
              <a:t> </a:t>
            </a:r>
            <a:r>
              <a:rPr lang="en-US" dirty="0" err="1"/>
              <a:t>thù</a:t>
            </a:r>
            <a:r>
              <a:rPr lang="en-US" dirty="0"/>
              <a:t> </a:t>
            </a:r>
            <a:r>
              <a:rPr lang="en-US" dirty="0" err="1"/>
              <a:t>về</a:t>
            </a:r>
            <a:r>
              <a:rPr lang="en-US" dirty="0"/>
              <a:t> </a:t>
            </a:r>
            <a:r>
              <a:rPr lang="en-US" dirty="0" err="1"/>
              <a:t>thành</a:t>
            </a:r>
            <a:r>
              <a:rPr lang="en-US" dirty="0"/>
              <a:t> </a:t>
            </a:r>
            <a:r>
              <a:rPr lang="en-US" dirty="0" err="1"/>
              <a:t>phần</a:t>
            </a:r>
            <a:r>
              <a:rPr lang="en-US" dirty="0"/>
              <a:t> </a:t>
            </a:r>
            <a:r>
              <a:rPr lang="en-US" dirty="0" err="1"/>
              <a:t>hồ</a:t>
            </a:r>
            <a:r>
              <a:rPr lang="en-US" dirty="0"/>
              <a:t> </a:t>
            </a:r>
            <a:r>
              <a:rPr lang="en-US" dirty="0" err="1"/>
              <a:t>sơ</a:t>
            </a:r>
            <a:r>
              <a:rPr lang="en-US" dirty="0"/>
              <a:t> </a:t>
            </a:r>
            <a:r>
              <a:rPr lang="en-US" dirty="0" err="1"/>
              <a:t>và</a:t>
            </a:r>
            <a:r>
              <a:rPr lang="en-US" dirty="0"/>
              <a:t> </a:t>
            </a:r>
            <a:r>
              <a:rPr lang="en-US" dirty="0" err="1"/>
              <a:t>cách</a:t>
            </a:r>
            <a:r>
              <a:rPr lang="en-US" dirty="0"/>
              <a:t> </a:t>
            </a:r>
            <a:r>
              <a:rPr lang="en-US" dirty="0" err="1"/>
              <a:t>thức</a:t>
            </a:r>
            <a:r>
              <a:rPr lang="en-US" dirty="0"/>
              <a:t> </a:t>
            </a:r>
            <a:r>
              <a:rPr lang="en-US" dirty="0" err="1"/>
              <a:t>thẩm</a:t>
            </a:r>
            <a:r>
              <a:rPr lang="en-US" dirty="0"/>
              <a:t> </a:t>
            </a:r>
            <a:r>
              <a:rPr lang="en-US" dirty="0" err="1"/>
              <a:t>định</a:t>
            </a:r>
            <a:r>
              <a:rPr lang="en-US" dirty="0"/>
              <a:t>, </a:t>
            </a:r>
            <a:r>
              <a:rPr lang="en-US" dirty="0" err="1"/>
              <a:t>chúng</a:t>
            </a:r>
            <a:r>
              <a:rPr lang="en-US" dirty="0"/>
              <a:t> </a:t>
            </a:r>
            <a:r>
              <a:rPr lang="en-US" dirty="0" err="1"/>
              <a:t>tôi</a:t>
            </a:r>
            <a:r>
              <a:rPr lang="en-US" dirty="0"/>
              <a:t> </a:t>
            </a:r>
            <a:r>
              <a:rPr lang="en-US" dirty="0" err="1"/>
              <a:t>đã</a:t>
            </a:r>
            <a:r>
              <a:rPr lang="en-US" dirty="0"/>
              <a:t> </a:t>
            </a:r>
            <a:r>
              <a:rPr lang="en-US" dirty="0" err="1"/>
              <a:t>xây</a:t>
            </a:r>
            <a:r>
              <a:rPr lang="en-US" dirty="0"/>
              <a:t> </a:t>
            </a:r>
            <a:r>
              <a:rPr lang="en-US" dirty="0" err="1"/>
              <a:t>dựng</a:t>
            </a:r>
            <a:r>
              <a:rPr lang="en-US" dirty="0"/>
              <a:t> </a:t>
            </a:r>
            <a:r>
              <a:rPr lang="en-US" dirty="0" err="1"/>
              <a:t>mẫu</a:t>
            </a:r>
            <a:r>
              <a:rPr lang="en-US" dirty="0"/>
              <a:t> </a:t>
            </a:r>
            <a:r>
              <a:rPr lang="en-US" dirty="0" err="1"/>
              <a:t>biên</a:t>
            </a:r>
            <a:r>
              <a:rPr lang="en-US" dirty="0"/>
              <a:t> </a:t>
            </a:r>
            <a:r>
              <a:rPr lang="en-US" dirty="0" err="1"/>
              <a:t>bản</a:t>
            </a:r>
            <a:r>
              <a:rPr lang="en-US" dirty="0"/>
              <a:t> </a:t>
            </a:r>
            <a:r>
              <a:rPr lang="en-US" dirty="0" err="1"/>
              <a:t>thẩm</a:t>
            </a:r>
            <a:r>
              <a:rPr lang="en-US" dirty="0"/>
              <a:t> </a:t>
            </a:r>
            <a:r>
              <a:rPr lang="en-US" dirty="0" err="1"/>
              <a:t>định</a:t>
            </a:r>
            <a:r>
              <a:rPr lang="en-US" dirty="0"/>
              <a:t> </a:t>
            </a:r>
            <a:r>
              <a:rPr lang="en-US" dirty="0" err="1"/>
              <a:t>riêng</a:t>
            </a:r>
            <a:r>
              <a:rPr lang="en-US" dirty="0"/>
              <a:t> </a:t>
            </a:r>
            <a:r>
              <a:rPr lang="en-US" dirty="0" err="1"/>
              <a:t>đối</a:t>
            </a:r>
            <a:r>
              <a:rPr lang="en-US" dirty="0"/>
              <a:t> </a:t>
            </a:r>
            <a:r>
              <a:rPr lang="en-US" dirty="0" err="1"/>
              <a:t>với</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a:t>
            </a:r>
            <a:r>
              <a:rPr lang="en-US" dirty="0" err="1"/>
              <a:t>để</a:t>
            </a:r>
            <a:r>
              <a:rPr lang="en-US" dirty="0"/>
              <a:t> </a:t>
            </a:r>
            <a:r>
              <a:rPr lang="en-US" dirty="0" err="1"/>
              <a:t>thống</a:t>
            </a:r>
            <a:r>
              <a:rPr lang="en-US" dirty="0"/>
              <a:t> </a:t>
            </a:r>
            <a:r>
              <a:rPr lang="en-US" dirty="0" err="1"/>
              <a:t>nhất</a:t>
            </a:r>
            <a:r>
              <a:rPr lang="en-US" dirty="0"/>
              <a:t> </a:t>
            </a:r>
            <a:r>
              <a:rPr lang="en-US" dirty="0" err="1"/>
              <a:t>cách</a:t>
            </a:r>
            <a:r>
              <a:rPr lang="en-US" dirty="0"/>
              <a:t> </a:t>
            </a:r>
            <a:r>
              <a:rPr lang="en-US" dirty="0" err="1"/>
              <a:t>thức</a:t>
            </a:r>
            <a:r>
              <a:rPr lang="en-US" dirty="0"/>
              <a:t> </a:t>
            </a:r>
            <a:r>
              <a:rPr lang="en-US" dirty="0" err="1"/>
              <a:t>thẩm</a:t>
            </a:r>
            <a:r>
              <a:rPr lang="en-US" dirty="0"/>
              <a:t> </a:t>
            </a:r>
            <a:r>
              <a:rPr lang="en-US" dirty="0" err="1"/>
              <a:t>định</a:t>
            </a:r>
            <a:r>
              <a:rPr lang="en-US" dirty="0"/>
              <a:t>, </a:t>
            </a:r>
            <a:r>
              <a:rPr lang="en-US" dirty="0" err="1"/>
              <a:t>cũng</a:t>
            </a:r>
            <a:r>
              <a:rPr lang="en-US" dirty="0"/>
              <a:t> </a:t>
            </a:r>
            <a:r>
              <a:rPr lang="en-US" dirty="0" err="1"/>
              <a:t>như</a:t>
            </a:r>
            <a:r>
              <a:rPr lang="en-US" dirty="0"/>
              <a:t> </a:t>
            </a:r>
            <a:r>
              <a:rPr lang="en-US" dirty="0" err="1"/>
              <a:t>tổ</a:t>
            </a:r>
            <a:r>
              <a:rPr lang="en-US" dirty="0"/>
              <a:t> </a:t>
            </a:r>
            <a:r>
              <a:rPr lang="en-US" dirty="0" err="1"/>
              <a:t>chức</a:t>
            </a:r>
            <a:r>
              <a:rPr lang="en-US" dirty="0"/>
              <a:t> </a:t>
            </a:r>
            <a:r>
              <a:rPr lang="en-US" dirty="0" err="1"/>
              <a:t>các</a:t>
            </a:r>
            <a:r>
              <a:rPr lang="en-US" dirty="0"/>
              <a:t> </a:t>
            </a:r>
            <a:r>
              <a:rPr lang="en-US" dirty="0" err="1"/>
              <a:t>buổi</a:t>
            </a:r>
            <a:r>
              <a:rPr lang="en-US" dirty="0"/>
              <a:t> </a:t>
            </a:r>
            <a:r>
              <a:rPr lang="en-US" dirty="0" err="1"/>
              <a:t>tập</a:t>
            </a:r>
            <a:r>
              <a:rPr lang="en-US" dirty="0"/>
              <a:t> </a:t>
            </a:r>
            <a:r>
              <a:rPr lang="en-US" dirty="0" err="1"/>
              <a:t>huấn</a:t>
            </a:r>
            <a:r>
              <a:rPr lang="en-US" dirty="0"/>
              <a:t>, </a:t>
            </a:r>
            <a:r>
              <a:rPr lang="en-US" dirty="0" err="1"/>
              <a:t>đào</a:t>
            </a:r>
            <a:r>
              <a:rPr lang="en-US" dirty="0"/>
              <a:t> </a:t>
            </a:r>
            <a:r>
              <a:rPr lang="en-US" dirty="0" err="1"/>
              <a:t>tạo</a:t>
            </a:r>
            <a:r>
              <a:rPr lang="en-US" dirty="0"/>
              <a:t> </a:t>
            </a:r>
            <a:r>
              <a:rPr lang="en-US" dirty="0" err="1"/>
              <a:t>chuyên</a:t>
            </a:r>
            <a:r>
              <a:rPr lang="en-US" dirty="0"/>
              <a:t> </a:t>
            </a:r>
            <a:r>
              <a:rPr lang="en-US" dirty="0" err="1"/>
              <a:t>gia</a:t>
            </a:r>
            <a:r>
              <a:rPr lang="en-US" dirty="0"/>
              <a:t> </a:t>
            </a:r>
            <a:r>
              <a:rPr lang="en-US" dirty="0" err="1"/>
              <a:t>để</a:t>
            </a:r>
            <a:r>
              <a:rPr lang="en-US" dirty="0"/>
              <a:t> </a:t>
            </a:r>
            <a:r>
              <a:rPr lang="en-US" dirty="0" err="1"/>
              <a:t>thống</a:t>
            </a:r>
            <a:r>
              <a:rPr lang="en-US" dirty="0"/>
              <a:t> </a:t>
            </a:r>
            <a:r>
              <a:rPr lang="en-US" dirty="0" err="1"/>
              <a:t>nhất</a:t>
            </a:r>
            <a:r>
              <a:rPr lang="en-US" dirty="0"/>
              <a:t> </a:t>
            </a:r>
            <a:r>
              <a:rPr lang="en-US" dirty="0" err="1"/>
              <a:t>cách</a:t>
            </a:r>
            <a:r>
              <a:rPr lang="en-US" dirty="0"/>
              <a:t> </a:t>
            </a:r>
            <a:r>
              <a:rPr lang="en-US" dirty="0" err="1"/>
              <a:t>thức</a:t>
            </a:r>
            <a:r>
              <a:rPr lang="en-US" dirty="0"/>
              <a:t> </a:t>
            </a:r>
            <a:r>
              <a:rPr lang="en-US" dirty="0" err="1"/>
              <a:t>thực</a:t>
            </a:r>
            <a:r>
              <a:rPr lang="en-US" dirty="0"/>
              <a:t> </a:t>
            </a:r>
            <a:r>
              <a:rPr lang="en-US" dirty="0" err="1"/>
              <a:t>hiện</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err="1"/>
              <a:t>Trên</a:t>
            </a:r>
            <a:r>
              <a:rPr lang="en-US" dirty="0"/>
              <a:t> slide </a:t>
            </a:r>
            <a:r>
              <a:rPr lang="en-US" dirty="0" err="1"/>
              <a:t>là</a:t>
            </a:r>
            <a:r>
              <a:rPr lang="en-US" dirty="0"/>
              <a:t> 04 </a:t>
            </a:r>
            <a:r>
              <a:rPr lang="en-US" dirty="0" err="1"/>
              <a:t>biểu</a:t>
            </a:r>
            <a:r>
              <a:rPr lang="en-US" dirty="0"/>
              <a:t> </a:t>
            </a:r>
            <a:r>
              <a:rPr lang="en-US" dirty="0" err="1"/>
              <a:t>mẫu</a:t>
            </a:r>
            <a:r>
              <a:rPr lang="en-US" dirty="0"/>
              <a:t> </a:t>
            </a:r>
            <a:r>
              <a:rPr lang="en-US" dirty="0" err="1"/>
              <a:t>áp</a:t>
            </a:r>
            <a:r>
              <a:rPr lang="en-US" dirty="0"/>
              <a:t> </a:t>
            </a:r>
            <a:r>
              <a:rPr lang="en-US" dirty="0" err="1"/>
              <a:t>dụng</a:t>
            </a:r>
            <a:r>
              <a:rPr lang="en-US" dirty="0"/>
              <a:t> </a:t>
            </a:r>
            <a:r>
              <a:rPr lang="en-US" dirty="0" err="1"/>
              <a:t>đối</a:t>
            </a:r>
            <a:r>
              <a:rPr lang="en-US" dirty="0"/>
              <a:t> </a:t>
            </a:r>
            <a:r>
              <a:rPr lang="en-US" dirty="0" err="1"/>
              <a:t>với</a:t>
            </a:r>
            <a:r>
              <a:rPr lang="en-US" dirty="0"/>
              <a:t> </a:t>
            </a:r>
            <a:r>
              <a:rPr lang="en-US" dirty="0" err="1"/>
              <a:t>hồ</a:t>
            </a:r>
            <a:r>
              <a:rPr lang="en-US" dirty="0"/>
              <a:t> </a:t>
            </a:r>
            <a:r>
              <a:rPr lang="en-US" dirty="0" err="1"/>
              <a:t>sơ</a:t>
            </a:r>
            <a:r>
              <a:rPr lang="en-US" dirty="0"/>
              <a:t> </a:t>
            </a:r>
            <a:r>
              <a:rPr lang="en-US" dirty="0" err="1"/>
              <a:t>tham</a:t>
            </a:r>
            <a:r>
              <a:rPr lang="en-US" dirty="0"/>
              <a:t> </a:t>
            </a:r>
            <a:r>
              <a:rPr lang="en-US" dirty="0" err="1"/>
              <a:t>chiếu</a:t>
            </a:r>
            <a:r>
              <a:rPr lang="en-US" dirty="0"/>
              <a:t> </a:t>
            </a:r>
            <a:r>
              <a:rPr lang="en-US" dirty="0" err="1"/>
              <a:t>để</a:t>
            </a:r>
            <a:r>
              <a:rPr lang="en-US" dirty="0"/>
              <a:t> </a:t>
            </a:r>
            <a:r>
              <a:rPr lang="en-US" dirty="0" err="1"/>
              <a:t>quý</a:t>
            </a:r>
            <a:r>
              <a:rPr lang="en-US" dirty="0"/>
              <a:t> </a:t>
            </a:r>
            <a:r>
              <a:rPr lang="en-US" dirty="0" err="1"/>
              <a:t>vị</a:t>
            </a:r>
            <a:r>
              <a:rPr lang="en-US" dirty="0"/>
              <a:t> </a:t>
            </a:r>
            <a:r>
              <a:rPr lang="en-US" dirty="0" err="1"/>
              <a:t>tham</a:t>
            </a:r>
            <a:r>
              <a:rPr lang="en-US" dirty="0"/>
              <a:t> </a:t>
            </a:r>
            <a:r>
              <a:rPr lang="en-US" dirty="0" err="1"/>
              <a:t>khảo</a:t>
            </a:r>
            <a:r>
              <a:rPr lang="en-US" dirty="0"/>
              <a:t>.</a:t>
            </a:r>
          </a:p>
        </p:txBody>
      </p:sp>
    </p:spTree>
    <p:extLst>
      <p:ext uri="{BB962C8B-B14F-4D97-AF65-F5344CB8AC3E}">
        <p14:creationId xmlns:p14="http://schemas.microsoft.com/office/powerpoint/2010/main" val="4110429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0FBF8C22-0581-2DDF-55F7-F821D371F864}"/>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29527429-24A1-F43B-3CAA-8A4561468CFA}"/>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7976AB9F-C7DE-55CD-9F2D-03EDC02E535F}"/>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Sau </a:t>
            </a:r>
            <a:r>
              <a:rPr lang="en-US" dirty="0" err="1"/>
              <a:t>khi</a:t>
            </a:r>
            <a:r>
              <a:rPr lang="en-US" dirty="0"/>
              <a:t> </a:t>
            </a:r>
            <a:r>
              <a:rPr lang="en-US" dirty="0" err="1"/>
              <a:t>có</a:t>
            </a:r>
            <a:r>
              <a:rPr lang="en-US" dirty="0"/>
              <a:t> </a:t>
            </a:r>
            <a:r>
              <a:rPr lang="en-US" dirty="0" err="1"/>
              <a:t>quy</a:t>
            </a:r>
            <a:r>
              <a:rPr lang="en-US" dirty="0"/>
              <a:t> </a:t>
            </a:r>
            <a:r>
              <a:rPr lang="en-US" dirty="0" err="1"/>
              <a:t>trình</a:t>
            </a:r>
            <a:r>
              <a:rPr lang="en-US" dirty="0"/>
              <a:t> </a:t>
            </a:r>
            <a:r>
              <a:rPr lang="en-US" dirty="0" err="1"/>
              <a:t>giải</a:t>
            </a:r>
            <a:r>
              <a:rPr lang="en-US" dirty="0"/>
              <a:t> </a:t>
            </a:r>
            <a:r>
              <a:rPr lang="en-US" dirty="0" err="1"/>
              <a:t>quyết</a:t>
            </a:r>
            <a:r>
              <a:rPr lang="en-US" dirty="0"/>
              <a:t> TTHC, </a:t>
            </a:r>
            <a:r>
              <a:rPr lang="en-US" dirty="0" err="1"/>
              <a:t>Cục</a:t>
            </a:r>
            <a:r>
              <a:rPr lang="en-US" dirty="0"/>
              <a:t> QLD </a:t>
            </a:r>
            <a:r>
              <a:rPr lang="en-US" dirty="0" err="1"/>
              <a:t>đã</a:t>
            </a:r>
            <a:r>
              <a:rPr lang="en-US" dirty="0"/>
              <a:t> </a:t>
            </a:r>
            <a:r>
              <a:rPr lang="en-US" dirty="0" err="1"/>
              <a:t>khẩn</a:t>
            </a:r>
            <a:r>
              <a:rPr lang="en-US" dirty="0"/>
              <a:t> </a:t>
            </a:r>
            <a:r>
              <a:rPr lang="en-US" dirty="0" err="1"/>
              <a:t>trương</a:t>
            </a:r>
            <a:r>
              <a:rPr lang="en-US" dirty="0"/>
              <a:t> </a:t>
            </a:r>
            <a:r>
              <a:rPr lang="en-US" dirty="0" err="1"/>
              <a:t>phối</a:t>
            </a:r>
            <a:r>
              <a:rPr lang="en-US" dirty="0"/>
              <a:t> </a:t>
            </a:r>
            <a:r>
              <a:rPr lang="en-US" dirty="0" err="1"/>
              <a:t>hợp</a:t>
            </a:r>
            <a:r>
              <a:rPr lang="en-US" dirty="0"/>
              <a:t> </a:t>
            </a:r>
            <a:r>
              <a:rPr lang="en-US" dirty="0" err="1"/>
              <a:t>với</a:t>
            </a:r>
            <a:r>
              <a:rPr lang="en-US" dirty="0"/>
              <a:t> </a:t>
            </a:r>
            <a:r>
              <a:rPr lang="en-US" dirty="0" err="1"/>
              <a:t>đơn</a:t>
            </a:r>
            <a:r>
              <a:rPr lang="en-US" dirty="0"/>
              <a:t> </a:t>
            </a:r>
            <a:r>
              <a:rPr lang="en-US" dirty="0" err="1"/>
              <a:t>vị</a:t>
            </a:r>
            <a:r>
              <a:rPr lang="en-US" dirty="0"/>
              <a:t> </a:t>
            </a:r>
            <a:r>
              <a:rPr lang="en-US" dirty="0" err="1"/>
              <a:t>cung</a:t>
            </a:r>
            <a:r>
              <a:rPr lang="en-US" dirty="0"/>
              <a:t> </a:t>
            </a:r>
            <a:r>
              <a:rPr lang="en-US" dirty="0" err="1"/>
              <a:t>cấp</a:t>
            </a:r>
            <a:r>
              <a:rPr lang="en-US" dirty="0"/>
              <a:t> </a:t>
            </a:r>
            <a:r>
              <a:rPr lang="en-US" dirty="0" err="1"/>
              <a:t>hạ</a:t>
            </a:r>
            <a:r>
              <a:rPr lang="en-US" dirty="0"/>
              <a:t> </a:t>
            </a:r>
            <a:r>
              <a:rPr lang="en-US" dirty="0" err="1"/>
              <a:t>tầng</a:t>
            </a:r>
            <a:r>
              <a:rPr lang="en-US" dirty="0"/>
              <a:t> </a:t>
            </a:r>
            <a:r>
              <a:rPr lang="en-US" dirty="0" err="1"/>
              <a:t>công</a:t>
            </a:r>
            <a:r>
              <a:rPr lang="en-US" dirty="0"/>
              <a:t> </a:t>
            </a:r>
            <a:r>
              <a:rPr lang="en-US" dirty="0" err="1"/>
              <a:t>nghệ</a:t>
            </a:r>
            <a:r>
              <a:rPr lang="en-US" dirty="0"/>
              <a:t> </a:t>
            </a:r>
            <a:r>
              <a:rPr lang="en-US" dirty="0" err="1"/>
              <a:t>thông</a:t>
            </a:r>
            <a:r>
              <a:rPr lang="en-US" dirty="0"/>
              <a:t> tin </a:t>
            </a:r>
            <a:r>
              <a:rPr lang="en-US" dirty="0" err="1"/>
              <a:t>để</a:t>
            </a:r>
            <a:r>
              <a:rPr lang="en-US" dirty="0"/>
              <a:t> </a:t>
            </a:r>
            <a:r>
              <a:rPr lang="en-US" dirty="0" err="1"/>
              <a:t>xây</a:t>
            </a:r>
            <a:r>
              <a:rPr lang="en-US" dirty="0"/>
              <a:t> </a:t>
            </a:r>
            <a:r>
              <a:rPr lang="en-US" dirty="0" err="1"/>
              <a:t>dựng</a:t>
            </a:r>
            <a:r>
              <a:rPr lang="en-US" dirty="0"/>
              <a:t> </a:t>
            </a:r>
            <a:r>
              <a:rPr lang="en-US" dirty="0" err="1"/>
              <a:t>modul</a:t>
            </a:r>
            <a:r>
              <a:rPr lang="en-US" dirty="0"/>
              <a:t> </a:t>
            </a:r>
            <a:r>
              <a:rPr lang="en-US" dirty="0" err="1"/>
              <a:t>riêng</a:t>
            </a:r>
            <a:r>
              <a:rPr lang="en-US" dirty="0"/>
              <a:t> </a:t>
            </a:r>
            <a:r>
              <a:rPr lang="en-US" dirty="0" err="1"/>
              <a:t>đối</a:t>
            </a:r>
            <a:r>
              <a:rPr lang="en-US" dirty="0"/>
              <a:t> </a:t>
            </a:r>
            <a:r>
              <a:rPr lang="en-US" dirty="0" err="1"/>
              <a:t>với</a:t>
            </a:r>
            <a:r>
              <a:rPr lang="en-US" dirty="0"/>
              <a:t> </a:t>
            </a:r>
            <a:r>
              <a:rPr lang="en-US" dirty="0" err="1"/>
              <a:t>hồ</a:t>
            </a:r>
            <a:r>
              <a:rPr lang="en-US" dirty="0"/>
              <a:t> </a:t>
            </a:r>
            <a:r>
              <a:rPr lang="en-US" dirty="0" err="1"/>
              <a:t>sơ</a:t>
            </a:r>
            <a:r>
              <a:rPr lang="en-US" dirty="0"/>
              <a:t> </a:t>
            </a:r>
            <a:r>
              <a:rPr lang="en-US" dirty="0" err="1"/>
              <a:t>tham</a:t>
            </a:r>
            <a:r>
              <a:rPr lang="en-US" dirty="0"/>
              <a:t> </a:t>
            </a:r>
            <a:r>
              <a:rPr lang="en-US" dirty="0" err="1"/>
              <a:t>chiếu</a:t>
            </a:r>
            <a:r>
              <a:rPr lang="en-US" dirty="0"/>
              <a:t>, bao </a:t>
            </a:r>
            <a:r>
              <a:rPr lang="en-US" dirty="0" err="1"/>
              <a:t>gồm</a:t>
            </a:r>
            <a:r>
              <a:rPr lang="en-US" dirty="0"/>
              <a:t> </a:t>
            </a:r>
            <a:r>
              <a:rPr lang="en-US" dirty="0" err="1"/>
              <a:t>cả</a:t>
            </a:r>
            <a:r>
              <a:rPr lang="en-US" dirty="0"/>
              <a:t> ở </a:t>
            </a:r>
            <a:r>
              <a:rPr lang="en-US" dirty="0" err="1"/>
              <a:t>giao</a:t>
            </a:r>
            <a:r>
              <a:rPr lang="en-US" dirty="0"/>
              <a:t> </a:t>
            </a:r>
            <a:r>
              <a:rPr lang="en-US" dirty="0" err="1"/>
              <a:t>diện</a:t>
            </a:r>
            <a:r>
              <a:rPr lang="en-US" dirty="0"/>
              <a:t> </a:t>
            </a:r>
            <a:r>
              <a:rPr lang="en-US" dirty="0" err="1"/>
              <a:t>của</a:t>
            </a:r>
            <a:r>
              <a:rPr lang="en-US" dirty="0"/>
              <a:t> </a:t>
            </a:r>
            <a:r>
              <a:rPr lang="en-US" dirty="0" err="1"/>
              <a:t>doanh</a:t>
            </a:r>
            <a:r>
              <a:rPr lang="en-US" dirty="0"/>
              <a:t> </a:t>
            </a:r>
            <a:r>
              <a:rPr lang="en-US" dirty="0" err="1"/>
              <a:t>nghiệp</a:t>
            </a:r>
            <a:r>
              <a:rPr lang="en-US" dirty="0"/>
              <a:t> </a:t>
            </a:r>
            <a:r>
              <a:rPr lang="en-US" dirty="0" err="1"/>
              <a:t>cũng</a:t>
            </a:r>
            <a:r>
              <a:rPr lang="en-US" dirty="0"/>
              <a:t> </a:t>
            </a:r>
            <a:r>
              <a:rPr lang="en-US" dirty="0" err="1"/>
              <a:t>như</a:t>
            </a:r>
            <a:r>
              <a:rPr lang="en-US" dirty="0"/>
              <a:t> </a:t>
            </a:r>
            <a:r>
              <a:rPr lang="en-US" dirty="0" err="1"/>
              <a:t>giao</a:t>
            </a:r>
            <a:r>
              <a:rPr lang="en-US" dirty="0"/>
              <a:t> </a:t>
            </a:r>
            <a:r>
              <a:rPr lang="en-US" dirty="0" err="1"/>
              <a:t>diện</a:t>
            </a:r>
            <a:r>
              <a:rPr lang="en-US" dirty="0"/>
              <a:t> </a:t>
            </a:r>
            <a:r>
              <a:rPr lang="en-US" dirty="0" err="1"/>
              <a:t>của</a:t>
            </a:r>
            <a:r>
              <a:rPr lang="en-US" dirty="0"/>
              <a:t> </a:t>
            </a:r>
            <a:r>
              <a:rPr lang="en-US" dirty="0" err="1"/>
              <a:t>chuyên</a:t>
            </a:r>
            <a:r>
              <a:rPr lang="en-US" dirty="0"/>
              <a:t> </a:t>
            </a:r>
            <a:r>
              <a:rPr lang="en-US" dirty="0" err="1"/>
              <a:t>viên</a:t>
            </a:r>
            <a:r>
              <a:rPr lang="en-US" dirty="0"/>
              <a:t>, </a:t>
            </a:r>
            <a:r>
              <a:rPr lang="en-US" dirty="0" err="1"/>
              <a:t>lãnh</a:t>
            </a:r>
            <a:r>
              <a:rPr lang="en-US" dirty="0"/>
              <a:t> </a:t>
            </a:r>
            <a:r>
              <a:rPr lang="en-US" dirty="0" err="1"/>
              <a:t>đạo</a:t>
            </a:r>
            <a:r>
              <a:rPr lang="en-US" dirty="0"/>
              <a:t> </a:t>
            </a:r>
            <a:r>
              <a:rPr lang="en-US" dirty="0" err="1"/>
              <a:t>Cục</a:t>
            </a:r>
            <a:r>
              <a:rPr lang="en-US" dirty="0"/>
              <a:t> QLD.</a:t>
            </a:r>
          </a:p>
        </p:txBody>
      </p:sp>
    </p:spTree>
    <p:extLst>
      <p:ext uri="{BB962C8B-B14F-4D97-AF65-F5344CB8AC3E}">
        <p14:creationId xmlns:p14="http://schemas.microsoft.com/office/powerpoint/2010/main" val="317880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daf6a34a_3_0:notes"/>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 dirty="0" err="1"/>
              <a:t>Bài</a:t>
            </a:r>
            <a:r>
              <a:rPr lang="en-US" sz="300" dirty="0"/>
              <a:t> </a:t>
            </a:r>
            <a:r>
              <a:rPr lang="en-US" sz="300" dirty="0" err="1"/>
              <a:t>trình</a:t>
            </a:r>
            <a:r>
              <a:rPr lang="en-US" sz="300" dirty="0"/>
              <a:t> </a:t>
            </a:r>
            <a:r>
              <a:rPr lang="en-US" sz="300" dirty="0" err="1"/>
              <a:t>bày</a:t>
            </a:r>
            <a:r>
              <a:rPr lang="en-US" sz="300" dirty="0"/>
              <a:t> </a:t>
            </a:r>
            <a:r>
              <a:rPr lang="en-US" sz="300" dirty="0" err="1"/>
              <a:t>gồm</a:t>
            </a:r>
            <a:r>
              <a:rPr lang="en-US" sz="300" dirty="0"/>
              <a:t> 2 </a:t>
            </a:r>
            <a:r>
              <a:rPr lang="en-US" sz="300" dirty="0" err="1"/>
              <a:t>nội</a:t>
            </a:r>
            <a:r>
              <a:rPr lang="en-US" sz="300" dirty="0"/>
              <a:t> dung </a:t>
            </a:r>
            <a:r>
              <a:rPr lang="en-US" sz="300" dirty="0" err="1"/>
              <a:t>chính</a:t>
            </a:r>
            <a:r>
              <a:rPr lang="en-US" sz="300" dirty="0"/>
              <a:t>: </a:t>
            </a:r>
            <a:r>
              <a:rPr lang="en-US" sz="300" dirty="0" err="1"/>
              <a:t>Phần</a:t>
            </a:r>
            <a:r>
              <a:rPr lang="en-US" sz="300" dirty="0"/>
              <a:t> 1 </a:t>
            </a:r>
            <a:r>
              <a:rPr lang="en-US" sz="300" dirty="0" err="1"/>
              <a:t>trình</a:t>
            </a:r>
            <a:r>
              <a:rPr lang="en-US" sz="300" dirty="0"/>
              <a:t> </a:t>
            </a:r>
            <a:r>
              <a:rPr lang="en-US" sz="300" dirty="0" err="1"/>
              <a:t>bày</a:t>
            </a:r>
            <a:r>
              <a:rPr lang="en-US" sz="300" dirty="0"/>
              <a:t> </a:t>
            </a:r>
            <a:r>
              <a:rPr lang="en-US" sz="300" dirty="0" err="1"/>
              <a:t>về</a:t>
            </a:r>
            <a:r>
              <a:rPr lang="en-US" sz="300" dirty="0"/>
              <a:t> </a:t>
            </a:r>
            <a:r>
              <a:rPr lang="en-US" sz="300" dirty="0" err="1"/>
              <a:t>căn</a:t>
            </a:r>
            <a:r>
              <a:rPr lang="en-US" sz="300" dirty="0"/>
              <a:t> </a:t>
            </a:r>
            <a:r>
              <a:rPr lang="en-US" sz="300" dirty="0" err="1"/>
              <a:t>cứ</a:t>
            </a:r>
            <a:r>
              <a:rPr lang="en-US" sz="300" dirty="0"/>
              <a:t> </a:t>
            </a:r>
            <a:r>
              <a:rPr lang="en-US" sz="300" dirty="0" err="1"/>
              <a:t>pháp</a:t>
            </a:r>
            <a:r>
              <a:rPr lang="en-US" sz="300" dirty="0"/>
              <a:t> </a:t>
            </a:r>
            <a:r>
              <a:rPr lang="en-US" sz="300" dirty="0" err="1"/>
              <a:t>lý</a:t>
            </a:r>
            <a:r>
              <a:rPr lang="en-US" sz="300" dirty="0"/>
              <a:t> </a:t>
            </a:r>
            <a:r>
              <a:rPr lang="en-US" sz="300" dirty="0" err="1"/>
              <a:t>của</a:t>
            </a:r>
            <a:r>
              <a:rPr lang="en-US" sz="300" dirty="0"/>
              <a:t> </a:t>
            </a:r>
            <a:r>
              <a:rPr lang="en-US" sz="300" dirty="0" err="1"/>
              <a:t>cơ</a:t>
            </a:r>
            <a:r>
              <a:rPr lang="en-US" sz="300" dirty="0"/>
              <a:t> </a:t>
            </a:r>
            <a:r>
              <a:rPr lang="en-US" sz="300" dirty="0" err="1"/>
              <a:t>chế</a:t>
            </a:r>
            <a:r>
              <a:rPr lang="en-US" sz="300" dirty="0"/>
              <a:t> </a:t>
            </a:r>
            <a:r>
              <a:rPr lang="en-US" sz="300" dirty="0" err="1"/>
              <a:t>tham</a:t>
            </a:r>
            <a:r>
              <a:rPr lang="en-US" sz="300" dirty="0"/>
              <a:t> </a:t>
            </a:r>
            <a:r>
              <a:rPr lang="en-US" sz="300" dirty="0" err="1"/>
              <a:t>chiếu</a:t>
            </a:r>
            <a:r>
              <a:rPr lang="en-US" sz="300" dirty="0"/>
              <a:t> </a:t>
            </a:r>
            <a:r>
              <a:rPr lang="en-US" sz="300" dirty="0" err="1"/>
              <a:t>trong</a:t>
            </a:r>
            <a:r>
              <a:rPr lang="en-US" sz="300" dirty="0"/>
              <a:t> </a:t>
            </a:r>
            <a:r>
              <a:rPr lang="en-US" sz="300" dirty="0" err="1"/>
              <a:t>đăng</a:t>
            </a:r>
            <a:r>
              <a:rPr lang="en-US" sz="300" dirty="0"/>
              <a:t> </a:t>
            </a:r>
            <a:r>
              <a:rPr lang="en-US" sz="300" dirty="0" err="1"/>
              <a:t>ký</a:t>
            </a:r>
            <a:r>
              <a:rPr lang="en-US" sz="300" dirty="0"/>
              <a:t> </a:t>
            </a:r>
            <a:r>
              <a:rPr lang="en-US" sz="300" dirty="0" err="1"/>
              <a:t>thuốc</a:t>
            </a:r>
            <a:r>
              <a:rPr lang="en-US" sz="300" dirty="0"/>
              <a:t>, </a:t>
            </a:r>
            <a:r>
              <a:rPr lang="en-US" sz="300" dirty="0" err="1"/>
              <a:t>và</a:t>
            </a:r>
            <a:r>
              <a:rPr lang="en-US" sz="300" dirty="0"/>
              <a:t> </a:t>
            </a:r>
            <a:r>
              <a:rPr lang="en-US" sz="300" dirty="0" err="1"/>
              <a:t>phần</a:t>
            </a:r>
            <a:r>
              <a:rPr lang="en-US" sz="300" dirty="0"/>
              <a:t> 2 </a:t>
            </a:r>
            <a:r>
              <a:rPr lang="en-US" sz="300" dirty="0" err="1"/>
              <a:t>xin</a:t>
            </a:r>
            <a:r>
              <a:rPr lang="en-US" sz="300" dirty="0"/>
              <a:t> </a:t>
            </a:r>
            <a:r>
              <a:rPr lang="en-US" sz="300" dirty="0" err="1"/>
              <a:t>trình</a:t>
            </a:r>
            <a:r>
              <a:rPr lang="en-US" sz="300" dirty="0"/>
              <a:t> </a:t>
            </a:r>
            <a:r>
              <a:rPr lang="en-US" sz="300" dirty="0" err="1"/>
              <a:t>bày</a:t>
            </a:r>
            <a:r>
              <a:rPr lang="en-US" sz="300" dirty="0"/>
              <a:t> </a:t>
            </a:r>
            <a:r>
              <a:rPr lang="en-US" sz="300" dirty="0" err="1"/>
              <a:t>về</a:t>
            </a:r>
            <a:r>
              <a:rPr lang="en-US" sz="300" dirty="0"/>
              <a:t> </a:t>
            </a:r>
            <a:r>
              <a:rPr lang="en-US" sz="300" dirty="0" err="1"/>
              <a:t>thực</a:t>
            </a:r>
            <a:r>
              <a:rPr lang="en-US" sz="300" dirty="0"/>
              <a:t> </a:t>
            </a:r>
            <a:r>
              <a:rPr lang="en-US" sz="300" dirty="0" err="1"/>
              <a:t>tiễn</a:t>
            </a:r>
            <a:r>
              <a:rPr lang="en-US" sz="300" dirty="0"/>
              <a:t> </a:t>
            </a:r>
            <a:r>
              <a:rPr lang="en-US" sz="300" dirty="0" err="1"/>
              <a:t>triển</a:t>
            </a:r>
            <a:r>
              <a:rPr lang="en-US" sz="300" dirty="0"/>
              <a:t> </a:t>
            </a:r>
            <a:r>
              <a:rPr lang="en-US" sz="300" dirty="0" err="1"/>
              <a:t>khai</a:t>
            </a:r>
            <a:r>
              <a:rPr lang="en-US" sz="300" dirty="0"/>
              <a:t> </a:t>
            </a:r>
            <a:r>
              <a:rPr lang="en-US" sz="300" dirty="0" err="1"/>
              <a:t>tại</a:t>
            </a:r>
            <a:r>
              <a:rPr lang="en-US" sz="300" dirty="0"/>
              <a:t> Việt Nam</a:t>
            </a:r>
            <a:endParaRPr sz="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F9E31E72-686E-26DC-796D-D4885AA437C2}"/>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21050242-64BF-DC03-02C5-AE69E9BA66AB}"/>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241A6B52-B07A-37FD-AD2D-648097A16942}"/>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dirty="0"/>
          </a:p>
        </p:txBody>
      </p:sp>
    </p:spTree>
    <p:extLst>
      <p:ext uri="{BB962C8B-B14F-4D97-AF65-F5344CB8AC3E}">
        <p14:creationId xmlns:p14="http://schemas.microsoft.com/office/powerpoint/2010/main" val="2787793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6AC05B14-BCFC-8084-122D-663DAD8776A9}"/>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A2C3081A-8246-7EA8-DDA6-EFFD5163C1B4}"/>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DE7F72AF-3491-CDDD-C8A3-2D5E5F3A3F9B}"/>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dirty="0" err="1"/>
              <a:t>Để</a:t>
            </a:r>
            <a:r>
              <a:rPr lang="en-US" dirty="0"/>
              <a:t> </a:t>
            </a:r>
            <a:r>
              <a:rPr lang="en-US" dirty="0" err="1"/>
              <a:t>thay</a:t>
            </a:r>
            <a:r>
              <a:rPr lang="en-US" dirty="0"/>
              <a:t> </a:t>
            </a:r>
            <a:r>
              <a:rPr lang="en-US" dirty="0" err="1"/>
              <a:t>cho</a:t>
            </a:r>
            <a:r>
              <a:rPr lang="en-US" dirty="0"/>
              <a:t> </a:t>
            </a:r>
            <a:r>
              <a:rPr lang="en-US" dirty="0" err="1"/>
              <a:t>lời</a:t>
            </a:r>
            <a:r>
              <a:rPr lang="en-US" dirty="0"/>
              <a:t> </a:t>
            </a:r>
            <a:r>
              <a:rPr lang="en-US" dirty="0" err="1"/>
              <a:t>kết</a:t>
            </a:r>
            <a:r>
              <a:rPr lang="en-US" dirty="0"/>
              <a:t>, </a:t>
            </a:r>
            <a:r>
              <a:rPr lang="en-US" dirty="0" err="1"/>
              <a:t>việc</a:t>
            </a:r>
            <a:r>
              <a:rPr lang="en-US" dirty="0"/>
              <a:t> </a:t>
            </a:r>
            <a:r>
              <a:rPr lang="en-US" dirty="0" err="1"/>
              <a:t>chúng</a:t>
            </a:r>
            <a:r>
              <a:rPr lang="en-US" dirty="0"/>
              <a:t> </a:t>
            </a:r>
            <a:r>
              <a:rPr lang="en-US" dirty="0" err="1"/>
              <a:t>tôi</a:t>
            </a:r>
            <a:r>
              <a:rPr lang="en-US" dirty="0"/>
              <a:t> </a:t>
            </a:r>
            <a:r>
              <a:rPr lang="en-US" dirty="0" err="1"/>
              <a:t>quyết</a:t>
            </a:r>
            <a:r>
              <a:rPr lang="en-US" dirty="0"/>
              <a:t> </a:t>
            </a:r>
            <a:r>
              <a:rPr lang="en-US" dirty="0" err="1"/>
              <a:t>định</a:t>
            </a:r>
            <a:r>
              <a:rPr lang="en-US" dirty="0"/>
              <a:t> </a:t>
            </a:r>
            <a:r>
              <a:rPr lang="en-US" dirty="0" err="1"/>
              <a:t>đưa</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a:t>
            </a:r>
            <a:r>
              <a:rPr lang="en-US" dirty="0" err="1"/>
              <a:t>vào</a:t>
            </a:r>
            <a:r>
              <a:rPr lang="en-US" dirty="0"/>
              <a:t> </a:t>
            </a:r>
            <a:r>
              <a:rPr lang="en-US" dirty="0" err="1"/>
              <a:t>văn</a:t>
            </a:r>
            <a:r>
              <a:rPr lang="en-US" dirty="0"/>
              <a:t> </a:t>
            </a:r>
            <a:r>
              <a:rPr lang="en-US" dirty="0" err="1"/>
              <a:t>bản</a:t>
            </a:r>
            <a:r>
              <a:rPr lang="en-US" dirty="0"/>
              <a:t> </a:t>
            </a:r>
            <a:r>
              <a:rPr lang="en-US" dirty="0" err="1"/>
              <a:t>quy</a:t>
            </a:r>
            <a:r>
              <a:rPr lang="en-US" dirty="0"/>
              <a:t> </a:t>
            </a:r>
            <a:r>
              <a:rPr lang="en-US" dirty="0" err="1"/>
              <a:t>phạm</a:t>
            </a:r>
            <a:r>
              <a:rPr lang="en-US" dirty="0"/>
              <a:t> </a:t>
            </a:r>
            <a:r>
              <a:rPr lang="en-US" dirty="0" err="1"/>
              <a:t>pháp</a:t>
            </a:r>
            <a:r>
              <a:rPr lang="en-US" dirty="0"/>
              <a:t> </a:t>
            </a:r>
            <a:r>
              <a:rPr lang="en-US" dirty="0" err="1"/>
              <a:t>luật</a:t>
            </a:r>
            <a:r>
              <a:rPr lang="en-US" dirty="0"/>
              <a:t> </a:t>
            </a:r>
            <a:r>
              <a:rPr lang="en-US" dirty="0" err="1"/>
              <a:t>ngành</a:t>
            </a:r>
            <a:r>
              <a:rPr lang="en-US" dirty="0"/>
              <a:t> </a:t>
            </a:r>
            <a:r>
              <a:rPr lang="en-US" dirty="0" err="1"/>
              <a:t>dược</a:t>
            </a:r>
            <a:r>
              <a:rPr lang="en-US" dirty="0"/>
              <a:t> </a:t>
            </a:r>
            <a:r>
              <a:rPr lang="en-US" dirty="0" err="1"/>
              <a:t>của</a:t>
            </a:r>
            <a:r>
              <a:rPr lang="en-US" dirty="0"/>
              <a:t> Việt Nam </a:t>
            </a:r>
            <a:r>
              <a:rPr lang="en-US" dirty="0" err="1"/>
              <a:t>là</a:t>
            </a:r>
            <a:r>
              <a:rPr lang="en-US" dirty="0"/>
              <a:t> </a:t>
            </a:r>
            <a:r>
              <a:rPr lang="en-US" dirty="0" err="1"/>
              <a:t>quyết</a:t>
            </a:r>
            <a:r>
              <a:rPr lang="en-US" dirty="0"/>
              <a:t> </a:t>
            </a:r>
            <a:r>
              <a:rPr lang="en-US" dirty="0" err="1"/>
              <a:t>định</a:t>
            </a:r>
            <a:r>
              <a:rPr lang="en-US" dirty="0"/>
              <a:t> </a:t>
            </a:r>
            <a:r>
              <a:rPr lang="en-US" dirty="0" err="1"/>
              <a:t>lớn</a:t>
            </a:r>
            <a:r>
              <a:rPr lang="en-US" dirty="0"/>
              <a:t> </a:t>
            </a:r>
            <a:r>
              <a:rPr lang="en-US" dirty="0" err="1"/>
              <a:t>và</a:t>
            </a:r>
            <a:r>
              <a:rPr lang="en-US" dirty="0"/>
              <a:t> </a:t>
            </a:r>
            <a:r>
              <a:rPr lang="en-US" dirty="0" err="1"/>
              <a:t>đột</a:t>
            </a:r>
            <a:r>
              <a:rPr lang="en-US" dirty="0"/>
              <a:t> </a:t>
            </a:r>
            <a:r>
              <a:rPr lang="en-US" dirty="0" err="1"/>
              <a:t>phá</a:t>
            </a:r>
            <a:r>
              <a:rPr lang="en-US" dirty="0"/>
              <a:t> </a:t>
            </a:r>
            <a:r>
              <a:rPr lang="en-US" dirty="0" err="1"/>
              <a:t>của</a:t>
            </a:r>
            <a:r>
              <a:rPr lang="en-US" dirty="0"/>
              <a:t> </a:t>
            </a:r>
            <a:r>
              <a:rPr lang="en-US" dirty="0" err="1"/>
              <a:t>Cục</a:t>
            </a:r>
            <a:r>
              <a:rPr lang="en-US" dirty="0"/>
              <a:t> QLD. </a:t>
            </a:r>
            <a:r>
              <a:rPr lang="en-US" dirty="0" err="1"/>
              <a:t>Việc</a:t>
            </a:r>
            <a:r>
              <a:rPr lang="en-US" dirty="0"/>
              <a:t> </a:t>
            </a:r>
            <a:r>
              <a:rPr lang="en-US" dirty="0" err="1"/>
              <a:t>áp</a:t>
            </a:r>
            <a:r>
              <a:rPr lang="en-US" dirty="0"/>
              <a:t> </a:t>
            </a:r>
            <a:r>
              <a:rPr lang="en-US" dirty="0" err="1"/>
              <a:t>dụng</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a:t>
            </a:r>
            <a:r>
              <a:rPr lang="en-US" dirty="0" err="1"/>
              <a:t>không</a:t>
            </a:r>
            <a:r>
              <a:rPr lang="en-US" dirty="0"/>
              <a:t> </a:t>
            </a:r>
            <a:r>
              <a:rPr lang="en-US" dirty="0" err="1"/>
              <a:t>chỉ</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hướng</a:t>
            </a:r>
            <a:r>
              <a:rPr lang="en-US" dirty="0"/>
              <a:t> </a:t>
            </a:r>
            <a:r>
              <a:rPr lang="en-US" dirty="0" err="1"/>
              <a:t>dẫn</a:t>
            </a:r>
            <a:r>
              <a:rPr lang="en-US" dirty="0"/>
              <a:t> </a:t>
            </a:r>
            <a:r>
              <a:rPr lang="en-US" dirty="0" err="1"/>
              <a:t>của</a:t>
            </a:r>
            <a:r>
              <a:rPr lang="en-US" dirty="0"/>
              <a:t> </a:t>
            </a:r>
            <a:r>
              <a:rPr lang="en-US" dirty="0" err="1"/>
              <a:t>tổ</a:t>
            </a:r>
            <a:r>
              <a:rPr lang="en-US" dirty="0"/>
              <a:t> </a:t>
            </a:r>
            <a:r>
              <a:rPr lang="en-US" dirty="0" err="1"/>
              <a:t>chức</a:t>
            </a:r>
            <a:r>
              <a:rPr lang="en-US" dirty="0"/>
              <a:t> y </a:t>
            </a:r>
            <a:r>
              <a:rPr lang="en-US" dirty="0" err="1"/>
              <a:t>tế</a:t>
            </a:r>
            <a:r>
              <a:rPr lang="en-US" dirty="0"/>
              <a:t> </a:t>
            </a:r>
            <a:r>
              <a:rPr lang="en-US" dirty="0" err="1"/>
              <a:t>thế</a:t>
            </a:r>
            <a:r>
              <a:rPr lang="en-US" dirty="0"/>
              <a:t> </a:t>
            </a:r>
            <a:r>
              <a:rPr lang="en-US" dirty="0" err="1"/>
              <a:t>giới</a:t>
            </a:r>
            <a:r>
              <a:rPr lang="en-US" dirty="0"/>
              <a:t> WHO, </a:t>
            </a:r>
            <a:r>
              <a:rPr lang="en-US" dirty="0" err="1"/>
              <a:t>mà</a:t>
            </a:r>
            <a:r>
              <a:rPr lang="en-US" dirty="0"/>
              <a:t> </a:t>
            </a:r>
            <a:r>
              <a:rPr lang="en-US" dirty="0" err="1"/>
              <a:t>còn</a:t>
            </a:r>
            <a:r>
              <a:rPr lang="en-US" dirty="0"/>
              <a:t> </a:t>
            </a:r>
            <a:r>
              <a:rPr lang="en-US" dirty="0" err="1"/>
              <a:t>thể</a:t>
            </a:r>
            <a:r>
              <a:rPr lang="en-US" dirty="0"/>
              <a:t> </a:t>
            </a:r>
            <a:r>
              <a:rPr lang="en-US" dirty="0" err="1"/>
              <a:t>hiện</a:t>
            </a:r>
            <a:r>
              <a:rPr lang="en-US" dirty="0"/>
              <a:t> Việt Nam </a:t>
            </a:r>
            <a:r>
              <a:rPr lang="en-US" dirty="0" err="1"/>
              <a:t>luôn</a:t>
            </a:r>
            <a:r>
              <a:rPr lang="en-US" dirty="0"/>
              <a:t> </a:t>
            </a:r>
            <a:r>
              <a:rPr lang="en-US" dirty="0" err="1"/>
              <a:t>muốn</a:t>
            </a:r>
            <a:r>
              <a:rPr lang="en-US" dirty="0"/>
              <a:t> </a:t>
            </a:r>
            <a:r>
              <a:rPr lang="en-US" dirty="0" err="1"/>
              <a:t>hội</a:t>
            </a:r>
            <a:r>
              <a:rPr lang="en-US" dirty="0"/>
              <a:t> </a:t>
            </a:r>
            <a:r>
              <a:rPr lang="en-US" dirty="0" err="1"/>
              <a:t>nhập</a:t>
            </a:r>
            <a:r>
              <a:rPr lang="en-US" dirty="0"/>
              <a:t> </a:t>
            </a:r>
            <a:r>
              <a:rPr lang="en-US" dirty="0" err="1"/>
              <a:t>với</a:t>
            </a:r>
            <a:r>
              <a:rPr lang="en-US" dirty="0"/>
              <a:t> </a:t>
            </a:r>
            <a:r>
              <a:rPr lang="en-US" dirty="0" err="1"/>
              <a:t>thế</a:t>
            </a:r>
            <a:r>
              <a:rPr lang="en-US" dirty="0"/>
              <a:t> </a:t>
            </a:r>
            <a:r>
              <a:rPr lang="en-US" dirty="0" err="1"/>
              <a:t>giới</a:t>
            </a:r>
            <a:r>
              <a:rPr lang="en-US" dirty="0"/>
              <a:t>, </a:t>
            </a:r>
            <a:r>
              <a:rPr lang="en-US" dirty="0" err="1"/>
              <a:t>luôn</a:t>
            </a:r>
            <a:r>
              <a:rPr lang="en-US" dirty="0"/>
              <a:t> </a:t>
            </a:r>
            <a:r>
              <a:rPr lang="en-US" dirty="0" err="1"/>
              <a:t>muốn</a:t>
            </a:r>
            <a:r>
              <a:rPr lang="en-US" dirty="0"/>
              <a:t> </a:t>
            </a:r>
            <a:r>
              <a:rPr lang="en-US" dirty="0" err="1"/>
              <a:t>cập</a:t>
            </a:r>
            <a:r>
              <a:rPr lang="en-US" dirty="0"/>
              <a:t> </a:t>
            </a:r>
            <a:r>
              <a:rPr lang="en-US" dirty="0" err="1"/>
              <a:t>nhật</a:t>
            </a:r>
            <a:r>
              <a:rPr lang="en-US" dirty="0"/>
              <a:t> </a:t>
            </a:r>
            <a:r>
              <a:rPr lang="en-US" dirty="0" err="1"/>
              <a:t>những</a:t>
            </a:r>
            <a:r>
              <a:rPr lang="en-US" dirty="0"/>
              <a:t> </a:t>
            </a:r>
            <a:r>
              <a:rPr lang="en-US" dirty="0" err="1"/>
              <a:t>tiến</a:t>
            </a:r>
            <a:r>
              <a:rPr lang="en-US" dirty="0"/>
              <a:t> </a:t>
            </a:r>
            <a:r>
              <a:rPr lang="en-US" dirty="0" err="1"/>
              <a:t>bộ</a:t>
            </a:r>
            <a:r>
              <a:rPr lang="en-US" dirty="0"/>
              <a:t> </a:t>
            </a:r>
            <a:r>
              <a:rPr lang="en-US" dirty="0" err="1"/>
              <a:t>của</a:t>
            </a:r>
            <a:r>
              <a:rPr lang="en-US" dirty="0"/>
              <a:t> </a:t>
            </a:r>
            <a:r>
              <a:rPr lang="en-US" dirty="0" err="1"/>
              <a:t>các</a:t>
            </a:r>
            <a:r>
              <a:rPr lang="en-US" dirty="0"/>
              <a:t> </a:t>
            </a:r>
            <a:r>
              <a:rPr lang="en-US" dirty="0" err="1"/>
              <a:t>nước</a:t>
            </a:r>
            <a:r>
              <a:rPr lang="en-US" dirty="0"/>
              <a:t> </a:t>
            </a:r>
            <a:r>
              <a:rPr lang="en-US" dirty="0" err="1"/>
              <a:t>phát</a:t>
            </a:r>
            <a:r>
              <a:rPr lang="en-US" dirty="0"/>
              <a:t> </a:t>
            </a:r>
            <a:r>
              <a:rPr lang="en-US" dirty="0" err="1"/>
              <a:t>triển</a:t>
            </a:r>
            <a:r>
              <a:rPr lang="en-US" dirty="0"/>
              <a:t> </a:t>
            </a:r>
            <a:r>
              <a:rPr lang="en-US" dirty="0" err="1"/>
              <a:t>trong</a:t>
            </a:r>
            <a:r>
              <a:rPr lang="en-US" dirty="0"/>
              <a:t> </a:t>
            </a:r>
            <a:r>
              <a:rPr lang="en-US" dirty="0" err="1"/>
              <a:t>lĩnh</a:t>
            </a:r>
            <a:r>
              <a:rPr lang="en-US" dirty="0"/>
              <a:t> </a:t>
            </a:r>
            <a:r>
              <a:rPr lang="en-US" dirty="0" err="1"/>
              <a:t>vực</a:t>
            </a:r>
            <a:r>
              <a:rPr lang="en-US" dirty="0"/>
              <a:t> </a:t>
            </a:r>
            <a:r>
              <a:rPr lang="en-US" dirty="0" err="1"/>
              <a:t>dược</a:t>
            </a:r>
            <a:r>
              <a:rPr lang="en-US" dirty="0"/>
              <a:t> </a:t>
            </a:r>
            <a:r>
              <a:rPr lang="en-US" dirty="0" err="1"/>
              <a:t>phẩm</a:t>
            </a:r>
            <a:r>
              <a:rPr lang="en-US" dirty="0"/>
              <a:t>, </a:t>
            </a:r>
            <a:r>
              <a:rPr lang="en-US" dirty="0" err="1"/>
              <a:t>cũng</a:t>
            </a:r>
            <a:r>
              <a:rPr lang="en-US" dirty="0"/>
              <a:t> </a:t>
            </a:r>
            <a:r>
              <a:rPr lang="en-US" dirty="0" err="1"/>
              <a:t>như</a:t>
            </a:r>
            <a:r>
              <a:rPr lang="en-US" dirty="0"/>
              <a:t> </a:t>
            </a:r>
            <a:r>
              <a:rPr lang="en-US" dirty="0" err="1"/>
              <a:t>luôn</a:t>
            </a:r>
            <a:r>
              <a:rPr lang="en-US" dirty="0"/>
              <a:t> </a:t>
            </a:r>
            <a:r>
              <a:rPr lang="en-US" dirty="0" err="1"/>
              <a:t>mong</a:t>
            </a:r>
            <a:r>
              <a:rPr lang="en-US" dirty="0"/>
              <a:t> </a:t>
            </a:r>
            <a:r>
              <a:rPr lang="en-US" dirty="0" err="1"/>
              <a:t>muốn</a:t>
            </a:r>
            <a:r>
              <a:rPr lang="en-US" dirty="0"/>
              <a:t> </a:t>
            </a:r>
            <a:r>
              <a:rPr lang="en-US" dirty="0" err="1"/>
              <a:t>người</a:t>
            </a:r>
            <a:r>
              <a:rPr lang="en-US" dirty="0"/>
              <a:t> </a:t>
            </a:r>
            <a:r>
              <a:rPr lang="en-US" dirty="0" err="1"/>
              <a:t>dân</a:t>
            </a:r>
            <a:r>
              <a:rPr lang="en-US" dirty="0"/>
              <a:t> Việt Nam </a:t>
            </a:r>
            <a:r>
              <a:rPr lang="en-US" dirty="0" err="1"/>
              <a:t>được</a:t>
            </a:r>
            <a:r>
              <a:rPr lang="en-US" dirty="0"/>
              <a:t> </a:t>
            </a:r>
            <a:r>
              <a:rPr lang="en-US" dirty="0" err="1"/>
              <a:t>tiếp</a:t>
            </a:r>
            <a:r>
              <a:rPr lang="en-US" dirty="0"/>
              <a:t> </a:t>
            </a:r>
            <a:r>
              <a:rPr lang="en-US" dirty="0" err="1"/>
              <a:t>cận</a:t>
            </a:r>
            <a:r>
              <a:rPr lang="en-US" dirty="0"/>
              <a:t> </a:t>
            </a:r>
            <a:r>
              <a:rPr lang="en-US" dirty="0" err="1"/>
              <a:t>với</a:t>
            </a:r>
            <a:r>
              <a:rPr lang="en-US" dirty="0"/>
              <a:t> </a:t>
            </a:r>
            <a:r>
              <a:rPr lang="en-US" dirty="0" err="1"/>
              <a:t>thuốc</a:t>
            </a:r>
            <a:r>
              <a:rPr lang="en-US" dirty="0"/>
              <a:t> </a:t>
            </a:r>
            <a:r>
              <a:rPr lang="en-US" dirty="0" err="1"/>
              <a:t>mới</a:t>
            </a:r>
            <a:r>
              <a:rPr lang="en-US" dirty="0"/>
              <a:t>, </a:t>
            </a:r>
            <a:r>
              <a:rPr lang="en-US" dirty="0" err="1"/>
              <a:t>với</a:t>
            </a:r>
            <a:r>
              <a:rPr lang="en-US" dirty="0"/>
              <a:t> </a:t>
            </a:r>
            <a:r>
              <a:rPr lang="en-US" dirty="0" err="1"/>
              <a:t>những</a:t>
            </a:r>
            <a:r>
              <a:rPr lang="en-US" dirty="0"/>
              <a:t> </a:t>
            </a:r>
            <a:r>
              <a:rPr lang="en-US" dirty="0" err="1"/>
              <a:t>phương</a:t>
            </a:r>
            <a:r>
              <a:rPr lang="en-US" dirty="0"/>
              <a:t> </a:t>
            </a:r>
            <a:r>
              <a:rPr lang="en-US" dirty="0" err="1"/>
              <a:t>pháp</a:t>
            </a:r>
            <a:r>
              <a:rPr lang="en-US" dirty="0"/>
              <a:t> </a:t>
            </a:r>
            <a:r>
              <a:rPr lang="en-US" dirty="0" err="1"/>
              <a:t>điều</a:t>
            </a:r>
            <a:r>
              <a:rPr lang="en-US" dirty="0"/>
              <a:t> </a:t>
            </a:r>
            <a:r>
              <a:rPr lang="en-US" dirty="0" err="1"/>
              <a:t>trị</a:t>
            </a:r>
            <a:r>
              <a:rPr lang="en-US" dirty="0"/>
              <a:t> </a:t>
            </a:r>
            <a:r>
              <a:rPr lang="en-US" dirty="0" err="1"/>
              <a:t>tiên</a:t>
            </a:r>
            <a:r>
              <a:rPr lang="en-US" dirty="0"/>
              <a:t> </a:t>
            </a:r>
            <a:r>
              <a:rPr lang="en-US" dirty="0" err="1"/>
              <a:t>tiến</a:t>
            </a:r>
            <a:r>
              <a:rPr lang="en-US" dirty="0"/>
              <a:t> </a:t>
            </a:r>
            <a:r>
              <a:rPr lang="en-US" dirty="0" err="1"/>
              <a:t>nhất</a:t>
            </a:r>
            <a:r>
              <a:rPr lang="en-US" dirty="0"/>
              <a:t> </a:t>
            </a:r>
            <a:r>
              <a:rPr lang="en-US" dirty="0" err="1"/>
              <a:t>của</a:t>
            </a:r>
            <a:r>
              <a:rPr lang="en-US" dirty="0"/>
              <a:t> </a:t>
            </a:r>
            <a:r>
              <a:rPr lang="en-US" dirty="0" err="1"/>
              <a:t>thế</a:t>
            </a:r>
            <a:r>
              <a:rPr lang="en-US" dirty="0"/>
              <a:t> </a:t>
            </a:r>
            <a:r>
              <a:rPr lang="en-US" dirty="0" err="1"/>
              <a:t>giới</a:t>
            </a:r>
            <a:r>
              <a:rPr lang="en-US"/>
              <a:t>.</a:t>
            </a:r>
            <a:endParaRPr lang="en-US" dirty="0"/>
          </a:p>
        </p:txBody>
      </p:sp>
    </p:spTree>
    <p:extLst>
      <p:ext uri="{BB962C8B-B14F-4D97-AF65-F5344CB8AC3E}">
        <p14:creationId xmlns:p14="http://schemas.microsoft.com/office/powerpoint/2010/main" val="401078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875DA124-3B93-1C41-F0C4-1CFCE78B527D}"/>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52B36B64-2B03-818A-9B84-2A0AA6303761}"/>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6C4B4474-84FB-DDF4-C884-C208CFE72C02}"/>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Nội dung chia sẻ trước tiên là căn cứ pháp lý </a:t>
            </a:r>
            <a:r>
              <a:rPr lang="en-US" dirty="0" err="1"/>
              <a:t>của</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a:t>
            </a:r>
            <a:r>
              <a:rPr lang="en-US" dirty="0" err="1"/>
              <a:t>trong</a:t>
            </a:r>
            <a:r>
              <a:rPr lang="en-US" dirty="0"/>
              <a:t> </a:t>
            </a:r>
            <a:r>
              <a:rPr lang="en-US" dirty="0" err="1"/>
              <a:t>đăng</a:t>
            </a:r>
            <a:r>
              <a:rPr lang="en-US" dirty="0"/>
              <a:t> </a:t>
            </a:r>
            <a:r>
              <a:rPr lang="en-US" dirty="0" err="1"/>
              <a:t>ký</a:t>
            </a:r>
            <a:r>
              <a:rPr lang="en-US" dirty="0"/>
              <a:t> </a:t>
            </a:r>
            <a:r>
              <a:rPr lang="en-US" dirty="0" err="1"/>
              <a:t>thuốc</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6964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1AB2E5C7-0327-13CD-BA67-2A0275B323D1}"/>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BEE3693D-659F-9A93-92A4-40974DFBCB02}"/>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BBE373A0-9FC4-D519-E147-92ED56CDF686}"/>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err="1"/>
              <a:t>Luật</a:t>
            </a:r>
            <a:r>
              <a:rPr lang="en-US" dirty="0"/>
              <a:t> </a:t>
            </a:r>
            <a:r>
              <a:rPr lang="en-US" dirty="0" err="1"/>
              <a:t>Dược</a:t>
            </a:r>
            <a:r>
              <a:rPr lang="en-US" dirty="0"/>
              <a:t> 2016 </a:t>
            </a:r>
            <a:r>
              <a:rPr lang="en-US" dirty="0" err="1"/>
              <a:t>chưa</a:t>
            </a:r>
            <a:r>
              <a:rPr lang="en-US" dirty="0"/>
              <a:t> </a:t>
            </a:r>
            <a:r>
              <a:rPr lang="en-US" dirty="0" err="1"/>
              <a:t>đề</a:t>
            </a:r>
            <a:r>
              <a:rPr lang="en-US" dirty="0"/>
              <a:t> </a:t>
            </a:r>
            <a:r>
              <a:rPr lang="en-US" dirty="0" err="1"/>
              <a:t>cập</a:t>
            </a:r>
            <a:r>
              <a:rPr lang="en-US" dirty="0"/>
              <a:t> </a:t>
            </a:r>
            <a:r>
              <a:rPr lang="en-US" dirty="0" err="1"/>
              <a:t>đến</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a:t>
            </a:r>
            <a:r>
              <a:rPr lang="en-US" dirty="0" err="1"/>
              <a:t>Ngày</a:t>
            </a:r>
            <a:r>
              <a:rPr lang="en-US" dirty="0"/>
              <a:t> 21/11/2024, Quốc </a:t>
            </a:r>
            <a:r>
              <a:rPr lang="en-US" dirty="0" err="1"/>
              <a:t>hội</a:t>
            </a:r>
            <a:r>
              <a:rPr lang="en-US" dirty="0"/>
              <a:t> </a:t>
            </a:r>
            <a:r>
              <a:rPr lang="en-US" dirty="0" err="1"/>
              <a:t>đã</a:t>
            </a:r>
            <a:r>
              <a:rPr lang="en-US" dirty="0"/>
              <a:t> ban </a:t>
            </a:r>
            <a:r>
              <a:rPr lang="en-US" dirty="0" err="1"/>
              <a:t>hành</a:t>
            </a:r>
            <a:r>
              <a:rPr lang="en-US" dirty="0"/>
              <a:t> </a:t>
            </a:r>
            <a:r>
              <a:rPr lang="en-US" dirty="0" err="1"/>
              <a:t>Luật</a:t>
            </a:r>
            <a:r>
              <a:rPr lang="en-US" dirty="0"/>
              <a:t> </a:t>
            </a:r>
            <a:r>
              <a:rPr lang="en-US" dirty="0" err="1"/>
              <a:t>số</a:t>
            </a:r>
            <a:r>
              <a:rPr lang="en-US" dirty="0"/>
              <a:t> 44/2024/QH15 </a:t>
            </a:r>
            <a:r>
              <a:rPr lang="en-US" dirty="0" err="1"/>
              <a:t>sửa</a:t>
            </a:r>
            <a:r>
              <a:rPr lang="en-US" dirty="0"/>
              <a:t> </a:t>
            </a:r>
            <a:r>
              <a:rPr lang="en-US" dirty="0" err="1"/>
              <a:t>đổi</a:t>
            </a:r>
            <a:r>
              <a:rPr lang="en-US" dirty="0"/>
              <a:t> </a:t>
            </a:r>
            <a:r>
              <a:rPr lang="en-US" dirty="0" err="1"/>
              <a:t>bổ</a:t>
            </a:r>
            <a:r>
              <a:rPr lang="en-US" dirty="0"/>
              <a:t> sung </a:t>
            </a:r>
            <a:r>
              <a:rPr lang="en-US" dirty="0" err="1"/>
              <a:t>một</a:t>
            </a:r>
            <a:r>
              <a:rPr lang="en-US" dirty="0"/>
              <a:t> </a:t>
            </a:r>
            <a:r>
              <a:rPr lang="en-US" dirty="0" err="1"/>
              <a:t>số</a:t>
            </a:r>
            <a:r>
              <a:rPr lang="en-US" dirty="0"/>
              <a:t> </a:t>
            </a:r>
            <a:r>
              <a:rPr lang="en-US" dirty="0" err="1"/>
              <a:t>điều</a:t>
            </a:r>
            <a:r>
              <a:rPr lang="en-US" dirty="0"/>
              <a:t> </a:t>
            </a:r>
            <a:r>
              <a:rPr lang="en-US" dirty="0" err="1"/>
              <a:t>của</a:t>
            </a:r>
            <a:r>
              <a:rPr lang="en-US" dirty="0"/>
              <a:t> </a:t>
            </a:r>
            <a:r>
              <a:rPr lang="en-US" dirty="0" err="1"/>
              <a:t>Luật</a:t>
            </a:r>
            <a:r>
              <a:rPr lang="en-US" dirty="0"/>
              <a:t> </a:t>
            </a:r>
            <a:r>
              <a:rPr lang="en-US" dirty="0" err="1"/>
              <a:t>Dược</a:t>
            </a:r>
            <a:r>
              <a:rPr lang="en-US" dirty="0"/>
              <a:t> 2016, </a:t>
            </a:r>
            <a:r>
              <a:rPr lang="en-US" dirty="0" err="1"/>
              <a:t>trong</a:t>
            </a:r>
            <a:r>
              <a:rPr lang="en-US" dirty="0"/>
              <a:t> </a:t>
            </a:r>
            <a:r>
              <a:rPr lang="en-US" dirty="0" err="1"/>
              <a:t>đó</a:t>
            </a:r>
            <a:r>
              <a:rPr lang="en-US" dirty="0"/>
              <a:t> </a:t>
            </a:r>
            <a:r>
              <a:rPr lang="en-US" dirty="0" err="1"/>
              <a:t>lần</a:t>
            </a:r>
            <a:r>
              <a:rPr lang="en-US" dirty="0"/>
              <a:t> </a:t>
            </a:r>
            <a:r>
              <a:rPr lang="en-US" dirty="0" err="1"/>
              <a:t>đầu</a:t>
            </a:r>
            <a:r>
              <a:rPr lang="en-US" dirty="0"/>
              <a:t> </a:t>
            </a:r>
            <a:r>
              <a:rPr lang="en-US" dirty="0" err="1"/>
              <a:t>tiên</a:t>
            </a:r>
            <a:r>
              <a:rPr lang="en-US" dirty="0"/>
              <a:t> </a:t>
            </a:r>
            <a:r>
              <a:rPr lang="en-US" dirty="0" err="1"/>
              <a:t>đã</a:t>
            </a:r>
            <a:r>
              <a:rPr lang="en-US" dirty="0"/>
              <a:t> </a:t>
            </a:r>
            <a:r>
              <a:rPr lang="en-US" dirty="0" err="1"/>
              <a:t>đưa</a:t>
            </a:r>
            <a:r>
              <a:rPr lang="en-US" dirty="0"/>
              <a:t> </a:t>
            </a:r>
            <a:r>
              <a:rPr lang="en-US" dirty="0" err="1"/>
              <a:t>ra</a:t>
            </a:r>
            <a:r>
              <a:rPr lang="en-US" dirty="0"/>
              <a:t> </a:t>
            </a:r>
            <a:r>
              <a:rPr lang="en-US" dirty="0" err="1"/>
              <a:t>nội</a:t>
            </a:r>
            <a:r>
              <a:rPr lang="en-US" dirty="0"/>
              <a:t> dung </a:t>
            </a:r>
            <a:r>
              <a:rPr lang="en-US" dirty="0" err="1"/>
              <a:t>liên</a:t>
            </a:r>
            <a:r>
              <a:rPr lang="en-US" dirty="0"/>
              <a:t> </a:t>
            </a:r>
            <a:r>
              <a:rPr lang="en-US" dirty="0" err="1"/>
              <a:t>quan</a:t>
            </a:r>
            <a:r>
              <a:rPr lang="en-US" dirty="0"/>
              <a:t> </a:t>
            </a:r>
            <a:r>
              <a:rPr lang="en-US" dirty="0" err="1"/>
              <a:t>tới</a:t>
            </a:r>
            <a:r>
              <a:rPr lang="en-US" dirty="0"/>
              <a:t> “</a:t>
            </a:r>
            <a:r>
              <a:rPr lang="en-US" dirty="0" err="1"/>
              <a:t>hồ</a:t>
            </a:r>
            <a:r>
              <a:rPr lang="en-US" dirty="0"/>
              <a:t> </a:t>
            </a:r>
            <a:r>
              <a:rPr lang="en-US" dirty="0" err="1"/>
              <a:t>sơ</a:t>
            </a:r>
            <a:r>
              <a:rPr lang="en-US" dirty="0"/>
              <a:t> </a:t>
            </a:r>
            <a:r>
              <a:rPr lang="en-US" dirty="0" err="1"/>
              <a:t>áp</a:t>
            </a:r>
            <a:r>
              <a:rPr lang="en-US" dirty="0"/>
              <a:t> </a:t>
            </a:r>
            <a:r>
              <a:rPr lang="en-US" dirty="0" err="1"/>
              <a:t>dụng</a:t>
            </a:r>
            <a:r>
              <a:rPr lang="en-US" dirty="0"/>
              <a:t> </a:t>
            </a:r>
            <a:r>
              <a:rPr lang="en-US" dirty="0" err="1"/>
              <a:t>hình</a:t>
            </a:r>
            <a:r>
              <a:rPr lang="en-US" dirty="0"/>
              <a:t> </a:t>
            </a:r>
            <a:r>
              <a:rPr lang="en-US" dirty="0" err="1"/>
              <a:t>thức</a:t>
            </a:r>
            <a:r>
              <a:rPr lang="en-US" dirty="0"/>
              <a:t> </a:t>
            </a:r>
            <a:r>
              <a:rPr lang="en-US" dirty="0" err="1"/>
              <a:t>tham</a:t>
            </a:r>
            <a:r>
              <a:rPr lang="en-US" dirty="0"/>
              <a:t> </a:t>
            </a:r>
            <a:r>
              <a:rPr lang="en-US" dirty="0" err="1"/>
              <a:t>chiếu</a:t>
            </a:r>
            <a:r>
              <a:rPr lang="en-US" dirty="0"/>
              <a:t> </a:t>
            </a:r>
            <a:r>
              <a:rPr lang="en-US" dirty="0" err="1"/>
              <a:t>kết</a:t>
            </a:r>
            <a:r>
              <a:rPr lang="en-US" dirty="0"/>
              <a:t> </a:t>
            </a:r>
            <a:r>
              <a:rPr lang="en-US" dirty="0" err="1"/>
              <a:t>quả</a:t>
            </a:r>
            <a:r>
              <a:rPr lang="en-US" dirty="0"/>
              <a:t> </a:t>
            </a:r>
            <a:r>
              <a:rPr lang="en-US" dirty="0" err="1"/>
              <a:t>thẩm</a:t>
            </a:r>
            <a:r>
              <a:rPr lang="en-US" dirty="0"/>
              <a:t> </a:t>
            </a:r>
            <a:r>
              <a:rPr lang="en-US" dirty="0" err="1"/>
              <a:t>định</a:t>
            </a:r>
            <a:r>
              <a:rPr lang="en-US" dirty="0"/>
              <a:t>”. </a:t>
            </a:r>
            <a:r>
              <a:rPr lang="en-US" dirty="0" err="1"/>
              <a:t>Cụ</a:t>
            </a:r>
            <a:r>
              <a:rPr lang="en-US" dirty="0"/>
              <a:t> </a:t>
            </a:r>
            <a:r>
              <a:rPr lang="en-US" dirty="0" err="1"/>
              <a:t>thể</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err="1"/>
              <a:t>Tại</a:t>
            </a:r>
            <a:r>
              <a:rPr lang="en-US" dirty="0"/>
              <a:t> </a:t>
            </a:r>
            <a:r>
              <a:rPr lang="en-US" dirty="0" err="1"/>
              <a:t>Luật</a:t>
            </a:r>
            <a:r>
              <a:rPr lang="en-US" dirty="0"/>
              <a:t> </a:t>
            </a:r>
            <a:r>
              <a:rPr lang="en-US" dirty="0" err="1"/>
              <a:t>Dược</a:t>
            </a:r>
            <a:r>
              <a:rPr lang="en-US" dirty="0"/>
              <a:t> 2016, </a:t>
            </a:r>
            <a:r>
              <a:rPr lang="en-US" dirty="0" err="1"/>
              <a:t>thời</a:t>
            </a:r>
            <a:r>
              <a:rPr lang="en-US" dirty="0"/>
              <a:t> </a:t>
            </a:r>
            <a:r>
              <a:rPr lang="en-US" dirty="0" err="1"/>
              <a:t>hạn</a:t>
            </a:r>
            <a:r>
              <a:rPr lang="en-US" dirty="0"/>
              <a:t> </a:t>
            </a:r>
            <a:r>
              <a:rPr lang="en-US" dirty="0" err="1"/>
              <a:t>xử</a:t>
            </a:r>
            <a:r>
              <a:rPr lang="en-US" dirty="0"/>
              <a:t> </a:t>
            </a:r>
            <a:r>
              <a:rPr lang="en-US" dirty="0" err="1"/>
              <a:t>lý</a:t>
            </a:r>
            <a:r>
              <a:rPr lang="en-US" dirty="0"/>
              <a:t> </a:t>
            </a:r>
            <a:r>
              <a:rPr lang="en-US" dirty="0" err="1"/>
              <a:t>hồ</a:t>
            </a:r>
            <a:r>
              <a:rPr lang="en-US" dirty="0"/>
              <a:t> </a:t>
            </a:r>
            <a:r>
              <a:rPr lang="en-US" dirty="0" err="1"/>
              <a:t>sơ</a:t>
            </a:r>
            <a:r>
              <a:rPr lang="en-US" dirty="0"/>
              <a:t> </a:t>
            </a:r>
            <a:r>
              <a:rPr lang="en-US" dirty="0" err="1"/>
              <a:t>đề</a:t>
            </a:r>
            <a:r>
              <a:rPr lang="en-US" dirty="0"/>
              <a:t> </a:t>
            </a:r>
            <a:r>
              <a:rPr lang="en-US" dirty="0" err="1"/>
              <a:t>nghị</a:t>
            </a:r>
            <a:r>
              <a:rPr lang="en-US" dirty="0"/>
              <a:t> </a:t>
            </a:r>
            <a:r>
              <a:rPr lang="en-US" dirty="0" err="1"/>
              <a:t>cấp</a:t>
            </a:r>
            <a:r>
              <a:rPr lang="en-US" dirty="0"/>
              <a:t> GĐKLH </a:t>
            </a:r>
            <a:r>
              <a:rPr lang="en-US" dirty="0" err="1"/>
              <a:t>được</a:t>
            </a:r>
            <a:r>
              <a:rPr lang="en-US" dirty="0"/>
              <a:t> </a:t>
            </a:r>
            <a:r>
              <a:rPr lang="en-US" dirty="0" err="1"/>
              <a:t>quy</a:t>
            </a:r>
            <a:r>
              <a:rPr lang="en-US" dirty="0"/>
              <a:t> </a:t>
            </a:r>
            <a:r>
              <a:rPr lang="en-US" dirty="0" err="1"/>
              <a:t>định</a:t>
            </a:r>
            <a:r>
              <a:rPr lang="en-US" dirty="0"/>
              <a:t> </a:t>
            </a:r>
            <a:r>
              <a:rPr lang="en-US" dirty="0" err="1"/>
              <a:t>chung</a:t>
            </a:r>
            <a:r>
              <a:rPr lang="en-US" dirty="0"/>
              <a:t> </a:t>
            </a:r>
            <a:r>
              <a:rPr lang="en-US" dirty="0" err="1"/>
              <a:t>là</a:t>
            </a:r>
            <a:r>
              <a:rPr lang="en-US" dirty="0"/>
              <a:t> 12 </a:t>
            </a:r>
            <a:r>
              <a:rPr lang="en-US" dirty="0" err="1"/>
              <a:t>tháng</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err="1"/>
              <a:t>Tại</a:t>
            </a:r>
            <a:r>
              <a:rPr lang="en-US" dirty="0"/>
              <a:t> </a:t>
            </a:r>
            <a:r>
              <a:rPr lang="en-US" dirty="0" err="1"/>
              <a:t>Luật</a:t>
            </a:r>
            <a:r>
              <a:rPr lang="en-US" dirty="0"/>
              <a:t> </a:t>
            </a:r>
            <a:r>
              <a:rPr lang="en-US" dirty="0" err="1"/>
              <a:t>Dược</a:t>
            </a:r>
            <a:r>
              <a:rPr lang="en-US" dirty="0"/>
              <a:t> </a:t>
            </a:r>
            <a:r>
              <a:rPr lang="en-US" dirty="0" err="1"/>
              <a:t>sửa</a:t>
            </a:r>
            <a:r>
              <a:rPr lang="en-US" dirty="0"/>
              <a:t> </a:t>
            </a:r>
            <a:r>
              <a:rPr lang="en-US" dirty="0" err="1"/>
              <a:t>đổi</a:t>
            </a:r>
            <a:r>
              <a:rPr lang="en-US" dirty="0"/>
              <a:t>, </a:t>
            </a:r>
            <a:r>
              <a:rPr lang="en-US" dirty="0" err="1"/>
              <a:t>bổ</a:t>
            </a:r>
            <a:r>
              <a:rPr lang="en-US" dirty="0"/>
              <a:t> sung, </a:t>
            </a:r>
            <a:r>
              <a:rPr lang="en-US" dirty="0" err="1"/>
              <a:t>thời</a:t>
            </a:r>
            <a:r>
              <a:rPr lang="en-US" dirty="0"/>
              <a:t> </a:t>
            </a:r>
            <a:r>
              <a:rPr lang="en-US" dirty="0" err="1"/>
              <a:t>hạn</a:t>
            </a:r>
            <a:r>
              <a:rPr lang="en-US" dirty="0"/>
              <a:t> </a:t>
            </a:r>
            <a:r>
              <a:rPr lang="en-US" dirty="0" err="1"/>
              <a:t>xử</a:t>
            </a:r>
            <a:r>
              <a:rPr lang="en-US" dirty="0"/>
              <a:t> </a:t>
            </a:r>
            <a:r>
              <a:rPr lang="en-US" dirty="0" err="1"/>
              <a:t>lý</a:t>
            </a:r>
            <a:r>
              <a:rPr lang="en-US" dirty="0"/>
              <a:t> </a:t>
            </a:r>
            <a:r>
              <a:rPr lang="en-US" dirty="0" err="1"/>
              <a:t>hồ</a:t>
            </a:r>
            <a:r>
              <a:rPr lang="en-US" dirty="0"/>
              <a:t> </a:t>
            </a:r>
            <a:r>
              <a:rPr lang="en-US" dirty="0" err="1"/>
              <a:t>sơ</a:t>
            </a:r>
            <a:r>
              <a:rPr lang="en-US" dirty="0"/>
              <a:t> </a:t>
            </a:r>
            <a:r>
              <a:rPr lang="en-US" dirty="0" err="1"/>
              <a:t>cấp</a:t>
            </a:r>
            <a:r>
              <a:rPr lang="en-US" dirty="0"/>
              <a:t> </a:t>
            </a:r>
            <a:r>
              <a:rPr lang="en-US" dirty="0" err="1"/>
              <a:t>mới</a:t>
            </a:r>
            <a:r>
              <a:rPr lang="en-US" dirty="0"/>
              <a:t> </a:t>
            </a:r>
            <a:r>
              <a:rPr lang="en-US" dirty="0" err="1"/>
              <a:t>đã</a:t>
            </a:r>
            <a:r>
              <a:rPr lang="en-US" dirty="0"/>
              <a:t> </a:t>
            </a:r>
            <a:r>
              <a:rPr lang="en-US" dirty="0" err="1"/>
              <a:t>được</a:t>
            </a:r>
            <a:r>
              <a:rPr lang="en-US" dirty="0"/>
              <a:t> chia </a:t>
            </a:r>
            <a:r>
              <a:rPr lang="en-US" dirty="0" err="1"/>
              <a:t>làm</a:t>
            </a:r>
            <a:r>
              <a:rPr lang="en-US" dirty="0"/>
              <a:t> 3 </a:t>
            </a:r>
            <a:r>
              <a:rPr lang="en-US" dirty="0" err="1"/>
              <a:t>loại</a:t>
            </a:r>
            <a:r>
              <a:rPr lang="en-US" dirty="0"/>
              <a:t>: </a:t>
            </a:r>
            <a:r>
              <a:rPr lang="en-US" dirty="0" err="1"/>
              <a:t>đối</a:t>
            </a:r>
            <a:r>
              <a:rPr lang="en-US" dirty="0"/>
              <a:t> </a:t>
            </a:r>
            <a:r>
              <a:rPr lang="en-US" dirty="0" err="1"/>
              <a:t>với</a:t>
            </a:r>
            <a:r>
              <a:rPr lang="en-US" dirty="0"/>
              <a:t> </a:t>
            </a:r>
            <a:r>
              <a:rPr lang="en-US" dirty="0" err="1"/>
              <a:t>hồ</a:t>
            </a:r>
            <a:r>
              <a:rPr lang="en-US" dirty="0"/>
              <a:t> </a:t>
            </a:r>
            <a:r>
              <a:rPr lang="en-US" dirty="0" err="1"/>
              <a:t>sơ</a:t>
            </a:r>
            <a:r>
              <a:rPr lang="en-US" dirty="0"/>
              <a:t> </a:t>
            </a:r>
            <a:r>
              <a:rPr lang="en-US" dirty="0" err="1"/>
              <a:t>thông</a:t>
            </a:r>
            <a:r>
              <a:rPr lang="en-US" dirty="0"/>
              <a:t> </a:t>
            </a:r>
            <a:r>
              <a:rPr lang="en-US" dirty="0" err="1"/>
              <a:t>thường</a:t>
            </a:r>
            <a:r>
              <a:rPr lang="en-US" dirty="0"/>
              <a:t>, </a:t>
            </a:r>
            <a:r>
              <a:rPr lang="en-US" dirty="0" err="1"/>
              <a:t>thời</a:t>
            </a:r>
            <a:r>
              <a:rPr lang="en-US" dirty="0"/>
              <a:t> </a:t>
            </a:r>
            <a:r>
              <a:rPr lang="en-US" dirty="0" err="1"/>
              <a:t>gian</a:t>
            </a:r>
            <a:r>
              <a:rPr lang="en-US" dirty="0"/>
              <a:t> </a:t>
            </a:r>
            <a:r>
              <a:rPr lang="en-US" dirty="0" err="1"/>
              <a:t>xử</a:t>
            </a:r>
            <a:r>
              <a:rPr lang="en-US" dirty="0"/>
              <a:t> </a:t>
            </a:r>
            <a:r>
              <a:rPr lang="en-US" dirty="0" err="1"/>
              <a:t>lý</a:t>
            </a:r>
            <a:r>
              <a:rPr lang="en-US" dirty="0"/>
              <a:t> </a:t>
            </a:r>
            <a:r>
              <a:rPr lang="en-US" dirty="0" err="1"/>
              <a:t>vẫn</a:t>
            </a:r>
            <a:r>
              <a:rPr lang="en-US" dirty="0"/>
              <a:t> </a:t>
            </a:r>
            <a:r>
              <a:rPr lang="en-US" dirty="0" err="1"/>
              <a:t>là</a:t>
            </a:r>
            <a:r>
              <a:rPr lang="en-US" dirty="0"/>
              <a:t> 12 </a:t>
            </a:r>
            <a:r>
              <a:rPr lang="en-US" dirty="0" err="1"/>
              <a:t>tháng</a:t>
            </a:r>
            <a:r>
              <a:rPr lang="en-US" dirty="0"/>
              <a:t>. </a:t>
            </a:r>
            <a:r>
              <a:rPr lang="en-US" dirty="0" err="1"/>
              <a:t>Nhưng</a:t>
            </a:r>
            <a:r>
              <a:rPr lang="en-US" dirty="0"/>
              <a:t> </a:t>
            </a:r>
            <a:r>
              <a:rPr lang="en-US" dirty="0" err="1"/>
              <a:t>thời</a:t>
            </a:r>
            <a:r>
              <a:rPr lang="en-US" dirty="0"/>
              <a:t> </a:t>
            </a:r>
            <a:r>
              <a:rPr lang="en-US" dirty="0" err="1"/>
              <a:t>hạn</a:t>
            </a:r>
            <a:r>
              <a:rPr lang="en-US" dirty="0"/>
              <a:t> </a:t>
            </a:r>
            <a:r>
              <a:rPr lang="en-US" dirty="0" err="1"/>
              <a:t>xử</a:t>
            </a:r>
            <a:r>
              <a:rPr lang="en-US" dirty="0"/>
              <a:t> </a:t>
            </a:r>
            <a:r>
              <a:rPr lang="en-US" dirty="0" err="1"/>
              <a:t>lý</a:t>
            </a:r>
            <a:r>
              <a:rPr lang="en-US" dirty="0"/>
              <a:t> </a:t>
            </a:r>
            <a:r>
              <a:rPr lang="en-US" dirty="0" err="1"/>
              <a:t>đã</a:t>
            </a:r>
            <a:r>
              <a:rPr lang="en-US" dirty="0"/>
              <a:t> </a:t>
            </a:r>
            <a:r>
              <a:rPr lang="en-US" dirty="0" err="1"/>
              <a:t>được</a:t>
            </a:r>
            <a:r>
              <a:rPr lang="en-US" dirty="0"/>
              <a:t> </a:t>
            </a:r>
            <a:r>
              <a:rPr lang="en-US" dirty="0" err="1"/>
              <a:t>quy</a:t>
            </a:r>
            <a:r>
              <a:rPr lang="en-US" dirty="0"/>
              <a:t> </a:t>
            </a:r>
            <a:r>
              <a:rPr lang="en-US" dirty="0" err="1"/>
              <a:t>định</a:t>
            </a:r>
            <a:r>
              <a:rPr lang="en-US" dirty="0"/>
              <a:t> </a:t>
            </a:r>
            <a:r>
              <a:rPr lang="en-US" dirty="0" err="1"/>
              <a:t>rút</a:t>
            </a:r>
            <a:r>
              <a:rPr lang="en-US" dirty="0"/>
              <a:t> </a:t>
            </a:r>
            <a:r>
              <a:rPr lang="en-US" dirty="0" err="1"/>
              <a:t>ngắn</a:t>
            </a:r>
            <a:r>
              <a:rPr lang="en-US" dirty="0"/>
              <a:t> </a:t>
            </a:r>
            <a:r>
              <a:rPr lang="en-US" dirty="0" err="1"/>
              <a:t>hơn</a:t>
            </a:r>
            <a:r>
              <a:rPr lang="en-US" dirty="0"/>
              <a:t> </a:t>
            </a:r>
            <a:r>
              <a:rPr lang="en-US" dirty="0" err="1"/>
              <a:t>rất</a:t>
            </a:r>
            <a:r>
              <a:rPr lang="en-US" dirty="0"/>
              <a:t> </a:t>
            </a:r>
            <a:r>
              <a:rPr lang="en-US" dirty="0" err="1"/>
              <a:t>nhiều</a:t>
            </a:r>
            <a:r>
              <a:rPr lang="en-US" dirty="0"/>
              <a:t>, </a:t>
            </a:r>
            <a:r>
              <a:rPr lang="en-US" dirty="0" err="1"/>
              <a:t>cụ</a:t>
            </a:r>
            <a:r>
              <a:rPr lang="en-US" dirty="0"/>
              <a:t> </a:t>
            </a:r>
            <a:r>
              <a:rPr lang="en-US" dirty="0" err="1"/>
              <a:t>thể</a:t>
            </a:r>
            <a:r>
              <a:rPr lang="en-US" dirty="0"/>
              <a:t> </a:t>
            </a:r>
            <a:r>
              <a:rPr lang="en-US" dirty="0" err="1"/>
              <a:t>là</a:t>
            </a:r>
            <a:r>
              <a:rPr lang="en-US" dirty="0"/>
              <a:t> </a:t>
            </a:r>
            <a:r>
              <a:rPr lang="en-US" dirty="0" err="1"/>
              <a:t>chỉ</a:t>
            </a:r>
            <a:r>
              <a:rPr lang="en-US" dirty="0"/>
              <a:t> </a:t>
            </a:r>
            <a:r>
              <a:rPr lang="en-US" dirty="0" err="1"/>
              <a:t>có</a:t>
            </a:r>
            <a:r>
              <a:rPr lang="en-US" dirty="0"/>
              <a:t> 9 </a:t>
            </a:r>
            <a:r>
              <a:rPr lang="en-US" dirty="0" err="1"/>
              <a:t>tháng</a:t>
            </a:r>
            <a:r>
              <a:rPr lang="en-US" dirty="0"/>
              <a:t> </a:t>
            </a:r>
            <a:r>
              <a:rPr lang="en-US" dirty="0" err="1"/>
              <a:t>đối</a:t>
            </a:r>
            <a:r>
              <a:rPr lang="en-US" dirty="0"/>
              <a:t> </a:t>
            </a:r>
            <a:r>
              <a:rPr lang="en-US" dirty="0" err="1"/>
              <a:t>với</a:t>
            </a:r>
            <a:r>
              <a:rPr lang="en-US" dirty="0"/>
              <a:t> </a:t>
            </a:r>
            <a:r>
              <a:rPr lang="en-US" dirty="0" err="1"/>
              <a:t>hồ</a:t>
            </a:r>
            <a:r>
              <a:rPr lang="en-US" dirty="0"/>
              <a:t> </a:t>
            </a:r>
            <a:r>
              <a:rPr lang="en-US" dirty="0" err="1"/>
              <a:t>sơ</a:t>
            </a:r>
            <a:r>
              <a:rPr lang="en-US" dirty="0"/>
              <a:t> </a:t>
            </a:r>
            <a:r>
              <a:rPr lang="en-US" dirty="0" err="1"/>
              <a:t>áp</a:t>
            </a:r>
            <a:r>
              <a:rPr lang="en-US" dirty="0"/>
              <a:t> </a:t>
            </a:r>
            <a:r>
              <a:rPr lang="en-US" dirty="0" err="1"/>
              <a:t>dụng</a:t>
            </a:r>
            <a:r>
              <a:rPr lang="en-US" dirty="0"/>
              <a:t> </a:t>
            </a:r>
            <a:r>
              <a:rPr lang="en-US" dirty="0" err="1"/>
              <a:t>hình</a:t>
            </a:r>
            <a:r>
              <a:rPr lang="en-US" dirty="0"/>
              <a:t> </a:t>
            </a:r>
            <a:r>
              <a:rPr lang="en-US" dirty="0" err="1"/>
              <a:t>thức</a:t>
            </a:r>
            <a:r>
              <a:rPr lang="en-US" dirty="0"/>
              <a:t> </a:t>
            </a:r>
            <a:r>
              <a:rPr lang="en-US" dirty="0" err="1"/>
              <a:t>tham</a:t>
            </a:r>
            <a:r>
              <a:rPr lang="en-US" dirty="0"/>
              <a:t> </a:t>
            </a:r>
            <a:r>
              <a:rPr lang="en-US" dirty="0" err="1"/>
              <a:t>chiếu</a:t>
            </a:r>
            <a:r>
              <a:rPr lang="en-US" dirty="0"/>
              <a:t>, </a:t>
            </a:r>
            <a:r>
              <a:rPr lang="en-US" dirty="0" err="1"/>
              <a:t>và</a:t>
            </a:r>
            <a:r>
              <a:rPr lang="en-US" dirty="0"/>
              <a:t> 15 </a:t>
            </a:r>
            <a:r>
              <a:rPr lang="en-US" dirty="0" err="1"/>
              <a:t>ngày</a:t>
            </a:r>
            <a:r>
              <a:rPr lang="en-US" dirty="0"/>
              <a:t> </a:t>
            </a:r>
            <a:r>
              <a:rPr lang="en-US" dirty="0" err="1"/>
              <a:t>đối</a:t>
            </a:r>
            <a:r>
              <a:rPr lang="en-US" dirty="0"/>
              <a:t> </a:t>
            </a:r>
            <a:r>
              <a:rPr lang="en-US" dirty="0" err="1"/>
              <a:t>với</a:t>
            </a:r>
            <a:r>
              <a:rPr lang="en-US" dirty="0"/>
              <a:t> </a:t>
            </a:r>
            <a:r>
              <a:rPr lang="en-US" dirty="0" err="1"/>
              <a:t>hồ</a:t>
            </a:r>
            <a:r>
              <a:rPr lang="en-US" dirty="0"/>
              <a:t> </a:t>
            </a:r>
            <a:r>
              <a:rPr lang="en-US" dirty="0" err="1"/>
              <a:t>sơ</a:t>
            </a:r>
            <a:r>
              <a:rPr lang="en-US" dirty="0"/>
              <a:t> </a:t>
            </a:r>
            <a:r>
              <a:rPr lang="en-US" dirty="0" err="1"/>
              <a:t>đăng</a:t>
            </a:r>
            <a:r>
              <a:rPr lang="en-US" dirty="0"/>
              <a:t> </a:t>
            </a:r>
            <a:r>
              <a:rPr lang="en-US" dirty="0" err="1"/>
              <a:t>ký</a:t>
            </a:r>
            <a:r>
              <a:rPr lang="en-US" dirty="0"/>
              <a:t> </a:t>
            </a:r>
            <a:r>
              <a:rPr lang="en-US" dirty="0" err="1"/>
              <a:t>thuốc</a:t>
            </a:r>
            <a:r>
              <a:rPr lang="en-US" dirty="0"/>
              <a:t> </a:t>
            </a:r>
            <a:r>
              <a:rPr lang="en-US" dirty="0" err="1"/>
              <a:t>điều</a:t>
            </a:r>
            <a:r>
              <a:rPr lang="en-US" dirty="0"/>
              <a:t> </a:t>
            </a:r>
            <a:r>
              <a:rPr lang="en-US" dirty="0" err="1"/>
              <a:t>trị</a:t>
            </a:r>
            <a:r>
              <a:rPr lang="en-US" dirty="0"/>
              <a:t> </a:t>
            </a:r>
            <a:r>
              <a:rPr lang="en-US" dirty="0" err="1"/>
              <a:t>bệnh</a:t>
            </a:r>
            <a:r>
              <a:rPr lang="en-US" dirty="0"/>
              <a:t> </a:t>
            </a:r>
            <a:r>
              <a:rPr lang="en-US" dirty="0" err="1"/>
              <a:t>truyền</a:t>
            </a:r>
            <a:r>
              <a:rPr lang="en-US" dirty="0"/>
              <a:t> </a:t>
            </a:r>
            <a:r>
              <a:rPr lang="en-US" dirty="0" err="1"/>
              <a:t>nhiễm</a:t>
            </a:r>
            <a:r>
              <a:rPr lang="en-US" dirty="0"/>
              <a:t> </a:t>
            </a:r>
            <a:r>
              <a:rPr lang="en-US" dirty="0" err="1"/>
              <a:t>nhóm</a:t>
            </a:r>
            <a:r>
              <a:rPr lang="en-US" dirty="0"/>
              <a:t> A. Như </a:t>
            </a:r>
            <a:r>
              <a:rPr lang="en-US" dirty="0" err="1"/>
              <a:t>vậy</a:t>
            </a:r>
            <a:r>
              <a:rPr lang="en-US" dirty="0"/>
              <a:t>, </a:t>
            </a:r>
            <a:r>
              <a:rPr lang="en-US" dirty="0" err="1"/>
              <a:t>Luật</a:t>
            </a:r>
            <a:r>
              <a:rPr lang="en-US" dirty="0"/>
              <a:t> </a:t>
            </a:r>
            <a:r>
              <a:rPr lang="en-US" dirty="0" err="1"/>
              <a:t>đã</a:t>
            </a:r>
            <a:r>
              <a:rPr lang="en-US" dirty="0"/>
              <a:t> </a:t>
            </a:r>
            <a:r>
              <a:rPr lang="en-US" dirty="0" err="1"/>
              <a:t>có</a:t>
            </a:r>
            <a:r>
              <a:rPr lang="en-US" dirty="0"/>
              <a:t> </a:t>
            </a:r>
            <a:r>
              <a:rPr lang="en-US" dirty="0" err="1"/>
              <a:t>ưu</a:t>
            </a:r>
            <a:r>
              <a:rPr lang="en-US" dirty="0"/>
              <a:t> </a:t>
            </a:r>
            <a:r>
              <a:rPr lang="en-US" dirty="0" err="1"/>
              <a:t>tiên</a:t>
            </a:r>
            <a:r>
              <a:rPr lang="en-US" dirty="0"/>
              <a:t> </a:t>
            </a:r>
            <a:r>
              <a:rPr lang="en-US" dirty="0" err="1"/>
              <a:t>về</a:t>
            </a:r>
            <a:r>
              <a:rPr lang="en-US" dirty="0"/>
              <a:t> </a:t>
            </a:r>
            <a:r>
              <a:rPr lang="en-US" dirty="0" err="1"/>
              <a:t>thời</a:t>
            </a:r>
            <a:r>
              <a:rPr lang="en-US" dirty="0"/>
              <a:t> </a:t>
            </a:r>
            <a:r>
              <a:rPr lang="en-US" dirty="0" err="1"/>
              <a:t>gian</a:t>
            </a:r>
            <a:r>
              <a:rPr lang="en-US" dirty="0"/>
              <a:t> </a:t>
            </a:r>
            <a:r>
              <a:rPr lang="en-US" dirty="0" err="1"/>
              <a:t>đối</a:t>
            </a:r>
            <a:r>
              <a:rPr lang="en-US" dirty="0"/>
              <a:t> </a:t>
            </a:r>
            <a:r>
              <a:rPr lang="en-US" dirty="0" err="1"/>
              <a:t>với</a:t>
            </a:r>
            <a:r>
              <a:rPr lang="en-US" dirty="0"/>
              <a:t> </a:t>
            </a:r>
            <a:r>
              <a:rPr lang="en-US" dirty="0" err="1"/>
              <a:t>hồ</a:t>
            </a:r>
            <a:r>
              <a:rPr lang="en-US" dirty="0"/>
              <a:t> </a:t>
            </a:r>
            <a:r>
              <a:rPr lang="en-US" dirty="0" err="1"/>
              <a:t>sơ</a:t>
            </a:r>
            <a:r>
              <a:rPr lang="en-US" dirty="0"/>
              <a:t> </a:t>
            </a:r>
            <a:r>
              <a:rPr lang="en-US" dirty="0" err="1"/>
              <a:t>áp</a:t>
            </a:r>
            <a:r>
              <a:rPr lang="en-US" dirty="0"/>
              <a:t> </a:t>
            </a:r>
            <a:r>
              <a:rPr lang="en-US" dirty="0" err="1"/>
              <a:t>dụng</a:t>
            </a:r>
            <a:r>
              <a:rPr lang="en-US" dirty="0"/>
              <a:t> </a:t>
            </a:r>
            <a:r>
              <a:rPr lang="en-US" dirty="0" err="1"/>
              <a:t>hình</a:t>
            </a:r>
            <a:r>
              <a:rPr lang="en-US" dirty="0"/>
              <a:t> </a:t>
            </a:r>
            <a:r>
              <a:rPr lang="en-US" dirty="0" err="1"/>
              <a:t>thức</a:t>
            </a:r>
            <a:r>
              <a:rPr lang="en-US" dirty="0"/>
              <a:t> </a:t>
            </a:r>
            <a:r>
              <a:rPr lang="en-US" dirty="0" err="1"/>
              <a:t>tham</a:t>
            </a:r>
            <a:r>
              <a:rPr lang="en-US" dirty="0"/>
              <a:t> </a:t>
            </a:r>
            <a:r>
              <a:rPr lang="en-US" dirty="0" err="1"/>
              <a:t>chiếu</a:t>
            </a:r>
            <a:r>
              <a:rPr lang="en-US" dirty="0"/>
              <a:t>.</a:t>
            </a:r>
          </a:p>
        </p:txBody>
      </p:sp>
    </p:spTree>
    <p:extLst>
      <p:ext uri="{BB962C8B-B14F-4D97-AF65-F5344CB8AC3E}">
        <p14:creationId xmlns:p14="http://schemas.microsoft.com/office/powerpoint/2010/main" val="383088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DDAFC69E-0BC4-0296-210C-FF7A25074FFF}"/>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E083D3BF-BA8F-3E7F-99ED-144CB7D688D5}"/>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652E55E4-92DA-922E-632D-C51C4018E804}"/>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r>
              <a:rPr lang="vi-VN"/>
              <a:t>Tiếp theo đây, tôi xin trình bày một nội dung rất quan trọng trong Thông tư mới, đó là quy định chi tiết về hình thức thẩm định tham chiếu trong hồ sơ đăng ký thuốc, được nêu tại các khoản 2 Điều 12, khoản 10 Điều 26, Điều 30 và Điều 45 của Thông tư.</a:t>
            </a:r>
          </a:p>
          <a:p>
            <a:pPr marL="0" lvl="0" indent="0" algn="l" rtl="0">
              <a:spcBef>
                <a:spcPts val="0"/>
              </a:spcBef>
              <a:spcAft>
                <a:spcPts val="0"/>
              </a:spcAft>
              <a:buFont typeface="Arial" panose="020B0604020202020204" pitchFamily="34" charset="0"/>
              <a:buNone/>
            </a:pPr>
            <a:r>
              <a:rPr lang="vi-VN"/>
              <a:t>Doanh nghiệp khi áp dụng hình thức tham chiếu sẽ phải nộp đầy đủ </a:t>
            </a:r>
            <a:r>
              <a:rPr lang="vi-VN" b="1"/>
              <a:t>02 tài liệu</a:t>
            </a:r>
            <a:r>
              <a:rPr lang="vi-VN"/>
              <a:t> rất quan trọng, bao gồm:</a:t>
            </a:r>
          </a:p>
          <a:p>
            <a:r>
              <a:rPr lang="vi-VN" b="1"/>
              <a:t>Thứ nhất</a:t>
            </a:r>
            <a:r>
              <a:rPr lang="vi-VN"/>
              <a:t>, là </a:t>
            </a:r>
            <a:r>
              <a:rPr lang="vi-VN" b="1"/>
              <a:t>Báo cáo thẩm định của cơ quan quản lý dược chặt chẽ</a:t>
            </a:r>
            <a:r>
              <a:rPr lang="vi-VN"/>
              <a:t> (còn gọi là cơ quan SRA), đã được quy định rõ tại khoản 9 Điều 2 và phải đáp ứng đầy đủ các yêu cầu tại Điều 30 của Thông tư này. Cụ thể hơn, đây phải là bản báo cáo thẩm định hoàn chỉnh, chi tiết và đầy đủ về tất cả các khía cạnh chất lượng, an toàn và hiệu quả của sản phẩm thuốc.</a:t>
            </a:r>
          </a:p>
          <a:p>
            <a:r>
              <a:rPr lang="vi-VN" b="1"/>
              <a:t>Thứ hai</a:t>
            </a:r>
            <a:r>
              <a:rPr lang="vi-VN"/>
              <a:t>, là </a:t>
            </a:r>
            <a:r>
              <a:rPr lang="vi-VN" b="1"/>
              <a:t>Bảng so sánh tính tương đồng</a:t>
            </a:r>
            <a:r>
              <a:rPr lang="vi-VN"/>
              <a:t>, lập theo Mẫu 09/TT ban hành kèm theo Thông tư. Trong bảng này, doanh nghiệp cần đối chiếu chi tiết hồ sơ sản phẩm đăng ký tại Việt Nam với hồ sơ đã được cơ quan quản lý nước sở tại cấp phép, nhằm chứng minh rõ ràng tính tương đồng về các yếu tố như thành phần, hàm lượng, dạng bào chế, chỉ định điều trị cũng như quy trình sản xuất.</a:t>
            </a:r>
          </a:p>
          <a:p>
            <a:pPr marL="158750" indent="0">
              <a:buNone/>
            </a:pPr>
            <a:r>
              <a:rPr lang="vi-VN"/>
              <a:t>Đặc biệt, Cục QLD nhấn mạnh lưu ý thêm về các đối tượng áp dụng hình thức tham chiếu:</a:t>
            </a:r>
          </a:p>
          <a:p>
            <a:r>
              <a:rPr lang="vi-VN" b="1"/>
              <a:t>Trường hợp thứ nhất</a:t>
            </a:r>
            <a:r>
              <a:rPr lang="vi-VN"/>
              <a:t> (như trong ô màu xanh trên slide), là những </a:t>
            </a:r>
            <a:r>
              <a:rPr lang="vi-VN" b="1"/>
              <a:t>hồ sơ đề nghị tự nguyện được áp dụng hình thức tham chiếu</a:t>
            </a:r>
            <a:r>
              <a:rPr lang="vi-VN"/>
              <a:t>: doanh nghiệp nộp hồ sơ tham chiếu tự nguyện, trong trường hợp thuốc đã được cơ quan SRA cấp phép không quá 05 năm kể từ ngày thuốc lần đầu được phê duyệt. Doanh nghiệp được chủ động lựa chọn hình thức này nhằm rút ngắn đáng kể thời gian thẩm định tại Việt Nam.</a:t>
            </a:r>
          </a:p>
          <a:p>
            <a:r>
              <a:rPr lang="vi-VN" b="1"/>
              <a:t>Trường hợp thứ hai</a:t>
            </a:r>
            <a:r>
              <a:rPr lang="vi-VN"/>
              <a:t> (như trong ô màu vàng trên slide), là </a:t>
            </a:r>
            <a:r>
              <a:rPr lang="vi-VN" b="1"/>
              <a:t>những hồ sơ bắt buộc phải áp dụng hình thức tham chiếu</a:t>
            </a:r>
            <a:r>
              <a:rPr lang="vi-VN"/>
              <a:t>: điều kiện này áp dụng bắt buộc đối với các thuốc sản xuất tại quốc gia chưa có cơ quan quản lý dược chặt chẽ (SRA), nhưng lại có một Giấy chứng nhận lưu hành sản phẩm (CPP) duy nhất do cơ quan SRA cấp. Vì không có CPP của cơ quan quản lý nước sản xuất, việc tham chiếu báo cáo thẩm định của SRA trở thành điều kiện bắt buộc và Cục QLD sẽ tiến hành thẩm định theo hướng này.</a:t>
            </a:r>
          </a:p>
          <a:p>
            <a:pPr marL="0" lvl="0" indent="0" algn="l" rtl="0">
              <a:spcBef>
                <a:spcPts val="0"/>
              </a:spcBef>
              <a:spcAft>
                <a:spcPts val="0"/>
              </a:spcAft>
              <a:buNone/>
            </a:pPr>
            <a:endParaRPr lang="vi-VN"/>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437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A42AE964-C906-358D-D98D-EACAF209100C}"/>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2AE60CBC-FE95-ED47-ACF7-70A818737A95}"/>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F0F6D39C-D20D-BB2F-43FD-9C1A53932C5B}"/>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a:t>
            </a:r>
            <a:r>
              <a:rPr lang="vi-VN"/>
              <a:t>ề nguyên tắc thẩm định, cơ chế tham chiếu </a:t>
            </a:r>
            <a:r>
              <a:rPr lang="en-US"/>
              <a:t>có khác biệt lớn so với hình thức thẩm định đầy đủ truyền thống. </a:t>
            </a:r>
          </a:p>
          <a:p>
            <a:pPr marL="0" lvl="0" indent="0" algn="l" rtl="0">
              <a:spcBef>
                <a:spcPts val="0"/>
              </a:spcBef>
              <a:spcAft>
                <a:spcPts val="0"/>
              </a:spcAft>
              <a:buNone/>
            </a:pPr>
            <a:r>
              <a:rPr lang="en-US"/>
              <a:t>Từ trước đến nay khi tiếp nhận hồ sơ, Cục QLD và các chuyên gia luôn xem xét kĩ lưỡng, toàn diện tất cả các khía cạnh hành chính, chất lượng, an toàn hiệu quả của thuốc trước khi ra Quyết định có cấp phép lưu hành hay hay.</a:t>
            </a:r>
          </a:p>
          <a:p>
            <a:pPr marL="0" lvl="0" indent="0" algn="l" rtl="0">
              <a:spcBef>
                <a:spcPts val="0"/>
              </a:spcBef>
              <a:spcAft>
                <a:spcPts val="0"/>
              </a:spcAft>
              <a:buNone/>
            </a:pPr>
            <a:r>
              <a:rPr lang="en-US"/>
              <a:t>Tuy nhiên đối với thuốc thẩm định theo hình thức tham chiếu, cơ chế xem xét sẽ thay đổi. </a:t>
            </a:r>
            <a:r>
              <a:rPr lang="vi-VN"/>
              <a:t>Một là, </a:t>
            </a:r>
            <a:r>
              <a:rPr lang="en-US"/>
              <a:t>chỉ </a:t>
            </a:r>
            <a:r>
              <a:rPr lang="vi-VN"/>
              <a:t>thẩm định xác minh sự thống nhất của sản phẩm đăng ký tại Việt Nam so với sản phẩm đã được các cơ quan quản lý dược quốc tế phê duyệt. Mục đích ở đây là xác nhận chắc chắn rằng thuốc nộp hồ sơ tại Việt Nam không có bất kỳ sự thay đổi nào làm ảnh hưởng tới chất lượng, hiệu quả và an toàn của sản phẩm.</a:t>
            </a:r>
            <a:r>
              <a:rPr lang="en-US"/>
              <a:t> </a:t>
            </a:r>
            <a:r>
              <a:rPr lang="vi-VN"/>
              <a:t>Hai là, </a:t>
            </a:r>
            <a:r>
              <a:rPr lang="en-US"/>
              <a:t>chỉ </a:t>
            </a:r>
            <a:r>
              <a:rPr lang="vi-VN"/>
              <a:t>thẩm định độc lập các nội dung hành chính và những phần hồ sơ khác biệt, tức là những nội dung đặc thù của Việt Nam mà chưa được cơ quan quản lý dược </a:t>
            </a:r>
            <a:r>
              <a:rPr lang="en-US"/>
              <a:t>SRA </a:t>
            </a:r>
            <a:r>
              <a:rPr lang="vi-VN"/>
              <a:t>thẩm định, hoặc các vấn đề phát sinh do sự khác biệt về quy định giữa Việt Nam và </a:t>
            </a:r>
            <a:r>
              <a:rPr lang="en-US"/>
              <a:t>nước SRA đó (ví dụ như độ ổn định thuốc ở nhiệt độ 30).</a:t>
            </a:r>
          </a:p>
          <a:p>
            <a:pPr marL="0" lvl="0" indent="0" algn="l" rtl="0">
              <a:spcBef>
                <a:spcPts val="0"/>
              </a:spcBef>
              <a:spcAft>
                <a:spcPts val="0"/>
              </a:spcAft>
              <a:buNone/>
            </a:pPr>
            <a:r>
              <a:rPr lang="en-US"/>
              <a:t>Chúng tôi cũng hi vọng cơ </a:t>
            </a:r>
            <a:r>
              <a:rPr lang="vi-VN"/>
              <a:t>chế </a:t>
            </a:r>
            <a:r>
              <a:rPr lang="en-US"/>
              <a:t>thẩm định </a:t>
            </a:r>
            <a:r>
              <a:rPr lang="vi-VN"/>
              <a:t>tham chiếu </a:t>
            </a:r>
            <a:r>
              <a:rPr lang="en-US"/>
              <a:t>sẽ </a:t>
            </a:r>
            <a:r>
              <a:rPr lang="vi-VN"/>
              <a:t>mang lại lợi ích lớn không chỉ cho doanh nghiệp mà còn cho cả cơ quan quản lý và người dân. Theo quy định mới, việc áp dụng tham chiếu sẽ giúp rút ngắn thời gian giải quyết hồ sơ từ 12 tháng xuống còn 9 tháng, đồng thời giảm đáng kể tình trạng trùng lặp tài liệu, tránh được việc doanh nghiệp phải nộp cùng một tài liệu nhiều lần. Từ đó giúp tiết kiệm đáng kể chi phí, thời gian và công sức.</a:t>
            </a:r>
            <a:r>
              <a:rPr lang="en-US"/>
              <a:t> C</a:t>
            </a:r>
            <a:r>
              <a:rPr lang="vi-VN"/>
              <a:t>ơ chế tham chiếu </a:t>
            </a:r>
            <a:r>
              <a:rPr lang="en-US"/>
              <a:t>cũng </a:t>
            </a:r>
            <a:r>
              <a:rPr lang="vi-VN"/>
              <a:t>phù hợp và hòa hợp với các hướng dẫn của Tổ chức Y tế Thế giới (WHO), cũng như phù hợp với xu thế quản lý chung tại các nước trong khu vực.</a:t>
            </a:r>
          </a:p>
          <a:p>
            <a:pPr marL="0" lvl="0" indent="0" algn="l" rtl="0">
              <a:spcBef>
                <a:spcPts val="0"/>
              </a:spcBef>
              <a:spcAft>
                <a:spcPts val="0"/>
              </a:spcAft>
              <a:buNone/>
            </a:pPr>
            <a:endParaRPr lang="vi-VN" dirty="0"/>
          </a:p>
        </p:txBody>
      </p:sp>
    </p:spTree>
    <p:extLst>
      <p:ext uri="{BB962C8B-B14F-4D97-AF65-F5344CB8AC3E}">
        <p14:creationId xmlns:p14="http://schemas.microsoft.com/office/powerpoint/2010/main" val="105036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66FFFABE-4826-236C-0FE9-94B4DD4419FD}"/>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7E7B55CF-11B4-822A-8304-7AFC8E130CDA}"/>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9FE7EDBD-3898-407A-7FC7-2026F00B676E}"/>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Sau </a:t>
            </a:r>
            <a:r>
              <a:rPr lang="en-US" dirty="0" err="1"/>
              <a:t>khi</a:t>
            </a:r>
            <a:r>
              <a:rPr lang="en-US" dirty="0"/>
              <a:t> </a:t>
            </a:r>
            <a:r>
              <a:rPr lang="en-US" dirty="0" err="1"/>
              <a:t>Luật</a:t>
            </a:r>
            <a:r>
              <a:rPr lang="en-US" dirty="0"/>
              <a:t> </a:t>
            </a:r>
            <a:r>
              <a:rPr lang="en-US" dirty="0" err="1"/>
              <a:t>mới</a:t>
            </a:r>
            <a:r>
              <a:rPr lang="en-US" dirty="0"/>
              <a:t> </a:t>
            </a:r>
            <a:r>
              <a:rPr lang="en-US" dirty="0" err="1"/>
              <a:t>được</a:t>
            </a:r>
            <a:r>
              <a:rPr lang="en-US" dirty="0"/>
              <a:t> ban </a:t>
            </a:r>
            <a:r>
              <a:rPr lang="en-US" dirty="0" err="1"/>
              <a:t>hành</a:t>
            </a:r>
            <a:r>
              <a:rPr lang="en-US" dirty="0"/>
              <a:t>, </a:t>
            </a:r>
            <a:r>
              <a:rPr lang="en-US" dirty="0" err="1"/>
              <a:t>Bộ</a:t>
            </a:r>
            <a:r>
              <a:rPr lang="en-US" dirty="0"/>
              <a:t> Y </a:t>
            </a:r>
            <a:r>
              <a:rPr lang="en-US" dirty="0" err="1"/>
              <a:t>tế</a:t>
            </a:r>
            <a:r>
              <a:rPr lang="en-US" dirty="0"/>
              <a:t> </a:t>
            </a:r>
            <a:r>
              <a:rPr lang="en-US" dirty="0" err="1"/>
              <a:t>đã</a:t>
            </a:r>
            <a:r>
              <a:rPr lang="en-US" dirty="0"/>
              <a:t> </a:t>
            </a:r>
            <a:r>
              <a:rPr lang="en-US" dirty="0" err="1"/>
              <a:t>khẩn</a:t>
            </a:r>
            <a:r>
              <a:rPr lang="en-US" dirty="0"/>
              <a:t> </a:t>
            </a:r>
            <a:r>
              <a:rPr lang="en-US" dirty="0" err="1"/>
              <a:t>trương</a:t>
            </a:r>
            <a:r>
              <a:rPr lang="en-US" dirty="0"/>
              <a:t> </a:t>
            </a:r>
            <a:r>
              <a:rPr lang="en-US" dirty="0" err="1"/>
              <a:t>xây</a:t>
            </a:r>
            <a:r>
              <a:rPr lang="en-US" dirty="0"/>
              <a:t> </a:t>
            </a:r>
            <a:r>
              <a:rPr lang="en-US" dirty="0" err="1"/>
              <a:t>dựng</a:t>
            </a:r>
            <a:r>
              <a:rPr lang="en-US" dirty="0"/>
              <a:t> Thông </a:t>
            </a:r>
            <a:r>
              <a:rPr lang="en-US" dirty="0" err="1"/>
              <a:t>tư</a:t>
            </a:r>
            <a:r>
              <a:rPr lang="en-US" dirty="0"/>
              <a:t> </a:t>
            </a:r>
            <a:r>
              <a:rPr lang="en-US" dirty="0" err="1"/>
              <a:t>số</a:t>
            </a:r>
            <a:r>
              <a:rPr lang="en-US" dirty="0"/>
              <a:t> 12/2025/TT-BYT </a:t>
            </a:r>
            <a:r>
              <a:rPr lang="en-US" dirty="0" err="1"/>
              <a:t>để</a:t>
            </a:r>
            <a:r>
              <a:rPr lang="en-US" dirty="0"/>
              <a:t> </a:t>
            </a:r>
            <a:r>
              <a:rPr lang="en-US" dirty="0" err="1"/>
              <a:t>hướng</a:t>
            </a:r>
            <a:r>
              <a:rPr lang="en-US" dirty="0"/>
              <a:t> </a:t>
            </a:r>
            <a:r>
              <a:rPr lang="en-US" dirty="0" err="1"/>
              <a:t>dẫn</a:t>
            </a:r>
            <a:r>
              <a:rPr lang="en-US" dirty="0"/>
              <a:t> </a:t>
            </a:r>
            <a:r>
              <a:rPr lang="en-US" dirty="0" err="1"/>
              <a:t>thi</a:t>
            </a:r>
            <a:r>
              <a:rPr lang="en-US" dirty="0"/>
              <a:t> </a:t>
            </a:r>
            <a:r>
              <a:rPr lang="en-US" dirty="0" err="1"/>
              <a:t>hành</a:t>
            </a:r>
            <a:r>
              <a:rPr lang="en-US" dirty="0"/>
              <a:t> </a:t>
            </a:r>
            <a:r>
              <a:rPr lang="en-US" dirty="0" err="1"/>
              <a:t>Luật</a:t>
            </a:r>
            <a:r>
              <a:rPr lang="en-US" dirty="0"/>
              <a:t> </a:t>
            </a:r>
            <a:r>
              <a:rPr lang="en-US" dirty="0" err="1"/>
              <a:t>Dược</a:t>
            </a:r>
            <a:r>
              <a:rPr lang="en-US" dirty="0"/>
              <a:t>. Liên </a:t>
            </a:r>
            <a:r>
              <a:rPr lang="en-US" dirty="0" err="1"/>
              <a:t>quan</a:t>
            </a:r>
            <a:r>
              <a:rPr lang="en-US" dirty="0"/>
              <a:t> </a:t>
            </a:r>
            <a:r>
              <a:rPr lang="en-US" dirty="0" err="1"/>
              <a:t>đến</a:t>
            </a:r>
            <a:r>
              <a:rPr lang="en-US" dirty="0"/>
              <a:t> </a:t>
            </a:r>
            <a:r>
              <a:rPr lang="en-US" dirty="0" err="1"/>
              <a:t>quy</a:t>
            </a:r>
            <a:r>
              <a:rPr lang="en-US" dirty="0"/>
              <a:t> </a:t>
            </a:r>
            <a:r>
              <a:rPr lang="en-US" dirty="0" err="1"/>
              <a:t>định</a:t>
            </a:r>
            <a:r>
              <a:rPr lang="en-US" dirty="0"/>
              <a:t> </a:t>
            </a:r>
            <a:r>
              <a:rPr lang="en-US" dirty="0" err="1"/>
              <a:t>về</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a:t>
            </a:r>
            <a:r>
              <a:rPr lang="en-US" dirty="0" err="1"/>
              <a:t>tôi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tóm</a:t>
            </a:r>
            <a:r>
              <a:rPr lang="en-US" dirty="0"/>
              <a:t> </a:t>
            </a:r>
            <a:r>
              <a:rPr lang="en-US" dirty="0" err="1"/>
              <a:t>tắt</a:t>
            </a:r>
            <a:r>
              <a:rPr lang="en-US" dirty="0"/>
              <a:t> </a:t>
            </a:r>
            <a:r>
              <a:rPr lang="en-US" dirty="0" err="1"/>
              <a:t>một</a:t>
            </a:r>
            <a:r>
              <a:rPr lang="en-US" dirty="0"/>
              <a:t> </a:t>
            </a:r>
            <a:r>
              <a:rPr lang="en-US" dirty="0" err="1"/>
              <a:t>số</a:t>
            </a:r>
            <a:r>
              <a:rPr lang="en-US" dirty="0"/>
              <a:t> </a:t>
            </a:r>
            <a:r>
              <a:rPr lang="en-US" dirty="0" err="1"/>
              <a:t>nội</a:t>
            </a:r>
            <a:r>
              <a:rPr lang="en-US" dirty="0"/>
              <a:t> dung </a:t>
            </a:r>
            <a:r>
              <a:rPr lang="en-US" dirty="0" err="1"/>
              <a:t>được</a:t>
            </a:r>
            <a:r>
              <a:rPr lang="en-US" dirty="0"/>
              <a:t> </a:t>
            </a:r>
            <a:r>
              <a:rPr lang="en-US" dirty="0" err="1"/>
              <a:t>quy</a:t>
            </a:r>
            <a:r>
              <a:rPr lang="en-US" dirty="0"/>
              <a:t> </a:t>
            </a:r>
            <a:r>
              <a:rPr lang="en-US" dirty="0" err="1"/>
              <a:t>định</a:t>
            </a:r>
            <a:r>
              <a:rPr lang="en-US" dirty="0"/>
              <a:t> </a:t>
            </a:r>
            <a:r>
              <a:rPr lang="en-US" dirty="0" err="1"/>
              <a:t>tại</a:t>
            </a:r>
            <a:r>
              <a:rPr lang="en-US" dirty="0"/>
              <a:t> Thông </a:t>
            </a:r>
            <a:r>
              <a:rPr lang="en-US" dirty="0" err="1"/>
              <a:t>tư</a:t>
            </a:r>
            <a:r>
              <a:rPr lang="en-US" dirty="0"/>
              <a:t> </a:t>
            </a:r>
            <a:r>
              <a:rPr lang="en-US" dirty="0" err="1"/>
              <a:t>như</a:t>
            </a:r>
            <a:r>
              <a:rPr lang="en-US" dirty="0"/>
              <a:t> </a:t>
            </a:r>
            <a:r>
              <a:rPr lang="en-US" dirty="0" err="1"/>
              <a:t>sau</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err="1"/>
              <a:t>Thứ</a:t>
            </a:r>
            <a:r>
              <a:rPr lang="en-US" dirty="0"/>
              <a:t> </a:t>
            </a:r>
            <a:r>
              <a:rPr lang="en-US" dirty="0" err="1"/>
              <a:t>nhất</a:t>
            </a:r>
            <a:r>
              <a:rPr lang="en-US" dirty="0"/>
              <a:t>, </a:t>
            </a:r>
            <a:r>
              <a:rPr lang="en-US" dirty="0" err="1"/>
              <a:t>về</a:t>
            </a:r>
            <a:r>
              <a:rPr lang="en-US" dirty="0"/>
              <a:t> </a:t>
            </a:r>
            <a:r>
              <a:rPr lang="en-US" dirty="0" err="1"/>
              <a:t>điều</a:t>
            </a:r>
            <a:r>
              <a:rPr lang="en-US" dirty="0"/>
              <a:t> </a:t>
            </a:r>
            <a:r>
              <a:rPr lang="en-US" dirty="0" err="1"/>
              <a:t>kiện</a:t>
            </a:r>
            <a:r>
              <a:rPr lang="en-US" dirty="0"/>
              <a:t> </a:t>
            </a:r>
            <a:r>
              <a:rPr lang="en-US" dirty="0" err="1"/>
              <a:t>để</a:t>
            </a:r>
            <a:r>
              <a:rPr lang="en-US" dirty="0"/>
              <a:t> </a:t>
            </a:r>
            <a:r>
              <a:rPr lang="en-US" dirty="0" err="1"/>
              <a:t>được</a:t>
            </a:r>
            <a:r>
              <a:rPr lang="en-US" dirty="0"/>
              <a:t> </a:t>
            </a:r>
            <a:r>
              <a:rPr lang="en-US" dirty="0" err="1"/>
              <a:t>áp</a:t>
            </a:r>
            <a:r>
              <a:rPr lang="en-US" dirty="0"/>
              <a:t> </a:t>
            </a:r>
            <a:r>
              <a:rPr lang="en-US" dirty="0" err="1"/>
              <a:t>dụng</a:t>
            </a:r>
            <a:r>
              <a:rPr lang="en-US" dirty="0"/>
              <a:t> </a:t>
            </a:r>
            <a:r>
              <a:rPr lang="en-US" dirty="0" err="1"/>
              <a:t>hình</a:t>
            </a:r>
            <a:r>
              <a:rPr lang="en-US" dirty="0"/>
              <a:t> </a:t>
            </a:r>
            <a:r>
              <a:rPr lang="en-US" dirty="0" err="1"/>
              <a:t>thức</a:t>
            </a:r>
            <a:r>
              <a:rPr lang="en-US" dirty="0"/>
              <a:t> </a:t>
            </a:r>
            <a:r>
              <a:rPr lang="en-US" dirty="0" err="1"/>
              <a:t>tham</a:t>
            </a:r>
            <a:r>
              <a:rPr lang="en-US" dirty="0"/>
              <a:t> </a:t>
            </a:r>
            <a:r>
              <a:rPr lang="en-US" dirty="0" err="1"/>
              <a:t>chiếu</a:t>
            </a:r>
            <a:r>
              <a:rPr lang="en-US" dirty="0"/>
              <a:t>: </a:t>
            </a:r>
            <a:r>
              <a:rPr lang="en-US" dirty="0" err="1"/>
              <a:t>hồ</a:t>
            </a:r>
            <a:r>
              <a:rPr lang="en-US" dirty="0"/>
              <a:t> </a:t>
            </a:r>
            <a:r>
              <a:rPr lang="en-US" dirty="0" err="1"/>
              <a:t>sơ</a:t>
            </a:r>
            <a:r>
              <a:rPr lang="en-US" dirty="0"/>
              <a:t> p</a:t>
            </a:r>
            <a:r>
              <a:rPr lang="vi-VN" sz="1100" b="0" i="0" u="none" strike="noStrike" cap="none" dirty="0">
                <a:solidFill>
                  <a:schemeClr val="tx1"/>
                </a:solidFill>
                <a:latin typeface="Arial"/>
                <a:ea typeface="Arial"/>
                <a:cs typeface="Segoe UI Semilight" panose="020B0402040204020203" pitchFamily="34" charset="0"/>
                <a:sym typeface="Arial"/>
              </a:rPr>
              <a:t>hải được nộp tại Cục Quản lý Dược trong thời hạn </a:t>
            </a:r>
            <a:r>
              <a:rPr lang="vi-VN" sz="1100" b="1" i="0" u="none" strike="noStrike" cap="none" dirty="0">
                <a:solidFill>
                  <a:schemeClr val="tx1"/>
                </a:solidFill>
                <a:latin typeface="Arial"/>
                <a:ea typeface="Arial"/>
                <a:cs typeface="Segoe UI Semilight" panose="020B0402040204020203" pitchFamily="34" charset="0"/>
                <a:sym typeface="Arial"/>
              </a:rPr>
              <a:t>không quá 05 năm </a:t>
            </a:r>
            <a:r>
              <a:rPr lang="vi-VN" sz="1100" b="0" i="0" u="none" strike="noStrike" cap="none" dirty="0">
                <a:solidFill>
                  <a:schemeClr val="tx1"/>
                </a:solidFill>
                <a:latin typeface="Arial"/>
                <a:ea typeface="Arial"/>
                <a:cs typeface="Segoe UI Semilight" panose="020B0402040204020203" pitchFamily="34" charset="0"/>
                <a:sym typeface="Arial"/>
              </a:rPr>
              <a:t>kể từ ngày thuốc lần đầu được cơ quan quản lý dược quy định tại khoản 9 Điều 2 Thông tư này phê duyệt tại báo cáo thẩm định.</a:t>
            </a:r>
            <a:endParaRPr lang="en-US" sz="1100" b="0" i="0" u="none" strike="noStrike" cap="none" dirty="0">
              <a:solidFill>
                <a:schemeClr val="tx1"/>
              </a:solidFill>
              <a:latin typeface="Arial"/>
              <a:ea typeface="Arial"/>
              <a:cs typeface="Segoe UI Semilight" panose="020B0402040204020203"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0" i="0" u="none" strike="noStrike" cap="none">
                <a:solidFill>
                  <a:schemeClr val="tx1"/>
                </a:solidFill>
                <a:latin typeface="Arial"/>
                <a:cs typeface="Segoe UI Semilight" panose="020B0402040204020203" pitchFamily="34" charset="0"/>
                <a:sym typeface="Arial"/>
              </a:rPr>
              <a:t>Bộ Y tế đưa </a:t>
            </a:r>
            <a:r>
              <a:rPr lang="en-US" sz="1100" b="0" i="0" u="none" strike="noStrike" cap="none" dirty="0" err="1">
                <a:solidFill>
                  <a:schemeClr val="tx1"/>
                </a:solidFill>
                <a:latin typeface="Arial"/>
                <a:cs typeface="Segoe UI Semilight" panose="020B0402040204020203" pitchFamily="34" charset="0"/>
                <a:sym typeface="Arial"/>
              </a:rPr>
              <a:t>ra</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tiêu</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chí</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này</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nhằm</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thu</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hút</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các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tập</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đoàn</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dược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phẩm</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phát</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minh</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đưa</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thuốc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mới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vào</a:t>
            </a:r>
            <a:r>
              <a:rPr lang="en-US" sz="1100" b="0" i="0" u="none" strike="noStrike" cap="none" dirty="0">
                <a:solidFill>
                  <a:schemeClr val="tx1"/>
                </a:solidFill>
                <a:latin typeface="Arial"/>
                <a:cs typeface="Segoe UI Semilight" panose="020B0402040204020203" pitchFamily="34" charset="0"/>
                <a:sym typeface="Arial"/>
              </a:rPr>
              <a:t> Việt Nam, </a:t>
            </a:r>
            <a:r>
              <a:rPr lang="en-US" sz="1100" b="0" i="0" u="none" strike="noStrike" cap="none" dirty="0" err="1">
                <a:solidFill>
                  <a:schemeClr val="tx1"/>
                </a:solidFill>
                <a:latin typeface="Arial"/>
                <a:cs typeface="Segoe UI Semilight" panose="020B0402040204020203" pitchFamily="34" charset="0"/>
                <a:sym typeface="Arial"/>
              </a:rPr>
              <a:t>để</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giúp</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người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dân</a:t>
            </a:r>
            <a:r>
              <a:rPr lang="en-US" sz="1100" b="0" i="0" u="none" strike="noStrike" cap="none" dirty="0">
                <a:solidFill>
                  <a:schemeClr val="tx1"/>
                </a:solidFill>
                <a:latin typeface="Arial"/>
                <a:cs typeface="Segoe UI Semilight" panose="020B0402040204020203" pitchFamily="34" charset="0"/>
                <a:sym typeface="Arial"/>
              </a:rPr>
              <a:t> Việt Nam </a:t>
            </a:r>
            <a:r>
              <a:rPr lang="en-US" sz="1100" b="0" i="0" u="none" strike="noStrike" cap="none" dirty="0" err="1">
                <a:solidFill>
                  <a:schemeClr val="tx1"/>
                </a:solidFill>
                <a:latin typeface="Arial"/>
                <a:cs typeface="Segoe UI Semilight" panose="020B0402040204020203" pitchFamily="34" charset="0"/>
                <a:sym typeface="Arial"/>
              </a:rPr>
              <a:t>có</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thể</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tiếp</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cận</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nhanh</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chóng</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các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loại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thuốc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mới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các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phương</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pháp</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điều</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trị</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hiện</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đại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nhất</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trên</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thế</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giới</a:t>
            </a:r>
            <a:r>
              <a:rPr lang="en-US" sz="1100" b="0" i="0" u="none" strike="noStrike" cap="none" dirty="0">
                <a:solidFill>
                  <a:schemeClr val="tx1"/>
                </a:solidFill>
                <a:latin typeface="Arial"/>
                <a:cs typeface="Segoe UI Semilight" panose="020B0402040204020203" pitchFamily="34" charset="0"/>
                <a:sym typeface="Arial"/>
              </a:rPr>
              <a:t>.</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dirty="0"/>
          </a:p>
        </p:txBody>
      </p:sp>
    </p:spTree>
    <p:extLst>
      <p:ext uri="{BB962C8B-B14F-4D97-AF65-F5344CB8AC3E}">
        <p14:creationId xmlns:p14="http://schemas.microsoft.com/office/powerpoint/2010/main" val="268279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5BAE8B99-E2AE-A388-B553-CDAFB0E9E4E0}"/>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2C42D801-626A-47A1-BB6B-4869861698AB}"/>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6030F3D6-29ED-3D9F-FD6B-F9FEA78D70A5}"/>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Sau </a:t>
            </a:r>
            <a:r>
              <a:rPr lang="en-US" dirty="0" err="1"/>
              <a:t>khi</a:t>
            </a:r>
            <a:r>
              <a:rPr lang="en-US" dirty="0"/>
              <a:t> </a:t>
            </a:r>
            <a:r>
              <a:rPr lang="en-US" dirty="0" err="1"/>
              <a:t>Luật</a:t>
            </a:r>
            <a:r>
              <a:rPr lang="en-US" dirty="0"/>
              <a:t> </a:t>
            </a:r>
            <a:r>
              <a:rPr lang="en-US" dirty="0" err="1"/>
              <a:t>mới</a:t>
            </a:r>
            <a:r>
              <a:rPr lang="en-US" dirty="0"/>
              <a:t> </a:t>
            </a:r>
            <a:r>
              <a:rPr lang="en-US" dirty="0" err="1"/>
              <a:t>được</a:t>
            </a:r>
            <a:r>
              <a:rPr lang="en-US" dirty="0"/>
              <a:t> ban </a:t>
            </a:r>
            <a:r>
              <a:rPr lang="en-US" dirty="0" err="1"/>
              <a:t>hành</a:t>
            </a:r>
            <a:r>
              <a:rPr lang="en-US" dirty="0"/>
              <a:t>, </a:t>
            </a:r>
            <a:r>
              <a:rPr lang="en-US" dirty="0" err="1"/>
              <a:t>Bộ</a:t>
            </a:r>
            <a:r>
              <a:rPr lang="en-US" dirty="0"/>
              <a:t> Y </a:t>
            </a:r>
            <a:r>
              <a:rPr lang="en-US" dirty="0" err="1"/>
              <a:t>tế</a:t>
            </a:r>
            <a:r>
              <a:rPr lang="en-US" dirty="0"/>
              <a:t> </a:t>
            </a:r>
            <a:r>
              <a:rPr lang="en-US" dirty="0" err="1"/>
              <a:t>đã</a:t>
            </a:r>
            <a:r>
              <a:rPr lang="en-US" dirty="0"/>
              <a:t> </a:t>
            </a:r>
            <a:r>
              <a:rPr lang="en-US" dirty="0" err="1"/>
              <a:t>khẩn</a:t>
            </a:r>
            <a:r>
              <a:rPr lang="en-US" dirty="0"/>
              <a:t> </a:t>
            </a:r>
            <a:r>
              <a:rPr lang="en-US" dirty="0" err="1"/>
              <a:t>trương</a:t>
            </a:r>
            <a:r>
              <a:rPr lang="en-US" dirty="0"/>
              <a:t> </a:t>
            </a:r>
            <a:r>
              <a:rPr lang="en-US" dirty="0" err="1"/>
              <a:t>xây</a:t>
            </a:r>
            <a:r>
              <a:rPr lang="en-US" dirty="0"/>
              <a:t> </a:t>
            </a:r>
            <a:r>
              <a:rPr lang="en-US" dirty="0" err="1"/>
              <a:t>dựng</a:t>
            </a:r>
            <a:r>
              <a:rPr lang="en-US" dirty="0"/>
              <a:t> Thông </a:t>
            </a:r>
            <a:r>
              <a:rPr lang="en-US" dirty="0" err="1"/>
              <a:t>tư</a:t>
            </a:r>
            <a:r>
              <a:rPr lang="en-US" dirty="0"/>
              <a:t> </a:t>
            </a:r>
            <a:r>
              <a:rPr lang="en-US" dirty="0" err="1"/>
              <a:t>số</a:t>
            </a:r>
            <a:r>
              <a:rPr lang="en-US" dirty="0"/>
              <a:t> 12/2025/TT-BYT </a:t>
            </a:r>
            <a:r>
              <a:rPr lang="en-US" dirty="0" err="1"/>
              <a:t>để</a:t>
            </a:r>
            <a:r>
              <a:rPr lang="en-US" dirty="0"/>
              <a:t> </a:t>
            </a:r>
            <a:r>
              <a:rPr lang="en-US" dirty="0" err="1"/>
              <a:t>hướng</a:t>
            </a:r>
            <a:r>
              <a:rPr lang="en-US" dirty="0"/>
              <a:t> </a:t>
            </a:r>
            <a:r>
              <a:rPr lang="en-US" dirty="0" err="1"/>
              <a:t>dẫn</a:t>
            </a:r>
            <a:r>
              <a:rPr lang="en-US" dirty="0"/>
              <a:t> </a:t>
            </a:r>
            <a:r>
              <a:rPr lang="en-US" dirty="0" err="1"/>
              <a:t>thi</a:t>
            </a:r>
            <a:r>
              <a:rPr lang="en-US" dirty="0"/>
              <a:t> </a:t>
            </a:r>
            <a:r>
              <a:rPr lang="en-US" dirty="0" err="1"/>
              <a:t>hành</a:t>
            </a:r>
            <a:r>
              <a:rPr lang="en-US" dirty="0"/>
              <a:t> </a:t>
            </a:r>
            <a:r>
              <a:rPr lang="en-US" dirty="0" err="1"/>
              <a:t>Luật</a:t>
            </a:r>
            <a:r>
              <a:rPr lang="en-US" dirty="0"/>
              <a:t> </a:t>
            </a:r>
            <a:r>
              <a:rPr lang="en-US" dirty="0" err="1"/>
              <a:t>Dược</a:t>
            </a:r>
            <a:r>
              <a:rPr lang="en-US" dirty="0"/>
              <a:t>. Liên </a:t>
            </a:r>
            <a:r>
              <a:rPr lang="en-US" dirty="0" err="1"/>
              <a:t>quan</a:t>
            </a:r>
            <a:r>
              <a:rPr lang="en-US" dirty="0"/>
              <a:t> </a:t>
            </a:r>
            <a:r>
              <a:rPr lang="en-US" dirty="0" err="1"/>
              <a:t>đến</a:t>
            </a:r>
            <a:r>
              <a:rPr lang="en-US" dirty="0"/>
              <a:t> </a:t>
            </a:r>
            <a:r>
              <a:rPr lang="en-US" dirty="0" err="1"/>
              <a:t>quy</a:t>
            </a:r>
            <a:r>
              <a:rPr lang="en-US" dirty="0"/>
              <a:t> </a:t>
            </a:r>
            <a:r>
              <a:rPr lang="en-US" dirty="0" err="1"/>
              <a:t>định</a:t>
            </a:r>
            <a:r>
              <a:rPr lang="en-US" dirty="0"/>
              <a:t> </a:t>
            </a:r>
            <a:r>
              <a:rPr lang="en-US" dirty="0" err="1"/>
              <a:t>về</a:t>
            </a:r>
            <a:r>
              <a:rPr lang="en-US" dirty="0"/>
              <a:t> </a:t>
            </a:r>
            <a:r>
              <a:rPr lang="en-US" dirty="0" err="1"/>
              <a:t>cơ</a:t>
            </a:r>
            <a:r>
              <a:rPr lang="en-US" dirty="0"/>
              <a:t> </a:t>
            </a:r>
            <a:r>
              <a:rPr lang="en-US" dirty="0" err="1"/>
              <a:t>chế</a:t>
            </a:r>
            <a:r>
              <a:rPr lang="en-US" dirty="0"/>
              <a:t> </a:t>
            </a:r>
            <a:r>
              <a:rPr lang="en-US" dirty="0" err="1"/>
              <a:t>tham</a:t>
            </a:r>
            <a:r>
              <a:rPr lang="en-US" dirty="0"/>
              <a:t> </a:t>
            </a:r>
            <a:r>
              <a:rPr lang="en-US" dirty="0" err="1"/>
              <a:t>chiếu</a:t>
            </a:r>
            <a:r>
              <a:rPr lang="en-US" dirty="0"/>
              <a:t>, </a:t>
            </a:r>
            <a:r>
              <a:rPr lang="en-US" dirty="0" err="1"/>
              <a:t>tôi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tóm</a:t>
            </a:r>
            <a:r>
              <a:rPr lang="en-US" dirty="0"/>
              <a:t> </a:t>
            </a:r>
            <a:r>
              <a:rPr lang="en-US" dirty="0" err="1"/>
              <a:t>tắt</a:t>
            </a:r>
            <a:r>
              <a:rPr lang="en-US" dirty="0"/>
              <a:t> </a:t>
            </a:r>
            <a:r>
              <a:rPr lang="en-US" dirty="0" err="1"/>
              <a:t>một</a:t>
            </a:r>
            <a:r>
              <a:rPr lang="en-US" dirty="0"/>
              <a:t> </a:t>
            </a:r>
            <a:r>
              <a:rPr lang="en-US" dirty="0" err="1"/>
              <a:t>số</a:t>
            </a:r>
            <a:r>
              <a:rPr lang="en-US" dirty="0"/>
              <a:t> </a:t>
            </a:r>
            <a:r>
              <a:rPr lang="en-US" dirty="0" err="1"/>
              <a:t>nội</a:t>
            </a:r>
            <a:r>
              <a:rPr lang="en-US" dirty="0"/>
              <a:t> dung </a:t>
            </a:r>
            <a:r>
              <a:rPr lang="en-US" dirty="0" err="1"/>
              <a:t>được</a:t>
            </a:r>
            <a:r>
              <a:rPr lang="en-US" dirty="0"/>
              <a:t> </a:t>
            </a:r>
            <a:r>
              <a:rPr lang="en-US" dirty="0" err="1"/>
              <a:t>quy</a:t>
            </a:r>
            <a:r>
              <a:rPr lang="en-US" dirty="0"/>
              <a:t> </a:t>
            </a:r>
            <a:r>
              <a:rPr lang="en-US" dirty="0" err="1"/>
              <a:t>định</a:t>
            </a:r>
            <a:r>
              <a:rPr lang="en-US" dirty="0"/>
              <a:t> </a:t>
            </a:r>
            <a:r>
              <a:rPr lang="en-US" dirty="0" err="1"/>
              <a:t>tại</a:t>
            </a:r>
            <a:r>
              <a:rPr lang="en-US" dirty="0"/>
              <a:t> Thông </a:t>
            </a:r>
            <a:r>
              <a:rPr lang="en-US" dirty="0" err="1"/>
              <a:t>tư</a:t>
            </a:r>
            <a:r>
              <a:rPr lang="en-US" dirty="0"/>
              <a:t> </a:t>
            </a:r>
            <a:r>
              <a:rPr lang="en-US" dirty="0" err="1"/>
              <a:t>như</a:t>
            </a:r>
            <a:r>
              <a:rPr lang="en-US" dirty="0"/>
              <a:t> </a:t>
            </a:r>
            <a:r>
              <a:rPr lang="en-US" dirty="0" err="1"/>
              <a:t>sau</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err="1"/>
              <a:t>Thứ</a:t>
            </a:r>
            <a:r>
              <a:rPr lang="en-US" dirty="0"/>
              <a:t> </a:t>
            </a:r>
            <a:r>
              <a:rPr lang="en-US" dirty="0" err="1"/>
              <a:t>nhất</a:t>
            </a:r>
            <a:r>
              <a:rPr lang="en-US" dirty="0"/>
              <a:t>, </a:t>
            </a:r>
            <a:r>
              <a:rPr lang="en-US" dirty="0" err="1"/>
              <a:t>về</a:t>
            </a:r>
            <a:r>
              <a:rPr lang="en-US" dirty="0"/>
              <a:t> </a:t>
            </a:r>
            <a:r>
              <a:rPr lang="en-US" dirty="0" err="1"/>
              <a:t>điều</a:t>
            </a:r>
            <a:r>
              <a:rPr lang="en-US" dirty="0"/>
              <a:t> </a:t>
            </a:r>
            <a:r>
              <a:rPr lang="en-US" dirty="0" err="1"/>
              <a:t>kiện</a:t>
            </a:r>
            <a:r>
              <a:rPr lang="en-US" dirty="0"/>
              <a:t> </a:t>
            </a:r>
            <a:r>
              <a:rPr lang="en-US" dirty="0" err="1"/>
              <a:t>để</a:t>
            </a:r>
            <a:r>
              <a:rPr lang="en-US" dirty="0"/>
              <a:t> </a:t>
            </a:r>
            <a:r>
              <a:rPr lang="en-US" dirty="0" err="1"/>
              <a:t>được</a:t>
            </a:r>
            <a:r>
              <a:rPr lang="en-US" dirty="0"/>
              <a:t> </a:t>
            </a:r>
            <a:r>
              <a:rPr lang="en-US" dirty="0" err="1"/>
              <a:t>áp</a:t>
            </a:r>
            <a:r>
              <a:rPr lang="en-US" dirty="0"/>
              <a:t> </a:t>
            </a:r>
            <a:r>
              <a:rPr lang="en-US" dirty="0" err="1"/>
              <a:t>dụng</a:t>
            </a:r>
            <a:r>
              <a:rPr lang="en-US" dirty="0"/>
              <a:t> </a:t>
            </a:r>
            <a:r>
              <a:rPr lang="en-US" dirty="0" err="1"/>
              <a:t>hình</a:t>
            </a:r>
            <a:r>
              <a:rPr lang="en-US" dirty="0"/>
              <a:t> </a:t>
            </a:r>
            <a:r>
              <a:rPr lang="en-US" dirty="0" err="1"/>
              <a:t>thức</a:t>
            </a:r>
            <a:r>
              <a:rPr lang="en-US" dirty="0"/>
              <a:t> </a:t>
            </a:r>
            <a:r>
              <a:rPr lang="en-US" dirty="0" err="1"/>
              <a:t>tham</a:t>
            </a:r>
            <a:r>
              <a:rPr lang="en-US" dirty="0"/>
              <a:t> </a:t>
            </a:r>
            <a:r>
              <a:rPr lang="en-US" dirty="0" err="1"/>
              <a:t>chiếu</a:t>
            </a:r>
            <a:r>
              <a:rPr lang="en-US" dirty="0"/>
              <a:t>: </a:t>
            </a:r>
            <a:r>
              <a:rPr lang="en-US" dirty="0" err="1"/>
              <a:t>hồ</a:t>
            </a:r>
            <a:r>
              <a:rPr lang="en-US" dirty="0"/>
              <a:t> </a:t>
            </a:r>
            <a:r>
              <a:rPr lang="en-US" dirty="0" err="1"/>
              <a:t>sơ</a:t>
            </a:r>
            <a:r>
              <a:rPr lang="en-US" dirty="0"/>
              <a:t> p</a:t>
            </a:r>
            <a:r>
              <a:rPr lang="vi-VN" sz="1100" b="0" i="0" u="none" strike="noStrike" cap="none" dirty="0">
                <a:solidFill>
                  <a:schemeClr val="tx1"/>
                </a:solidFill>
                <a:latin typeface="Arial"/>
                <a:ea typeface="Arial"/>
                <a:cs typeface="Segoe UI Semilight" panose="020B0402040204020203" pitchFamily="34" charset="0"/>
                <a:sym typeface="Arial"/>
              </a:rPr>
              <a:t>hải được nộp tại Cục Quản lý Dược trong thời hạn </a:t>
            </a:r>
            <a:r>
              <a:rPr lang="vi-VN" sz="1100" b="1" i="0" u="none" strike="noStrike" cap="none" dirty="0">
                <a:solidFill>
                  <a:schemeClr val="tx1"/>
                </a:solidFill>
                <a:latin typeface="Arial"/>
                <a:ea typeface="Arial"/>
                <a:cs typeface="Segoe UI Semilight" panose="020B0402040204020203" pitchFamily="34" charset="0"/>
                <a:sym typeface="Arial"/>
              </a:rPr>
              <a:t>không quá 05 năm </a:t>
            </a:r>
            <a:r>
              <a:rPr lang="vi-VN" sz="1100" b="0" i="0" u="none" strike="noStrike" cap="none" dirty="0">
                <a:solidFill>
                  <a:schemeClr val="tx1"/>
                </a:solidFill>
                <a:latin typeface="Arial"/>
                <a:ea typeface="Arial"/>
                <a:cs typeface="Segoe UI Semilight" panose="020B0402040204020203" pitchFamily="34" charset="0"/>
                <a:sym typeface="Arial"/>
              </a:rPr>
              <a:t>kể từ ngày thuốc lần đầu được cơ quan quản lý dược quy định tại khoản 9 Điều 2 Thông tư này phê duyệt tại báo cáo thẩm định.</a:t>
            </a:r>
            <a:endParaRPr lang="en-US" sz="1100" b="0" i="0" u="none" strike="noStrike" cap="none" dirty="0">
              <a:solidFill>
                <a:schemeClr val="tx1"/>
              </a:solidFill>
              <a:latin typeface="Arial"/>
              <a:ea typeface="Arial"/>
              <a:cs typeface="Segoe UI Semilight" panose="020B0402040204020203"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0" i="0" u="none" strike="noStrike" cap="none">
                <a:solidFill>
                  <a:schemeClr val="tx1"/>
                </a:solidFill>
                <a:latin typeface="Arial"/>
                <a:cs typeface="Segoe UI Semilight" panose="020B0402040204020203" pitchFamily="34" charset="0"/>
                <a:sym typeface="Arial"/>
              </a:rPr>
              <a:t>Bộ Y tế đưa </a:t>
            </a:r>
            <a:r>
              <a:rPr lang="en-US" sz="1100" b="0" i="0" u="none" strike="noStrike" cap="none" dirty="0" err="1">
                <a:solidFill>
                  <a:schemeClr val="tx1"/>
                </a:solidFill>
                <a:latin typeface="Arial"/>
                <a:cs typeface="Segoe UI Semilight" panose="020B0402040204020203" pitchFamily="34" charset="0"/>
                <a:sym typeface="Arial"/>
              </a:rPr>
              <a:t>ra</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tiêu</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chí</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này</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nhằm</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thu</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hút</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các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tập</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đoàn</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dược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phẩm</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phát</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minh</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đưa</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thuốc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mới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vào</a:t>
            </a:r>
            <a:r>
              <a:rPr lang="en-US" sz="1100" b="0" i="0" u="none" strike="noStrike" cap="none" dirty="0">
                <a:solidFill>
                  <a:schemeClr val="tx1"/>
                </a:solidFill>
                <a:latin typeface="Arial"/>
                <a:cs typeface="Segoe UI Semilight" panose="020B0402040204020203" pitchFamily="34" charset="0"/>
                <a:sym typeface="Arial"/>
              </a:rPr>
              <a:t> Việt Nam, </a:t>
            </a:r>
            <a:r>
              <a:rPr lang="en-US" sz="1100" b="0" i="0" u="none" strike="noStrike" cap="none" dirty="0" err="1">
                <a:solidFill>
                  <a:schemeClr val="tx1"/>
                </a:solidFill>
                <a:latin typeface="Arial"/>
                <a:cs typeface="Segoe UI Semilight" panose="020B0402040204020203" pitchFamily="34" charset="0"/>
                <a:sym typeface="Arial"/>
              </a:rPr>
              <a:t>để</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giúp</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người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dân</a:t>
            </a:r>
            <a:r>
              <a:rPr lang="en-US" sz="1100" b="0" i="0" u="none" strike="noStrike" cap="none" dirty="0">
                <a:solidFill>
                  <a:schemeClr val="tx1"/>
                </a:solidFill>
                <a:latin typeface="Arial"/>
                <a:cs typeface="Segoe UI Semilight" panose="020B0402040204020203" pitchFamily="34" charset="0"/>
                <a:sym typeface="Arial"/>
              </a:rPr>
              <a:t> Việt Nam </a:t>
            </a:r>
            <a:r>
              <a:rPr lang="en-US" sz="1100" b="0" i="0" u="none" strike="noStrike" cap="none" dirty="0" err="1">
                <a:solidFill>
                  <a:schemeClr val="tx1"/>
                </a:solidFill>
                <a:latin typeface="Arial"/>
                <a:cs typeface="Segoe UI Semilight" panose="020B0402040204020203" pitchFamily="34" charset="0"/>
                <a:sym typeface="Arial"/>
              </a:rPr>
              <a:t>có</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thể</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tiếp</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cận</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nhanh</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chóng</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các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loại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thuốc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mới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các</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phương</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pháp</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điều</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trị</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hiện</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đại</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nhất</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trên</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thế</a:t>
            </a:r>
            <a:r>
              <a:rPr lang="en-US" sz="1100" b="0" i="0" u="none" strike="noStrike" cap="none" dirty="0">
                <a:solidFill>
                  <a:schemeClr val="tx1"/>
                </a:solidFill>
                <a:latin typeface="Arial"/>
                <a:cs typeface="Segoe UI Semilight" panose="020B0402040204020203" pitchFamily="34" charset="0"/>
                <a:sym typeface="Arial"/>
              </a:rPr>
              <a:t> </a:t>
            </a:r>
            <a:r>
              <a:rPr lang="en-US" sz="1100" b="0" i="0" u="none" strike="noStrike" cap="none" dirty="0" err="1">
                <a:solidFill>
                  <a:schemeClr val="tx1"/>
                </a:solidFill>
                <a:latin typeface="Arial"/>
                <a:cs typeface="Segoe UI Semilight" panose="020B0402040204020203" pitchFamily="34" charset="0"/>
                <a:sym typeface="Arial"/>
              </a:rPr>
              <a:t>giới</a:t>
            </a:r>
            <a:r>
              <a:rPr lang="en-US" sz="1100" b="0" i="0" u="none" strike="noStrike" cap="none" dirty="0">
                <a:solidFill>
                  <a:schemeClr val="tx1"/>
                </a:solidFill>
                <a:latin typeface="Arial"/>
                <a:cs typeface="Segoe UI Semilight" panose="020B0402040204020203" pitchFamily="34" charset="0"/>
                <a:sym typeface="Arial"/>
              </a:rPr>
              <a:t>.</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dirty="0"/>
          </a:p>
        </p:txBody>
      </p:sp>
    </p:spTree>
    <p:extLst>
      <p:ext uri="{BB962C8B-B14F-4D97-AF65-F5344CB8AC3E}">
        <p14:creationId xmlns:p14="http://schemas.microsoft.com/office/powerpoint/2010/main" val="107893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A3EC4FBB-ADE0-FD7B-C378-EA2CED285E64}"/>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id="{09F8895F-1CF2-E44E-B904-8241DC9DEA86}"/>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id="{778A3FA2-EB7C-F430-7DF7-728DAE8405C3}"/>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Khi </a:t>
            </a:r>
            <a:r>
              <a:rPr lang="en-US" dirty="0" err="1"/>
              <a:t>điền</a:t>
            </a:r>
            <a:r>
              <a:rPr lang="en-US" dirty="0"/>
              <a:t> </a:t>
            </a:r>
            <a:r>
              <a:rPr lang="en-US" dirty="0" err="1"/>
              <a:t>đơn</a:t>
            </a:r>
            <a:r>
              <a:rPr lang="en-US" dirty="0"/>
              <a:t> </a:t>
            </a:r>
            <a:r>
              <a:rPr lang="en-US" dirty="0" err="1"/>
              <a:t>đăng</a:t>
            </a:r>
            <a:r>
              <a:rPr lang="en-US" dirty="0"/>
              <a:t> </a:t>
            </a:r>
            <a:r>
              <a:rPr lang="en-US" dirty="0" err="1"/>
              <a:t>ký</a:t>
            </a:r>
            <a:r>
              <a:rPr lang="en-US" dirty="0"/>
              <a:t>, </a:t>
            </a:r>
            <a:r>
              <a:rPr lang="en-US" dirty="0" err="1"/>
              <a:t>nếu</a:t>
            </a:r>
            <a:r>
              <a:rPr lang="en-US" dirty="0"/>
              <a:t> </a:t>
            </a:r>
            <a:r>
              <a:rPr lang="en-US" dirty="0" err="1"/>
              <a:t>muốn</a:t>
            </a:r>
            <a:r>
              <a:rPr lang="en-US" dirty="0"/>
              <a:t> </a:t>
            </a:r>
            <a:r>
              <a:rPr lang="en-US" dirty="0" err="1"/>
              <a:t>áp</a:t>
            </a:r>
            <a:r>
              <a:rPr lang="en-US" dirty="0"/>
              <a:t> </a:t>
            </a:r>
            <a:r>
              <a:rPr lang="en-US" dirty="0" err="1"/>
              <a:t>dụng</a:t>
            </a:r>
            <a:r>
              <a:rPr lang="en-US" dirty="0"/>
              <a:t> </a:t>
            </a:r>
            <a:r>
              <a:rPr lang="en-US" dirty="0" err="1"/>
              <a:t>hình</a:t>
            </a:r>
            <a:r>
              <a:rPr lang="en-US" dirty="0"/>
              <a:t> </a:t>
            </a:r>
            <a:r>
              <a:rPr lang="en-US" dirty="0" err="1"/>
              <a:t>thức</a:t>
            </a:r>
            <a:r>
              <a:rPr lang="en-US" dirty="0"/>
              <a:t> </a:t>
            </a:r>
            <a:r>
              <a:rPr lang="en-US" dirty="0" err="1"/>
              <a:t>tham</a:t>
            </a:r>
            <a:r>
              <a:rPr lang="en-US" dirty="0"/>
              <a:t> </a:t>
            </a:r>
            <a:r>
              <a:rPr lang="en-US" dirty="0" err="1"/>
              <a:t>chiếu</a:t>
            </a:r>
            <a:r>
              <a:rPr lang="en-US" dirty="0"/>
              <a:t> </a:t>
            </a:r>
            <a:r>
              <a:rPr lang="en-US" dirty="0" err="1"/>
              <a:t>kết</a:t>
            </a:r>
            <a:r>
              <a:rPr lang="en-US" dirty="0"/>
              <a:t> </a:t>
            </a:r>
            <a:r>
              <a:rPr lang="en-US" dirty="0" err="1"/>
              <a:t>quả</a:t>
            </a:r>
            <a:r>
              <a:rPr lang="en-US" dirty="0"/>
              <a:t> </a:t>
            </a:r>
            <a:r>
              <a:rPr lang="en-US" dirty="0" err="1"/>
              <a:t>thẩm</a:t>
            </a:r>
            <a:r>
              <a:rPr lang="en-US" dirty="0"/>
              <a:t> </a:t>
            </a:r>
            <a:r>
              <a:rPr lang="en-US" dirty="0" err="1"/>
              <a:t>định</a:t>
            </a:r>
            <a:r>
              <a:rPr lang="en-US" dirty="0"/>
              <a:t>, </a:t>
            </a:r>
            <a:r>
              <a:rPr lang="en-US" dirty="0" err="1"/>
              <a:t>doanh</a:t>
            </a:r>
            <a:r>
              <a:rPr lang="en-US" dirty="0"/>
              <a:t> </a:t>
            </a:r>
            <a:r>
              <a:rPr lang="en-US" dirty="0" err="1"/>
              <a:t>nghiệp</a:t>
            </a:r>
            <a:r>
              <a:rPr lang="en-US" dirty="0"/>
              <a:t> </a:t>
            </a:r>
            <a:r>
              <a:rPr lang="en-US" dirty="0" err="1"/>
              <a:t>phải</a:t>
            </a:r>
            <a:r>
              <a:rPr lang="en-US" dirty="0"/>
              <a:t> </a:t>
            </a:r>
            <a:r>
              <a:rPr lang="en-US" dirty="0" err="1"/>
              <a:t>kê</a:t>
            </a:r>
            <a:r>
              <a:rPr lang="en-US" dirty="0"/>
              <a:t> </a:t>
            </a:r>
            <a:r>
              <a:rPr lang="en-US" dirty="0" err="1"/>
              <a:t>khai</a:t>
            </a:r>
            <a:r>
              <a:rPr lang="en-US" dirty="0"/>
              <a:t> </a:t>
            </a:r>
            <a:r>
              <a:rPr lang="en-US" dirty="0" err="1"/>
              <a:t>đầy</a:t>
            </a:r>
            <a:r>
              <a:rPr lang="en-US" dirty="0"/>
              <a:t> </a:t>
            </a:r>
            <a:r>
              <a:rPr lang="en-US" dirty="0" err="1"/>
              <a:t>đủ</a:t>
            </a:r>
            <a:r>
              <a:rPr lang="en-US" dirty="0"/>
              <a:t> </a:t>
            </a:r>
            <a:r>
              <a:rPr lang="en-US" dirty="0" err="1"/>
              <a:t>các</a:t>
            </a:r>
            <a:r>
              <a:rPr lang="en-US" dirty="0"/>
              <a:t> </a:t>
            </a:r>
            <a:r>
              <a:rPr lang="en-US" dirty="0" err="1"/>
              <a:t>nội</a:t>
            </a:r>
            <a:r>
              <a:rPr lang="en-US" dirty="0"/>
              <a:t> dung </a:t>
            </a:r>
            <a:r>
              <a:rPr lang="en-US" dirty="0" err="1"/>
              <a:t>tại</a:t>
            </a:r>
            <a:r>
              <a:rPr lang="en-US" dirty="0"/>
              <a:t> </a:t>
            </a:r>
            <a:r>
              <a:rPr lang="en-US" dirty="0" err="1"/>
              <a:t>phần</a:t>
            </a:r>
            <a:r>
              <a:rPr lang="en-US" dirty="0"/>
              <a:t> G, </a:t>
            </a:r>
            <a:r>
              <a:rPr lang="en-US" dirty="0" err="1"/>
              <a:t>trong</a:t>
            </a:r>
            <a:r>
              <a:rPr lang="en-US" dirty="0"/>
              <a:t> </a:t>
            </a:r>
            <a:r>
              <a:rPr lang="en-US" dirty="0" err="1"/>
              <a:t>đó</a:t>
            </a:r>
            <a:r>
              <a:rPr lang="en-US" dirty="0"/>
              <a:t> </a:t>
            </a:r>
            <a:r>
              <a:rPr lang="en-US" dirty="0" err="1"/>
              <a:t>có</a:t>
            </a:r>
            <a:r>
              <a:rPr lang="en-US" dirty="0"/>
              <a:t> </a:t>
            </a:r>
            <a:r>
              <a:rPr lang="en-US" dirty="0" err="1"/>
              <a:t>nội</a:t>
            </a:r>
            <a:r>
              <a:rPr lang="en-US" dirty="0"/>
              <a:t> dung </a:t>
            </a:r>
            <a:r>
              <a:rPr lang="en-US" dirty="0" err="1"/>
              <a:t>ngày</a:t>
            </a:r>
            <a:r>
              <a:rPr lang="en-US" dirty="0"/>
              <a:t> </a:t>
            </a:r>
            <a:r>
              <a:rPr lang="en-US" dirty="0" err="1"/>
              <a:t>phê</a:t>
            </a:r>
            <a:r>
              <a:rPr lang="en-US" dirty="0"/>
              <a:t> </a:t>
            </a:r>
            <a:r>
              <a:rPr lang="en-US" dirty="0" err="1"/>
              <a:t>duyệt</a:t>
            </a:r>
            <a:r>
              <a:rPr lang="en-US" dirty="0"/>
              <a:t> </a:t>
            </a:r>
            <a:r>
              <a:rPr lang="en-US" dirty="0" err="1"/>
              <a:t>và</a:t>
            </a:r>
            <a:r>
              <a:rPr lang="en-US" dirty="0"/>
              <a:t> </a:t>
            </a:r>
            <a:r>
              <a:rPr lang="en-US" dirty="0" err="1"/>
              <a:t>tên</a:t>
            </a:r>
            <a:r>
              <a:rPr lang="en-US" dirty="0"/>
              <a:t> </a:t>
            </a:r>
            <a:r>
              <a:rPr lang="en-US" dirty="0" err="1"/>
              <a:t>cơ</a:t>
            </a:r>
            <a:r>
              <a:rPr lang="en-US" dirty="0"/>
              <a:t> </a:t>
            </a:r>
            <a:r>
              <a:rPr lang="en-US" dirty="0" err="1"/>
              <a:t>quan</a:t>
            </a:r>
            <a:r>
              <a:rPr lang="en-US" dirty="0"/>
              <a:t> </a:t>
            </a:r>
            <a:r>
              <a:rPr lang="en-US" dirty="0" err="1"/>
              <a:t>quản</a:t>
            </a:r>
            <a:r>
              <a:rPr lang="en-US" dirty="0"/>
              <a:t> </a:t>
            </a:r>
            <a:r>
              <a:rPr lang="en-US" dirty="0" err="1"/>
              <a:t>lý</a:t>
            </a:r>
            <a:r>
              <a:rPr lang="en-US" dirty="0"/>
              <a:t> </a:t>
            </a:r>
            <a:r>
              <a:rPr lang="en-US" dirty="0" err="1"/>
              <a:t>dược</a:t>
            </a:r>
            <a:r>
              <a:rPr lang="en-US" dirty="0"/>
              <a:t> </a:t>
            </a:r>
            <a:r>
              <a:rPr lang="en-US" dirty="0" err="1"/>
              <a:t>phê</a:t>
            </a:r>
            <a:r>
              <a:rPr lang="en-US" dirty="0"/>
              <a:t> </a:t>
            </a:r>
            <a:r>
              <a:rPr lang="en-US" dirty="0" err="1"/>
              <a:t>duyệt</a:t>
            </a:r>
            <a:r>
              <a:rPr lang="en-US" dirty="0"/>
              <a:t> </a:t>
            </a:r>
            <a:r>
              <a:rPr lang="en-US" dirty="0" err="1"/>
              <a:t>lần</a:t>
            </a:r>
            <a:r>
              <a:rPr lang="en-US" dirty="0"/>
              <a:t> </a:t>
            </a:r>
            <a:r>
              <a:rPr lang="en-US" dirty="0" err="1"/>
              <a:t>đầu</a:t>
            </a:r>
            <a:r>
              <a:rPr lang="en-US" dirty="0"/>
              <a:t>. </a:t>
            </a:r>
            <a:r>
              <a:rPr lang="en-US" dirty="0" err="1"/>
              <a:t>Cục</a:t>
            </a:r>
            <a:r>
              <a:rPr lang="en-US" dirty="0"/>
              <a:t> QLD </a:t>
            </a:r>
            <a:r>
              <a:rPr lang="en-US" dirty="0" err="1"/>
              <a:t>sẽ</a:t>
            </a:r>
            <a:r>
              <a:rPr lang="en-US" dirty="0"/>
              <a:t> </a:t>
            </a:r>
            <a:r>
              <a:rPr lang="en-US" dirty="0" err="1"/>
              <a:t>kiểm</a:t>
            </a:r>
            <a:r>
              <a:rPr lang="en-US" dirty="0"/>
              <a:t> </a:t>
            </a:r>
            <a:r>
              <a:rPr lang="en-US" dirty="0" err="1"/>
              <a:t>tra</a:t>
            </a:r>
            <a:r>
              <a:rPr lang="en-US" dirty="0"/>
              <a:t> </a:t>
            </a:r>
            <a:r>
              <a:rPr lang="en-US" dirty="0" err="1"/>
              <a:t>thông</a:t>
            </a:r>
            <a:r>
              <a:rPr lang="en-US" dirty="0"/>
              <a:t> tin </a:t>
            </a:r>
            <a:r>
              <a:rPr lang="en-US" dirty="0" err="1"/>
              <a:t>về</a:t>
            </a:r>
            <a:r>
              <a:rPr lang="en-US" dirty="0"/>
              <a:t> </a:t>
            </a:r>
            <a:r>
              <a:rPr lang="en-US" dirty="0" err="1"/>
              <a:t>ngày</a:t>
            </a:r>
            <a:r>
              <a:rPr lang="en-US" dirty="0"/>
              <a:t> </a:t>
            </a:r>
            <a:r>
              <a:rPr lang="en-US" dirty="0" err="1"/>
              <a:t>phê</a:t>
            </a:r>
            <a:r>
              <a:rPr lang="en-US" dirty="0"/>
              <a:t> </a:t>
            </a:r>
            <a:r>
              <a:rPr lang="en-US" dirty="0" err="1"/>
              <a:t>duyệt</a:t>
            </a:r>
            <a:r>
              <a:rPr lang="en-US" dirty="0"/>
              <a:t> </a:t>
            </a:r>
            <a:r>
              <a:rPr lang="en-US" dirty="0" err="1"/>
              <a:t>lần</a:t>
            </a:r>
            <a:r>
              <a:rPr lang="en-US" dirty="0"/>
              <a:t> </a:t>
            </a:r>
            <a:r>
              <a:rPr lang="en-US" dirty="0" err="1"/>
              <a:t>đầu</a:t>
            </a:r>
            <a:r>
              <a:rPr lang="en-US" dirty="0"/>
              <a:t> </a:t>
            </a:r>
            <a:r>
              <a:rPr lang="en-US" dirty="0" err="1"/>
              <a:t>doanh</a:t>
            </a:r>
            <a:r>
              <a:rPr lang="en-US" dirty="0"/>
              <a:t> </a:t>
            </a:r>
            <a:r>
              <a:rPr lang="en-US" dirty="0" err="1"/>
              <a:t>nghiệp</a:t>
            </a:r>
            <a:r>
              <a:rPr lang="en-US" dirty="0"/>
              <a:t> </a:t>
            </a:r>
            <a:r>
              <a:rPr lang="en-US" dirty="0" err="1"/>
              <a:t>kê</a:t>
            </a:r>
            <a:r>
              <a:rPr lang="en-US" dirty="0"/>
              <a:t> </a:t>
            </a:r>
            <a:r>
              <a:rPr lang="en-US" dirty="0" err="1"/>
              <a:t>khai</a:t>
            </a:r>
            <a:r>
              <a:rPr lang="en-US" dirty="0"/>
              <a:t> </a:t>
            </a:r>
            <a:r>
              <a:rPr lang="en-US" dirty="0" err="1"/>
              <a:t>tại</a:t>
            </a:r>
            <a:r>
              <a:rPr lang="en-US" dirty="0"/>
              <a:t> </a:t>
            </a:r>
            <a:r>
              <a:rPr lang="en-US" dirty="0" err="1"/>
              <a:t>đơn</a:t>
            </a:r>
            <a:r>
              <a:rPr lang="en-US" dirty="0"/>
              <a:t> so </a:t>
            </a:r>
            <a:r>
              <a:rPr lang="en-US" dirty="0" err="1"/>
              <a:t>với</a:t>
            </a:r>
            <a:r>
              <a:rPr lang="en-US" dirty="0"/>
              <a:t> </a:t>
            </a:r>
            <a:r>
              <a:rPr lang="en-US" dirty="0" err="1"/>
              <a:t>thông</a:t>
            </a:r>
            <a:r>
              <a:rPr lang="en-US" dirty="0"/>
              <a:t> tin </a:t>
            </a:r>
            <a:r>
              <a:rPr lang="en-US" dirty="0" err="1"/>
              <a:t>tại</a:t>
            </a:r>
            <a:r>
              <a:rPr lang="en-US" dirty="0"/>
              <a:t> </a:t>
            </a:r>
            <a:r>
              <a:rPr lang="en-US" dirty="0" err="1"/>
              <a:t>báo</a:t>
            </a:r>
            <a:r>
              <a:rPr lang="en-US" dirty="0"/>
              <a:t> </a:t>
            </a:r>
            <a:r>
              <a:rPr lang="en-US" dirty="0" err="1"/>
              <a:t>cáo</a:t>
            </a:r>
            <a:r>
              <a:rPr lang="en-US" dirty="0"/>
              <a:t> </a:t>
            </a:r>
            <a:r>
              <a:rPr lang="en-US" dirty="0" err="1"/>
              <a:t>thẩm</a:t>
            </a:r>
            <a:r>
              <a:rPr lang="en-US" dirty="0"/>
              <a:t> </a:t>
            </a:r>
            <a:r>
              <a:rPr lang="en-US" dirty="0" err="1"/>
              <a:t>định</a:t>
            </a:r>
            <a:r>
              <a:rPr lang="en-US" dirty="0"/>
              <a:t> </a:t>
            </a:r>
            <a:r>
              <a:rPr lang="en-US" dirty="0" err="1"/>
              <a:t>được</a:t>
            </a:r>
            <a:r>
              <a:rPr lang="en-US" dirty="0"/>
              <a:t> </a:t>
            </a:r>
            <a:r>
              <a:rPr lang="en-US" dirty="0" err="1"/>
              <a:t>nộp</a:t>
            </a:r>
            <a:r>
              <a:rPr lang="en-US" dirty="0"/>
              <a:t> </a:t>
            </a:r>
            <a:r>
              <a:rPr lang="en-US" dirty="0" err="1"/>
              <a:t>trong</a:t>
            </a:r>
            <a:r>
              <a:rPr lang="en-US" dirty="0"/>
              <a:t> </a:t>
            </a:r>
            <a:r>
              <a:rPr lang="en-US" dirty="0" err="1"/>
              <a:t>hồ</a:t>
            </a:r>
            <a:r>
              <a:rPr lang="en-US" dirty="0"/>
              <a:t> </a:t>
            </a:r>
            <a:r>
              <a:rPr lang="en-US" dirty="0" err="1"/>
              <a:t>sơ</a:t>
            </a:r>
            <a:r>
              <a:rPr lang="en-US" dirty="0"/>
              <a:t> </a:t>
            </a:r>
            <a:r>
              <a:rPr lang="en-US" dirty="0" err="1"/>
              <a:t>để</a:t>
            </a:r>
            <a:r>
              <a:rPr lang="en-US" dirty="0"/>
              <a:t> </a:t>
            </a:r>
            <a:r>
              <a:rPr lang="en-US" dirty="0" err="1"/>
              <a:t>xác</a:t>
            </a:r>
            <a:r>
              <a:rPr lang="en-US" dirty="0"/>
              <a:t> </a:t>
            </a:r>
            <a:r>
              <a:rPr lang="en-US" dirty="0" err="1"/>
              <a:t>định</a:t>
            </a:r>
            <a:r>
              <a:rPr lang="en-US" dirty="0"/>
              <a:t> </a:t>
            </a:r>
            <a:r>
              <a:rPr lang="en-US" dirty="0" err="1"/>
              <a:t>xem</a:t>
            </a:r>
            <a:r>
              <a:rPr lang="en-US" dirty="0"/>
              <a:t> </a:t>
            </a:r>
            <a:r>
              <a:rPr lang="en-US" dirty="0" err="1"/>
              <a:t>thuốc</a:t>
            </a:r>
            <a:r>
              <a:rPr lang="en-US" dirty="0"/>
              <a:t> </a:t>
            </a:r>
            <a:r>
              <a:rPr lang="en-US" dirty="0" err="1"/>
              <a:t>có</a:t>
            </a:r>
            <a:r>
              <a:rPr lang="en-US" dirty="0"/>
              <a:t> </a:t>
            </a:r>
            <a:r>
              <a:rPr lang="en-US" dirty="0" err="1"/>
              <a:t>đủ</a:t>
            </a:r>
            <a:r>
              <a:rPr lang="en-US" dirty="0"/>
              <a:t> </a:t>
            </a:r>
            <a:r>
              <a:rPr lang="en-US" dirty="0" err="1"/>
              <a:t>điều</a:t>
            </a:r>
            <a:r>
              <a:rPr lang="en-US" dirty="0"/>
              <a:t> </a:t>
            </a:r>
            <a:r>
              <a:rPr lang="en-US" dirty="0" err="1"/>
              <a:t>kiện</a:t>
            </a:r>
            <a:r>
              <a:rPr lang="en-US" dirty="0"/>
              <a:t> </a:t>
            </a:r>
            <a:r>
              <a:rPr lang="en-US" dirty="0" err="1"/>
              <a:t>để</a:t>
            </a:r>
            <a:r>
              <a:rPr lang="en-US" dirty="0"/>
              <a:t> </a:t>
            </a:r>
            <a:r>
              <a:rPr lang="en-US" dirty="0" err="1"/>
              <a:t>được</a:t>
            </a:r>
            <a:r>
              <a:rPr lang="en-US" dirty="0"/>
              <a:t> </a:t>
            </a:r>
            <a:r>
              <a:rPr lang="en-US" dirty="0" err="1"/>
              <a:t>áp</a:t>
            </a:r>
            <a:r>
              <a:rPr lang="en-US" dirty="0"/>
              <a:t> </a:t>
            </a:r>
            <a:r>
              <a:rPr lang="en-US" dirty="0" err="1"/>
              <a:t>dụng</a:t>
            </a:r>
            <a:r>
              <a:rPr lang="en-US" dirty="0"/>
              <a:t> </a:t>
            </a:r>
            <a:r>
              <a:rPr lang="en-US" dirty="0" err="1"/>
              <a:t>hình</a:t>
            </a:r>
            <a:r>
              <a:rPr lang="en-US" dirty="0"/>
              <a:t> </a:t>
            </a:r>
            <a:r>
              <a:rPr lang="en-US" dirty="0" err="1"/>
              <a:t>thức</a:t>
            </a:r>
            <a:r>
              <a:rPr lang="en-US" dirty="0"/>
              <a:t> </a:t>
            </a:r>
            <a:r>
              <a:rPr lang="en-US" dirty="0" err="1"/>
              <a:t>thẩm</a:t>
            </a:r>
            <a:r>
              <a:rPr lang="en-US" dirty="0"/>
              <a:t> </a:t>
            </a:r>
            <a:r>
              <a:rPr lang="en-US" dirty="0" err="1"/>
              <a:t>định</a:t>
            </a:r>
            <a:r>
              <a:rPr lang="en-US" dirty="0"/>
              <a:t> </a:t>
            </a:r>
            <a:r>
              <a:rPr lang="en-US" dirty="0" err="1"/>
              <a:t>tham</a:t>
            </a:r>
            <a:r>
              <a:rPr lang="en-US" dirty="0"/>
              <a:t> </a:t>
            </a:r>
            <a:r>
              <a:rPr lang="en-US" dirty="0" err="1"/>
              <a:t>chiếu</a:t>
            </a:r>
            <a:r>
              <a:rPr lang="en-US" dirty="0"/>
              <a:t> hay </a:t>
            </a:r>
            <a:r>
              <a:rPr lang="en-US" dirty="0" err="1"/>
              <a:t>không</a:t>
            </a:r>
            <a:r>
              <a:rPr lang="en-US" dirty="0"/>
              <a:t>.</a:t>
            </a:r>
          </a:p>
        </p:txBody>
      </p:sp>
    </p:spTree>
    <p:extLst>
      <p:ext uri="{BB962C8B-B14F-4D97-AF65-F5344CB8AC3E}">
        <p14:creationId xmlns:p14="http://schemas.microsoft.com/office/powerpoint/2010/main" val="98659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87075" y="781525"/>
            <a:ext cx="3437100" cy="2052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600"/>
              <a:buNone/>
              <a:defRPr sz="3600"/>
            </a:lvl1pPr>
            <a:lvl2pPr lvl="1">
              <a:lnSpc>
                <a:spcPct val="80000"/>
              </a:lnSpc>
              <a:spcBef>
                <a:spcPts val="0"/>
              </a:spcBef>
              <a:spcAft>
                <a:spcPts val="0"/>
              </a:spcAft>
              <a:buSzPts val="3600"/>
              <a:buNone/>
              <a:defRPr sz="3600"/>
            </a:lvl2pPr>
            <a:lvl3pPr lvl="2">
              <a:lnSpc>
                <a:spcPct val="80000"/>
              </a:lnSpc>
              <a:spcBef>
                <a:spcPts val="0"/>
              </a:spcBef>
              <a:spcAft>
                <a:spcPts val="0"/>
              </a:spcAft>
              <a:buSzPts val="3600"/>
              <a:buNone/>
              <a:defRPr sz="3600"/>
            </a:lvl3pPr>
            <a:lvl4pPr lvl="3">
              <a:lnSpc>
                <a:spcPct val="80000"/>
              </a:lnSpc>
              <a:spcBef>
                <a:spcPts val="0"/>
              </a:spcBef>
              <a:spcAft>
                <a:spcPts val="0"/>
              </a:spcAft>
              <a:buSzPts val="3600"/>
              <a:buNone/>
              <a:defRPr sz="3600"/>
            </a:lvl4pPr>
            <a:lvl5pPr lvl="4">
              <a:lnSpc>
                <a:spcPct val="80000"/>
              </a:lnSpc>
              <a:spcBef>
                <a:spcPts val="0"/>
              </a:spcBef>
              <a:spcAft>
                <a:spcPts val="0"/>
              </a:spcAft>
              <a:buSzPts val="3600"/>
              <a:buNone/>
              <a:defRPr sz="3600"/>
            </a:lvl5pPr>
            <a:lvl6pPr lvl="5">
              <a:lnSpc>
                <a:spcPct val="80000"/>
              </a:lnSpc>
              <a:spcBef>
                <a:spcPts val="0"/>
              </a:spcBef>
              <a:spcAft>
                <a:spcPts val="0"/>
              </a:spcAft>
              <a:buSzPts val="3600"/>
              <a:buNone/>
              <a:defRPr sz="3600"/>
            </a:lvl6pPr>
            <a:lvl7pPr lvl="6">
              <a:lnSpc>
                <a:spcPct val="80000"/>
              </a:lnSpc>
              <a:spcBef>
                <a:spcPts val="0"/>
              </a:spcBef>
              <a:spcAft>
                <a:spcPts val="0"/>
              </a:spcAft>
              <a:buSzPts val="3600"/>
              <a:buNone/>
              <a:defRPr sz="3600"/>
            </a:lvl7pPr>
            <a:lvl8pPr lvl="7">
              <a:lnSpc>
                <a:spcPct val="80000"/>
              </a:lnSpc>
              <a:spcBef>
                <a:spcPts val="0"/>
              </a:spcBef>
              <a:spcAft>
                <a:spcPts val="0"/>
              </a:spcAft>
              <a:buSzPts val="3600"/>
              <a:buNone/>
              <a:defRPr sz="3600"/>
            </a:lvl8pPr>
            <a:lvl9pPr lvl="8">
              <a:lnSpc>
                <a:spcPct val="80000"/>
              </a:lnSpc>
              <a:spcBef>
                <a:spcPts val="0"/>
              </a:spcBef>
              <a:spcAft>
                <a:spcPts val="0"/>
              </a:spcAft>
              <a:buSzPts val="3600"/>
              <a:buNone/>
              <a:defRPr sz="3600"/>
            </a:lvl9pPr>
          </a:lstStyle>
          <a:p>
            <a:endParaRPr/>
          </a:p>
        </p:txBody>
      </p:sp>
      <p:sp>
        <p:nvSpPr>
          <p:cNvPr id="10" name="Google Shape;10;p2"/>
          <p:cNvSpPr txBox="1">
            <a:spLocks noGrp="1"/>
          </p:cNvSpPr>
          <p:nvPr>
            <p:ph type="subTitle" idx="1"/>
          </p:nvPr>
        </p:nvSpPr>
        <p:spPr>
          <a:xfrm>
            <a:off x="4987075" y="2834125"/>
            <a:ext cx="25146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3 1">
  <p:cSld name="BIG_NUMBER_1_1_1_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8" name="Google Shape;128;p24"/>
          <p:cNvSpPr txBox="1">
            <a:spLocks noGrp="1"/>
          </p:cNvSpPr>
          <p:nvPr>
            <p:ph type="title" idx="2" hasCustomPrompt="1"/>
          </p:nvPr>
        </p:nvSpPr>
        <p:spPr>
          <a:xfrm>
            <a:off x="3675900" y="3199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29" name="Google Shape;129;p24"/>
          <p:cNvSpPr txBox="1">
            <a:spLocks noGrp="1"/>
          </p:cNvSpPr>
          <p:nvPr>
            <p:ph type="title" idx="3"/>
          </p:nvPr>
        </p:nvSpPr>
        <p:spPr>
          <a:xfrm>
            <a:off x="3358650" y="3703900"/>
            <a:ext cx="2426700" cy="3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30" name="Google Shape;130;p24"/>
          <p:cNvSpPr txBox="1">
            <a:spLocks noGrp="1"/>
          </p:cNvSpPr>
          <p:nvPr>
            <p:ph type="subTitle" idx="1"/>
          </p:nvPr>
        </p:nvSpPr>
        <p:spPr>
          <a:xfrm>
            <a:off x="3642600" y="3979650"/>
            <a:ext cx="18588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31" name="Google Shape;131;p24"/>
          <p:cNvSpPr txBox="1">
            <a:spLocks noGrp="1"/>
          </p:cNvSpPr>
          <p:nvPr>
            <p:ph type="title" idx="4" hasCustomPrompt="1"/>
          </p:nvPr>
        </p:nvSpPr>
        <p:spPr>
          <a:xfrm>
            <a:off x="6162775" y="3199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32" name="Google Shape;132;p24"/>
          <p:cNvSpPr txBox="1">
            <a:spLocks noGrp="1"/>
          </p:cNvSpPr>
          <p:nvPr>
            <p:ph type="title" idx="5"/>
          </p:nvPr>
        </p:nvSpPr>
        <p:spPr>
          <a:xfrm>
            <a:off x="5845525" y="3703900"/>
            <a:ext cx="2426700" cy="3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33" name="Google Shape;133;p24"/>
          <p:cNvSpPr txBox="1">
            <a:spLocks noGrp="1"/>
          </p:cNvSpPr>
          <p:nvPr>
            <p:ph type="subTitle" idx="6"/>
          </p:nvPr>
        </p:nvSpPr>
        <p:spPr>
          <a:xfrm>
            <a:off x="6130825" y="3979650"/>
            <a:ext cx="18561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34" name="Google Shape;134;p24"/>
          <p:cNvSpPr txBox="1">
            <a:spLocks noGrp="1"/>
          </p:cNvSpPr>
          <p:nvPr>
            <p:ph type="title" idx="7" hasCustomPrompt="1"/>
          </p:nvPr>
        </p:nvSpPr>
        <p:spPr>
          <a:xfrm>
            <a:off x="1189025" y="3199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35" name="Google Shape;135;p24"/>
          <p:cNvSpPr txBox="1">
            <a:spLocks noGrp="1"/>
          </p:cNvSpPr>
          <p:nvPr>
            <p:ph type="title" idx="8"/>
          </p:nvPr>
        </p:nvSpPr>
        <p:spPr>
          <a:xfrm>
            <a:off x="871775" y="3703900"/>
            <a:ext cx="2426700" cy="3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36" name="Google Shape;136;p24"/>
          <p:cNvSpPr txBox="1">
            <a:spLocks noGrp="1"/>
          </p:cNvSpPr>
          <p:nvPr>
            <p:ph type="subTitle" idx="9"/>
          </p:nvPr>
        </p:nvSpPr>
        <p:spPr>
          <a:xfrm>
            <a:off x="1155725" y="3979650"/>
            <a:ext cx="18588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four columns 2">
  <p:cSld name="TITLE_AND_BODY_1_2_1">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2600">
                <a:solidFill>
                  <a:schemeClr val="lt2"/>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54" name="Google Shape;154;p27"/>
          <p:cNvSpPr txBox="1">
            <a:spLocks noGrp="1"/>
          </p:cNvSpPr>
          <p:nvPr>
            <p:ph type="title" idx="2"/>
          </p:nvPr>
        </p:nvSpPr>
        <p:spPr>
          <a:xfrm>
            <a:off x="848400" y="31659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55" name="Google Shape;155;p27"/>
          <p:cNvSpPr txBox="1">
            <a:spLocks noGrp="1"/>
          </p:cNvSpPr>
          <p:nvPr>
            <p:ph type="subTitle" idx="1"/>
          </p:nvPr>
        </p:nvSpPr>
        <p:spPr>
          <a:xfrm>
            <a:off x="848400" y="35178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56" name="Google Shape;156;p27"/>
          <p:cNvSpPr txBox="1">
            <a:spLocks noGrp="1"/>
          </p:cNvSpPr>
          <p:nvPr>
            <p:ph type="title" idx="3"/>
          </p:nvPr>
        </p:nvSpPr>
        <p:spPr>
          <a:xfrm>
            <a:off x="2765499" y="15657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57" name="Google Shape;157;p27"/>
          <p:cNvSpPr txBox="1">
            <a:spLocks noGrp="1"/>
          </p:cNvSpPr>
          <p:nvPr>
            <p:ph type="subTitle" idx="4"/>
          </p:nvPr>
        </p:nvSpPr>
        <p:spPr>
          <a:xfrm>
            <a:off x="2765499" y="19176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58" name="Google Shape;158;p27"/>
          <p:cNvSpPr txBox="1">
            <a:spLocks noGrp="1"/>
          </p:cNvSpPr>
          <p:nvPr>
            <p:ph type="title" idx="5"/>
          </p:nvPr>
        </p:nvSpPr>
        <p:spPr>
          <a:xfrm>
            <a:off x="4682598" y="31659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59" name="Google Shape;159;p27"/>
          <p:cNvSpPr txBox="1">
            <a:spLocks noGrp="1"/>
          </p:cNvSpPr>
          <p:nvPr>
            <p:ph type="subTitle" idx="6"/>
          </p:nvPr>
        </p:nvSpPr>
        <p:spPr>
          <a:xfrm>
            <a:off x="4682598" y="35178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60" name="Google Shape;160;p27"/>
          <p:cNvSpPr txBox="1">
            <a:spLocks noGrp="1"/>
          </p:cNvSpPr>
          <p:nvPr>
            <p:ph type="title" idx="7"/>
          </p:nvPr>
        </p:nvSpPr>
        <p:spPr>
          <a:xfrm>
            <a:off x="6599697" y="15657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61" name="Google Shape;161;p27"/>
          <p:cNvSpPr txBox="1">
            <a:spLocks noGrp="1"/>
          </p:cNvSpPr>
          <p:nvPr>
            <p:ph type="subTitle" idx="8"/>
          </p:nvPr>
        </p:nvSpPr>
        <p:spPr>
          <a:xfrm>
            <a:off x="6599697" y="19176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4">
  <p:cSld name="SECTION_TITLE_AND_DESCRIPTION_1_2_1">
    <p:spTree>
      <p:nvGrpSpPr>
        <p:cNvPr id="1" name="Shape 167"/>
        <p:cNvGrpSpPr/>
        <p:nvPr/>
      </p:nvGrpSpPr>
      <p:grpSpPr>
        <a:xfrm>
          <a:off x="0" y="0"/>
          <a:ext cx="0" cy="0"/>
          <a:chOff x="0" y="0"/>
          <a:chExt cx="0" cy="0"/>
        </a:xfrm>
      </p:grpSpPr>
      <p:sp>
        <p:nvSpPr>
          <p:cNvPr id="168" name="Google Shape;168;p29"/>
          <p:cNvSpPr/>
          <p:nvPr/>
        </p:nvSpPr>
        <p:spPr>
          <a:xfrm>
            <a:off x="2473875" y="724050"/>
            <a:ext cx="5744400" cy="36954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txBox="1">
            <a:spLocks noGrp="1"/>
          </p:cNvSpPr>
          <p:nvPr>
            <p:ph type="title"/>
          </p:nvPr>
        </p:nvSpPr>
        <p:spPr>
          <a:xfrm>
            <a:off x="3528004" y="1153700"/>
            <a:ext cx="4309200" cy="14823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3500"/>
              <a:buNone/>
              <a:defRPr sz="3500">
                <a:solidFill>
                  <a:schemeClr val="lt2"/>
                </a:solidFill>
              </a:defRPr>
            </a:lvl1pPr>
            <a:lvl2pPr lvl="1" algn="r" rtl="0">
              <a:lnSpc>
                <a:spcPct val="80000"/>
              </a:lnSpc>
              <a:spcBef>
                <a:spcPts val="0"/>
              </a:spcBef>
              <a:spcAft>
                <a:spcPts val="0"/>
              </a:spcAft>
              <a:buClr>
                <a:schemeClr val="lt2"/>
              </a:buClr>
              <a:buSzPts val="3500"/>
              <a:buNone/>
              <a:defRPr sz="3500">
                <a:solidFill>
                  <a:schemeClr val="lt2"/>
                </a:solidFill>
              </a:defRPr>
            </a:lvl2pPr>
            <a:lvl3pPr lvl="2" algn="r" rtl="0">
              <a:lnSpc>
                <a:spcPct val="80000"/>
              </a:lnSpc>
              <a:spcBef>
                <a:spcPts val="0"/>
              </a:spcBef>
              <a:spcAft>
                <a:spcPts val="0"/>
              </a:spcAft>
              <a:buClr>
                <a:schemeClr val="lt2"/>
              </a:buClr>
              <a:buSzPts val="3500"/>
              <a:buNone/>
              <a:defRPr sz="3500">
                <a:solidFill>
                  <a:schemeClr val="lt2"/>
                </a:solidFill>
              </a:defRPr>
            </a:lvl3pPr>
            <a:lvl4pPr lvl="3" algn="r" rtl="0">
              <a:lnSpc>
                <a:spcPct val="80000"/>
              </a:lnSpc>
              <a:spcBef>
                <a:spcPts val="0"/>
              </a:spcBef>
              <a:spcAft>
                <a:spcPts val="0"/>
              </a:spcAft>
              <a:buClr>
                <a:schemeClr val="lt2"/>
              </a:buClr>
              <a:buSzPts val="3500"/>
              <a:buNone/>
              <a:defRPr sz="3500">
                <a:solidFill>
                  <a:schemeClr val="lt2"/>
                </a:solidFill>
              </a:defRPr>
            </a:lvl4pPr>
            <a:lvl5pPr lvl="4" algn="r" rtl="0">
              <a:lnSpc>
                <a:spcPct val="80000"/>
              </a:lnSpc>
              <a:spcBef>
                <a:spcPts val="0"/>
              </a:spcBef>
              <a:spcAft>
                <a:spcPts val="0"/>
              </a:spcAft>
              <a:buClr>
                <a:schemeClr val="lt2"/>
              </a:buClr>
              <a:buSzPts val="3500"/>
              <a:buNone/>
              <a:defRPr sz="3500">
                <a:solidFill>
                  <a:schemeClr val="lt2"/>
                </a:solidFill>
              </a:defRPr>
            </a:lvl5pPr>
            <a:lvl6pPr lvl="5" algn="r" rtl="0">
              <a:lnSpc>
                <a:spcPct val="80000"/>
              </a:lnSpc>
              <a:spcBef>
                <a:spcPts val="0"/>
              </a:spcBef>
              <a:spcAft>
                <a:spcPts val="0"/>
              </a:spcAft>
              <a:buClr>
                <a:schemeClr val="lt2"/>
              </a:buClr>
              <a:buSzPts val="3500"/>
              <a:buNone/>
              <a:defRPr sz="3500">
                <a:solidFill>
                  <a:schemeClr val="lt2"/>
                </a:solidFill>
              </a:defRPr>
            </a:lvl6pPr>
            <a:lvl7pPr lvl="6" algn="r" rtl="0">
              <a:lnSpc>
                <a:spcPct val="80000"/>
              </a:lnSpc>
              <a:spcBef>
                <a:spcPts val="0"/>
              </a:spcBef>
              <a:spcAft>
                <a:spcPts val="0"/>
              </a:spcAft>
              <a:buClr>
                <a:schemeClr val="lt2"/>
              </a:buClr>
              <a:buSzPts val="3500"/>
              <a:buNone/>
              <a:defRPr sz="3500">
                <a:solidFill>
                  <a:schemeClr val="lt2"/>
                </a:solidFill>
              </a:defRPr>
            </a:lvl7pPr>
            <a:lvl8pPr lvl="7" algn="r" rtl="0">
              <a:lnSpc>
                <a:spcPct val="80000"/>
              </a:lnSpc>
              <a:spcBef>
                <a:spcPts val="0"/>
              </a:spcBef>
              <a:spcAft>
                <a:spcPts val="0"/>
              </a:spcAft>
              <a:buClr>
                <a:schemeClr val="lt2"/>
              </a:buClr>
              <a:buSzPts val="3500"/>
              <a:buNone/>
              <a:defRPr sz="3500">
                <a:solidFill>
                  <a:schemeClr val="lt2"/>
                </a:solidFill>
              </a:defRPr>
            </a:lvl8pPr>
            <a:lvl9pPr lvl="8" algn="r" rtl="0">
              <a:lnSpc>
                <a:spcPct val="80000"/>
              </a:lnSpc>
              <a:spcBef>
                <a:spcPts val="0"/>
              </a:spcBef>
              <a:spcAft>
                <a:spcPts val="0"/>
              </a:spcAft>
              <a:buClr>
                <a:schemeClr val="lt2"/>
              </a:buClr>
              <a:buSzPts val="3500"/>
              <a:buNone/>
              <a:defRPr sz="3500">
                <a:solidFill>
                  <a:schemeClr val="lt2"/>
                </a:solidFill>
              </a:defRPr>
            </a:lvl9pPr>
          </a:lstStyle>
          <a:p>
            <a:endParaRPr/>
          </a:p>
        </p:txBody>
      </p:sp>
      <p:sp>
        <p:nvSpPr>
          <p:cNvPr id="170" name="Google Shape;170;p29"/>
          <p:cNvSpPr txBox="1">
            <a:spLocks noGrp="1"/>
          </p:cNvSpPr>
          <p:nvPr>
            <p:ph type="subTitle" idx="1"/>
          </p:nvPr>
        </p:nvSpPr>
        <p:spPr>
          <a:xfrm>
            <a:off x="4589988" y="2418804"/>
            <a:ext cx="3247200" cy="123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None/>
              <a:defRPr sz="1600">
                <a:solidFill>
                  <a:schemeClr val="lt2"/>
                </a:solidFill>
              </a:defRPr>
            </a:lvl1pPr>
            <a:lvl2pPr lvl="1" algn="r" rtl="0">
              <a:lnSpc>
                <a:spcPct val="100000"/>
              </a:lnSpc>
              <a:spcBef>
                <a:spcPts val="0"/>
              </a:spcBef>
              <a:spcAft>
                <a:spcPts val="0"/>
              </a:spcAft>
              <a:buClr>
                <a:schemeClr val="lt2"/>
              </a:buClr>
              <a:buSzPts val="1600"/>
              <a:buNone/>
              <a:defRPr sz="1600">
                <a:solidFill>
                  <a:schemeClr val="lt2"/>
                </a:solidFill>
              </a:defRPr>
            </a:lvl2pPr>
            <a:lvl3pPr lvl="2" algn="r" rtl="0">
              <a:lnSpc>
                <a:spcPct val="100000"/>
              </a:lnSpc>
              <a:spcBef>
                <a:spcPts val="0"/>
              </a:spcBef>
              <a:spcAft>
                <a:spcPts val="0"/>
              </a:spcAft>
              <a:buClr>
                <a:schemeClr val="lt2"/>
              </a:buClr>
              <a:buSzPts val="1600"/>
              <a:buNone/>
              <a:defRPr sz="1600">
                <a:solidFill>
                  <a:schemeClr val="lt2"/>
                </a:solidFill>
              </a:defRPr>
            </a:lvl3pPr>
            <a:lvl4pPr lvl="3" algn="r" rtl="0">
              <a:lnSpc>
                <a:spcPct val="100000"/>
              </a:lnSpc>
              <a:spcBef>
                <a:spcPts val="0"/>
              </a:spcBef>
              <a:spcAft>
                <a:spcPts val="0"/>
              </a:spcAft>
              <a:buClr>
                <a:schemeClr val="lt2"/>
              </a:buClr>
              <a:buSzPts val="1600"/>
              <a:buNone/>
              <a:defRPr sz="1600">
                <a:solidFill>
                  <a:schemeClr val="lt2"/>
                </a:solidFill>
              </a:defRPr>
            </a:lvl4pPr>
            <a:lvl5pPr lvl="4" algn="r" rtl="0">
              <a:lnSpc>
                <a:spcPct val="100000"/>
              </a:lnSpc>
              <a:spcBef>
                <a:spcPts val="0"/>
              </a:spcBef>
              <a:spcAft>
                <a:spcPts val="0"/>
              </a:spcAft>
              <a:buClr>
                <a:schemeClr val="lt2"/>
              </a:buClr>
              <a:buSzPts val="1600"/>
              <a:buNone/>
              <a:defRPr sz="1600">
                <a:solidFill>
                  <a:schemeClr val="lt2"/>
                </a:solidFill>
              </a:defRPr>
            </a:lvl5pPr>
            <a:lvl6pPr lvl="5" algn="r" rtl="0">
              <a:lnSpc>
                <a:spcPct val="100000"/>
              </a:lnSpc>
              <a:spcBef>
                <a:spcPts val="0"/>
              </a:spcBef>
              <a:spcAft>
                <a:spcPts val="0"/>
              </a:spcAft>
              <a:buClr>
                <a:schemeClr val="lt2"/>
              </a:buClr>
              <a:buSzPts val="1600"/>
              <a:buNone/>
              <a:defRPr sz="1600">
                <a:solidFill>
                  <a:schemeClr val="lt2"/>
                </a:solidFill>
              </a:defRPr>
            </a:lvl6pPr>
            <a:lvl7pPr lvl="6" algn="r" rtl="0">
              <a:lnSpc>
                <a:spcPct val="100000"/>
              </a:lnSpc>
              <a:spcBef>
                <a:spcPts val="0"/>
              </a:spcBef>
              <a:spcAft>
                <a:spcPts val="0"/>
              </a:spcAft>
              <a:buClr>
                <a:schemeClr val="lt2"/>
              </a:buClr>
              <a:buSzPts val="1600"/>
              <a:buNone/>
              <a:defRPr sz="1600">
                <a:solidFill>
                  <a:schemeClr val="lt2"/>
                </a:solidFill>
              </a:defRPr>
            </a:lvl7pPr>
            <a:lvl8pPr lvl="7" algn="r" rtl="0">
              <a:lnSpc>
                <a:spcPct val="100000"/>
              </a:lnSpc>
              <a:spcBef>
                <a:spcPts val="0"/>
              </a:spcBef>
              <a:spcAft>
                <a:spcPts val="0"/>
              </a:spcAft>
              <a:buClr>
                <a:schemeClr val="lt2"/>
              </a:buClr>
              <a:buSzPts val="1600"/>
              <a:buNone/>
              <a:defRPr sz="1600">
                <a:solidFill>
                  <a:schemeClr val="lt2"/>
                </a:solidFill>
              </a:defRPr>
            </a:lvl8pPr>
            <a:lvl9pPr lvl="8" algn="r"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71" name="Google Shape;171;p29"/>
          <p:cNvSpPr txBox="1">
            <a:spLocks noGrp="1"/>
          </p:cNvSpPr>
          <p:nvPr>
            <p:ph type="title" idx="2" hasCustomPrompt="1"/>
          </p:nvPr>
        </p:nvSpPr>
        <p:spPr>
          <a:xfrm>
            <a:off x="925725" y="1468350"/>
            <a:ext cx="2902200" cy="22068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accent3"/>
              </a:buClr>
              <a:buSzPts val="13400"/>
              <a:buNone/>
              <a:defRPr sz="13400">
                <a:solidFill>
                  <a:schemeClr val="accent3"/>
                </a:solidFill>
              </a:defRPr>
            </a:lvl1pPr>
            <a:lvl2pPr lvl="1" algn="ctr" rtl="0">
              <a:spcBef>
                <a:spcPts val="0"/>
              </a:spcBef>
              <a:spcAft>
                <a:spcPts val="0"/>
              </a:spcAft>
              <a:buClr>
                <a:schemeClr val="lt2"/>
              </a:buClr>
              <a:buSzPts val="15000"/>
              <a:buNone/>
              <a:defRPr sz="15000">
                <a:solidFill>
                  <a:schemeClr val="lt2"/>
                </a:solidFill>
              </a:defRPr>
            </a:lvl2pPr>
            <a:lvl3pPr lvl="2" algn="ctr" rtl="0">
              <a:spcBef>
                <a:spcPts val="0"/>
              </a:spcBef>
              <a:spcAft>
                <a:spcPts val="0"/>
              </a:spcAft>
              <a:buClr>
                <a:schemeClr val="lt2"/>
              </a:buClr>
              <a:buSzPts val="15000"/>
              <a:buNone/>
              <a:defRPr sz="15000">
                <a:solidFill>
                  <a:schemeClr val="lt2"/>
                </a:solidFill>
              </a:defRPr>
            </a:lvl3pPr>
            <a:lvl4pPr lvl="3" algn="ctr" rtl="0">
              <a:spcBef>
                <a:spcPts val="0"/>
              </a:spcBef>
              <a:spcAft>
                <a:spcPts val="0"/>
              </a:spcAft>
              <a:buClr>
                <a:schemeClr val="lt2"/>
              </a:buClr>
              <a:buSzPts val="15000"/>
              <a:buNone/>
              <a:defRPr sz="15000">
                <a:solidFill>
                  <a:schemeClr val="lt2"/>
                </a:solidFill>
              </a:defRPr>
            </a:lvl4pPr>
            <a:lvl5pPr lvl="4" algn="ctr" rtl="0">
              <a:spcBef>
                <a:spcPts val="0"/>
              </a:spcBef>
              <a:spcAft>
                <a:spcPts val="0"/>
              </a:spcAft>
              <a:buClr>
                <a:schemeClr val="lt2"/>
              </a:buClr>
              <a:buSzPts val="15000"/>
              <a:buNone/>
              <a:defRPr sz="15000">
                <a:solidFill>
                  <a:schemeClr val="lt2"/>
                </a:solidFill>
              </a:defRPr>
            </a:lvl5pPr>
            <a:lvl6pPr lvl="5" algn="ctr" rtl="0">
              <a:spcBef>
                <a:spcPts val="0"/>
              </a:spcBef>
              <a:spcAft>
                <a:spcPts val="0"/>
              </a:spcAft>
              <a:buClr>
                <a:schemeClr val="lt2"/>
              </a:buClr>
              <a:buSzPts val="15000"/>
              <a:buNone/>
              <a:defRPr sz="15000">
                <a:solidFill>
                  <a:schemeClr val="lt2"/>
                </a:solidFill>
              </a:defRPr>
            </a:lvl6pPr>
            <a:lvl7pPr lvl="6" algn="ctr" rtl="0">
              <a:spcBef>
                <a:spcPts val="0"/>
              </a:spcBef>
              <a:spcAft>
                <a:spcPts val="0"/>
              </a:spcAft>
              <a:buClr>
                <a:schemeClr val="lt2"/>
              </a:buClr>
              <a:buSzPts val="15000"/>
              <a:buNone/>
              <a:defRPr sz="15000">
                <a:solidFill>
                  <a:schemeClr val="lt2"/>
                </a:solidFill>
              </a:defRPr>
            </a:lvl7pPr>
            <a:lvl8pPr lvl="7" algn="ctr" rtl="0">
              <a:spcBef>
                <a:spcPts val="0"/>
              </a:spcBef>
              <a:spcAft>
                <a:spcPts val="0"/>
              </a:spcAft>
              <a:buClr>
                <a:schemeClr val="lt2"/>
              </a:buClr>
              <a:buSzPts val="15000"/>
              <a:buNone/>
              <a:defRPr sz="15000">
                <a:solidFill>
                  <a:schemeClr val="lt2"/>
                </a:solidFill>
              </a:defRPr>
            </a:lvl8pPr>
            <a:lvl9pPr lvl="8" algn="ctr" rtl="0">
              <a:spcBef>
                <a:spcPts val="0"/>
              </a:spcBef>
              <a:spcAft>
                <a:spcPts val="0"/>
              </a:spcAft>
              <a:buClr>
                <a:schemeClr val="lt2"/>
              </a:buClr>
              <a:buSzPts val="15000"/>
              <a:buNone/>
              <a:defRPr sz="15000">
                <a:solidFill>
                  <a:schemeClr val="lt2"/>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ix columns  1">
  <p:cSld name="TITLE_AND_BODY_1_1_2_1">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2600">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88" name="Google Shape;188;p31"/>
          <p:cNvSpPr txBox="1">
            <a:spLocks noGrp="1"/>
          </p:cNvSpPr>
          <p:nvPr>
            <p:ph type="title" idx="2"/>
          </p:nvPr>
        </p:nvSpPr>
        <p:spPr>
          <a:xfrm>
            <a:off x="974700"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89" name="Google Shape;189;p31"/>
          <p:cNvSpPr txBox="1">
            <a:spLocks noGrp="1"/>
          </p:cNvSpPr>
          <p:nvPr>
            <p:ph type="subTitle" idx="1"/>
          </p:nvPr>
        </p:nvSpPr>
        <p:spPr>
          <a:xfrm>
            <a:off x="974700"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0" name="Google Shape;190;p31"/>
          <p:cNvSpPr txBox="1">
            <a:spLocks noGrp="1"/>
          </p:cNvSpPr>
          <p:nvPr>
            <p:ph type="title" idx="3"/>
          </p:nvPr>
        </p:nvSpPr>
        <p:spPr>
          <a:xfrm>
            <a:off x="3634350"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1" name="Google Shape;191;p31"/>
          <p:cNvSpPr txBox="1">
            <a:spLocks noGrp="1"/>
          </p:cNvSpPr>
          <p:nvPr>
            <p:ph type="subTitle" idx="4"/>
          </p:nvPr>
        </p:nvSpPr>
        <p:spPr>
          <a:xfrm>
            <a:off x="3634350"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2" name="Google Shape;192;p31"/>
          <p:cNvSpPr txBox="1">
            <a:spLocks noGrp="1"/>
          </p:cNvSpPr>
          <p:nvPr>
            <p:ph type="title" idx="5"/>
          </p:nvPr>
        </p:nvSpPr>
        <p:spPr>
          <a:xfrm>
            <a:off x="6293997"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3" name="Google Shape;193;p31"/>
          <p:cNvSpPr txBox="1">
            <a:spLocks noGrp="1"/>
          </p:cNvSpPr>
          <p:nvPr>
            <p:ph type="subTitle" idx="6"/>
          </p:nvPr>
        </p:nvSpPr>
        <p:spPr>
          <a:xfrm>
            <a:off x="6293997"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4" name="Google Shape;194;p31"/>
          <p:cNvSpPr txBox="1">
            <a:spLocks noGrp="1"/>
          </p:cNvSpPr>
          <p:nvPr>
            <p:ph type="title" idx="7"/>
          </p:nvPr>
        </p:nvSpPr>
        <p:spPr>
          <a:xfrm>
            <a:off x="974700"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5" name="Google Shape;195;p31"/>
          <p:cNvSpPr txBox="1">
            <a:spLocks noGrp="1"/>
          </p:cNvSpPr>
          <p:nvPr>
            <p:ph type="subTitle" idx="8"/>
          </p:nvPr>
        </p:nvSpPr>
        <p:spPr>
          <a:xfrm>
            <a:off x="974700"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6" name="Google Shape;196;p31"/>
          <p:cNvSpPr txBox="1">
            <a:spLocks noGrp="1"/>
          </p:cNvSpPr>
          <p:nvPr>
            <p:ph type="title" idx="9"/>
          </p:nvPr>
        </p:nvSpPr>
        <p:spPr>
          <a:xfrm>
            <a:off x="3634350"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7" name="Google Shape;197;p31"/>
          <p:cNvSpPr txBox="1">
            <a:spLocks noGrp="1"/>
          </p:cNvSpPr>
          <p:nvPr>
            <p:ph type="subTitle" idx="13"/>
          </p:nvPr>
        </p:nvSpPr>
        <p:spPr>
          <a:xfrm>
            <a:off x="3634350"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8" name="Google Shape;198;p31"/>
          <p:cNvSpPr txBox="1">
            <a:spLocks noGrp="1"/>
          </p:cNvSpPr>
          <p:nvPr>
            <p:ph type="title" idx="14"/>
          </p:nvPr>
        </p:nvSpPr>
        <p:spPr>
          <a:xfrm>
            <a:off x="6293997"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9" name="Google Shape;199;p31"/>
          <p:cNvSpPr txBox="1">
            <a:spLocks noGrp="1"/>
          </p:cNvSpPr>
          <p:nvPr>
            <p:ph type="subTitle" idx="15"/>
          </p:nvPr>
        </p:nvSpPr>
        <p:spPr>
          <a:xfrm>
            <a:off x="6293997"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wo columns 2">
  <p:cSld name="TITLE_AND_BODY_1_1_1">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454388" y="15171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2600">
                <a:solidFill>
                  <a:schemeClr val="accent3"/>
                </a:solidFill>
              </a:defRPr>
            </a:lvl1pPr>
            <a:lvl2pPr lvl="1" algn="ctr" rtl="0">
              <a:spcBef>
                <a:spcPts val="0"/>
              </a:spcBef>
              <a:spcAft>
                <a:spcPts val="0"/>
              </a:spcAft>
              <a:buClr>
                <a:schemeClr val="accent3"/>
              </a:buClr>
              <a:buSzPts val="2600"/>
              <a:buNone/>
              <a:defRPr sz="2600">
                <a:solidFill>
                  <a:schemeClr val="accent3"/>
                </a:solidFill>
              </a:defRPr>
            </a:lvl2pPr>
            <a:lvl3pPr lvl="2" algn="ctr" rtl="0">
              <a:spcBef>
                <a:spcPts val="0"/>
              </a:spcBef>
              <a:spcAft>
                <a:spcPts val="0"/>
              </a:spcAft>
              <a:buClr>
                <a:schemeClr val="accent3"/>
              </a:buClr>
              <a:buSzPts val="2600"/>
              <a:buNone/>
              <a:defRPr sz="2600">
                <a:solidFill>
                  <a:schemeClr val="accent3"/>
                </a:solidFill>
              </a:defRPr>
            </a:lvl3pPr>
            <a:lvl4pPr lvl="3" algn="ctr" rtl="0">
              <a:spcBef>
                <a:spcPts val="0"/>
              </a:spcBef>
              <a:spcAft>
                <a:spcPts val="0"/>
              </a:spcAft>
              <a:buClr>
                <a:schemeClr val="accent3"/>
              </a:buClr>
              <a:buSzPts val="2600"/>
              <a:buNone/>
              <a:defRPr sz="2600">
                <a:solidFill>
                  <a:schemeClr val="accent3"/>
                </a:solidFill>
              </a:defRPr>
            </a:lvl4pPr>
            <a:lvl5pPr lvl="4" algn="ctr" rtl="0">
              <a:spcBef>
                <a:spcPts val="0"/>
              </a:spcBef>
              <a:spcAft>
                <a:spcPts val="0"/>
              </a:spcAft>
              <a:buClr>
                <a:schemeClr val="accent3"/>
              </a:buClr>
              <a:buSzPts val="2600"/>
              <a:buNone/>
              <a:defRPr sz="2600">
                <a:solidFill>
                  <a:schemeClr val="accent3"/>
                </a:solidFill>
              </a:defRPr>
            </a:lvl5pPr>
            <a:lvl6pPr lvl="5" algn="ctr" rtl="0">
              <a:spcBef>
                <a:spcPts val="0"/>
              </a:spcBef>
              <a:spcAft>
                <a:spcPts val="0"/>
              </a:spcAft>
              <a:buClr>
                <a:schemeClr val="accent3"/>
              </a:buClr>
              <a:buSzPts val="2600"/>
              <a:buNone/>
              <a:defRPr sz="2600">
                <a:solidFill>
                  <a:schemeClr val="accent3"/>
                </a:solidFill>
              </a:defRPr>
            </a:lvl6pPr>
            <a:lvl7pPr lvl="6" algn="ctr" rtl="0">
              <a:spcBef>
                <a:spcPts val="0"/>
              </a:spcBef>
              <a:spcAft>
                <a:spcPts val="0"/>
              </a:spcAft>
              <a:buClr>
                <a:schemeClr val="accent3"/>
              </a:buClr>
              <a:buSzPts val="2600"/>
              <a:buNone/>
              <a:defRPr sz="2600">
                <a:solidFill>
                  <a:schemeClr val="accent3"/>
                </a:solidFill>
              </a:defRPr>
            </a:lvl7pPr>
            <a:lvl8pPr lvl="7" algn="ctr" rtl="0">
              <a:spcBef>
                <a:spcPts val="0"/>
              </a:spcBef>
              <a:spcAft>
                <a:spcPts val="0"/>
              </a:spcAft>
              <a:buClr>
                <a:schemeClr val="accent3"/>
              </a:buClr>
              <a:buSzPts val="2600"/>
              <a:buNone/>
              <a:defRPr sz="2600">
                <a:solidFill>
                  <a:schemeClr val="accent3"/>
                </a:solidFill>
              </a:defRPr>
            </a:lvl8pPr>
            <a:lvl9pPr lvl="8" algn="ctr" rtl="0">
              <a:spcBef>
                <a:spcPts val="0"/>
              </a:spcBef>
              <a:spcAft>
                <a:spcPts val="0"/>
              </a:spcAft>
              <a:buClr>
                <a:schemeClr val="accent3"/>
              </a:buClr>
              <a:buSzPts val="2600"/>
              <a:buNone/>
              <a:defRPr sz="2600">
                <a:solidFill>
                  <a:schemeClr val="accent3"/>
                </a:solidFill>
              </a:defRPr>
            </a:lvl9pPr>
          </a:lstStyle>
          <a:p>
            <a:endParaRPr/>
          </a:p>
        </p:txBody>
      </p:sp>
      <p:sp>
        <p:nvSpPr>
          <p:cNvPr id="202" name="Google Shape;202;p32"/>
          <p:cNvSpPr txBox="1">
            <a:spLocks noGrp="1"/>
          </p:cNvSpPr>
          <p:nvPr>
            <p:ph type="subTitle" idx="1"/>
          </p:nvPr>
        </p:nvSpPr>
        <p:spPr>
          <a:xfrm>
            <a:off x="1454388" y="23065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203" name="Google Shape;203;p32"/>
          <p:cNvSpPr txBox="1">
            <a:spLocks noGrp="1"/>
          </p:cNvSpPr>
          <p:nvPr>
            <p:ph type="title" idx="2"/>
          </p:nvPr>
        </p:nvSpPr>
        <p:spPr>
          <a:xfrm>
            <a:off x="5196323" y="15171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2600">
                <a:solidFill>
                  <a:schemeClr val="accent3"/>
                </a:solidFill>
              </a:defRPr>
            </a:lvl1pPr>
            <a:lvl2pPr lvl="1" algn="ctr" rtl="0">
              <a:spcBef>
                <a:spcPts val="0"/>
              </a:spcBef>
              <a:spcAft>
                <a:spcPts val="0"/>
              </a:spcAft>
              <a:buClr>
                <a:schemeClr val="accent3"/>
              </a:buClr>
              <a:buSzPts val="2600"/>
              <a:buNone/>
              <a:defRPr sz="2600">
                <a:solidFill>
                  <a:schemeClr val="accent3"/>
                </a:solidFill>
              </a:defRPr>
            </a:lvl2pPr>
            <a:lvl3pPr lvl="2" algn="ctr" rtl="0">
              <a:spcBef>
                <a:spcPts val="0"/>
              </a:spcBef>
              <a:spcAft>
                <a:spcPts val="0"/>
              </a:spcAft>
              <a:buClr>
                <a:schemeClr val="accent3"/>
              </a:buClr>
              <a:buSzPts val="2600"/>
              <a:buNone/>
              <a:defRPr sz="2600">
                <a:solidFill>
                  <a:schemeClr val="accent3"/>
                </a:solidFill>
              </a:defRPr>
            </a:lvl3pPr>
            <a:lvl4pPr lvl="3" algn="ctr" rtl="0">
              <a:spcBef>
                <a:spcPts val="0"/>
              </a:spcBef>
              <a:spcAft>
                <a:spcPts val="0"/>
              </a:spcAft>
              <a:buClr>
                <a:schemeClr val="accent3"/>
              </a:buClr>
              <a:buSzPts val="2600"/>
              <a:buNone/>
              <a:defRPr sz="2600">
                <a:solidFill>
                  <a:schemeClr val="accent3"/>
                </a:solidFill>
              </a:defRPr>
            </a:lvl4pPr>
            <a:lvl5pPr lvl="4" algn="ctr" rtl="0">
              <a:spcBef>
                <a:spcPts val="0"/>
              </a:spcBef>
              <a:spcAft>
                <a:spcPts val="0"/>
              </a:spcAft>
              <a:buClr>
                <a:schemeClr val="accent3"/>
              </a:buClr>
              <a:buSzPts val="2600"/>
              <a:buNone/>
              <a:defRPr sz="2600">
                <a:solidFill>
                  <a:schemeClr val="accent3"/>
                </a:solidFill>
              </a:defRPr>
            </a:lvl5pPr>
            <a:lvl6pPr lvl="5" algn="ctr" rtl="0">
              <a:spcBef>
                <a:spcPts val="0"/>
              </a:spcBef>
              <a:spcAft>
                <a:spcPts val="0"/>
              </a:spcAft>
              <a:buClr>
                <a:schemeClr val="accent3"/>
              </a:buClr>
              <a:buSzPts val="2600"/>
              <a:buNone/>
              <a:defRPr sz="2600">
                <a:solidFill>
                  <a:schemeClr val="accent3"/>
                </a:solidFill>
              </a:defRPr>
            </a:lvl6pPr>
            <a:lvl7pPr lvl="6" algn="ctr" rtl="0">
              <a:spcBef>
                <a:spcPts val="0"/>
              </a:spcBef>
              <a:spcAft>
                <a:spcPts val="0"/>
              </a:spcAft>
              <a:buClr>
                <a:schemeClr val="accent3"/>
              </a:buClr>
              <a:buSzPts val="2600"/>
              <a:buNone/>
              <a:defRPr sz="2600">
                <a:solidFill>
                  <a:schemeClr val="accent3"/>
                </a:solidFill>
              </a:defRPr>
            </a:lvl7pPr>
            <a:lvl8pPr lvl="7" algn="ctr" rtl="0">
              <a:spcBef>
                <a:spcPts val="0"/>
              </a:spcBef>
              <a:spcAft>
                <a:spcPts val="0"/>
              </a:spcAft>
              <a:buClr>
                <a:schemeClr val="accent3"/>
              </a:buClr>
              <a:buSzPts val="2600"/>
              <a:buNone/>
              <a:defRPr sz="2600">
                <a:solidFill>
                  <a:schemeClr val="accent3"/>
                </a:solidFill>
              </a:defRPr>
            </a:lvl8pPr>
            <a:lvl9pPr lvl="8" algn="ctr" rtl="0">
              <a:spcBef>
                <a:spcPts val="0"/>
              </a:spcBef>
              <a:spcAft>
                <a:spcPts val="0"/>
              </a:spcAft>
              <a:buClr>
                <a:schemeClr val="accent3"/>
              </a:buClr>
              <a:buSzPts val="2600"/>
              <a:buNone/>
              <a:defRPr sz="2600">
                <a:solidFill>
                  <a:schemeClr val="accent3"/>
                </a:solidFill>
              </a:defRPr>
            </a:lvl9pPr>
          </a:lstStyle>
          <a:p>
            <a:endParaRPr/>
          </a:p>
        </p:txBody>
      </p:sp>
      <p:sp>
        <p:nvSpPr>
          <p:cNvPr id="204" name="Google Shape;204;p32"/>
          <p:cNvSpPr txBox="1">
            <a:spLocks noGrp="1"/>
          </p:cNvSpPr>
          <p:nvPr>
            <p:ph type="subTitle" idx="3"/>
          </p:nvPr>
        </p:nvSpPr>
        <p:spPr>
          <a:xfrm>
            <a:off x="5196323" y="23065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wo columns  4">
  <p:cSld name="TITLE_AND_BODY_1_1_1_3_1">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5" name="Google Shape;215;p34"/>
          <p:cNvSpPr txBox="1">
            <a:spLocks noGrp="1"/>
          </p:cNvSpPr>
          <p:nvPr>
            <p:ph type="title" idx="2"/>
          </p:nvPr>
        </p:nvSpPr>
        <p:spPr>
          <a:xfrm>
            <a:off x="1143875" y="1440950"/>
            <a:ext cx="2741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16" name="Google Shape;216;p34"/>
          <p:cNvSpPr txBox="1">
            <a:spLocks noGrp="1"/>
          </p:cNvSpPr>
          <p:nvPr>
            <p:ph type="subTitle" idx="1"/>
          </p:nvPr>
        </p:nvSpPr>
        <p:spPr>
          <a:xfrm>
            <a:off x="1143875" y="2077974"/>
            <a:ext cx="2741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7" name="Google Shape;217;p34"/>
          <p:cNvSpPr txBox="1">
            <a:spLocks noGrp="1"/>
          </p:cNvSpPr>
          <p:nvPr>
            <p:ph type="title" idx="3"/>
          </p:nvPr>
        </p:nvSpPr>
        <p:spPr>
          <a:xfrm>
            <a:off x="5029827" y="1440950"/>
            <a:ext cx="2741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18" name="Google Shape;218;p34"/>
          <p:cNvSpPr txBox="1">
            <a:spLocks noGrp="1"/>
          </p:cNvSpPr>
          <p:nvPr>
            <p:ph type="subTitle" idx="4"/>
          </p:nvPr>
        </p:nvSpPr>
        <p:spPr>
          <a:xfrm>
            <a:off x="5029827" y="2077974"/>
            <a:ext cx="2741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5">
  <p:cSld name="TITLE_AND_BODY_1_1_1_3_1_1">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35"/>
          <p:cNvSpPr txBox="1">
            <a:spLocks noGrp="1"/>
          </p:cNvSpPr>
          <p:nvPr>
            <p:ph type="title" idx="2"/>
          </p:nvPr>
        </p:nvSpPr>
        <p:spPr>
          <a:xfrm>
            <a:off x="1157850" y="1821950"/>
            <a:ext cx="2846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22" name="Google Shape;222;p35"/>
          <p:cNvSpPr txBox="1">
            <a:spLocks noGrp="1"/>
          </p:cNvSpPr>
          <p:nvPr>
            <p:ph type="subTitle" idx="1"/>
          </p:nvPr>
        </p:nvSpPr>
        <p:spPr>
          <a:xfrm>
            <a:off x="1157850" y="2458974"/>
            <a:ext cx="2846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23" name="Google Shape;223;p35"/>
          <p:cNvSpPr txBox="1">
            <a:spLocks noGrp="1"/>
          </p:cNvSpPr>
          <p:nvPr>
            <p:ph type="title" idx="3"/>
          </p:nvPr>
        </p:nvSpPr>
        <p:spPr>
          <a:xfrm>
            <a:off x="5139475" y="1821950"/>
            <a:ext cx="2846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24" name="Google Shape;224;p35"/>
          <p:cNvSpPr txBox="1">
            <a:spLocks noGrp="1"/>
          </p:cNvSpPr>
          <p:nvPr>
            <p:ph type="subTitle" idx="4"/>
          </p:nvPr>
        </p:nvSpPr>
        <p:spPr>
          <a:xfrm>
            <a:off x="5139475" y="2458974"/>
            <a:ext cx="2846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s 2">
  <p:cSld name="TITLE_AND_BODY_1_1_1_2">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4314825" y="459775"/>
            <a:ext cx="4011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6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27" name="Google Shape;227;p36"/>
          <p:cNvSpPr txBox="1">
            <a:spLocks noGrp="1"/>
          </p:cNvSpPr>
          <p:nvPr>
            <p:ph type="subTitle" idx="1"/>
          </p:nvPr>
        </p:nvSpPr>
        <p:spPr>
          <a:xfrm>
            <a:off x="5724900" y="1230247"/>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28" name="Google Shape;228;p36"/>
          <p:cNvSpPr txBox="1">
            <a:spLocks noGrp="1"/>
          </p:cNvSpPr>
          <p:nvPr>
            <p:ph type="subTitle" idx="2"/>
          </p:nvPr>
        </p:nvSpPr>
        <p:spPr>
          <a:xfrm>
            <a:off x="5724900" y="2068372"/>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29" name="Google Shape;229;p36"/>
          <p:cNvSpPr txBox="1">
            <a:spLocks noGrp="1"/>
          </p:cNvSpPr>
          <p:nvPr>
            <p:ph type="subTitle" idx="3"/>
          </p:nvPr>
        </p:nvSpPr>
        <p:spPr>
          <a:xfrm>
            <a:off x="5724900" y="2906497"/>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30" name="Google Shape;230;p36"/>
          <p:cNvSpPr txBox="1">
            <a:spLocks noGrp="1"/>
          </p:cNvSpPr>
          <p:nvPr>
            <p:ph type="subTitle" idx="4"/>
          </p:nvPr>
        </p:nvSpPr>
        <p:spPr>
          <a:xfrm>
            <a:off x="5724900" y="3744622"/>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exts 3">
  <p:cSld name="TITLE_AND_BODY_1_1_1_2_1">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4989025" y="459775"/>
            <a:ext cx="33369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6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33" name="Google Shape;233;p37"/>
          <p:cNvSpPr txBox="1">
            <a:spLocks noGrp="1"/>
          </p:cNvSpPr>
          <p:nvPr>
            <p:ph type="subTitle" idx="1"/>
          </p:nvPr>
        </p:nvSpPr>
        <p:spPr>
          <a:xfrm>
            <a:off x="5098075" y="1916050"/>
            <a:ext cx="31200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exts 4">
  <p:cSld name="TITLE_AND_BODY_1_1_1_2_1_2">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102825" y="1297975"/>
            <a:ext cx="3336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200"/>
              <a:buNone/>
              <a:defRPr sz="3200">
                <a:solidFill>
                  <a:schemeClr val="lt1"/>
                </a:solidFill>
              </a:defRPr>
            </a:lvl2pPr>
            <a:lvl3pPr lvl="2" rtl="0">
              <a:spcBef>
                <a:spcPts val="0"/>
              </a:spcBef>
              <a:spcAft>
                <a:spcPts val="0"/>
              </a:spcAft>
              <a:buClr>
                <a:schemeClr val="lt1"/>
              </a:buClr>
              <a:buSzPts val="3200"/>
              <a:buNone/>
              <a:defRPr sz="3200">
                <a:solidFill>
                  <a:schemeClr val="lt1"/>
                </a:solidFill>
              </a:defRPr>
            </a:lvl3pPr>
            <a:lvl4pPr lvl="3" rtl="0">
              <a:spcBef>
                <a:spcPts val="0"/>
              </a:spcBef>
              <a:spcAft>
                <a:spcPts val="0"/>
              </a:spcAft>
              <a:buClr>
                <a:schemeClr val="lt1"/>
              </a:buClr>
              <a:buSzPts val="3200"/>
              <a:buNone/>
              <a:defRPr sz="3200">
                <a:solidFill>
                  <a:schemeClr val="lt1"/>
                </a:solidFill>
              </a:defRPr>
            </a:lvl4pPr>
            <a:lvl5pPr lvl="4" rtl="0">
              <a:spcBef>
                <a:spcPts val="0"/>
              </a:spcBef>
              <a:spcAft>
                <a:spcPts val="0"/>
              </a:spcAft>
              <a:buClr>
                <a:schemeClr val="lt1"/>
              </a:buClr>
              <a:buSzPts val="3200"/>
              <a:buNone/>
              <a:defRPr sz="3200">
                <a:solidFill>
                  <a:schemeClr val="lt1"/>
                </a:solidFill>
              </a:defRPr>
            </a:lvl5pPr>
            <a:lvl6pPr lvl="5" rtl="0">
              <a:spcBef>
                <a:spcPts val="0"/>
              </a:spcBef>
              <a:spcAft>
                <a:spcPts val="0"/>
              </a:spcAft>
              <a:buClr>
                <a:schemeClr val="lt1"/>
              </a:buClr>
              <a:buSzPts val="3200"/>
              <a:buNone/>
              <a:defRPr sz="3200">
                <a:solidFill>
                  <a:schemeClr val="lt1"/>
                </a:solidFill>
              </a:defRPr>
            </a:lvl6pPr>
            <a:lvl7pPr lvl="6" rtl="0">
              <a:spcBef>
                <a:spcPts val="0"/>
              </a:spcBef>
              <a:spcAft>
                <a:spcPts val="0"/>
              </a:spcAft>
              <a:buClr>
                <a:schemeClr val="lt1"/>
              </a:buClr>
              <a:buSzPts val="3200"/>
              <a:buNone/>
              <a:defRPr sz="3200">
                <a:solidFill>
                  <a:schemeClr val="lt1"/>
                </a:solidFill>
              </a:defRPr>
            </a:lvl7pPr>
            <a:lvl8pPr lvl="7" rtl="0">
              <a:spcBef>
                <a:spcPts val="0"/>
              </a:spcBef>
              <a:spcAft>
                <a:spcPts val="0"/>
              </a:spcAft>
              <a:buClr>
                <a:schemeClr val="lt1"/>
              </a:buClr>
              <a:buSzPts val="3200"/>
              <a:buNone/>
              <a:defRPr sz="3200">
                <a:solidFill>
                  <a:schemeClr val="lt1"/>
                </a:solidFill>
              </a:defRPr>
            </a:lvl8pPr>
            <a:lvl9pPr lvl="8" rtl="0">
              <a:spcBef>
                <a:spcPts val="0"/>
              </a:spcBef>
              <a:spcAft>
                <a:spcPts val="0"/>
              </a:spcAft>
              <a:buClr>
                <a:schemeClr val="lt1"/>
              </a:buClr>
              <a:buSzPts val="3200"/>
              <a:buNone/>
              <a:defRPr sz="3200">
                <a:solidFill>
                  <a:schemeClr val="lt1"/>
                </a:solidFill>
              </a:defRPr>
            </a:lvl9pPr>
          </a:lstStyle>
          <a:p>
            <a:endParaRPr/>
          </a:p>
        </p:txBody>
      </p:sp>
      <p:sp>
        <p:nvSpPr>
          <p:cNvPr id="236" name="Google Shape;236;p38"/>
          <p:cNvSpPr txBox="1">
            <a:spLocks noGrp="1"/>
          </p:cNvSpPr>
          <p:nvPr>
            <p:ph type="subTitle" idx="1"/>
          </p:nvPr>
        </p:nvSpPr>
        <p:spPr>
          <a:xfrm>
            <a:off x="1102825" y="1992250"/>
            <a:ext cx="34479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818250" y="1236525"/>
            <a:ext cx="7801500" cy="3347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rgbClr val="1F7444"/>
              </a:buClr>
              <a:buSzPts val="1000"/>
              <a:buFont typeface="Montserrat SemiBold"/>
              <a:buAutoNum type="arabicPeriod"/>
              <a:defRPr sz="1000"/>
            </a:lvl1pPr>
            <a:lvl2pPr marL="914400" lvl="1" indent="-292100">
              <a:spcBef>
                <a:spcPts val="1600"/>
              </a:spcBef>
              <a:spcAft>
                <a:spcPts val="0"/>
              </a:spcAft>
              <a:buClr>
                <a:schemeClr val="dk1"/>
              </a:buClr>
              <a:buSzPts val="1000"/>
              <a:buFont typeface="Muli"/>
              <a:buAutoNum type="alphaLcPeriod"/>
              <a:defRPr sz="1000"/>
            </a:lvl2pPr>
            <a:lvl3pPr marL="1371600" lvl="2" indent="-292100">
              <a:spcBef>
                <a:spcPts val="1600"/>
              </a:spcBef>
              <a:spcAft>
                <a:spcPts val="0"/>
              </a:spcAft>
              <a:buClr>
                <a:schemeClr val="dk1"/>
              </a:buClr>
              <a:buSzPts val="1000"/>
              <a:buFont typeface="Muli"/>
              <a:buAutoNum type="romanLcPeriod"/>
              <a:defRPr sz="1000"/>
            </a:lvl3pPr>
            <a:lvl4pPr marL="1828800" lvl="3" indent="-292100">
              <a:spcBef>
                <a:spcPts val="1600"/>
              </a:spcBef>
              <a:spcAft>
                <a:spcPts val="0"/>
              </a:spcAft>
              <a:buClr>
                <a:schemeClr val="dk1"/>
              </a:buClr>
              <a:buSzPts val="1000"/>
              <a:buFont typeface="Muli"/>
              <a:buAutoNum type="arabicPeriod"/>
              <a:defRPr sz="1000"/>
            </a:lvl4pPr>
            <a:lvl5pPr marL="2286000" lvl="4" indent="-292100">
              <a:spcBef>
                <a:spcPts val="1600"/>
              </a:spcBef>
              <a:spcAft>
                <a:spcPts val="0"/>
              </a:spcAft>
              <a:buClr>
                <a:schemeClr val="dk1"/>
              </a:buClr>
              <a:buSzPts val="1000"/>
              <a:buFont typeface="Muli"/>
              <a:buAutoNum type="alphaLcPeriod"/>
              <a:defRPr sz="1000"/>
            </a:lvl5pPr>
            <a:lvl6pPr marL="2743200" lvl="5" indent="-292100">
              <a:spcBef>
                <a:spcPts val="1600"/>
              </a:spcBef>
              <a:spcAft>
                <a:spcPts val="0"/>
              </a:spcAft>
              <a:buClr>
                <a:schemeClr val="dk1"/>
              </a:buClr>
              <a:buSzPts val="1000"/>
              <a:buFont typeface="Muli"/>
              <a:buAutoNum type="romanLcPeriod"/>
              <a:defRPr sz="1000"/>
            </a:lvl6pPr>
            <a:lvl7pPr marL="3200400" lvl="6" indent="-292100">
              <a:spcBef>
                <a:spcPts val="1600"/>
              </a:spcBef>
              <a:spcAft>
                <a:spcPts val="0"/>
              </a:spcAft>
              <a:buClr>
                <a:schemeClr val="dk1"/>
              </a:buClr>
              <a:buSzPts val="1000"/>
              <a:buFont typeface="Muli"/>
              <a:buAutoNum type="arabicPeriod"/>
              <a:defRPr sz="1000"/>
            </a:lvl7pPr>
            <a:lvl8pPr marL="3657600" lvl="7" indent="-292100">
              <a:spcBef>
                <a:spcPts val="1600"/>
              </a:spcBef>
              <a:spcAft>
                <a:spcPts val="0"/>
              </a:spcAft>
              <a:buClr>
                <a:schemeClr val="dk1"/>
              </a:buClr>
              <a:buSzPts val="1000"/>
              <a:buFont typeface="Muli"/>
              <a:buAutoNum type="alphaLcPeriod"/>
              <a:defRPr sz="1000"/>
            </a:lvl8pPr>
            <a:lvl9pPr marL="4114800" lvl="8" indent="-292100">
              <a:spcBef>
                <a:spcPts val="1600"/>
              </a:spcBef>
              <a:spcAft>
                <a:spcPts val="1600"/>
              </a:spcAft>
              <a:buClr>
                <a:schemeClr val="dk1"/>
              </a:buClr>
              <a:buSzPts val="1000"/>
              <a:buFont typeface="Muli"/>
              <a:buAutoNum type="romanLcPeriod"/>
              <a:defRPr sz="1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exts 4">
  <p:cSld name="TITLE_AND_BODY_1_1_1_2_1_1">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950425" y="459775"/>
            <a:ext cx="3336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9"/>
          <p:cNvSpPr txBox="1">
            <a:spLocks noGrp="1"/>
          </p:cNvSpPr>
          <p:nvPr>
            <p:ph type="subTitle" idx="1"/>
          </p:nvPr>
        </p:nvSpPr>
        <p:spPr>
          <a:xfrm>
            <a:off x="950425" y="1916050"/>
            <a:ext cx="3120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 2">
  <p:cSld name="CUSTOM_1">
    <p:spTree>
      <p:nvGrpSpPr>
        <p:cNvPr id="1" name="Shape 248"/>
        <p:cNvGrpSpPr/>
        <p:nvPr/>
      </p:nvGrpSpPr>
      <p:grpSpPr>
        <a:xfrm>
          <a:off x="0" y="0"/>
          <a:ext cx="0" cy="0"/>
          <a:chOff x="0" y="0"/>
          <a:chExt cx="0" cy="0"/>
        </a:xfrm>
      </p:grpSpPr>
      <p:sp>
        <p:nvSpPr>
          <p:cNvPr id="249" name="Google Shape;249;p42"/>
          <p:cNvSpPr/>
          <p:nvPr/>
        </p:nvSpPr>
        <p:spPr>
          <a:xfrm>
            <a:off x="4826725" y="1591250"/>
            <a:ext cx="1031100" cy="103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2"/>
          <p:cNvSpPr/>
          <p:nvPr/>
        </p:nvSpPr>
        <p:spPr>
          <a:xfrm>
            <a:off x="4826725" y="3284600"/>
            <a:ext cx="1031100" cy="103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2"/>
          <p:cNvSpPr/>
          <p:nvPr/>
        </p:nvSpPr>
        <p:spPr>
          <a:xfrm>
            <a:off x="1057275" y="1591250"/>
            <a:ext cx="1031100" cy="103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2"/>
          <p:cNvSpPr/>
          <p:nvPr/>
        </p:nvSpPr>
        <p:spPr>
          <a:xfrm>
            <a:off x="1057275" y="3284600"/>
            <a:ext cx="1031100" cy="103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2"/>
          <p:cNvSpPr txBox="1">
            <a:spLocks noGrp="1"/>
          </p:cNvSpPr>
          <p:nvPr>
            <p:ph type="subTitle" idx="1"/>
          </p:nvPr>
        </p:nvSpPr>
        <p:spPr>
          <a:xfrm>
            <a:off x="2088370" y="208235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300">
                <a:solidFill>
                  <a:schemeClr val="dk2"/>
                </a:solidFill>
              </a:defRPr>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a:endParaRPr/>
          </a:p>
        </p:txBody>
      </p:sp>
      <p:sp>
        <p:nvSpPr>
          <p:cNvPr id="254" name="Google Shape;254;p42"/>
          <p:cNvSpPr txBox="1">
            <a:spLocks noGrp="1"/>
          </p:cNvSpPr>
          <p:nvPr>
            <p:ph type="title" hasCustomPrompt="1"/>
          </p:nvPr>
        </p:nvSpPr>
        <p:spPr>
          <a:xfrm>
            <a:off x="1057275" y="16251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4700">
                <a:solidFill>
                  <a:schemeClr val="lt2"/>
                </a:solidFill>
              </a:defRPr>
            </a:lvl1pPr>
            <a:lvl2pPr lvl="1"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9pPr>
          </a:lstStyle>
          <a:p>
            <a:r>
              <a:t>xx%</a:t>
            </a:r>
          </a:p>
        </p:txBody>
      </p:sp>
      <p:sp>
        <p:nvSpPr>
          <p:cNvPr id="255" name="Google Shape;255;p42"/>
          <p:cNvSpPr txBox="1">
            <a:spLocks noGrp="1"/>
          </p:cNvSpPr>
          <p:nvPr>
            <p:ph type="subTitle" idx="2"/>
          </p:nvPr>
        </p:nvSpPr>
        <p:spPr>
          <a:xfrm>
            <a:off x="5857826" y="208235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300">
                <a:solidFill>
                  <a:schemeClr val="dk2"/>
                </a:solidFill>
              </a:defRPr>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a:endParaRPr/>
          </a:p>
        </p:txBody>
      </p:sp>
      <p:sp>
        <p:nvSpPr>
          <p:cNvPr id="256" name="Google Shape;256;p42"/>
          <p:cNvSpPr txBox="1">
            <a:spLocks noGrp="1"/>
          </p:cNvSpPr>
          <p:nvPr>
            <p:ph type="title" idx="3" hasCustomPrompt="1"/>
          </p:nvPr>
        </p:nvSpPr>
        <p:spPr>
          <a:xfrm>
            <a:off x="4826725" y="16251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4700">
                <a:solidFill>
                  <a:schemeClr val="lt2"/>
                </a:solidFill>
              </a:defRPr>
            </a:lvl1pPr>
            <a:lvl2pPr lvl="1"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9pPr>
          </a:lstStyle>
          <a:p>
            <a:r>
              <a:t>xx%</a:t>
            </a:r>
          </a:p>
        </p:txBody>
      </p:sp>
      <p:sp>
        <p:nvSpPr>
          <p:cNvPr id="257" name="Google Shape;257;p42"/>
          <p:cNvSpPr txBox="1">
            <a:spLocks noGrp="1"/>
          </p:cNvSpPr>
          <p:nvPr>
            <p:ph type="ctrTitle" idx="4"/>
          </p:nvPr>
        </p:nvSpPr>
        <p:spPr>
          <a:xfrm>
            <a:off x="2088365" y="33185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000"/>
            </a:lvl1pPr>
            <a:lvl2pPr lvl="1"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9pPr>
          </a:lstStyle>
          <a:p>
            <a:endParaRPr/>
          </a:p>
        </p:txBody>
      </p:sp>
      <p:sp>
        <p:nvSpPr>
          <p:cNvPr id="258" name="Google Shape;258;p42"/>
          <p:cNvSpPr txBox="1">
            <a:spLocks noGrp="1"/>
          </p:cNvSpPr>
          <p:nvPr>
            <p:ph type="subTitle" idx="5"/>
          </p:nvPr>
        </p:nvSpPr>
        <p:spPr>
          <a:xfrm>
            <a:off x="2088369" y="37757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300">
                <a:solidFill>
                  <a:schemeClr val="dk2"/>
                </a:solidFill>
              </a:defRPr>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a:endParaRPr/>
          </a:p>
        </p:txBody>
      </p:sp>
      <p:sp>
        <p:nvSpPr>
          <p:cNvPr id="259" name="Google Shape;259;p42"/>
          <p:cNvSpPr txBox="1">
            <a:spLocks noGrp="1"/>
          </p:cNvSpPr>
          <p:nvPr>
            <p:ph type="title" idx="6" hasCustomPrompt="1"/>
          </p:nvPr>
        </p:nvSpPr>
        <p:spPr>
          <a:xfrm>
            <a:off x="1057275" y="33185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4700">
                <a:solidFill>
                  <a:schemeClr val="lt2"/>
                </a:solidFill>
              </a:defRPr>
            </a:lvl1pPr>
            <a:lvl2pPr lvl="1"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9pPr>
          </a:lstStyle>
          <a:p>
            <a:r>
              <a:t>xx%</a:t>
            </a:r>
          </a:p>
        </p:txBody>
      </p:sp>
      <p:sp>
        <p:nvSpPr>
          <p:cNvPr id="260" name="Google Shape;260;p42"/>
          <p:cNvSpPr txBox="1">
            <a:spLocks noGrp="1"/>
          </p:cNvSpPr>
          <p:nvPr>
            <p:ph type="ctrTitle" idx="7"/>
          </p:nvPr>
        </p:nvSpPr>
        <p:spPr>
          <a:xfrm>
            <a:off x="5857821" y="3318500"/>
            <a:ext cx="21114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000"/>
            </a:lvl1pPr>
            <a:lvl2pPr lvl="1"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9pPr>
          </a:lstStyle>
          <a:p>
            <a:endParaRPr/>
          </a:p>
        </p:txBody>
      </p:sp>
      <p:sp>
        <p:nvSpPr>
          <p:cNvPr id="261" name="Google Shape;261;p42"/>
          <p:cNvSpPr txBox="1">
            <a:spLocks noGrp="1"/>
          </p:cNvSpPr>
          <p:nvPr>
            <p:ph type="subTitle" idx="8"/>
          </p:nvPr>
        </p:nvSpPr>
        <p:spPr>
          <a:xfrm>
            <a:off x="5857827" y="37757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300">
                <a:solidFill>
                  <a:schemeClr val="dk2"/>
                </a:solidFill>
              </a:defRPr>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a:endParaRPr/>
          </a:p>
        </p:txBody>
      </p:sp>
      <p:sp>
        <p:nvSpPr>
          <p:cNvPr id="262" name="Google Shape;262;p42"/>
          <p:cNvSpPr txBox="1">
            <a:spLocks noGrp="1"/>
          </p:cNvSpPr>
          <p:nvPr>
            <p:ph type="title" idx="9" hasCustomPrompt="1"/>
          </p:nvPr>
        </p:nvSpPr>
        <p:spPr>
          <a:xfrm>
            <a:off x="4826725" y="33185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4700">
                <a:solidFill>
                  <a:schemeClr val="lt2"/>
                </a:solidFill>
              </a:defRPr>
            </a:lvl1pPr>
            <a:lvl2pPr lvl="1"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9pPr>
          </a:lstStyle>
          <a:p>
            <a:r>
              <a:t>xx%</a:t>
            </a:r>
          </a:p>
        </p:txBody>
      </p:sp>
      <p:sp>
        <p:nvSpPr>
          <p:cNvPr id="263" name="Google Shape;263;p42"/>
          <p:cNvSpPr txBox="1">
            <a:spLocks noGrp="1"/>
          </p:cNvSpPr>
          <p:nvPr>
            <p:ph type="ctrTitle" idx="13"/>
          </p:nvPr>
        </p:nvSpPr>
        <p:spPr>
          <a:xfrm>
            <a:off x="2088365" y="162515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000"/>
            </a:lvl1pPr>
            <a:lvl2pPr lvl="1"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9pPr>
          </a:lstStyle>
          <a:p>
            <a:endParaRPr/>
          </a:p>
        </p:txBody>
      </p:sp>
      <p:sp>
        <p:nvSpPr>
          <p:cNvPr id="264" name="Google Shape;264;p42"/>
          <p:cNvSpPr txBox="1">
            <a:spLocks noGrp="1"/>
          </p:cNvSpPr>
          <p:nvPr>
            <p:ph type="ctrTitle" idx="14"/>
          </p:nvPr>
        </p:nvSpPr>
        <p:spPr>
          <a:xfrm>
            <a:off x="5857821" y="162515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000"/>
            </a:lvl1pPr>
            <a:lvl2pPr lvl="1"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9pPr>
          </a:lstStyle>
          <a:p>
            <a:endParaRPr/>
          </a:p>
        </p:txBody>
      </p:sp>
      <p:sp>
        <p:nvSpPr>
          <p:cNvPr id="265" name="Google Shape;265;p42"/>
          <p:cNvSpPr txBox="1">
            <a:spLocks noGrp="1"/>
          </p:cNvSpPr>
          <p:nvPr>
            <p:ph type="title" idx="15"/>
          </p:nvPr>
        </p:nvSpPr>
        <p:spPr>
          <a:xfrm>
            <a:off x="818250" y="459775"/>
            <a:ext cx="7487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_AND_TWO_COLUMNS_1_1">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818250" y="459775"/>
            <a:ext cx="7487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5">
  <p:cSld name="CUSTOM_2">
    <p:spTree>
      <p:nvGrpSpPr>
        <p:cNvPr id="1" name="Shape 270"/>
        <p:cNvGrpSpPr/>
        <p:nvPr/>
      </p:nvGrpSpPr>
      <p:grpSpPr>
        <a:xfrm>
          <a:off x="0" y="0"/>
          <a:ext cx="0" cy="0"/>
          <a:chOff x="0" y="0"/>
          <a:chExt cx="0" cy="0"/>
        </a:xfrm>
      </p:grpSpPr>
      <p:sp>
        <p:nvSpPr>
          <p:cNvPr id="271" name="Google Shape;271;p45"/>
          <p:cNvSpPr txBox="1">
            <a:spLocks noGrp="1"/>
          </p:cNvSpPr>
          <p:nvPr>
            <p:ph type="subTitle" idx="1"/>
          </p:nvPr>
        </p:nvSpPr>
        <p:spPr>
          <a:xfrm>
            <a:off x="2370825" y="2334800"/>
            <a:ext cx="5630100" cy="6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200"/>
              <a:buNone/>
              <a:defRPr sz="1200">
                <a:solidFill>
                  <a:schemeClr val="lt2"/>
                </a:solidFill>
              </a:defRPr>
            </a:lvl2pPr>
            <a:lvl3pPr lvl="2" rtl="0">
              <a:lnSpc>
                <a:spcPct val="100000"/>
              </a:lnSpc>
              <a:spcBef>
                <a:spcPts val="0"/>
              </a:spcBef>
              <a:spcAft>
                <a:spcPts val="0"/>
              </a:spcAft>
              <a:buClr>
                <a:schemeClr val="lt2"/>
              </a:buClr>
              <a:buSzPts val="1200"/>
              <a:buNone/>
              <a:defRPr sz="1200">
                <a:solidFill>
                  <a:schemeClr val="lt2"/>
                </a:solidFill>
              </a:defRPr>
            </a:lvl3pPr>
            <a:lvl4pPr lvl="3" rtl="0">
              <a:lnSpc>
                <a:spcPct val="100000"/>
              </a:lnSpc>
              <a:spcBef>
                <a:spcPts val="0"/>
              </a:spcBef>
              <a:spcAft>
                <a:spcPts val="0"/>
              </a:spcAft>
              <a:buClr>
                <a:schemeClr val="lt2"/>
              </a:buClr>
              <a:buSzPts val="1200"/>
              <a:buNone/>
              <a:defRPr sz="1200">
                <a:solidFill>
                  <a:schemeClr val="lt2"/>
                </a:solidFill>
              </a:defRPr>
            </a:lvl4pPr>
            <a:lvl5pPr lvl="4" rtl="0">
              <a:lnSpc>
                <a:spcPct val="100000"/>
              </a:lnSpc>
              <a:spcBef>
                <a:spcPts val="0"/>
              </a:spcBef>
              <a:spcAft>
                <a:spcPts val="0"/>
              </a:spcAft>
              <a:buClr>
                <a:schemeClr val="lt2"/>
              </a:buClr>
              <a:buSzPts val="1200"/>
              <a:buNone/>
              <a:defRPr sz="1200">
                <a:solidFill>
                  <a:schemeClr val="lt2"/>
                </a:solidFill>
              </a:defRPr>
            </a:lvl5pPr>
            <a:lvl6pPr lvl="5" rtl="0">
              <a:lnSpc>
                <a:spcPct val="100000"/>
              </a:lnSpc>
              <a:spcBef>
                <a:spcPts val="0"/>
              </a:spcBef>
              <a:spcAft>
                <a:spcPts val="0"/>
              </a:spcAft>
              <a:buClr>
                <a:schemeClr val="lt2"/>
              </a:buClr>
              <a:buSzPts val="1200"/>
              <a:buNone/>
              <a:defRPr sz="1200">
                <a:solidFill>
                  <a:schemeClr val="lt2"/>
                </a:solidFill>
              </a:defRPr>
            </a:lvl6pPr>
            <a:lvl7pPr lvl="6" rtl="0">
              <a:lnSpc>
                <a:spcPct val="100000"/>
              </a:lnSpc>
              <a:spcBef>
                <a:spcPts val="0"/>
              </a:spcBef>
              <a:spcAft>
                <a:spcPts val="0"/>
              </a:spcAft>
              <a:buClr>
                <a:schemeClr val="lt2"/>
              </a:buClr>
              <a:buSzPts val="1200"/>
              <a:buNone/>
              <a:defRPr sz="1200">
                <a:solidFill>
                  <a:schemeClr val="lt2"/>
                </a:solidFill>
              </a:defRPr>
            </a:lvl7pPr>
            <a:lvl8pPr lvl="7" rtl="0">
              <a:lnSpc>
                <a:spcPct val="100000"/>
              </a:lnSpc>
              <a:spcBef>
                <a:spcPts val="0"/>
              </a:spcBef>
              <a:spcAft>
                <a:spcPts val="0"/>
              </a:spcAft>
              <a:buClr>
                <a:schemeClr val="lt2"/>
              </a:buClr>
              <a:buSzPts val="1200"/>
              <a:buNone/>
              <a:defRPr sz="1200">
                <a:solidFill>
                  <a:schemeClr val="lt2"/>
                </a:solidFill>
              </a:defRPr>
            </a:lvl8pPr>
            <a:lvl9pPr lvl="8"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272" name="Google Shape;272;p45"/>
          <p:cNvSpPr txBox="1">
            <a:spLocks noGrp="1"/>
          </p:cNvSpPr>
          <p:nvPr>
            <p:ph type="title"/>
          </p:nvPr>
        </p:nvSpPr>
        <p:spPr>
          <a:xfrm>
            <a:off x="818250" y="459775"/>
            <a:ext cx="3610800" cy="5727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26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2">
  <p:cSld name="TITLE_AND_TWO_COLUMNS_1_1_1_1">
    <p:spTree>
      <p:nvGrpSpPr>
        <p:cNvPr id="1" name="Shape 273"/>
        <p:cNvGrpSpPr/>
        <p:nvPr/>
      </p:nvGrpSpPr>
      <p:grpSpPr>
        <a:xfrm>
          <a:off x="0" y="0"/>
          <a:ext cx="0" cy="0"/>
          <a:chOff x="0" y="0"/>
          <a:chExt cx="0" cy="0"/>
        </a:xfrm>
      </p:grpSpPr>
      <p:sp>
        <p:nvSpPr>
          <p:cNvPr id="274" name="Google Shape;274;p46"/>
          <p:cNvSpPr/>
          <p:nvPr/>
        </p:nvSpPr>
        <p:spPr>
          <a:xfrm>
            <a:off x="2324100" y="647700"/>
            <a:ext cx="5276700" cy="38100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6"/>
          <p:cNvSpPr/>
          <p:nvPr/>
        </p:nvSpPr>
        <p:spPr>
          <a:xfrm>
            <a:off x="914400" y="1276350"/>
            <a:ext cx="3524400" cy="270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6"/>
          <p:cNvSpPr txBox="1">
            <a:spLocks noGrp="1"/>
          </p:cNvSpPr>
          <p:nvPr>
            <p:ph type="title" hasCustomPrompt="1"/>
          </p:nvPr>
        </p:nvSpPr>
        <p:spPr>
          <a:xfrm>
            <a:off x="925800" y="1859625"/>
            <a:ext cx="4751100" cy="1122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0000"/>
              <a:buNone/>
              <a:defRPr sz="10000">
                <a:solidFill>
                  <a:schemeClr val="lt2"/>
                </a:solidFill>
              </a:defRPr>
            </a:lvl1pPr>
            <a:lvl2pPr lvl="1" rtl="0">
              <a:spcBef>
                <a:spcPts val="0"/>
              </a:spcBef>
              <a:spcAft>
                <a:spcPts val="0"/>
              </a:spcAft>
              <a:buClr>
                <a:schemeClr val="lt2"/>
              </a:buClr>
              <a:buSzPts val="6000"/>
              <a:buNone/>
              <a:defRPr sz="6000">
                <a:solidFill>
                  <a:schemeClr val="lt2"/>
                </a:solidFill>
              </a:defRPr>
            </a:lvl2pPr>
            <a:lvl3pPr lvl="2" rtl="0">
              <a:spcBef>
                <a:spcPts val="0"/>
              </a:spcBef>
              <a:spcAft>
                <a:spcPts val="0"/>
              </a:spcAft>
              <a:buClr>
                <a:schemeClr val="lt2"/>
              </a:buClr>
              <a:buSzPts val="6000"/>
              <a:buNone/>
              <a:defRPr sz="6000">
                <a:solidFill>
                  <a:schemeClr val="lt2"/>
                </a:solidFill>
              </a:defRPr>
            </a:lvl3pPr>
            <a:lvl4pPr lvl="3" rtl="0">
              <a:spcBef>
                <a:spcPts val="0"/>
              </a:spcBef>
              <a:spcAft>
                <a:spcPts val="0"/>
              </a:spcAft>
              <a:buClr>
                <a:schemeClr val="lt2"/>
              </a:buClr>
              <a:buSzPts val="6000"/>
              <a:buNone/>
              <a:defRPr sz="6000">
                <a:solidFill>
                  <a:schemeClr val="lt2"/>
                </a:solidFill>
              </a:defRPr>
            </a:lvl4pPr>
            <a:lvl5pPr lvl="4" rtl="0">
              <a:spcBef>
                <a:spcPts val="0"/>
              </a:spcBef>
              <a:spcAft>
                <a:spcPts val="0"/>
              </a:spcAft>
              <a:buClr>
                <a:schemeClr val="lt2"/>
              </a:buClr>
              <a:buSzPts val="6000"/>
              <a:buNone/>
              <a:defRPr sz="6000">
                <a:solidFill>
                  <a:schemeClr val="lt2"/>
                </a:solidFill>
              </a:defRPr>
            </a:lvl5pPr>
            <a:lvl6pPr lvl="5" rtl="0">
              <a:spcBef>
                <a:spcPts val="0"/>
              </a:spcBef>
              <a:spcAft>
                <a:spcPts val="0"/>
              </a:spcAft>
              <a:buClr>
                <a:schemeClr val="lt2"/>
              </a:buClr>
              <a:buSzPts val="6000"/>
              <a:buNone/>
              <a:defRPr sz="6000">
                <a:solidFill>
                  <a:schemeClr val="lt2"/>
                </a:solidFill>
              </a:defRPr>
            </a:lvl6pPr>
            <a:lvl7pPr lvl="6" rtl="0">
              <a:spcBef>
                <a:spcPts val="0"/>
              </a:spcBef>
              <a:spcAft>
                <a:spcPts val="0"/>
              </a:spcAft>
              <a:buClr>
                <a:schemeClr val="lt2"/>
              </a:buClr>
              <a:buSzPts val="6000"/>
              <a:buNone/>
              <a:defRPr sz="6000">
                <a:solidFill>
                  <a:schemeClr val="lt2"/>
                </a:solidFill>
              </a:defRPr>
            </a:lvl7pPr>
            <a:lvl8pPr lvl="7" rtl="0">
              <a:spcBef>
                <a:spcPts val="0"/>
              </a:spcBef>
              <a:spcAft>
                <a:spcPts val="0"/>
              </a:spcAft>
              <a:buClr>
                <a:schemeClr val="lt2"/>
              </a:buClr>
              <a:buSzPts val="6000"/>
              <a:buNone/>
              <a:defRPr sz="6000">
                <a:solidFill>
                  <a:schemeClr val="lt2"/>
                </a:solidFill>
              </a:defRPr>
            </a:lvl8pPr>
            <a:lvl9pPr lvl="8" rtl="0">
              <a:spcBef>
                <a:spcPts val="0"/>
              </a:spcBef>
              <a:spcAft>
                <a:spcPts val="0"/>
              </a:spcAft>
              <a:buClr>
                <a:schemeClr val="lt2"/>
              </a:buClr>
              <a:buSzPts val="6000"/>
              <a:buNone/>
              <a:defRPr sz="6000">
                <a:solidFill>
                  <a:schemeClr val="lt2"/>
                </a:solidFill>
              </a:defRPr>
            </a:lvl9pPr>
          </a:lstStyle>
          <a:p>
            <a:r>
              <a:t>xx%</a:t>
            </a:r>
          </a:p>
        </p:txBody>
      </p:sp>
      <p:sp>
        <p:nvSpPr>
          <p:cNvPr id="277" name="Google Shape;277;p46"/>
          <p:cNvSpPr txBox="1">
            <a:spLocks noGrp="1"/>
          </p:cNvSpPr>
          <p:nvPr>
            <p:ph type="subTitle" idx="1"/>
          </p:nvPr>
        </p:nvSpPr>
        <p:spPr>
          <a:xfrm>
            <a:off x="925800" y="2906300"/>
            <a:ext cx="3379500" cy="6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200"/>
              <a:buNone/>
              <a:defRPr sz="1200">
                <a:solidFill>
                  <a:schemeClr val="lt2"/>
                </a:solidFill>
              </a:defRPr>
            </a:lvl2pPr>
            <a:lvl3pPr lvl="2" rtl="0">
              <a:lnSpc>
                <a:spcPct val="100000"/>
              </a:lnSpc>
              <a:spcBef>
                <a:spcPts val="0"/>
              </a:spcBef>
              <a:spcAft>
                <a:spcPts val="0"/>
              </a:spcAft>
              <a:buClr>
                <a:schemeClr val="lt2"/>
              </a:buClr>
              <a:buSzPts val="1200"/>
              <a:buNone/>
              <a:defRPr sz="1200">
                <a:solidFill>
                  <a:schemeClr val="lt2"/>
                </a:solidFill>
              </a:defRPr>
            </a:lvl3pPr>
            <a:lvl4pPr lvl="3" rtl="0">
              <a:lnSpc>
                <a:spcPct val="100000"/>
              </a:lnSpc>
              <a:spcBef>
                <a:spcPts val="0"/>
              </a:spcBef>
              <a:spcAft>
                <a:spcPts val="0"/>
              </a:spcAft>
              <a:buClr>
                <a:schemeClr val="lt2"/>
              </a:buClr>
              <a:buSzPts val="1200"/>
              <a:buNone/>
              <a:defRPr sz="1200">
                <a:solidFill>
                  <a:schemeClr val="lt2"/>
                </a:solidFill>
              </a:defRPr>
            </a:lvl4pPr>
            <a:lvl5pPr lvl="4" rtl="0">
              <a:lnSpc>
                <a:spcPct val="100000"/>
              </a:lnSpc>
              <a:spcBef>
                <a:spcPts val="0"/>
              </a:spcBef>
              <a:spcAft>
                <a:spcPts val="0"/>
              </a:spcAft>
              <a:buClr>
                <a:schemeClr val="lt2"/>
              </a:buClr>
              <a:buSzPts val="1200"/>
              <a:buNone/>
              <a:defRPr sz="1200">
                <a:solidFill>
                  <a:schemeClr val="lt2"/>
                </a:solidFill>
              </a:defRPr>
            </a:lvl5pPr>
            <a:lvl6pPr lvl="5" rtl="0">
              <a:lnSpc>
                <a:spcPct val="100000"/>
              </a:lnSpc>
              <a:spcBef>
                <a:spcPts val="0"/>
              </a:spcBef>
              <a:spcAft>
                <a:spcPts val="0"/>
              </a:spcAft>
              <a:buClr>
                <a:schemeClr val="lt2"/>
              </a:buClr>
              <a:buSzPts val="1200"/>
              <a:buNone/>
              <a:defRPr sz="1200">
                <a:solidFill>
                  <a:schemeClr val="lt2"/>
                </a:solidFill>
              </a:defRPr>
            </a:lvl6pPr>
            <a:lvl7pPr lvl="6" rtl="0">
              <a:lnSpc>
                <a:spcPct val="100000"/>
              </a:lnSpc>
              <a:spcBef>
                <a:spcPts val="0"/>
              </a:spcBef>
              <a:spcAft>
                <a:spcPts val="0"/>
              </a:spcAft>
              <a:buClr>
                <a:schemeClr val="lt2"/>
              </a:buClr>
              <a:buSzPts val="1200"/>
              <a:buNone/>
              <a:defRPr sz="1200">
                <a:solidFill>
                  <a:schemeClr val="lt2"/>
                </a:solidFill>
              </a:defRPr>
            </a:lvl7pPr>
            <a:lvl8pPr lvl="7" rtl="0">
              <a:lnSpc>
                <a:spcPct val="100000"/>
              </a:lnSpc>
              <a:spcBef>
                <a:spcPts val="0"/>
              </a:spcBef>
              <a:spcAft>
                <a:spcPts val="0"/>
              </a:spcAft>
              <a:buClr>
                <a:schemeClr val="lt2"/>
              </a:buClr>
              <a:buSzPts val="1200"/>
              <a:buNone/>
              <a:defRPr sz="1200">
                <a:solidFill>
                  <a:schemeClr val="lt2"/>
                </a:solidFill>
              </a:defRPr>
            </a:lvl8pPr>
            <a:lvl9pPr lvl="8"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idea">
  <p:cSld name="TITLE_AND_TWO_COLUMNS_1_1_1_1_1">
    <p:spTree>
      <p:nvGrpSpPr>
        <p:cNvPr id="1" name="Shape 278"/>
        <p:cNvGrpSpPr/>
        <p:nvPr/>
      </p:nvGrpSpPr>
      <p:grpSpPr>
        <a:xfrm>
          <a:off x="0" y="0"/>
          <a:ext cx="0" cy="0"/>
          <a:chOff x="0" y="0"/>
          <a:chExt cx="0" cy="0"/>
        </a:xfrm>
      </p:grpSpPr>
      <p:sp>
        <p:nvSpPr>
          <p:cNvPr id="279" name="Google Shape;279;p47"/>
          <p:cNvSpPr/>
          <p:nvPr/>
        </p:nvSpPr>
        <p:spPr>
          <a:xfrm>
            <a:off x="1409700" y="647700"/>
            <a:ext cx="6191100" cy="38100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7"/>
          <p:cNvSpPr/>
          <p:nvPr/>
        </p:nvSpPr>
        <p:spPr>
          <a:xfrm>
            <a:off x="3314550" y="1390650"/>
            <a:ext cx="4991100" cy="232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7"/>
          <p:cNvSpPr txBox="1">
            <a:spLocks noGrp="1"/>
          </p:cNvSpPr>
          <p:nvPr>
            <p:ph type="title"/>
          </p:nvPr>
        </p:nvSpPr>
        <p:spPr>
          <a:xfrm>
            <a:off x="818250" y="1409700"/>
            <a:ext cx="7487400" cy="224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7000"/>
              <a:buNone/>
              <a:defRPr sz="7000">
                <a:solidFill>
                  <a:schemeClr val="lt2"/>
                </a:solidFill>
              </a:defRPr>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2">
  <p:cSld name="CUSTOM">
    <p:spTree>
      <p:nvGrpSpPr>
        <p:cNvPr id="1" name="Shape 282"/>
        <p:cNvGrpSpPr/>
        <p:nvPr/>
      </p:nvGrpSpPr>
      <p:grpSpPr>
        <a:xfrm>
          <a:off x="0" y="0"/>
          <a:ext cx="0" cy="0"/>
          <a:chOff x="0" y="0"/>
          <a:chExt cx="0" cy="0"/>
        </a:xfrm>
      </p:grpSpPr>
      <p:sp>
        <p:nvSpPr>
          <p:cNvPr id="283" name="Google Shape;283;p48"/>
          <p:cNvSpPr/>
          <p:nvPr/>
        </p:nvSpPr>
        <p:spPr>
          <a:xfrm>
            <a:off x="638175" y="-142875"/>
            <a:ext cx="2314500" cy="293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8"/>
          <p:cNvSpPr txBox="1">
            <a:spLocks noGrp="1"/>
          </p:cNvSpPr>
          <p:nvPr>
            <p:ph type="title"/>
          </p:nvPr>
        </p:nvSpPr>
        <p:spPr>
          <a:xfrm>
            <a:off x="818250" y="688375"/>
            <a:ext cx="2030400" cy="1911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TITLE_AND_BODY_1_1_1_1">
    <p:spTree>
      <p:nvGrpSpPr>
        <p:cNvPr id="1" name="Shape 28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8A70-30D4-9539-A8AB-1EFE624A1948}"/>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7A57AF96-374F-D414-B8E5-7EFA7A00F1D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959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2">
  <p:cSld name="CAPTION_ONLY_1_1">
    <p:spTree>
      <p:nvGrpSpPr>
        <p:cNvPr id="1" name="Shape 60"/>
        <p:cNvGrpSpPr/>
        <p:nvPr/>
      </p:nvGrpSpPr>
      <p:grpSpPr>
        <a:xfrm>
          <a:off x="0" y="0"/>
          <a:ext cx="0" cy="0"/>
          <a:chOff x="0" y="0"/>
          <a:chExt cx="0" cy="0"/>
        </a:xfrm>
      </p:grpSpPr>
      <p:sp>
        <p:nvSpPr>
          <p:cNvPr id="61" name="Google Shape;61;p15"/>
          <p:cNvSpPr txBox="1">
            <a:spLocks noGrp="1"/>
          </p:cNvSpPr>
          <p:nvPr>
            <p:ph type="title" hasCustomPrompt="1"/>
          </p:nvPr>
        </p:nvSpPr>
        <p:spPr>
          <a:xfrm>
            <a:off x="925800" y="3831950"/>
            <a:ext cx="3070200" cy="710700"/>
          </a:xfrm>
          <a:prstGeom prst="rect">
            <a:avLst/>
          </a:prstGeom>
          <a:solidFill>
            <a:schemeClr val="lt2"/>
          </a:solidFill>
        </p:spPr>
        <p:txBody>
          <a:bodyPr spcFirstLastPara="1" wrap="square" lIns="0" tIns="91425" rIns="365750" bIns="91425" anchor="ctr" anchorCtr="0">
            <a:noAutofit/>
          </a:bodyPr>
          <a:lstStyle>
            <a:lvl1pPr lvl="0" algn="r" rtl="0">
              <a:spcBef>
                <a:spcPts val="0"/>
              </a:spcBef>
              <a:spcAft>
                <a:spcPts val="0"/>
              </a:spcAft>
              <a:buSzPts val="1800"/>
              <a:buFont typeface="Montserrat ExtraBold"/>
              <a:buNone/>
              <a:defRPr sz="1800" b="0">
                <a:latin typeface="Montserrat ExtraBold"/>
                <a:ea typeface="Montserrat ExtraBold"/>
                <a:cs typeface="Montserrat ExtraBold"/>
                <a:sym typeface="Montserrat ExtraBold"/>
              </a:defRPr>
            </a:lvl1pPr>
            <a:lvl2pPr lvl="1"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2pPr>
            <a:lvl3pPr lvl="2"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3pPr>
            <a:lvl4pPr lvl="3"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4pPr>
            <a:lvl5pPr lvl="4"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5pPr>
            <a:lvl6pPr lvl="5"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6pPr>
            <a:lvl7pPr lvl="6"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7pPr>
            <a:lvl8pPr lvl="7"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8pPr>
            <a:lvl9pPr lvl="8"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9pPr>
          </a:lstStyle>
          <a:p>
            <a:r>
              <a:rPr lang="en-US"/>
              <a:t>ABC</a:t>
            </a:r>
            <a:endParaRPr/>
          </a:p>
        </p:txBody>
      </p:sp>
      <p:sp>
        <p:nvSpPr>
          <p:cNvPr id="62" name="Google Shape;62;p15"/>
          <p:cNvSpPr txBox="1">
            <a:spLocks noGrp="1"/>
          </p:cNvSpPr>
          <p:nvPr>
            <p:ph type="title" idx="2"/>
          </p:nvPr>
        </p:nvSpPr>
        <p:spPr>
          <a:xfrm>
            <a:off x="818250" y="459775"/>
            <a:ext cx="6424500" cy="2457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700"/>
              <a:buNone/>
              <a:defRPr sz="37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2">
  <p:cSld name="TITLE_AND_BODY_1_1_4">
    <p:spTree>
      <p:nvGrpSpPr>
        <p:cNvPr id="1" name="Shape 73"/>
        <p:cNvGrpSpPr/>
        <p:nvPr/>
      </p:nvGrpSpPr>
      <p:grpSpPr>
        <a:xfrm>
          <a:off x="0" y="0"/>
          <a:ext cx="0" cy="0"/>
          <a:chOff x="0" y="0"/>
          <a:chExt cx="0" cy="0"/>
        </a:xfrm>
      </p:grpSpPr>
      <p:sp>
        <p:nvSpPr>
          <p:cNvPr id="74" name="Google Shape;74;p18"/>
          <p:cNvSpPr/>
          <p:nvPr/>
        </p:nvSpPr>
        <p:spPr>
          <a:xfrm>
            <a:off x="-78000" y="3191450"/>
            <a:ext cx="9300000" cy="205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8"/>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title" idx="2"/>
          </p:nvPr>
        </p:nvSpPr>
        <p:spPr>
          <a:xfrm>
            <a:off x="972250" y="34904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77" name="Google Shape;77;p18"/>
          <p:cNvSpPr txBox="1">
            <a:spLocks noGrp="1"/>
          </p:cNvSpPr>
          <p:nvPr>
            <p:ph type="subTitle" idx="1"/>
          </p:nvPr>
        </p:nvSpPr>
        <p:spPr>
          <a:xfrm>
            <a:off x="972250" y="38226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78" name="Google Shape;78;p18"/>
          <p:cNvSpPr txBox="1">
            <a:spLocks noGrp="1"/>
          </p:cNvSpPr>
          <p:nvPr>
            <p:ph type="title" idx="3"/>
          </p:nvPr>
        </p:nvSpPr>
        <p:spPr>
          <a:xfrm>
            <a:off x="3634350" y="34904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79" name="Google Shape;79;p18"/>
          <p:cNvSpPr txBox="1">
            <a:spLocks noGrp="1"/>
          </p:cNvSpPr>
          <p:nvPr>
            <p:ph type="subTitle" idx="4"/>
          </p:nvPr>
        </p:nvSpPr>
        <p:spPr>
          <a:xfrm>
            <a:off x="3634350" y="38226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80" name="Google Shape;80;p18"/>
          <p:cNvSpPr txBox="1">
            <a:spLocks noGrp="1"/>
          </p:cNvSpPr>
          <p:nvPr>
            <p:ph type="title" idx="5"/>
          </p:nvPr>
        </p:nvSpPr>
        <p:spPr>
          <a:xfrm>
            <a:off x="6296447" y="34904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81" name="Google Shape;81;p18"/>
          <p:cNvSpPr txBox="1">
            <a:spLocks noGrp="1"/>
          </p:cNvSpPr>
          <p:nvPr>
            <p:ph type="subTitle" idx="6"/>
          </p:nvPr>
        </p:nvSpPr>
        <p:spPr>
          <a:xfrm>
            <a:off x="6296447" y="38226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2">
  <p:cSld name="TITLE_AND_BODY_1_1_3">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4" name="Google Shape;84;p19"/>
          <p:cNvSpPr txBox="1">
            <a:spLocks noGrp="1"/>
          </p:cNvSpPr>
          <p:nvPr>
            <p:ph type="title" idx="2"/>
          </p:nvPr>
        </p:nvSpPr>
        <p:spPr>
          <a:xfrm>
            <a:off x="3561450" y="1280625"/>
            <a:ext cx="428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5" name="Google Shape;85;p19"/>
          <p:cNvSpPr txBox="1">
            <a:spLocks noGrp="1"/>
          </p:cNvSpPr>
          <p:nvPr>
            <p:ph type="subTitle" idx="1"/>
          </p:nvPr>
        </p:nvSpPr>
        <p:spPr>
          <a:xfrm>
            <a:off x="3561450" y="1612843"/>
            <a:ext cx="4287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86" name="Google Shape;86;p19"/>
          <p:cNvSpPr txBox="1">
            <a:spLocks noGrp="1"/>
          </p:cNvSpPr>
          <p:nvPr>
            <p:ph type="title" idx="3"/>
          </p:nvPr>
        </p:nvSpPr>
        <p:spPr>
          <a:xfrm>
            <a:off x="3561450" y="2405454"/>
            <a:ext cx="428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7" name="Google Shape;87;p19"/>
          <p:cNvSpPr txBox="1">
            <a:spLocks noGrp="1"/>
          </p:cNvSpPr>
          <p:nvPr>
            <p:ph type="subTitle" idx="4"/>
          </p:nvPr>
        </p:nvSpPr>
        <p:spPr>
          <a:xfrm>
            <a:off x="3561450" y="2737672"/>
            <a:ext cx="4287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88" name="Google Shape;88;p19"/>
          <p:cNvSpPr txBox="1">
            <a:spLocks noGrp="1"/>
          </p:cNvSpPr>
          <p:nvPr>
            <p:ph type="title" idx="5"/>
          </p:nvPr>
        </p:nvSpPr>
        <p:spPr>
          <a:xfrm>
            <a:off x="3561450" y="3530282"/>
            <a:ext cx="428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9" name="Google Shape;89;p19"/>
          <p:cNvSpPr txBox="1">
            <a:spLocks noGrp="1"/>
          </p:cNvSpPr>
          <p:nvPr>
            <p:ph type="subTitle" idx="6"/>
          </p:nvPr>
        </p:nvSpPr>
        <p:spPr>
          <a:xfrm>
            <a:off x="3561450" y="3862500"/>
            <a:ext cx="4287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hree columns 3">
  <p:cSld name="TITLE_AND_BODY_1_1_3_1">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r" rtl="0">
              <a:spcBef>
                <a:spcPts val="0"/>
              </a:spcBef>
              <a:spcAft>
                <a:spcPts val="0"/>
              </a:spcAft>
              <a:buClr>
                <a:schemeClr val="lt1"/>
              </a:buClr>
              <a:buSzPts val="2800"/>
              <a:buNone/>
              <a:defRPr>
                <a:solidFill>
                  <a:schemeClr val="lt1"/>
                </a:solidFill>
              </a:defRPr>
            </a:lvl2pPr>
            <a:lvl3pPr lvl="2" algn="r" rtl="0">
              <a:spcBef>
                <a:spcPts val="0"/>
              </a:spcBef>
              <a:spcAft>
                <a:spcPts val="0"/>
              </a:spcAft>
              <a:buClr>
                <a:schemeClr val="lt1"/>
              </a:buClr>
              <a:buSzPts val="2800"/>
              <a:buNone/>
              <a:defRPr>
                <a:solidFill>
                  <a:schemeClr val="lt1"/>
                </a:solidFill>
              </a:defRPr>
            </a:lvl3pPr>
            <a:lvl4pPr lvl="3" algn="r" rtl="0">
              <a:spcBef>
                <a:spcPts val="0"/>
              </a:spcBef>
              <a:spcAft>
                <a:spcPts val="0"/>
              </a:spcAft>
              <a:buClr>
                <a:schemeClr val="lt1"/>
              </a:buClr>
              <a:buSzPts val="2800"/>
              <a:buNone/>
              <a:defRPr>
                <a:solidFill>
                  <a:schemeClr val="lt1"/>
                </a:solidFill>
              </a:defRPr>
            </a:lvl4pPr>
            <a:lvl5pPr lvl="4" algn="r" rtl="0">
              <a:spcBef>
                <a:spcPts val="0"/>
              </a:spcBef>
              <a:spcAft>
                <a:spcPts val="0"/>
              </a:spcAft>
              <a:buClr>
                <a:schemeClr val="lt1"/>
              </a:buClr>
              <a:buSzPts val="2800"/>
              <a:buNone/>
              <a:defRPr>
                <a:solidFill>
                  <a:schemeClr val="lt1"/>
                </a:solidFill>
              </a:defRPr>
            </a:lvl5pPr>
            <a:lvl6pPr lvl="5" algn="r" rtl="0">
              <a:spcBef>
                <a:spcPts val="0"/>
              </a:spcBef>
              <a:spcAft>
                <a:spcPts val="0"/>
              </a:spcAft>
              <a:buClr>
                <a:schemeClr val="lt1"/>
              </a:buClr>
              <a:buSzPts val="2800"/>
              <a:buNone/>
              <a:defRPr>
                <a:solidFill>
                  <a:schemeClr val="lt1"/>
                </a:solidFill>
              </a:defRPr>
            </a:lvl6pPr>
            <a:lvl7pPr lvl="6" algn="r" rtl="0">
              <a:spcBef>
                <a:spcPts val="0"/>
              </a:spcBef>
              <a:spcAft>
                <a:spcPts val="0"/>
              </a:spcAft>
              <a:buClr>
                <a:schemeClr val="lt1"/>
              </a:buClr>
              <a:buSzPts val="2800"/>
              <a:buNone/>
              <a:defRPr>
                <a:solidFill>
                  <a:schemeClr val="lt1"/>
                </a:solidFill>
              </a:defRPr>
            </a:lvl7pPr>
            <a:lvl8pPr lvl="7" algn="r" rtl="0">
              <a:spcBef>
                <a:spcPts val="0"/>
              </a:spcBef>
              <a:spcAft>
                <a:spcPts val="0"/>
              </a:spcAft>
              <a:buClr>
                <a:schemeClr val="lt1"/>
              </a:buClr>
              <a:buSzPts val="2800"/>
              <a:buNone/>
              <a:defRPr>
                <a:solidFill>
                  <a:schemeClr val="lt1"/>
                </a:solidFill>
              </a:defRPr>
            </a:lvl8pPr>
            <a:lvl9pPr lvl="8" algn="r" rtl="0">
              <a:spcBef>
                <a:spcPts val="0"/>
              </a:spcBef>
              <a:spcAft>
                <a:spcPts val="0"/>
              </a:spcAft>
              <a:buClr>
                <a:schemeClr val="lt1"/>
              </a:buClr>
              <a:buSzPts val="2800"/>
              <a:buNone/>
              <a:defRPr>
                <a:solidFill>
                  <a:schemeClr val="lt1"/>
                </a:solidFill>
              </a:defRPr>
            </a:lvl9pPr>
          </a:lstStyle>
          <a:p>
            <a:endParaRPr/>
          </a:p>
        </p:txBody>
      </p:sp>
      <p:sp>
        <p:nvSpPr>
          <p:cNvPr id="92" name="Google Shape;92;p20"/>
          <p:cNvSpPr txBox="1">
            <a:spLocks noGrp="1"/>
          </p:cNvSpPr>
          <p:nvPr>
            <p:ph type="title" idx="2"/>
          </p:nvPr>
        </p:nvSpPr>
        <p:spPr>
          <a:xfrm>
            <a:off x="965700" y="2822800"/>
            <a:ext cx="19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3" name="Google Shape;93;p20"/>
          <p:cNvSpPr txBox="1">
            <a:spLocks noGrp="1"/>
          </p:cNvSpPr>
          <p:nvPr>
            <p:ph type="subTitle" idx="1"/>
          </p:nvPr>
        </p:nvSpPr>
        <p:spPr>
          <a:xfrm>
            <a:off x="965700" y="3155019"/>
            <a:ext cx="1997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94" name="Google Shape;94;p20"/>
          <p:cNvSpPr txBox="1">
            <a:spLocks noGrp="1"/>
          </p:cNvSpPr>
          <p:nvPr>
            <p:ph type="title" idx="3"/>
          </p:nvPr>
        </p:nvSpPr>
        <p:spPr>
          <a:xfrm>
            <a:off x="3573147" y="2822800"/>
            <a:ext cx="19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5" name="Google Shape;95;p20"/>
          <p:cNvSpPr txBox="1">
            <a:spLocks noGrp="1"/>
          </p:cNvSpPr>
          <p:nvPr>
            <p:ph type="subTitle" idx="4"/>
          </p:nvPr>
        </p:nvSpPr>
        <p:spPr>
          <a:xfrm>
            <a:off x="3573147" y="3155019"/>
            <a:ext cx="1997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96" name="Google Shape;96;p20"/>
          <p:cNvSpPr txBox="1">
            <a:spLocks noGrp="1"/>
          </p:cNvSpPr>
          <p:nvPr>
            <p:ph type="title" idx="5"/>
          </p:nvPr>
        </p:nvSpPr>
        <p:spPr>
          <a:xfrm>
            <a:off x="6180589" y="2822800"/>
            <a:ext cx="19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7" name="Google Shape;97;p20"/>
          <p:cNvSpPr txBox="1">
            <a:spLocks noGrp="1"/>
          </p:cNvSpPr>
          <p:nvPr>
            <p:ph type="subTitle" idx="6"/>
          </p:nvPr>
        </p:nvSpPr>
        <p:spPr>
          <a:xfrm>
            <a:off x="6180589" y="3155019"/>
            <a:ext cx="1997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2">
  <p:cSld name="BIG_NUMBER_1_1">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11" name="Google Shape;111;p22"/>
          <p:cNvSpPr txBox="1">
            <a:spLocks noGrp="1"/>
          </p:cNvSpPr>
          <p:nvPr>
            <p:ph type="title" idx="2" hasCustomPrompt="1"/>
          </p:nvPr>
        </p:nvSpPr>
        <p:spPr>
          <a:xfrm>
            <a:off x="720027" y="1551500"/>
            <a:ext cx="2926200" cy="858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4700">
                <a:solidFill>
                  <a:schemeClr val="lt2"/>
                </a:solidFill>
              </a:defRPr>
            </a:lvl1pPr>
            <a:lvl2pPr lvl="1"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9pPr>
          </a:lstStyle>
          <a:p>
            <a:r>
              <a:t>xx%</a:t>
            </a:r>
          </a:p>
        </p:txBody>
      </p:sp>
      <p:sp>
        <p:nvSpPr>
          <p:cNvPr id="112" name="Google Shape;112;p22"/>
          <p:cNvSpPr txBox="1">
            <a:spLocks noGrp="1"/>
          </p:cNvSpPr>
          <p:nvPr>
            <p:ph type="title" idx="3" hasCustomPrompt="1"/>
          </p:nvPr>
        </p:nvSpPr>
        <p:spPr>
          <a:xfrm>
            <a:off x="2781000" y="2703125"/>
            <a:ext cx="2926200" cy="858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4700">
                <a:solidFill>
                  <a:schemeClr val="lt2"/>
                </a:solidFill>
              </a:defRPr>
            </a:lvl1pPr>
            <a:lvl2pPr lvl="1"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9pPr>
          </a:lstStyle>
          <a:p>
            <a:r>
              <a:t>xx%</a:t>
            </a:r>
          </a:p>
        </p:txBody>
      </p:sp>
      <p:sp>
        <p:nvSpPr>
          <p:cNvPr id="113" name="Google Shape;113;p22"/>
          <p:cNvSpPr txBox="1">
            <a:spLocks noGrp="1"/>
          </p:cNvSpPr>
          <p:nvPr>
            <p:ph type="ctrTitle" idx="4"/>
          </p:nvPr>
        </p:nvSpPr>
        <p:spPr>
          <a:xfrm>
            <a:off x="3231365" y="406965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000">
                <a:solidFill>
                  <a:schemeClr val="lt2"/>
                </a:solidFill>
              </a:defRPr>
            </a:lvl1pPr>
            <a:lvl2pPr lvl="1"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9pPr>
          </a:lstStyle>
          <a:p>
            <a:endParaRPr/>
          </a:p>
        </p:txBody>
      </p:sp>
      <p:sp>
        <p:nvSpPr>
          <p:cNvPr id="114" name="Google Shape;114;p22"/>
          <p:cNvSpPr txBox="1">
            <a:spLocks noGrp="1"/>
          </p:cNvSpPr>
          <p:nvPr>
            <p:ph type="title" idx="5" hasCustomPrompt="1"/>
          </p:nvPr>
        </p:nvSpPr>
        <p:spPr>
          <a:xfrm>
            <a:off x="719975" y="3854700"/>
            <a:ext cx="2928000" cy="858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4700">
                <a:solidFill>
                  <a:schemeClr val="lt2"/>
                </a:solidFill>
              </a:defRPr>
            </a:lvl1pPr>
            <a:lvl2pPr lvl="1"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9pPr>
          </a:lstStyle>
          <a:p>
            <a:r>
              <a:t>xx%</a:t>
            </a:r>
          </a:p>
        </p:txBody>
      </p:sp>
      <p:sp>
        <p:nvSpPr>
          <p:cNvPr id="115" name="Google Shape;115;p22"/>
          <p:cNvSpPr txBox="1">
            <a:spLocks noGrp="1"/>
          </p:cNvSpPr>
          <p:nvPr>
            <p:ph type="ctrTitle" idx="6"/>
          </p:nvPr>
        </p:nvSpPr>
        <p:spPr>
          <a:xfrm>
            <a:off x="3231365" y="17606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000">
                <a:solidFill>
                  <a:schemeClr val="lt2"/>
                </a:solidFill>
              </a:defRPr>
            </a:lvl1pPr>
            <a:lvl2pPr lvl="1"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9pPr>
          </a:lstStyle>
          <a:p>
            <a:endParaRPr/>
          </a:p>
        </p:txBody>
      </p:sp>
      <p:sp>
        <p:nvSpPr>
          <p:cNvPr id="116" name="Google Shape;116;p22"/>
          <p:cNvSpPr txBox="1">
            <a:spLocks noGrp="1"/>
          </p:cNvSpPr>
          <p:nvPr>
            <p:ph type="ctrTitle" idx="7"/>
          </p:nvPr>
        </p:nvSpPr>
        <p:spPr>
          <a:xfrm>
            <a:off x="5294376" y="2938750"/>
            <a:ext cx="26202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000">
                <a:solidFill>
                  <a:schemeClr val="lt2"/>
                </a:solidFill>
              </a:defRPr>
            </a:lvl1pPr>
            <a:lvl2pPr lvl="1"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9pPr>
          </a:lstStyle>
          <a:p>
            <a:endParaRPr/>
          </a:p>
        </p:txBody>
      </p:sp>
      <p:sp>
        <p:nvSpPr>
          <p:cNvPr id="117" name="Google Shape;117;p22"/>
          <p:cNvSpPr/>
          <p:nvPr/>
        </p:nvSpPr>
        <p:spPr>
          <a:xfrm>
            <a:off x="454800" y="1531975"/>
            <a:ext cx="6042900" cy="9243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a:off x="2520863" y="2670100"/>
            <a:ext cx="6042900" cy="9243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a:off x="468675" y="3808225"/>
            <a:ext cx="6042900" cy="9243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3">
  <p:cSld name="BIG_NUMBER_1_1_1">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2" name="Google Shape;122;p23"/>
          <p:cNvSpPr txBox="1">
            <a:spLocks noGrp="1"/>
          </p:cNvSpPr>
          <p:nvPr>
            <p:ph type="title" idx="2" hasCustomPrompt="1"/>
          </p:nvPr>
        </p:nvSpPr>
        <p:spPr>
          <a:xfrm>
            <a:off x="1843050" y="1465775"/>
            <a:ext cx="5457900" cy="858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4700">
                <a:solidFill>
                  <a:schemeClr val="accent3"/>
                </a:solidFill>
              </a:defRPr>
            </a:lvl1pPr>
            <a:lvl2pPr lvl="1"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9pPr>
          </a:lstStyle>
          <a:p>
            <a:r>
              <a:t>xx%</a:t>
            </a:r>
          </a:p>
        </p:txBody>
      </p:sp>
      <p:sp>
        <p:nvSpPr>
          <p:cNvPr id="123" name="Google Shape;123;p23"/>
          <p:cNvSpPr txBox="1">
            <a:spLocks noGrp="1"/>
          </p:cNvSpPr>
          <p:nvPr>
            <p:ph type="title" idx="3" hasCustomPrompt="1"/>
          </p:nvPr>
        </p:nvSpPr>
        <p:spPr>
          <a:xfrm>
            <a:off x="1843050" y="2922200"/>
            <a:ext cx="5457900" cy="858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4700">
                <a:solidFill>
                  <a:schemeClr val="accent3"/>
                </a:solidFill>
              </a:defRPr>
            </a:lvl1pPr>
            <a:lvl2pPr lvl="1"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9pPr>
          </a:lstStyle>
          <a:p>
            <a:r>
              <a:t>xx%</a:t>
            </a:r>
          </a:p>
        </p:txBody>
      </p:sp>
      <p:sp>
        <p:nvSpPr>
          <p:cNvPr id="124" name="Google Shape;124;p23"/>
          <p:cNvSpPr txBox="1">
            <a:spLocks noGrp="1"/>
          </p:cNvSpPr>
          <p:nvPr>
            <p:ph type="ctrTitle" idx="4"/>
          </p:nvPr>
        </p:nvSpPr>
        <p:spPr>
          <a:xfrm>
            <a:off x="2128500" y="2324075"/>
            <a:ext cx="48870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400"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9pPr>
          </a:lstStyle>
          <a:p>
            <a:endParaRPr/>
          </a:p>
        </p:txBody>
      </p:sp>
      <p:sp>
        <p:nvSpPr>
          <p:cNvPr id="125" name="Google Shape;125;p23"/>
          <p:cNvSpPr txBox="1">
            <a:spLocks noGrp="1"/>
          </p:cNvSpPr>
          <p:nvPr>
            <p:ph type="ctrTitle" idx="5"/>
          </p:nvPr>
        </p:nvSpPr>
        <p:spPr>
          <a:xfrm>
            <a:off x="2128500" y="3780500"/>
            <a:ext cx="48870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400"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a:buNone/>
              <a:defRPr sz="2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1" r:id="rId4"/>
    <p:sldLayoutId id="2147483664" r:id="rId5"/>
    <p:sldLayoutId id="2147483665" r:id="rId6"/>
    <p:sldLayoutId id="2147483666" r:id="rId7"/>
    <p:sldLayoutId id="2147483668" r:id="rId8"/>
    <p:sldLayoutId id="2147483669" r:id="rId9"/>
    <p:sldLayoutId id="2147483670" r:id="rId10"/>
    <p:sldLayoutId id="2147483673" r:id="rId11"/>
    <p:sldLayoutId id="2147483675" r:id="rId12"/>
    <p:sldLayoutId id="2147483677" r:id="rId13"/>
    <p:sldLayoutId id="2147483678" r:id="rId14"/>
    <p:sldLayoutId id="2147483680" r:id="rId15"/>
    <p:sldLayoutId id="2147483681" r:id="rId16"/>
    <p:sldLayoutId id="2147483682" r:id="rId17"/>
    <p:sldLayoutId id="2147483683" r:id="rId18"/>
    <p:sldLayoutId id="2147483684" r:id="rId19"/>
    <p:sldLayoutId id="2147483685" r:id="rId20"/>
    <p:sldLayoutId id="2147483688" r:id="rId21"/>
    <p:sldLayoutId id="2147483689" r:id="rId22"/>
    <p:sldLayoutId id="2147483691" r:id="rId23"/>
    <p:sldLayoutId id="2147483692" r:id="rId24"/>
    <p:sldLayoutId id="2147483693" r:id="rId25"/>
    <p:sldLayoutId id="2147483694" r:id="rId26"/>
    <p:sldLayoutId id="2147483695" r:id="rId27"/>
    <p:sldLayoutId id="2147483699" r:id="rId2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5.png"/><Relationship Id="rId7" Type="http://schemas.openxmlformats.org/officeDocument/2006/relationships/diagramData" Target="../diagrams/data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3.xml"/><Relationship Id="rId5" Type="http://schemas.openxmlformats.org/officeDocument/2006/relationships/image" Target="../media/image2.sv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5.png"/><Relationship Id="rId7" Type="http://schemas.openxmlformats.org/officeDocument/2006/relationships/diagramData" Target="../diagrams/data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4.xml"/><Relationship Id="rId5" Type="http://schemas.openxmlformats.org/officeDocument/2006/relationships/image" Target="../media/image2.sv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2.sv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4.png"/><Relationship Id="rId5" Type="http://schemas.openxmlformats.org/officeDocument/2006/relationships/diagramLayout" Target="../diagrams/layout2.xml"/><Relationship Id="rId10" Type="http://schemas.openxmlformats.org/officeDocument/2006/relationships/image" Target="../media/image2.svg"/><Relationship Id="rId4" Type="http://schemas.openxmlformats.org/officeDocument/2006/relationships/diagramData" Target="../diagrams/data2.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1976" y="1182568"/>
            <a:ext cx="2981887" cy="461665"/>
          </a:xfrm>
          <a:prstGeom prst="rect">
            <a:avLst/>
          </a:prstGeom>
          <a:noFill/>
        </p:spPr>
        <p:txBody>
          <a:bodyPr wrap="square" rtlCol="0">
            <a:spAutoFit/>
          </a:bodyPr>
          <a:lstStyle/>
          <a:p>
            <a:pPr algn="ctr"/>
            <a:r>
              <a:rPr lang="en-US" sz="1200" b="1">
                <a:latin typeface="Times New Roman" panose="02020603050405020304" pitchFamily="18" charset="0"/>
                <a:ea typeface="Arial Unicode MS" panose="020B0604020202020204" pitchFamily="34" charset="-128"/>
                <a:cs typeface="Times New Roman" panose="02020603050405020304" pitchFamily="18" charset="0"/>
              </a:rPr>
              <a:t>BỘ Y TẾ</a:t>
            </a:r>
          </a:p>
          <a:p>
            <a:pPr algn="ctr"/>
            <a:r>
              <a:rPr lang="en-US" sz="1200" b="1">
                <a:latin typeface="Times New Roman" panose="02020603050405020304" pitchFamily="18" charset="0"/>
                <a:ea typeface="Arial Unicode MS" panose="020B0604020202020204" pitchFamily="34" charset="-128"/>
                <a:cs typeface="Times New Roman" panose="02020603050405020304" pitchFamily="18" charset="0"/>
              </a:rPr>
              <a:t>CỤC QUẢN LÝ DƯỢC</a:t>
            </a:r>
            <a:endParaRPr lang="en-US" sz="1800" b="1">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6" name="Round Diagonal Corner Rectangle 5"/>
          <p:cNvSpPr/>
          <p:nvPr/>
        </p:nvSpPr>
        <p:spPr>
          <a:xfrm>
            <a:off x="1139825" y="1724922"/>
            <a:ext cx="7204921" cy="1590461"/>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b="1" dirty="0">
                <a:solidFill>
                  <a:srgbClr val="0070C0"/>
                </a:solidFill>
                <a:latin typeface="Times New Roman" panose="02020603050405020304" pitchFamily="18" charset="0"/>
                <a:ea typeface="Segoe UI Black" panose="020B0A02040204020203" pitchFamily="34" charset="0"/>
                <a:cs typeface="Times New Roman" panose="02020603050405020304" pitchFamily="18" charset="0"/>
              </a:rPr>
              <a:t>BÁO </a:t>
            </a:r>
            <a:r>
              <a:rPr lang="vi-VN" sz="2100" b="1" dirty="0">
                <a:solidFill>
                  <a:srgbClr val="0070C0"/>
                </a:solidFill>
                <a:latin typeface="Times New Roman" panose="02020603050405020304" pitchFamily="18" charset="0"/>
                <a:ea typeface="Segoe UI Black" panose="020B0A02040204020203" pitchFamily="34" charset="0"/>
                <a:cs typeface="Times New Roman" panose="02020603050405020304" pitchFamily="18" charset="0"/>
              </a:rPr>
              <a:t>CÁO </a:t>
            </a:r>
            <a:r>
              <a:rPr lang="en-US" sz="2100" b="1" dirty="0">
                <a:solidFill>
                  <a:srgbClr val="0070C0"/>
                </a:solidFill>
                <a:latin typeface="Times New Roman" panose="02020603050405020304" pitchFamily="18" charset="0"/>
                <a:ea typeface="Segoe UI Black" panose="020B0A02040204020203" pitchFamily="34" charset="0"/>
                <a:cs typeface="Times New Roman" panose="02020603050405020304" pitchFamily="18" charset="0"/>
              </a:rPr>
              <a:t>VỀ CƠ CHẾ THAM CHIẾU TRONG LĨNH VỰC ĐĂNG KÝ THUỐC VÀ THỰC TIỄN TRIỂN KHAI TẠI VIỆT NAM</a:t>
            </a:r>
          </a:p>
        </p:txBody>
      </p:sp>
      <p:sp>
        <p:nvSpPr>
          <p:cNvPr id="2" name="Subtitle 2">
            <a:extLst>
              <a:ext uri="{FF2B5EF4-FFF2-40B4-BE49-F238E27FC236}">
                <a16:creationId xmlns:a16="http://schemas.microsoft.com/office/drawing/2014/main" id="{2BBB0AF4-625A-F6F6-0FD1-AC270403EF40}"/>
              </a:ext>
            </a:extLst>
          </p:cNvPr>
          <p:cNvSpPr>
            <a:spLocks noGrp="1"/>
          </p:cNvSpPr>
          <p:nvPr>
            <p:ph type="subTitle" idx="1"/>
          </p:nvPr>
        </p:nvSpPr>
        <p:spPr>
          <a:xfrm>
            <a:off x="5183144" y="4351734"/>
            <a:ext cx="3615864" cy="525316"/>
          </a:xfrm>
        </p:spPr>
        <p:txBody>
          <a:bodyPr/>
          <a:lstStyle/>
          <a:p>
            <a:pPr algn="ctr">
              <a:lnSpc>
                <a:spcPct val="150000"/>
              </a:lnSpc>
            </a:pPr>
            <a:r>
              <a:rPr lang="en-US" sz="1400" i="1"/>
              <a:t>Hà Nội, 12/2025</a:t>
            </a:r>
          </a:p>
          <a:p>
            <a:endParaRPr lang="en-US" sz="1400" i="1"/>
          </a:p>
        </p:txBody>
      </p:sp>
      <p:pic>
        <p:nvPicPr>
          <p:cNvPr id="8" name="Graphic 7">
            <a:extLst>
              <a:ext uri="{FF2B5EF4-FFF2-40B4-BE49-F238E27FC236}">
                <a16:creationId xmlns:a16="http://schemas.microsoft.com/office/drawing/2014/main" id="{C5508A1A-A7D5-B35C-F0B7-61A18EF1E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2568" y="63632"/>
            <a:ext cx="1118936" cy="1118936"/>
          </a:xfrm>
          <a:prstGeom prst="rect">
            <a:avLst/>
          </a:prstGeom>
        </p:spPr>
      </p:pic>
    </p:spTree>
    <p:extLst>
      <p:ext uri="{BB962C8B-B14F-4D97-AF65-F5344CB8AC3E}">
        <p14:creationId xmlns:p14="http://schemas.microsoft.com/office/powerpoint/2010/main" val="85539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D7DDD6A5-1B49-324D-7880-C2635CFFA48C}"/>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A4087ADF-6F0D-26CD-1DF6-7526C3A9BA91}"/>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2. Thông </a:t>
            </a:r>
            <a:r>
              <a:rPr lang="en-US" sz="1800" dirty="0" err="1">
                <a:solidFill>
                  <a:srgbClr val="0070C0"/>
                </a:solidFill>
                <a:latin typeface="+mn-lt"/>
                <a:ea typeface="Segoe UI Black" panose="020B0A02040204020203" pitchFamily="34" charset="0"/>
              </a:rPr>
              <a:t>tư</a:t>
            </a:r>
            <a:r>
              <a:rPr lang="en-US" sz="1800" dirty="0">
                <a:solidFill>
                  <a:srgbClr val="0070C0"/>
                </a:solidFill>
                <a:latin typeface="+mn-lt"/>
                <a:ea typeface="Segoe UI Black" panose="020B0A02040204020203" pitchFamily="34" charset="0"/>
              </a:rPr>
              <a:t> </a:t>
            </a:r>
            <a:r>
              <a:rPr lang="en-US" sz="1800" dirty="0" err="1">
                <a:solidFill>
                  <a:srgbClr val="0070C0"/>
                </a:solidFill>
                <a:latin typeface="+mn-lt"/>
                <a:ea typeface="Segoe UI Black" panose="020B0A02040204020203" pitchFamily="34" charset="0"/>
              </a:rPr>
              <a:t>số</a:t>
            </a:r>
            <a:r>
              <a:rPr lang="en-US" sz="1800" dirty="0">
                <a:solidFill>
                  <a:srgbClr val="0070C0"/>
                </a:solidFill>
                <a:latin typeface="+mn-lt"/>
                <a:ea typeface="Segoe UI Black" panose="020B0A02040204020203" pitchFamily="34" charset="0"/>
              </a:rPr>
              <a:t> 12/2025/TT-BYT</a:t>
            </a: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31154697-6A0B-B8E6-038A-0E5AE9173B59}"/>
              </a:ext>
            </a:extLst>
          </p:cNvPr>
          <p:cNvSpPr/>
          <p:nvPr/>
        </p:nvSpPr>
        <p:spPr>
          <a:xfrm>
            <a:off x="1039320" y="767216"/>
            <a:ext cx="2754197"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latin typeface="+mn-lt"/>
                <a:ea typeface="Alexandria" pitchFamily="34" charset="-122"/>
                <a:cs typeface="Times New Roman" panose="02020603050405020304" pitchFamily="18" charset="0"/>
              </a:rPr>
              <a:t>2.3. THÀNH PHẦN HỒ SƠ</a:t>
            </a:r>
            <a:endParaRPr lang="en-US" b="1" dirty="0">
              <a:solidFill>
                <a:srgbClr val="004D86"/>
              </a:solidFill>
              <a:latin typeface="+mn-lt"/>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F9D6A99D-E034-7C79-2C65-23EC54D63BF8}"/>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3D55A83F-3F59-F882-45F8-CD05BBDC4106}"/>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AC0A5C3E-3B56-EA2A-99D9-53AECAF693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EACC72A1-C7A3-00FD-DE66-622F541B85C7}"/>
              </a:ext>
            </a:extLst>
          </p:cNvPr>
          <p:cNvPicPr>
            <a:picLocks noChangeAspect="1"/>
          </p:cNvPicPr>
          <p:nvPr/>
        </p:nvPicPr>
        <p:blipFill>
          <a:blip r:embed="rId6"/>
          <a:stretch>
            <a:fillRect/>
          </a:stretch>
        </p:blipFill>
        <p:spPr>
          <a:xfrm>
            <a:off x="0" y="4605963"/>
            <a:ext cx="9143996" cy="529007"/>
          </a:xfrm>
          <a:prstGeom prst="rect">
            <a:avLst/>
          </a:prstGeom>
        </p:spPr>
      </p:pic>
      <p:sp>
        <p:nvSpPr>
          <p:cNvPr id="8" name="Rectangle 7">
            <a:extLst>
              <a:ext uri="{FF2B5EF4-FFF2-40B4-BE49-F238E27FC236}">
                <a16:creationId xmlns:a16="http://schemas.microsoft.com/office/drawing/2014/main" id="{25629731-7904-646C-0465-165A0AEA0CEF}"/>
              </a:ext>
            </a:extLst>
          </p:cNvPr>
          <p:cNvSpPr/>
          <p:nvPr/>
        </p:nvSpPr>
        <p:spPr>
          <a:xfrm>
            <a:off x="485013" y="1754771"/>
            <a:ext cx="1400017" cy="19768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BỘ HỒ SƠ YÊU CẦU CHUNG</a:t>
            </a:r>
          </a:p>
        </p:txBody>
      </p:sp>
      <p:sp>
        <p:nvSpPr>
          <p:cNvPr id="12" name="Rectangle 11">
            <a:extLst>
              <a:ext uri="{FF2B5EF4-FFF2-40B4-BE49-F238E27FC236}">
                <a16:creationId xmlns:a16="http://schemas.microsoft.com/office/drawing/2014/main" id="{FA5D65A6-753D-7EF0-BE0C-9CE1E8252E17}"/>
              </a:ext>
            </a:extLst>
          </p:cNvPr>
          <p:cNvSpPr/>
          <p:nvPr/>
        </p:nvSpPr>
        <p:spPr>
          <a:xfrm>
            <a:off x="4073320" y="1125268"/>
            <a:ext cx="4319680" cy="10257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Tóm tắt đặc tính sản phẩm hoặc tờ hướng dẫn sử dụng đã được phê duyệt tại nước sở tại</a:t>
            </a:r>
            <a:endParaRPr lang="fr-FR" dirty="0"/>
          </a:p>
        </p:txBody>
      </p:sp>
      <p:sp>
        <p:nvSpPr>
          <p:cNvPr id="13" name="Rectangle 12">
            <a:extLst>
              <a:ext uri="{FF2B5EF4-FFF2-40B4-BE49-F238E27FC236}">
                <a16:creationId xmlns:a16="http://schemas.microsoft.com/office/drawing/2014/main" id="{5EF18BD7-98AD-56B0-D44B-0BC44F1CB194}"/>
              </a:ext>
            </a:extLst>
          </p:cNvPr>
          <p:cNvSpPr/>
          <p:nvPr/>
        </p:nvSpPr>
        <p:spPr>
          <a:xfrm>
            <a:off x="4073320" y="2352741"/>
            <a:ext cx="4319680" cy="10257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Báo cáo thẩm định của cơ quan quản lý dược quy định tại khoản 9 Điều 2 Thông tư này</a:t>
            </a:r>
            <a:endParaRPr lang="fr-FR" dirty="0"/>
          </a:p>
        </p:txBody>
      </p:sp>
      <p:sp>
        <p:nvSpPr>
          <p:cNvPr id="14" name="Rectangle 13">
            <a:extLst>
              <a:ext uri="{FF2B5EF4-FFF2-40B4-BE49-F238E27FC236}">
                <a16:creationId xmlns:a16="http://schemas.microsoft.com/office/drawing/2014/main" id="{31DD003D-EDDA-6FA0-7A08-7C53F2C9845A}"/>
              </a:ext>
            </a:extLst>
          </p:cNvPr>
          <p:cNvSpPr/>
          <p:nvPr/>
        </p:nvSpPr>
        <p:spPr>
          <a:xfrm>
            <a:off x="4073320" y="3562357"/>
            <a:ext cx="4319680" cy="10257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Bảng so sánh tính tương đồng giữa hồ sơ đăng ký thuốc tại Việt Nam với thông tin về thuốc đã được cấp phép tại nước sở tại, lập theo Mẫu 09/TT ban hành kèm Thông tư này.</a:t>
            </a:r>
            <a:endParaRPr lang="fr-FR" dirty="0"/>
          </a:p>
        </p:txBody>
      </p:sp>
      <p:sp>
        <p:nvSpPr>
          <p:cNvPr id="16" name="Plus Sign 15">
            <a:extLst>
              <a:ext uri="{FF2B5EF4-FFF2-40B4-BE49-F238E27FC236}">
                <a16:creationId xmlns:a16="http://schemas.microsoft.com/office/drawing/2014/main" id="{379E2B78-50AA-44DE-864A-B558466DB978}"/>
              </a:ext>
            </a:extLst>
          </p:cNvPr>
          <p:cNvSpPr/>
          <p:nvPr/>
        </p:nvSpPr>
        <p:spPr>
          <a:xfrm>
            <a:off x="2144019" y="2257223"/>
            <a:ext cx="971940" cy="97194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Left Brace 16">
            <a:extLst>
              <a:ext uri="{FF2B5EF4-FFF2-40B4-BE49-F238E27FC236}">
                <a16:creationId xmlns:a16="http://schemas.microsoft.com/office/drawing/2014/main" id="{F10AF740-AF51-006B-9C25-0CE83D9B507E}"/>
              </a:ext>
            </a:extLst>
          </p:cNvPr>
          <p:cNvSpPr/>
          <p:nvPr/>
        </p:nvSpPr>
        <p:spPr>
          <a:xfrm>
            <a:off x="3500843" y="1053737"/>
            <a:ext cx="422908" cy="363147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16884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5F89F0E6-2608-73FE-67C5-1F752922D594}"/>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86C43F70-7F59-07F4-FC9B-03579FCAC3FE}"/>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lvl="0"/>
            <a:r>
              <a:rPr lang="en-US" sz="1800" dirty="0">
                <a:solidFill>
                  <a:srgbClr val="0070C0"/>
                </a:solidFill>
                <a:ea typeface="Segoe UI Black" panose="020B0A02040204020203" pitchFamily="34" charset="0"/>
              </a:rPr>
              <a:t>2. Thông </a:t>
            </a:r>
            <a:r>
              <a:rPr lang="en-US" sz="1800" dirty="0" err="1">
                <a:solidFill>
                  <a:srgbClr val="0070C0"/>
                </a:solidFill>
                <a:ea typeface="Segoe UI Black" panose="020B0A02040204020203" pitchFamily="34" charset="0"/>
              </a:rPr>
              <a:t>tư</a:t>
            </a:r>
            <a:r>
              <a:rPr lang="en-US" sz="1800" dirty="0">
                <a:solidFill>
                  <a:srgbClr val="0070C0"/>
                </a:solidFill>
                <a:ea typeface="Segoe UI Black" panose="020B0A02040204020203" pitchFamily="34" charset="0"/>
              </a:rPr>
              <a:t> </a:t>
            </a:r>
            <a:r>
              <a:rPr lang="en-US" sz="1800" dirty="0" err="1">
                <a:solidFill>
                  <a:srgbClr val="0070C0"/>
                </a:solidFill>
                <a:ea typeface="Segoe UI Black" panose="020B0A02040204020203" pitchFamily="34" charset="0"/>
              </a:rPr>
              <a:t>số</a:t>
            </a:r>
            <a:r>
              <a:rPr lang="en-US" sz="1800" dirty="0">
                <a:solidFill>
                  <a:srgbClr val="0070C0"/>
                </a:solidFill>
                <a:ea typeface="Segoe UI Black" panose="020B0A02040204020203" pitchFamily="34" charset="0"/>
              </a:rPr>
              <a:t> 12/2025/TT-BYT</a:t>
            </a:r>
            <a:br>
              <a:rPr lang="vi-VN" sz="1800" dirty="0">
                <a:solidFill>
                  <a:srgbClr val="0070C0"/>
                </a:solidFill>
                <a:ea typeface="Segoe UI Black" panose="020B0A02040204020203" pitchFamily="34" charset="0"/>
              </a:rPr>
            </a:br>
            <a:br>
              <a:rPr lang="vi-VN" sz="1800" dirty="0">
                <a:solidFill>
                  <a:srgbClr val="0070C0"/>
                </a:solidFill>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7C49B246-BE7E-A312-79A0-B9773E191799}"/>
              </a:ext>
            </a:extLst>
          </p:cNvPr>
          <p:cNvSpPr/>
          <p:nvPr/>
        </p:nvSpPr>
        <p:spPr>
          <a:xfrm>
            <a:off x="1039320" y="767216"/>
            <a:ext cx="4995720"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latin typeface="+mn-lt"/>
                <a:ea typeface="Alexandria" pitchFamily="34" charset="-122"/>
                <a:cs typeface="Times New Roman" panose="02020603050405020304" pitchFamily="18" charset="0"/>
              </a:rPr>
              <a:t>2.3.1. THÀNH PHẦN HỒ SƠ – BÁO CÁO THẨM ĐỊNH</a:t>
            </a:r>
            <a:endParaRPr lang="en-US" b="1" dirty="0">
              <a:solidFill>
                <a:srgbClr val="004D86"/>
              </a:solidFill>
              <a:latin typeface="+mn-lt"/>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B815F4A8-DD7C-F657-1718-E75AD4373157}"/>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5DF7EC0F-DFDE-3337-41A6-4F1BA20B98E1}"/>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20A5DC6D-C25F-049A-670E-CAB09F000E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C30CBC30-C09D-D093-2898-3FD27B46A75D}"/>
              </a:ext>
            </a:extLst>
          </p:cNvPr>
          <p:cNvPicPr>
            <a:picLocks noChangeAspect="1"/>
          </p:cNvPicPr>
          <p:nvPr/>
        </p:nvPicPr>
        <p:blipFill>
          <a:blip r:embed="rId6"/>
          <a:stretch>
            <a:fillRect/>
          </a:stretch>
        </p:blipFill>
        <p:spPr>
          <a:xfrm>
            <a:off x="0" y="4605963"/>
            <a:ext cx="9143996" cy="529007"/>
          </a:xfrm>
          <a:prstGeom prst="rect">
            <a:avLst/>
          </a:prstGeom>
        </p:spPr>
      </p:pic>
      <p:sp>
        <p:nvSpPr>
          <p:cNvPr id="4" name="Google Shape;303;p54">
            <a:extLst>
              <a:ext uri="{FF2B5EF4-FFF2-40B4-BE49-F238E27FC236}">
                <a16:creationId xmlns:a16="http://schemas.microsoft.com/office/drawing/2014/main" id="{44C62DA1-CBB4-1A15-228C-FB0FAA3105A1}"/>
              </a:ext>
            </a:extLst>
          </p:cNvPr>
          <p:cNvSpPr txBox="1">
            <a:spLocks/>
          </p:cNvSpPr>
          <p:nvPr/>
        </p:nvSpPr>
        <p:spPr>
          <a:xfrm>
            <a:off x="485013" y="1142853"/>
            <a:ext cx="6744706" cy="4002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0" indent="0" algn="just">
              <a:lnSpc>
                <a:spcPct val="120000"/>
              </a:lnSpc>
              <a:spcBef>
                <a:spcPts val="300"/>
              </a:spcBef>
              <a:spcAft>
                <a:spcPts val="300"/>
              </a:spcAft>
              <a:buSzPct val="110000"/>
              <a:buFont typeface="Montserrat SemiBold"/>
              <a:buNone/>
            </a:pPr>
            <a:r>
              <a:rPr lang="en-US" sz="1400" b="1" dirty="0" err="1">
                <a:solidFill>
                  <a:srgbClr val="00B050"/>
                </a:solidFill>
                <a:latin typeface="+mn-lt"/>
                <a:cs typeface="Segoe UI Semilight" panose="020B0402040204020203" pitchFamily="34" charset="0"/>
              </a:rPr>
              <a:t>Điều</a:t>
            </a:r>
            <a:r>
              <a:rPr lang="en-US" sz="1400" b="1" dirty="0">
                <a:solidFill>
                  <a:srgbClr val="00B050"/>
                </a:solidFill>
                <a:latin typeface="+mn-lt"/>
                <a:cs typeface="Segoe UI Semilight" panose="020B0402040204020203" pitchFamily="34" charset="0"/>
              </a:rPr>
              <a:t> 30 Thông </a:t>
            </a:r>
            <a:r>
              <a:rPr lang="en-US" sz="1400" b="1" dirty="0" err="1">
                <a:solidFill>
                  <a:srgbClr val="00B050"/>
                </a:solidFill>
                <a:latin typeface="+mn-lt"/>
                <a:cs typeface="Segoe UI Semilight" panose="020B0402040204020203" pitchFamily="34" charset="0"/>
              </a:rPr>
              <a:t>tư</a:t>
            </a:r>
            <a:r>
              <a:rPr lang="en-US" sz="1400" b="1" dirty="0">
                <a:solidFill>
                  <a:srgbClr val="00B050"/>
                </a:solidFill>
                <a:latin typeface="+mn-lt"/>
                <a:cs typeface="Segoe UI Semilight" panose="020B0402040204020203" pitchFamily="34" charset="0"/>
              </a:rPr>
              <a:t> </a:t>
            </a:r>
            <a:r>
              <a:rPr lang="en-US" sz="1400" b="1" dirty="0" err="1">
                <a:solidFill>
                  <a:srgbClr val="00B050"/>
                </a:solidFill>
                <a:latin typeface="+mn-lt"/>
                <a:cs typeface="Segoe UI Semilight" panose="020B0402040204020203" pitchFamily="34" charset="0"/>
              </a:rPr>
              <a:t>số</a:t>
            </a:r>
            <a:r>
              <a:rPr lang="en-US" sz="1400" b="1" dirty="0">
                <a:solidFill>
                  <a:srgbClr val="00B050"/>
                </a:solidFill>
                <a:latin typeface="+mn-lt"/>
                <a:cs typeface="Segoe UI Semilight" panose="020B0402040204020203" pitchFamily="34" charset="0"/>
              </a:rPr>
              <a:t> 12/2025/TT-BYT</a:t>
            </a:r>
            <a:endParaRPr lang="vi-VN" sz="1400" b="1" dirty="0">
              <a:solidFill>
                <a:srgbClr val="00B050"/>
              </a:solidFill>
              <a:latin typeface="+mn-lt"/>
              <a:cs typeface="Segoe UI Semilight" panose="020B0402040204020203" pitchFamily="34" charset="0"/>
            </a:endParaRPr>
          </a:p>
          <a:p>
            <a:pPr marL="0" indent="0" algn="just">
              <a:lnSpc>
                <a:spcPct val="120000"/>
              </a:lnSpc>
              <a:spcBef>
                <a:spcPts val="300"/>
              </a:spcBef>
              <a:spcAft>
                <a:spcPts val="300"/>
              </a:spcAft>
              <a:buSzPct val="110000"/>
              <a:buNone/>
            </a:pPr>
            <a:endParaRPr lang="en-US" sz="1400" dirty="0">
              <a:solidFill>
                <a:srgbClr val="004D86"/>
              </a:solidFill>
              <a:latin typeface="+mn-lt"/>
              <a:cs typeface="Segoe UI Semilight" panose="020B0402040204020203" pitchFamily="34" charset="0"/>
            </a:endParaRPr>
          </a:p>
          <a:p>
            <a:pPr marL="0" indent="0" algn="just">
              <a:lnSpc>
                <a:spcPct val="120000"/>
              </a:lnSpc>
              <a:spcBef>
                <a:spcPts val="300"/>
              </a:spcBef>
              <a:spcAft>
                <a:spcPts val="300"/>
              </a:spcAft>
              <a:buSzPct val="110000"/>
              <a:buNone/>
            </a:pPr>
            <a:endParaRPr lang="vi-VN" sz="1400" dirty="0">
              <a:solidFill>
                <a:srgbClr val="004D86"/>
              </a:solidFill>
              <a:latin typeface="+mn-lt"/>
              <a:cs typeface="Segoe UI Semilight" panose="020B0402040204020203" pitchFamily="34" charset="0"/>
            </a:endParaRPr>
          </a:p>
        </p:txBody>
      </p:sp>
      <p:graphicFrame>
        <p:nvGraphicFramePr>
          <p:cNvPr id="2" name="Diagram 1">
            <a:extLst>
              <a:ext uri="{FF2B5EF4-FFF2-40B4-BE49-F238E27FC236}">
                <a16:creationId xmlns:a16="http://schemas.microsoft.com/office/drawing/2014/main" id="{1CA08AA7-3EFB-761F-E704-F5E44B3574F3}"/>
              </a:ext>
            </a:extLst>
          </p:cNvPr>
          <p:cNvGraphicFramePr/>
          <p:nvPr>
            <p:extLst>
              <p:ext uri="{D42A27DB-BD31-4B8C-83A1-F6EECF244321}">
                <p14:modId xmlns:p14="http://schemas.microsoft.com/office/powerpoint/2010/main" val="1224521854"/>
              </p:ext>
            </p:extLst>
          </p:nvPr>
        </p:nvGraphicFramePr>
        <p:xfrm>
          <a:off x="139662" y="1560698"/>
          <a:ext cx="8786624" cy="3200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7973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8E1B3D95-DCFE-0293-EA40-F4090925BD4D}"/>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C873B5CD-91E1-5AFE-BFA4-89E2B593A67F}"/>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lvl="0"/>
            <a:r>
              <a:rPr lang="en-US" sz="1800" dirty="0">
                <a:solidFill>
                  <a:srgbClr val="0070C0"/>
                </a:solidFill>
                <a:ea typeface="Segoe UI Black" panose="020B0A02040204020203" pitchFamily="34" charset="0"/>
              </a:rPr>
              <a:t>2. Thông </a:t>
            </a:r>
            <a:r>
              <a:rPr lang="en-US" sz="1800" dirty="0" err="1">
                <a:solidFill>
                  <a:srgbClr val="0070C0"/>
                </a:solidFill>
                <a:ea typeface="Segoe UI Black" panose="020B0A02040204020203" pitchFamily="34" charset="0"/>
              </a:rPr>
              <a:t>tư</a:t>
            </a:r>
            <a:r>
              <a:rPr lang="en-US" sz="1800" dirty="0">
                <a:solidFill>
                  <a:srgbClr val="0070C0"/>
                </a:solidFill>
                <a:ea typeface="Segoe UI Black" panose="020B0A02040204020203" pitchFamily="34" charset="0"/>
              </a:rPr>
              <a:t> </a:t>
            </a:r>
            <a:r>
              <a:rPr lang="en-US" sz="1800" dirty="0" err="1">
                <a:solidFill>
                  <a:srgbClr val="0070C0"/>
                </a:solidFill>
                <a:ea typeface="Segoe UI Black" panose="020B0A02040204020203" pitchFamily="34" charset="0"/>
              </a:rPr>
              <a:t>số</a:t>
            </a:r>
            <a:r>
              <a:rPr lang="en-US" sz="1800" dirty="0">
                <a:solidFill>
                  <a:srgbClr val="0070C0"/>
                </a:solidFill>
                <a:ea typeface="Segoe UI Black" panose="020B0A02040204020203" pitchFamily="34" charset="0"/>
              </a:rPr>
              <a:t> 12/2025/TT-BYT</a:t>
            </a:r>
            <a:br>
              <a:rPr lang="vi-VN" sz="1800" dirty="0">
                <a:solidFill>
                  <a:srgbClr val="0070C0"/>
                </a:solidFill>
                <a:ea typeface="Segoe UI Black" panose="020B0A02040204020203" pitchFamily="34" charset="0"/>
              </a:rPr>
            </a:br>
            <a:br>
              <a:rPr lang="vi-VN" sz="1800" dirty="0">
                <a:solidFill>
                  <a:srgbClr val="0070C0"/>
                </a:solidFill>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D3164344-6F02-0E22-294D-E2C406B51E56}"/>
              </a:ext>
            </a:extLst>
          </p:cNvPr>
          <p:cNvSpPr/>
          <p:nvPr/>
        </p:nvSpPr>
        <p:spPr>
          <a:xfrm>
            <a:off x="1039320" y="767216"/>
            <a:ext cx="4995720"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latin typeface="+mn-lt"/>
                <a:ea typeface="Alexandria" pitchFamily="34" charset="-122"/>
                <a:cs typeface="Times New Roman" panose="02020603050405020304" pitchFamily="18" charset="0"/>
              </a:rPr>
              <a:t>2.3.1. THÀNH PHẦN HỒ SƠ – BÁO CÁO THẨM ĐỊNH</a:t>
            </a:r>
            <a:endParaRPr lang="en-US" b="1" dirty="0">
              <a:solidFill>
                <a:srgbClr val="004D86"/>
              </a:solidFill>
              <a:latin typeface="+mn-lt"/>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93275A80-ADC2-A77D-5B48-920EEC72BB6F}"/>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022ACC51-7A14-C052-55C0-082FAD9FA3C6}"/>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6F7C9131-17A6-25D4-0D99-9C442CC1F1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436AAC18-E8AC-72D8-5F7F-8392B2F8B3AF}"/>
              </a:ext>
            </a:extLst>
          </p:cNvPr>
          <p:cNvPicPr>
            <a:picLocks noChangeAspect="1"/>
          </p:cNvPicPr>
          <p:nvPr/>
        </p:nvPicPr>
        <p:blipFill>
          <a:blip r:embed="rId6"/>
          <a:stretch>
            <a:fillRect/>
          </a:stretch>
        </p:blipFill>
        <p:spPr>
          <a:xfrm>
            <a:off x="0" y="4605963"/>
            <a:ext cx="9143996" cy="529007"/>
          </a:xfrm>
          <a:prstGeom prst="rect">
            <a:avLst/>
          </a:prstGeom>
        </p:spPr>
      </p:pic>
      <p:sp>
        <p:nvSpPr>
          <p:cNvPr id="4" name="Google Shape;303;p54">
            <a:extLst>
              <a:ext uri="{FF2B5EF4-FFF2-40B4-BE49-F238E27FC236}">
                <a16:creationId xmlns:a16="http://schemas.microsoft.com/office/drawing/2014/main" id="{93A36BAE-BBD5-0674-BE21-FAC3DCCF0D7A}"/>
              </a:ext>
            </a:extLst>
          </p:cNvPr>
          <p:cNvSpPr txBox="1">
            <a:spLocks/>
          </p:cNvSpPr>
          <p:nvPr/>
        </p:nvSpPr>
        <p:spPr>
          <a:xfrm>
            <a:off x="485013" y="1142853"/>
            <a:ext cx="6744706" cy="4002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0" indent="0" algn="just">
              <a:lnSpc>
                <a:spcPct val="120000"/>
              </a:lnSpc>
              <a:spcBef>
                <a:spcPts val="300"/>
              </a:spcBef>
              <a:spcAft>
                <a:spcPts val="300"/>
              </a:spcAft>
              <a:buSzPct val="110000"/>
              <a:buFont typeface="Montserrat SemiBold"/>
              <a:buNone/>
            </a:pPr>
            <a:r>
              <a:rPr lang="en-US" sz="1400" b="1" dirty="0" err="1">
                <a:solidFill>
                  <a:srgbClr val="00B050"/>
                </a:solidFill>
                <a:latin typeface="+mn-lt"/>
                <a:cs typeface="Segoe UI Semilight" panose="020B0402040204020203" pitchFamily="34" charset="0"/>
              </a:rPr>
              <a:t>Điều</a:t>
            </a:r>
            <a:r>
              <a:rPr lang="en-US" sz="1400" b="1" dirty="0">
                <a:solidFill>
                  <a:srgbClr val="00B050"/>
                </a:solidFill>
                <a:latin typeface="+mn-lt"/>
                <a:cs typeface="Segoe UI Semilight" panose="020B0402040204020203" pitchFamily="34" charset="0"/>
              </a:rPr>
              <a:t> 30 Thông </a:t>
            </a:r>
            <a:r>
              <a:rPr lang="en-US" sz="1400" b="1" dirty="0" err="1">
                <a:solidFill>
                  <a:srgbClr val="00B050"/>
                </a:solidFill>
                <a:latin typeface="+mn-lt"/>
                <a:cs typeface="Segoe UI Semilight" panose="020B0402040204020203" pitchFamily="34" charset="0"/>
              </a:rPr>
              <a:t>tư</a:t>
            </a:r>
            <a:r>
              <a:rPr lang="en-US" sz="1400" b="1" dirty="0">
                <a:solidFill>
                  <a:srgbClr val="00B050"/>
                </a:solidFill>
                <a:latin typeface="+mn-lt"/>
                <a:cs typeface="Segoe UI Semilight" panose="020B0402040204020203" pitchFamily="34" charset="0"/>
              </a:rPr>
              <a:t> </a:t>
            </a:r>
            <a:r>
              <a:rPr lang="en-US" sz="1400" b="1" dirty="0" err="1">
                <a:solidFill>
                  <a:srgbClr val="00B050"/>
                </a:solidFill>
                <a:latin typeface="+mn-lt"/>
                <a:cs typeface="Segoe UI Semilight" panose="020B0402040204020203" pitchFamily="34" charset="0"/>
              </a:rPr>
              <a:t>số</a:t>
            </a:r>
            <a:r>
              <a:rPr lang="en-US" sz="1400" b="1" dirty="0">
                <a:solidFill>
                  <a:srgbClr val="00B050"/>
                </a:solidFill>
                <a:latin typeface="+mn-lt"/>
                <a:cs typeface="Segoe UI Semilight" panose="020B0402040204020203" pitchFamily="34" charset="0"/>
              </a:rPr>
              <a:t> 12/2025/TT-BYT</a:t>
            </a:r>
            <a:endParaRPr lang="vi-VN" sz="1400" b="1" dirty="0">
              <a:solidFill>
                <a:srgbClr val="00B050"/>
              </a:solidFill>
              <a:latin typeface="+mn-lt"/>
              <a:cs typeface="Segoe UI Semilight" panose="020B0402040204020203" pitchFamily="34" charset="0"/>
            </a:endParaRPr>
          </a:p>
          <a:p>
            <a:pPr marL="0" indent="0" algn="just">
              <a:lnSpc>
                <a:spcPct val="120000"/>
              </a:lnSpc>
              <a:spcBef>
                <a:spcPts val="300"/>
              </a:spcBef>
              <a:spcAft>
                <a:spcPts val="300"/>
              </a:spcAft>
              <a:buSzPct val="110000"/>
              <a:buNone/>
            </a:pPr>
            <a:endParaRPr lang="en-US" sz="1400" dirty="0">
              <a:solidFill>
                <a:srgbClr val="004D86"/>
              </a:solidFill>
              <a:latin typeface="+mn-lt"/>
              <a:cs typeface="Segoe UI Semilight" panose="020B0402040204020203" pitchFamily="34" charset="0"/>
            </a:endParaRPr>
          </a:p>
          <a:p>
            <a:pPr marL="0" indent="0" algn="just">
              <a:lnSpc>
                <a:spcPct val="120000"/>
              </a:lnSpc>
              <a:spcBef>
                <a:spcPts val="300"/>
              </a:spcBef>
              <a:spcAft>
                <a:spcPts val="300"/>
              </a:spcAft>
              <a:buSzPct val="110000"/>
              <a:buNone/>
            </a:pPr>
            <a:endParaRPr lang="vi-VN" sz="1400" dirty="0">
              <a:solidFill>
                <a:srgbClr val="004D86"/>
              </a:solidFill>
              <a:latin typeface="+mn-lt"/>
              <a:cs typeface="Segoe UI Semilight" panose="020B0402040204020203" pitchFamily="34" charset="0"/>
            </a:endParaRPr>
          </a:p>
        </p:txBody>
      </p:sp>
      <p:graphicFrame>
        <p:nvGraphicFramePr>
          <p:cNvPr id="2" name="Diagram 1">
            <a:extLst>
              <a:ext uri="{FF2B5EF4-FFF2-40B4-BE49-F238E27FC236}">
                <a16:creationId xmlns:a16="http://schemas.microsoft.com/office/drawing/2014/main" id="{348C5E5C-85C8-5480-9BBB-FDF0B04DD971}"/>
              </a:ext>
            </a:extLst>
          </p:cNvPr>
          <p:cNvGraphicFramePr/>
          <p:nvPr>
            <p:extLst>
              <p:ext uri="{D42A27DB-BD31-4B8C-83A1-F6EECF244321}">
                <p14:modId xmlns:p14="http://schemas.microsoft.com/office/powerpoint/2010/main" val="3811636912"/>
              </p:ext>
            </p:extLst>
          </p:nvPr>
        </p:nvGraphicFramePr>
        <p:xfrm>
          <a:off x="139663" y="1560698"/>
          <a:ext cx="4432338" cy="3200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72D65C89-7B9B-18F2-424E-BED61FE56BB2}"/>
              </a:ext>
            </a:extLst>
          </p:cNvPr>
          <p:cNvSpPr txBox="1"/>
          <p:nvPr/>
        </p:nvSpPr>
        <p:spPr>
          <a:xfrm>
            <a:off x="4963884" y="1341679"/>
            <a:ext cx="3788228" cy="3539430"/>
          </a:xfrm>
          <a:prstGeom prst="rect">
            <a:avLst/>
          </a:prstGeom>
          <a:noFill/>
        </p:spPr>
        <p:txBody>
          <a:bodyPr wrap="square" rtlCol="0">
            <a:spAutoFit/>
          </a:bodyPr>
          <a:lstStyle/>
          <a:p>
            <a:pPr marL="285750" indent="-285750" algn="just">
              <a:buFont typeface="Arial" panose="020B0604020202020204" pitchFamily="34" charset="0"/>
              <a:buChar char="•"/>
            </a:pPr>
            <a:r>
              <a:rPr lang="fr-FR" dirty="0" err="1"/>
              <a:t>Hành</a:t>
            </a:r>
            <a:r>
              <a:rPr lang="fr-FR" dirty="0"/>
              <a:t> </a:t>
            </a:r>
            <a:r>
              <a:rPr lang="fr-FR" dirty="0" err="1"/>
              <a:t>chính</a:t>
            </a:r>
            <a:r>
              <a:rPr lang="fr-FR" dirty="0"/>
              <a:t>: </a:t>
            </a:r>
            <a:r>
              <a:rPr lang="vi-VN" dirty="0"/>
              <a:t>Thông tin về thuốc</a:t>
            </a:r>
            <a:r>
              <a:rPr lang="en-US" dirty="0"/>
              <a:t>; </a:t>
            </a:r>
            <a:r>
              <a:rPr lang="vi-VN" dirty="0"/>
              <a:t>Danh sách toàn bộ các quy cách, đóng gói được phê duyệt;</a:t>
            </a:r>
            <a:r>
              <a:rPr lang="en-US" dirty="0"/>
              <a:t> </a:t>
            </a:r>
            <a:r>
              <a:rPr lang="vi-VN" dirty="0"/>
              <a:t>Nhóm dược lý;</a:t>
            </a:r>
            <a:r>
              <a:rPr lang="en-US" dirty="0"/>
              <a:t> </a:t>
            </a:r>
            <a:r>
              <a:rPr lang="vi-VN" dirty="0"/>
              <a:t>Thông tin về cơ sở sản xuất, cơ sở giữ giấy phép lưu hành</a:t>
            </a:r>
            <a:endParaRPr lang="en-US" dirty="0"/>
          </a:p>
          <a:p>
            <a:pPr marL="285750" indent="-285750" algn="just">
              <a:buFont typeface="Arial" panose="020B0604020202020204" pitchFamily="34" charset="0"/>
              <a:buChar char="•"/>
            </a:pPr>
            <a:r>
              <a:rPr lang="en-US" dirty="0"/>
              <a:t>C</a:t>
            </a:r>
            <a:r>
              <a:rPr lang="vi-VN" dirty="0"/>
              <a:t>hất lượng:</a:t>
            </a:r>
            <a:r>
              <a:rPr lang="en-US" dirty="0"/>
              <a:t> </a:t>
            </a:r>
            <a:r>
              <a:rPr lang="vi-VN" dirty="0"/>
              <a:t>Đánh giá về thành phần, quy trình sản xuất;</a:t>
            </a:r>
            <a:r>
              <a:rPr lang="en-US" dirty="0"/>
              <a:t> </a:t>
            </a:r>
            <a:r>
              <a:rPr lang="vi-VN" dirty="0"/>
              <a:t>Đánh giá về kiểm soát chất lượng;</a:t>
            </a:r>
            <a:r>
              <a:rPr lang="en-US" dirty="0"/>
              <a:t> </a:t>
            </a:r>
            <a:r>
              <a:rPr lang="vi-VN" dirty="0"/>
              <a:t>Đánh giá về độ ổn định, có kết luận về chất lượng sản phẩm</a:t>
            </a:r>
            <a:endParaRPr lang="en-US" dirty="0"/>
          </a:p>
          <a:p>
            <a:pPr marL="285750" indent="-285750" algn="just">
              <a:buFont typeface="Arial" panose="020B0604020202020204" pitchFamily="34" charset="0"/>
              <a:buChar char="•"/>
            </a:pPr>
            <a:r>
              <a:rPr lang="en-US" dirty="0"/>
              <a:t>A</a:t>
            </a:r>
            <a:r>
              <a:rPr lang="vi-VN" dirty="0"/>
              <a:t>n toàn, hiệu quả</a:t>
            </a:r>
            <a:r>
              <a:rPr lang="en-US" dirty="0"/>
              <a:t>:</a:t>
            </a:r>
            <a:r>
              <a:rPr lang="vi-VN" dirty="0"/>
              <a:t> Đánh giá tóm tắt về dữ liệu tiền lâm sàng chính;</a:t>
            </a:r>
            <a:r>
              <a:rPr lang="en-US" dirty="0"/>
              <a:t> </a:t>
            </a:r>
            <a:r>
              <a:rPr lang="vi-VN" dirty="0"/>
              <a:t>Đánh giá tóm tắt về dữ liệu lâm sàng chính;</a:t>
            </a:r>
            <a:r>
              <a:rPr lang="en-US" dirty="0"/>
              <a:t> </a:t>
            </a:r>
            <a:r>
              <a:rPr lang="vi-VN" dirty="0"/>
              <a:t>Đánh giá về lợi ích, nguy cơ;</a:t>
            </a:r>
            <a:r>
              <a:rPr lang="en-US" dirty="0"/>
              <a:t> </a:t>
            </a:r>
            <a:r>
              <a:rPr lang="vi-VN" dirty="0"/>
              <a:t>Cơ sở cho các chỉ định được phê duyệt.</a:t>
            </a:r>
          </a:p>
          <a:p>
            <a:endParaRPr lang="vi-VN" dirty="0"/>
          </a:p>
          <a:p>
            <a:endParaRPr lang="fr-FR" dirty="0"/>
          </a:p>
        </p:txBody>
      </p:sp>
      <p:sp>
        <p:nvSpPr>
          <p:cNvPr id="9" name="Rectangle 8">
            <a:extLst>
              <a:ext uri="{FF2B5EF4-FFF2-40B4-BE49-F238E27FC236}">
                <a16:creationId xmlns:a16="http://schemas.microsoft.com/office/drawing/2014/main" id="{DADF5ECD-7A53-CB5C-01FA-558FD5CA0694}"/>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Hiệu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76748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23F9F8C4-5BEA-4B10-C07D-11C47DF22F94}"/>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922F911C-760D-0AFD-5735-977A58AE5AD9}"/>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2. Thông </a:t>
            </a:r>
            <a:r>
              <a:rPr lang="en-US" sz="1800" dirty="0" err="1">
                <a:solidFill>
                  <a:srgbClr val="0070C0"/>
                </a:solidFill>
                <a:latin typeface="+mn-lt"/>
                <a:ea typeface="Segoe UI Black" panose="020B0A02040204020203" pitchFamily="34" charset="0"/>
              </a:rPr>
              <a:t>tư</a:t>
            </a:r>
            <a:r>
              <a:rPr lang="en-US" sz="1800" dirty="0">
                <a:solidFill>
                  <a:srgbClr val="0070C0"/>
                </a:solidFill>
                <a:latin typeface="+mn-lt"/>
                <a:ea typeface="Segoe UI Black" panose="020B0A02040204020203" pitchFamily="34" charset="0"/>
              </a:rPr>
              <a:t> </a:t>
            </a:r>
            <a:r>
              <a:rPr lang="en-US" sz="1800" dirty="0" err="1">
                <a:solidFill>
                  <a:srgbClr val="0070C0"/>
                </a:solidFill>
                <a:latin typeface="+mn-lt"/>
                <a:ea typeface="Segoe UI Black" panose="020B0A02040204020203" pitchFamily="34" charset="0"/>
              </a:rPr>
              <a:t>số</a:t>
            </a:r>
            <a:r>
              <a:rPr lang="en-US" sz="1800" dirty="0">
                <a:solidFill>
                  <a:srgbClr val="0070C0"/>
                </a:solidFill>
                <a:latin typeface="+mn-lt"/>
                <a:ea typeface="Segoe UI Black" panose="020B0A02040204020203" pitchFamily="34" charset="0"/>
              </a:rPr>
              <a:t> 12/2025/TT-BYT</a:t>
            </a: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D79C6015-5CD1-B7E1-5886-388157C6E09A}"/>
              </a:ext>
            </a:extLst>
          </p:cNvPr>
          <p:cNvSpPr/>
          <p:nvPr/>
        </p:nvSpPr>
        <p:spPr>
          <a:xfrm>
            <a:off x="1039320" y="767216"/>
            <a:ext cx="4673503"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ea typeface="Alexandria" pitchFamily="34" charset="-122"/>
                <a:cs typeface="Times New Roman" panose="02020603050405020304" pitchFamily="18" charset="0"/>
              </a:rPr>
              <a:t>2.3.1. THÀNH PHẦN HỒ SƠ – BÁO CÁO THẨM ĐỊNH</a:t>
            </a:r>
            <a:endParaRPr lang="en-US" b="1" dirty="0">
              <a:solidFill>
                <a:srgbClr val="004D86"/>
              </a:solidFill>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FCA302B4-FF61-5FE2-0C97-64388B9BE2B0}"/>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562E505A-A2D4-EDB1-A119-DCB9443EE13B}"/>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70916857-2431-FFD0-C266-43BF339CDB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86C5EFF7-E254-A664-B7C4-3AA8FA420343}"/>
              </a:ext>
            </a:extLst>
          </p:cNvPr>
          <p:cNvPicPr>
            <a:picLocks noChangeAspect="1"/>
          </p:cNvPicPr>
          <p:nvPr/>
        </p:nvPicPr>
        <p:blipFill>
          <a:blip r:embed="rId6"/>
          <a:stretch>
            <a:fillRect/>
          </a:stretch>
        </p:blipFill>
        <p:spPr>
          <a:xfrm>
            <a:off x="0" y="4605963"/>
            <a:ext cx="9143996" cy="529007"/>
          </a:xfrm>
          <a:prstGeom prst="rect">
            <a:avLst/>
          </a:prstGeom>
        </p:spPr>
      </p:pic>
      <p:pic>
        <p:nvPicPr>
          <p:cNvPr id="12" name="Picture 11">
            <a:extLst>
              <a:ext uri="{FF2B5EF4-FFF2-40B4-BE49-F238E27FC236}">
                <a16:creationId xmlns:a16="http://schemas.microsoft.com/office/drawing/2014/main" id="{1A8F1FE6-CFCE-9D21-8422-BFB36DDFD3C1}"/>
              </a:ext>
            </a:extLst>
          </p:cNvPr>
          <p:cNvPicPr>
            <a:picLocks noChangeAspect="1"/>
          </p:cNvPicPr>
          <p:nvPr/>
        </p:nvPicPr>
        <p:blipFill>
          <a:blip r:embed="rId7"/>
          <a:srcRect l="5951" r="15772"/>
          <a:stretch>
            <a:fillRect/>
          </a:stretch>
        </p:blipFill>
        <p:spPr>
          <a:xfrm>
            <a:off x="176518" y="587301"/>
            <a:ext cx="4309974" cy="1690894"/>
          </a:xfrm>
          <a:prstGeom prst="rect">
            <a:avLst/>
          </a:prstGeom>
        </p:spPr>
      </p:pic>
      <p:pic>
        <p:nvPicPr>
          <p:cNvPr id="14" name="Picture 13">
            <a:extLst>
              <a:ext uri="{FF2B5EF4-FFF2-40B4-BE49-F238E27FC236}">
                <a16:creationId xmlns:a16="http://schemas.microsoft.com/office/drawing/2014/main" id="{5F675CDF-27B2-6025-2E54-1059FA0DD9C8}"/>
              </a:ext>
            </a:extLst>
          </p:cNvPr>
          <p:cNvPicPr>
            <a:picLocks noChangeAspect="1"/>
          </p:cNvPicPr>
          <p:nvPr/>
        </p:nvPicPr>
        <p:blipFill>
          <a:blip r:embed="rId8"/>
          <a:stretch>
            <a:fillRect/>
          </a:stretch>
        </p:blipFill>
        <p:spPr>
          <a:xfrm>
            <a:off x="176518" y="2340733"/>
            <a:ext cx="4519018" cy="1212538"/>
          </a:xfrm>
          <a:prstGeom prst="rect">
            <a:avLst/>
          </a:prstGeom>
        </p:spPr>
      </p:pic>
      <p:pic>
        <p:nvPicPr>
          <p:cNvPr id="10" name="Picture 9">
            <a:extLst>
              <a:ext uri="{FF2B5EF4-FFF2-40B4-BE49-F238E27FC236}">
                <a16:creationId xmlns:a16="http://schemas.microsoft.com/office/drawing/2014/main" id="{CA31D55B-DC3C-74AF-AB39-BCAA9119656C}"/>
              </a:ext>
            </a:extLst>
          </p:cNvPr>
          <p:cNvPicPr>
            <a:picLocks noChangeAspect="1"/>
          </p:cNvPicPr>
          <p:nvPr/>
        </p:nvPicPr>
        <p:blipFill>
          <a:blip r:embed="rId9"/>
          <a:srcRect r="15426"/>
          <a:stretch>
            <a:fillRect/>
          </a:stretch>
        </p:blipFill>
        <p:spPr>
          <a:xfrm>
            <a:off x="4628712" y="1410422"/>
            <a:ext cx="4309972" cy="2154421"/>
          </a:xfrm>
          <a:prstGeom prst="rect">
            <a:avLst/>
          </a:prstGeom>
        </p:spPr>
      </p:pic>
      <p:sp>
        <p:nvSpPr>
          <p:cNvPr id="2" name="Rectangle 1">
            <a:extLst>
              <a:ext uri="{FF2B5EF4-FFF2-40B4-BE49-F238E27FC236}">
                <a16:creationId xmlns:a16="http://schemas.microsoft.com/office/drawing/2014/main" id="{70AE3AE2-DA7A-5F62-7B91-1E3365058A9B}"/>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Hiệu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30708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9EDA0D30-C399-116C-07E5-49BE208B4B3D}"/>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1977FA90-8432-AEA9-6498-FF767E34C0B0}"/>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2. Thông </a:t>
            </a:r>
            <a:r>
              <a:rPr lang="en-US" sz="1800" dirty="0" err="1">
                <a:solidFill>
                  <a:srgbClr val="0070C0"/>
                </a:solidFill>
                <a:latin typeface="+mn-lt"/>
                <a:ea typeface="Segoe UI Black" panose="020B0A02040204020203" pitchFamily="34" charset="0"/>
              </a:rPr>
              <a:t>tư</a:t>
            </a:r>
            <a:r>
              <a:rPr lang="en-US" sz="1800" dirty="0">
                <a:solidFill>
                  <a:srgbClr val="0070C0"/>
                </a:solidFill>
                <a:latin typeface="+mn-lt"/>
                <a:ea typeface="Segoe UI Black" panose="020B0A02040204020203" pitchFamily="34" charset="0"/>
              </a:rPr>
              <a:t> </a:t>
            </a:r>
            <a:r>
              <a:rPr lang="en-US" sz="1800" dirty="0" err="1">
                <a:solidFill>
                  <a:srgbClr val="0070C0"/>
                </a:solidFill>
                <a:latin typeface="+mn-lt"/>
                <a:ea typeface="Segoe UI Black" panose="020B0A02040204020203" pitchFamily="34" charset="0"/>
              </a:rPr>
              <a:t>số</a:t>
            </a:r>
            <a:r>
              <a:rPr lang="en-US" sz="1800" dirty="0">
                <a:solidFill>
                  <a:srgbClr val="0070C0"/>
                </a:solidFill>
                <a:latin typeface="+mn-lt"/>
                <a:ea typeface="Segoe UI Black" panose="020B0A02040204020203" pitchFamily="34" charset="0"/>
              </a:rPr>
              <a:t> 12/2025/TT-BYT</a:t>
            </a: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3FB531E0-B8F4-AF50-A319-CBA3C07F08C9}"/>
              </a:ext>
            </a:extLst>
          </p:cNvPr>
          <p:cNvSpPr/>
          <p:nvPr/>
        </p:nvSpPr>
        <p:spPr>
          <a:xfrm>
            <a:off x="1039320" y="767216"/>
            <a:ext cx="6746143"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ea typeface="Alexandria" pitchFamily="34" charset="-122"/>
                <a:cs typeface="Times New Roman" panose="02020603050405020304" pitchFamily="18" charset="0"/>
              </a:rPr>
              <a:t>2.3.2. THÀNH PHẦN HỒ SƠ – BẢNG SO SÁNH TÍNH TƯƠNG ĐỒNG</a:t>
            </a:r>
            <a:endParaRPr lang="en-US" b="1" dirty="0">
              <a:solidFill>
                <a:srgbClr val="004D86"/>
              </a:solidFill>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7C8D1B82-053C-949E-B4EB-4138B9F956E6}"/>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0002A570-8723-AB77-7934-09F5BDE38B0C}"/>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0E4377CB-69DA-0BC4-2965-F571AD20FC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C6E78538-5868-D357-49B5-1B9ECC4A9A1E}"/>
              </a:ext>
            </a:extLst>
          </p:cNvPr>
          <p:cNvPicPr>
            <a:picLocks noChangeAspect="1"/>
          </p:cNvPicPr>
          <p:nvPr/>
        </p:nvPicPr>
        <p:blipFill>
          <a:blip r:embed="rId6"/>
          <a:stretch>
            <a:fillRect/>
          </a:stretch>
        </p:blipFill>
        <p:spPr>
          <a:xfrm>
            <a:off x="0" y="4605963"/>
            <a:ext cx="9143996" cy="529007"/>
          </a:xfrm>
          <a:prstGeom prst="rect">
            <a:avLst/>
          </a:prstGeom>
        </p:spPr>
      </p:pic>
      <p:pic>
        <p:nvPicPr>
          <p:cNvPr id="4" name="Picture 3">
            <a:extLst>
              <a:ext uri="{FF2B5EF4-FFF2-40B4-BE49-F238E27FC236}">
                <a16:creationId xmlns:a16="http://schemas.microsoft.com/office/drawing/2014/main" id="{BEC75F2E-ADD4-0852-34AF-6BB523E7708F}"/>
              </a:ext>
            </a:extLst>
          </p:cNvPr>
          <p:cNvPicPr>
            <a:picLocks noChangeAspect="1"/>
          </p:cNvPicPr>
          <p:nvPr/>
        </p:nvPicPr>
        <p:blipFill>
          <a:blip r:embed="rId7"/>
          <a:stretch>
            <a:fillRect/>
          </a:stretch>
        </p:blipFill>
        <p:spPr>
          <a:xfrm>
            <a:off x="1049381" y="1287325"/>
            <a:ext cx="7045234" cy="3297488"/>
          </a:xfrm>
          <a:prstGeom prst="rect">
            <a:avLst/>
          </a:prstGeom>
        </p:spPr>
      </p:pic>
    </p:spTree>
    <p:extLst>
      <p:ext uri="{BB962C8B-B14F-4D97-AF65-F5344CB8AC3E}">
        <p14:creationId xmlns:p14="http://schemas.microsoft.com/office/powerpoint/2010/main" val="1254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BC48837-488A-32C7-D5C8-9C71A789FE70}"/>
              </a:ext>
            </a:extLst>
          </p:cNvPr>
          <p:cNvCxnSpPr>
            <a:cxnSpLocks/>
          </p:cNvCxnSpPr>
          <p:nvPr/>
        </p:nvCxnSpPr>
        <p:spPr>
          <a:xfrm flipV="1">
            <a:off x="5233439" y="4864349"/>
            <a:ext cx="1662096" cy="36978"/>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BBCA7602-821C-EF41-4975-FAF71C4E3E2B}"/>
              </a:ext>
            </a:extLst>
          </p:cNvPr>
          <p:cNvSpPr/>
          <p:nvPr/>
        </p:nvSpPr>
        <p:spPr>
          <a:xfrm>
            <a:off x="3642608" y="50755"/>
            <a:ext cx="2473377" cy="4721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Nhận hồ sơ đầy đủ</a:t>
            </a:r>
          </a:p>
        </p:txBody>
      </p:sp>
      <p:sp>
        <p:nvSpPr>
          <p:cNvPr id="5" name="Rounded Rectangle 4">
            <a:extLst>
              <a:ext uri="{FF2B5EF4-FFF2-40B4-BE49-F238E27FC236}">
                <a16:creationId xmlns:a16="http://schemas.microsoft.com/office/drawing/2014/main" id="{4F785977-57F2-5E8E-2988-A8F441CEC250}"/>
              </a:ext>
            </a:extLst>
          </p:cNvPr>
          <p:cNvSpPr/>
          <p:nvPr/>
        </p:nvSpPr>
        <p:spPr>
          <a:xfrm>
            <a:off x="3642608" y="664201"/>
            <a:ext cx="2473377" cy="4721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Rà</a:t>
            </a:r>
            <a:r>
              <a:rPr lang="en-US" sz="1050" dirty="0">
                <a:solidFill>
                  <a:schemeClr val="tx1"/>
                </a:solidFill>
              </a:rPr>
              <a:t> </a:t>
            </a:r>
            <a:r>
              <a:rPr lang="en-US" sz="1050" dirty="0" err="1">
                <a:solidFill>
                  <a:schemeClr val="tx1"/>
                </a:solidFill>
              </a:rPr>
              <a:t>soát</a:t>
            </a:r>
            <a:r>
              <a:rPr lang="en-US" sz="1050" dirty="0">
                <a:solidFill>
                  <a:schemeClr val="tx1"/>
                </a:solidFill>
              </a:rPr>
              <a:t> </a:t>
            </a:r>
            <a:r>
              <a:rPr lang="en-US" sz="1050" dirty="0" err="1">
                <a:solidFill>
                  <a:schemeClr val="tx1"/>
                </a:solidFill>
              </a:rPr>
              <a:t>chuyển</a:t>
            </a:r>
            <a:endParaRPr lang="en-US" sz="1050" dirty="0">
              <a:solidFill>
                <a:schemeClr val="tx1"/>
              </a:solidFill>
            </a:endParaRPr>
          </a:p>
          <a:p>
            <a:pPr algn="ctr"/>
            <a:r>
              <a:rPr lang="en-US" sz="1050" dirty="0" err="1">
                <a:solidFill>
                  <a:schemeClr val="tx1"/>
                </a:solidFill>
              </a:rPr>
              <a:t>thẩm</a:t>
            </a:r>
            <a:r>
              <a:rPr lang="en-US" sz="1050" dirty="0">
                <a:solidFill>
                  <a:schemeClr val="tx1"/>
                </a:solidFill>
              </a:rPr>
              <a:t> </a:t>
            </a:r>
            <a:r>
              <a:rPr lang="en-US" sz="1050" dirty="0" err="1">
                <a:solidFill>
                  <a:schemeClr val="tx1"/>
                </a:solidFill>
              </a:rPr>
              <a:t>định</a:t>
            </a:r>
            <a:endParaRPr lang="en-US" sz="1050" dirty="0">
              <a:solidFill>
                <a:schemeClr val="tx1"/>
              </a:solidFill>
            </a:endParaRPr>
          </a:p>
        </p:txBody>
      </p:sp>
      <p:sp>
        <p:nvSpPr>
          <p:cNvPr id="6" name="Rounded Rectangle 5">
            <a:extLst>
              <a:ext uri="{FF2B5EF4-FFF2-40B4-BE49-F238E27FC236}">
                <a16:creationId xmlns:a16="http://schemas.microsoft.com/office/drawing/2014/main" id="{99DF2B13-FD55-77C8-D4D0-553316AB48A6}"/>
              </a:ext>
            </a:extLst>
          </p:cNvPr>
          <p:cNvSpPr/>
          <p:nvPr/>
        </p:nvSpPr>
        <p:spPr>
          <a:xfrm>
            <a:off x="3642608" y="1302220"/>
            <a:ext cx="2473377" cy="4721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Thẩm</a:t>
            </a:r>
            <a:r>
              <a:rPr lang="en-US" sz="1050" dirty="0">
                <a:solidFill>
                  <a:schemeClr val="tx1"/>
                </a:solidFill>
              </a:rPr>
              <a:t> </a:t>
            </a:r>
            <a:r>
              <a:rPr lang="en-US" sz="1050" dirty="0" err="1">
                <a:solidFill>
                  <a:schemeClr val="tx1"/>
                </a:solidFill>
              </a:rPr>
              <a:t>định</a:t>
            </a:r>
            <a:endParaRPr lang="en-US" sz="1050" dirty="0">
              <a:solidFill>
                <a:schemeClr val="tx1"/>
              </a:solidFill>
            </a:endParaRPr>
          </a:p>
          <a:p>
            <a:pPr algn="ctr"/>
            <a:r>
              <a:rPr lang="en-US" sz="1050" dirty="0" err="1">
                <a:solidFill>
                  <a:schemeClr val="tx1"/>
                </a:solidFill>
              </a:rPr>
              <a:t>Hồ</a:t>
            </a:r>
            <a:r>
              <a:rPr lang="en-US" sz="1050" dirty="0">
                <a:solidFill>
                  <a:schemeClr val="tx1"/>
                </a:solidFill>
              </a:rPr>
              <a:t> </a:t>
            </a:r>
            <a:r>
              <a:rPr lang="en-US" sz="1050" dirty="0" err="1">
                <a:solidFill>
                  <a:schemeClr val="tx1"/>
                </a:solidFill>
              </a:rPr>
              <a:t>sơ</a:t>
            </a:r>
            <a:endParaRPr lang="en-US" sz="1050" dirty="0">
              <a:solidFill>
                <a:schemeClr val="tx1"/>
              </a:solidFill>
            </a:endParaRPr>
          </a:p>
        </p:txBody>
      </p:sp>
      <p:sp>
        <p:nvSpPr>
          <p:cNvPr id="7" name="Rounded Rectangle 6">
            <a:extLst>
              <a:ext uri="{FF2B5EF4-FFF2-40B4-BE49-F238E27FC236}">
                <a16:creationId xmlns:a16="http://schemas.microsoft.com/office/drawing/2014/main" id="{750C0C82-F5B4-20CE-C22D-71A151D6ECCA}"/>
              </a:ext>
            </a:extLst>
          </p:cNvPr>
          <p:cNvSpPr/>
          <p:nvPr/>
        </p:nvSpPr>
        <p:spPr>
          <a:xfrm>
            <a:off x="2405919" y="1982237"/>
            <a:ext cx="1270417" cy="47219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Đạt yêu cầu </a:t>
            </a:r>
          </a:p>
        </p:txBody>
      </p:sp>
      <p:sp>
        <p:nvSpPr>
          <p:cNvPr id="8" name="Rounded Rectangle 7">
            <a:extLst>
              <a:ext uri="{FF2B5EF4-FFF2-40B4-BE49-F238E27FC236}">
                <a16:creationId xmlns:a16="http://schemas.microsoft.com/office/drawing/2014/main" id="{AFB7AAA6-E51C-B644-D4A5-A3B80CB399D0}"/>
              </a:ext>
            </a:extLst>
          </p:cNvPr>
          <p:cNvSpPr/>
          <p:nvPr/>
        </p:nvSpPr>
        <p:spPr>
          <a:xfrm>
            <a:off x="6898287" y="1958544"/>
            <a:ext cx="1270417" cy="47219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Chưa đạt yêu cầu </a:t>
            </a:r>
          </a:p>
        </p:txBody>
      </p:sp>
      <p:sp>
        <p:nvSpPr>
          <p:cNvPr id="9" name="Rounded Rectangle 8">
            <a:extLst>
              <a:ext uri="{FF2B5EF4-FFF2-40B4-BE49-F238E27FC236}">
                <a16:creationId xmlns:a16="http://schemas.microsoft.com/office/drawing/2014/main" id="{6A43666B-D772-848B-5194-AF9B4EF569D5}"/>
              </a:ext>
            </a:extLst>
          </p:cNvPr>
          <p:cNvSpPr/>
          <p:nvPr/>
        </p:nvSpPr>
        <p:spPr>
          <a:xfrm>
            <a:off x="4360260" y="1982236"/>
            <a:ext cx="1270417" cy="47219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Không đạt yêu cầu </a:t>
            </a:r>
          </a:p>
        </p:txBody>
      </p:sp>
      <p:sp>
        <p:nvSpPr>
          <p:cNvPr id="11" name="Rounded Rectangle 10">
            <a:extLst>
              <a:ext uri="{FF2B5EF4-FFF2-40B4-BE49-F238E27FC236}">
                <a16:creationId xmlns:a16="http://schemas.microsoft.com/office/drawing/2014/main" id="{329DF1C9-C8AA-8F19-2300-6954DFADD924}"/>
              </a:ext>
            </a:extLst>
          </p:cNvPr>
          <p:cNvSpPr/>
          <p:nvPr/>
        </p:nvSpPr>
        <p:spPr>
          <a:xfrm>
            <a:off x="2799411" y="2662252"/>
            <a:ext cx="2473377" cy="4721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Chuyển</a:t>
            </a:r>
            <a:r>
              <a:rPr lang="en-US" sz="1200" dirty="0">
                <a:solidFill>
                  <a:schemeClr val="tx1"/>
                </a:solidFill>
              </a:rPr>
              <a:t> </a:t>
            </a:r>
            <a:r>
              <a:rPr lang="en-US" sz="1200" dirty="0" err="1">
                <a:solidFill>
                  <a:schemeClr val="tx1"/>
                </a:solidFill>
              </a:rPr>
              <a:t>hồ</a:t>
            </a:r>
            <a:r>
              <a:rPr lang="en-US" sz="1200" dirty="0">
                <a:solidFill>
                  <a:schemeClr val="tx1"/>
                </a:solidFill>
              </a:rPr>
              <a:t> </a:t>
            </a:r>
            <a:r>
              <a:rPr lang="en-US" sz="1200" dirty="0" err="1">
                <a:solidFill>
                  <a:schemeClr val="tx1"/>
                </a:solidFill>
              </a:rPr>
              <a:t>sơ</a:t>
            </a:r>
            <a:r>
              <a:rPr lang="en-US" sz="1200" dirty="0">
                <a:solidFill>
                  <a:schemeClr val="tx1"/>
                </a:solidFill>
              </a:rPr>
              <a:t> </a:t>
            </a:r>
            <a:r>
              <a:rPr lang="en-US" sz="1200" dirty="0" err="1">
                <a:solidFill>
                  <a:schemeClr val="tx1"/>
                </a:solidFill>
              </a:rPr>
              <a:t>tới</a:t>
            </a:r>
            <a:r>
              <a:rPr lang="en-US" sz="1200" dirty="0">
                <a:solidFill>
                  <a:schemeClr val="tx1"/>
                </a:solidFill>
              </a:rPr>
              <a:t> Văn </a:t>
            </a:r>
            <a:r>
              <a:rPr lang="en-US" sz="1200" dirty="0" err="1">
                <a:solidFill>
                  <a:schemeClr val="tx1"/>
                </a:solidFill>
              </a:rPr>
              <a:t>phòng</a:t>
            </a:r>
            <a:r>
              <a:rPr lang="en-US" sz="1200" dirty="0">
                <a:solidFill>
                  <a:schemeClr val="tx1"/>
                </a:solidFill>
              </a:rPr>
              <a:t> </a:t>
            </a:r>
            <a:r>
              <a:rPr lang="en-US" sz="1200" dirty="0" err="1">
                <a:solidFill>
                  <a:schemeClr val="tx1"/>
                </a:solidFill>
              </a:rPr>
              <a:t>Hội</a:t>
            </a:r>
            <a:r>
              <a:rPr lang="en-US" sz="1200" dirty="0">
                <a:solidFill>
                  <a:schemeClr val="tx1"/>
                </a:solidFill>
              </a:rPr>
              <a:t> </a:t>
            </a:r>
            <a:r>
              <a:rPr lang="en-US" sz="1200" dirty="0" err="1">
                <a:solidFill>
                  <a:schemeClr val="tx1"/>
                </a:solidFill>
              </a:rPr>
              <a:t>đồng</a:t>
            </a:r>
            <a:r>
              <a:rPr lang="en-US" sz="1200" dirty="0">
                <a:solidFill>
                  <a:schemeClr val="tx1"/>
                </a:solidFill>
              </a:rPr>
              <a:t> </a:t>
            </a:r>
            <a:r>
              <a:rPr lang="en-US" sz="1200" dirty="0" err="1">
                <a:solidFill>
                  <a:schemeClr val="tx1"/>
                </a:solidFill>
              </a:rPr>
              <a:t>tư</a:t>
            </a:r>
            <a:r>
              <a:rPr lang="en-US" sz="1200" dirty="0">
                <a:solidFill>
                  <a:schemeClr val="tx1"/>
                </a:solidFill>
              </a:rPr>
              <a:t> </a:t>
            </a:r>
            <a:r>
              <a:rPr lang="en-US" sz="1200" dirty="0" err="1">
                <a:solidFill>
                  <a:schemeClr val="tx1"/>
                </a:solidFill>
              </a:rPr>
              <a:t>vấn</a:t>
            </a:r>
            <a:endParaRPr lang="en-US" sz="1200" dirty="0">
              <a:solidFill>
                <a:schemeClr val="tx1"/>
              </a:solidFill>
            </a:endParaRPr>
          </a:p>
        </p:txBody>
      </p:sp>
      <p:sp>
        <p:nvSpPr>
          <p:cNvPr id="12" name="Rounded Rectangle 11">
            <a:extLst>
              <a:ext uri="{FF2B5EF4-FFF2-40B4-BE49-F238E27FC236}">
                <a16:creationId xmlns:a16="http://schemas.microsoft.com/office/drawing/2014/main" id="{CFDC1ABE-7D1E-D45F-42E5-E8420FC283A1}"/>
              </a:ext>
            </a:extLst>
          </p:cNvPr>
          <p:cNvSpPr/>
          <p:nvPr/>
        </p:nvSpPr>
        <p:spPr>
          <a:xfrm>
            <a:off x="6920787" y="2660002"/>
            <a:ext cx="1270417" cy="4721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Công </a:t>
            </a:r>
            <a:r>
              <a:rPr lang="en-US" sz="1050" dirty="0" err="1">
                <a:solidFill>
                  <a:schemeClr val="tx1"/>
                </a:solidFill>
              </a:rPr>
              <a:t>văn</a:t>
            </a:r>
            <a:r>
              <a:rPr lang="en-US" sz="1050" dirty="0">
                <a:solidFill>
                  <a:schemeClr val="tx1"/>
                </a:solidFill>
              </a:rPr>
              <a:t> </a:t>
            </a:r>
            <a:r>
              <a:rPr lang="en-US" sz="1050" dirty="0" err="1">
                <a:solidFill>
                  <a:schemeClr val="tx1"/>
                </a:solidFill>
              </a:rPr>
              <a:t>thông</a:t>
            </a:r>
            <a:r>
              <a:rPr lang="en-US" sz="1050" dirty="0">
                <a:solidFill>
                  <a:schemeClr val="tx1"/>
                </a:solidFill>
              </a:rPr>
              <a:t> </a:t>
            </a:r>
            <a:r>
              <a:rPr lang="en-US" sz="1050" dirty="0" err="1">
                <a:solidFill>
                  <a:schemeClr val="tx1"/>
                </a:solidFill>
              </a:rPr>
              <a:t>báo</a:t>
            </a:r>
            <a:r>
              <a:rPr lang="en-US" sz="1050" dirty="0">
                <a:solidFill>
                  <a:schemeClr val="tx1"/>
                </a:solidFill>
              </a:rPr>
              <a:t> </a:t>
            </a:r>
            <a:r>
              <a:rPr lang="en-US" sz="1050" dirty="0" err="1">
                <a:solidFill>
                  <a:schemeClr val="tx1"/>
                </a:solidFill>
              </a:rPr>
              <a:t>kết</a:t>
            </a:r>
            <a:r>
              <a:rPr lang="en-US" sz="1050" dirty="0">
                <a:solidFill>
                  <a:schemeClr val="tx1"/>
                </a:solidFill>
              </a:rPr>
              <a:t> </a:t>
            </a:r>
            <a:r>
              <a:rPr lang="en-US" sz="1050" dirty="0" err="1">
                <a:solidFill>
                  <a:schemeClr val="tx1"/>
                </a:solidFill>
              </a:rPr>
              <a:t>quả</a:t>
            </a:r>
            <a:r>
              <a:rPr lang="en-US" sz="1050" dirty="0">
                <a:solidFill>
                  <a:schemeClr val="tx1"/>
                </a:solidFill>
              </a:rPr>
              <a:t> </a:t>
            </a:r>
            <a:r>
              <a:rPr lang="en-US" sz="1050" dirty="0" err="1">
                <a:solidFill>
                  <a:schemeClr val="tx1"/>
                </a:solidFill>
              </a:rPr>
              <a:t>thẩm</a:t>
            </a:r>
            <a:r>
              <a:rPr lang="en-US" sz="1050" dirty="0">
                <a:solidFill>
                  <a:schemeClr val="tx1"/>
                </a:solidFill>
              </a:rPr>
              <a:t> </a:t>
            </a:r>
            <a:r>
              <a:rPr lang="en-US" sz="1050" dirty="0" err="1">
                <a:solidFill>
                  <a:schemeClr val="tx1"/>
                </a:solidFill>
              </a:rPr>
              <a:t>định</a:t>
            </a:r>
            <a:endParaRPr lang="en-US" sz="1050" dirty="0">
              <a:solidFill>
                <a:schemeClr val="tx1"/>
              </a:solidFill>
            </a:endParaRPr>
          </a:p>
        </p:txBody>
      </p:sp>
      <p:sp>
        <p:nvSpPr>
          <p:cNvPr id="13" name="Rounded Rectangle 12">
            <a:extLst>
              <a:ext uri="{FF2B5EF4-FFF2-40B4-BE49-F238E27FC236}">
                <a16:creationId xmlns:a16="http://schemas.microsoft.com/office/drawing/2014/main" id="{7EF0EBD7-5A12-55E1-0C58-2EBCEEC231F8}"/>
              </a:ext>
            </a:extLst>
          </p:cNvPr>
          <p:cNvSpPr/>
          <p:nvPr/>
        </p:nvSpPr>
        <p:spPr>
          <a:xfrm>
            <a:off x="2760062" y="3955113"/>
            <a:ext cx="2473377" cy="4721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Văn </a:t>
            </a:r>
            <a:r>
              <a:rPr lang="en-US" sz="1200" dirty="0" err="1">
                <a:solidFill>
                  <a:schemeClr val="tx1"/>
                </a:solidFill>
              </a:rPr>
              <a:t>phòng</a:t>
            </a:r>
            <a:r>
              <a:rPr lang="en-US" sz="1200" dirty="0">
                <a:solidFill>
                  <a:schemeClr val="tx1"/>
                </a:solidFill>
              </a:rPr>
              <a:t> </a:t>
            </a:r>
            <a:r>
              <a:rPr lang="en-US" sz="1200" dirty="0" err="1">
                <a:solidFill>
                  <a:schemeClr val="tx1"/>
                </a:solidFill>
              </a:rPr>
              <a:t>Hội</a:t>
            </a:r>
            <a:r>
              <a:rPr lang="en-US" sz="1200" dirty="0">
                <a:solidFill>
                  <a:schemeClr val="tx1"/>
                </a:solidFill>
              </a:rPr>
              <a:t> </a:t>
            </a:r>
            <a:r>
              <a:rPr lang="en-US" sz="1200" dirty="0" err="1">
                <a:solidFill>
                  <a:schemeClr val="tx1"/>
                </a:solidFill>
              </a:rPr>
              <a:t>đồng</a:t>
            </a:r>
            <a:r>
              <a:rPr lang="en-US" sz="1200" dirty="0">
                <a:solidFill>
                  <a:schemeClr val="tx1"/>
                </a:solidFill>
              </a:rPr>
              <a:t> </a:t>
            </a:r>
            <a:r>
              <a:rPr lang="en-US" sz="1200" dirty="0" err="1">
                <a:solidFill>
                  <a:schemeClr val="tx1"/>
                </a:solidFill>
              </a:rPr>
              <a:t>hoàn</a:t>
            </a:r>
            <a:r>
              <a:rPr lang="en-US" sz="1200" dirty="0">
                <a:solidFill>
                  <a:schemeClr val="tx1"/>
                </a:solidFill>
              </a:rPr>
              <a:t> </a:t>
            </a:r>
            <a:r>
              <a:rPr lang="en-US" sz="1200" dirty="0" err="1">
                <a:solidFill>
                  <a:schemeClr val="tx1"/>
                </a:solidFill>
              </a:rPr>
              <a:t>thiện</a:t>
            </a:r>
            <a:r>
              <a:rPr lang="en-US" sz="1200" dirty="0">
                <a:solidFill>
                  <a:schemeClr val="tx1"/>
                </a:solidFill>
              </a:rPr>
              <a:t> </a:t>
            </a:r>
            <a:r>
              <a:rPr lang="en-US" sz="1200" dirty="0" err="1">
                <a:solidFill>
                  <a:schemeClr val="tx1"/>
                </a:solidFill>
              </a:rPr>
              <a:t>và</a:t>
            </a:r>
            <a:r>
              <a:rPr lang="en-US" sz="1200" dirty="0">
                <a:solidFill>
                  <a:schemeClr val="tx1"/>
                </a:solidFill>
              </a:rPr>
              <a:t> ban </a:t>
            </a:r>
            <a:r>
              <a:rPr lang="en-US" sz="1200" dirty="0" err="1">
                <a:solidFill>
                  <a:schemeClr val="tx1"/>
                </a:solidFill>
              </a:rPr>
              <a:t>hành</a:t>
            </a:r>
            <a:r>
              <a:rPr lang="en-US" sz="1200" dirty="0">
                <a:solidFill>
                  <a:schemeClr val="tx1"/>
                </a:solidFill>
              </a:rPr>
              <a:t> </a:t>
            </a:r>
            <a:r>
              <a:rPr lang="en-US" sz="1200" dirty="0" err="1">
                <a:solidFill>
                  <a:schemeClr val="tx1"/>
                </a:solidFill>
              </a:rPr>
              <a:t>biên</a:t>
            </a:r>
            <a:r>
              <a:rPr lang="en-US" sz="1200" dirty="0">
                <a:solidFill>
                  <a:schemeClr val="tx1"/>
                </a:solidFill>
              </a:rPr>
              <a:t> </a:t>
            </a:r>
            <a:r>
              <a:rPr lang="en-US" sz="1200" dirty="0" err="1">
                <a:solidFill>
                  <a:schemeClr val="tx1"/>
                </a:solidFill>
              </a:rPr>
              <a:t>bản</a:t>
            </a:r>
            <a:r>
              <a:rPr lang="en-US" sz="1200" dirty="0">
                <a:solidFill>
                  <a:schemeClr val="tx1"/>
                </a:solidFill>
              </a:rPr>
              <a:t> </a:t>
            </a:r>
            <a:r>
              <a:rPr lang="en-US" sz="1200" dirty="0" err="1">
                <a:solidFill>
                  <a:schemeClr val="tx1"/>
                </a:solidFill>
              </a:rPr>
              <a:t>họp</a:t>
            </a:r>
            <a:endParaRPr lang="en-US" sz="1200" dirty="0">
              <a:solidFill>
                <a:schemeClr val="tx1"/>
              </a:solidFill>
            </a:endParaRPr>
          </a:p>
        </p:txBody>
      </p:sp>
      <p:cxnSp>
        <p:nvCxnSpPr>
          <p:cNvPr id="16" name="Straight Arrow Connector 15">
            <a:extLst>
              <a:ext uri="{FF2B5EF4-FFF2-40B4-BE49-F238E27FC236}">
                <a16:creationId xmlns:a16="http://schemas.microsoft.com/office/drawing/2014/main" id="{12692BC7-6EF1-FCBC-31F5-9B6CEA6F1B41}"/>
              </a:ext>
            </a:extLst>
          </p:cNvPr>
          <p:cNvCxnSpPr>
            <a:cxnSpLocks/>
          </p:cNvCxnSpPr>
          <p:nvPr/>
        </p:nvCxnSpPr>
        <p:spPr>
          <a:xfrm>
            <a:off x="4845569" y="479825"/>
            <a:ext cx="0" cy="16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A3AE2A0-95E5-7C67-719C-942D1BB3BF92}"/>
              </a:ext>
            </a:extLst>
          </p:cNvPr>
          <p:cNvCxnSpPr>
            <a:cxnSpLocks/>
          </p:cNvCxnSpPr>
          <p:nvPr/>
        </p:nvCxnSpPr>
        <p:spPr>
          <a:xfrm>
            <a:off x="4847444" y="1122526"/>
            <a:ext cx="0" cy="16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B2276214-B61A-B381-A4E1-90E887008393}"/>
              </a:ext>
            </a:extLst>
          </p:cNvPr>
          <p:cNvCxnSpPr>
            <a:cxnSpLocks/>
          </p:cNvCxnSpPr>
          <p:nvPr/>
        </p:nvCxnSpPr>
        <p:spPr>
          <a:xfrm>
            <a:off x="4961744" y="1787713"/>
            <a:ext cx="0" cy="16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60CA7ADC-7B0F-42A1-3C5F-010E9F2182BB}"/>
              </a:ext>
            </a:extLst>
          </p:cNvPr>
          <p:cNvCxnSpPr>
            <a:cxnSpLocks/>
          </p:cNvCxnSpPr>
          <p:nvPr/>
        </p:nvCxnSpPr>
        <p:spPr>
          <a:xfrm>
            <a:off x="4918649" y="2464141"/>
            <a:ext cx="0" cy="16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6BB79250-5CAC-8F20-5FEC-C1CCB5F1BE3F}"/>
              </a:ext>
            </a:extLst>
          </p:cNvPr>
          <p:cNvCxnSpPr>
            <a:cxnSpLocks/>
          </p:cNvCxnSpPr>
          <p:nvPr/>
        </p:nvCxnSpPr>
        <p:spPr>
          <a:xfrm>
            <a:off x="2941823" y="2466016"/>
            <a:ext cx="0" cy="16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27BD4A48-914F-ED1B-6CE9-CE6EC17C933F}"/>
              </a:ext>
            </a:extLst>
          </p:cNvPr>
          <p:cNvCxnSpPr>
            <a:cxnSpLocks/>
          </p:cNvCxnSpPr>
          <p:nvPr/>
        </p:nvCxnSpPr>
        <p:spPr>
          <a:xfrm>
            <a:off x="4011743" y="3142444"/>
            <a:ext cx="0" cy="16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F48FB2DC-6611-EDF6-3A56-DB3D167AAB80}"/>
              </a:ext>
            </a:extLst>
          </p:cNvPr>
          <p:cNvCxnSpPr>
            <a:cxnSpLocks/>
          </p:cNvCxnSpPr>
          <p:nvPr/>
        </p:nvCxnSpPr>
        <p:spPr>
          <a:xfrm>
            <a:off x="7506323" y="2454427"/>
            <a:ext cx="0" cy="16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9F1E182-0058-3994-A8E8-D988D0415692}"/>
              </a:ext>
            </a:extLst>
          </p:cNvPr>
          <p:cNvCxnSpPr>
            <a:cxnSpLocks/>
          </p:cNvCxnSpPr>
          <p:nvPr/>
        </p:nvCxnSpPr>
        <p:spPr>
          <a:xfrm>
            <a:off x="6115985" y="1787713"/>
            <a:ext cx="730785" cy="17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F9DFBDD-BF13-245B-8C84-AC0CD80DFEF4}"/>
              </a:ext>
            </a:extLst>
          </p:cNvPr>
          <p:cNvCxnSpPr>
            <a:cxnSpLocks/>
          </p:cNvCxnSpPr>
          <p:nvPr/>
        </p:nvCxnSpPr>
        <p:spPr>
          <a:xfrm flipH="1">
            <a:off x="3507696" y="1789588"/>
            <a:ext cx="219235" cy="160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3FA28320-A6E5-745C-4822-38E4FFD506CA}"/>
              </a:ext>
            </a:extLst>
          </p:cNvPr>
          <p:cNvSpPr/>
          <p:nvPr/>
        </p:nvSpPr>
        <p:spPr>
          <a:xfrm>
            <a:off x="5358986" y="696083"/>
            <a:ext cx="708285" cy="394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10 ngày</a:t>
            </a:r>
          </a:p>
        </p:txBody>
      </p:sp>
      <p:sp>
        <p:nvSpPr>
          <p:cNvPr id="46" name="Rectangle 45">
            <a:extLst>
              <a:ext uri="{FF2B5EF4-FFF2-40B4-BE49-F238E27FC236}">
                <a16:creationId xmlns:a16="http://schemas.microsoft.com/office/drawing/2014/main" id="{B3A8E451-D16E-0284-61C6-7BA1CBB98F2E}"/>
              </a:ext>
            </a:extLst>
          </p:cNvPr>
          <p:cNvSpPr/>
          <p:nvPr/>
        </p:nvSpPr>
        <p:spPr>
          <a:xfrm>
            <a:off x="5358986" y="1344217"/>
            <a:ext cx="708285" cy="394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4 tháng</a:t>
            </a:r>
          </a:p>
        </p:txBody>
      </p:sp>
      <p:sp>
        <p:nvSpPr>
          <p:cNvPr id="47" name="Rectangle 46">
            <a:extLst>
              <a:ext uri="{FF2B5EF4-FFF2-40B4-BE49-F238E27FC236}">
                <a16:creationId xmlns:a16="http://schemas.microsoft.com/office/drawing/2014/main" id="{95F65FDD-112F-C0CD-1EF9-62B4BFD73614}"/>
              </a:ext>
            </a:extLst>
          </p:cNvPr>
          <p:cNvSpPr/>
          <p:nvPr/>
        </p:nvSpPr>
        <p:spPr>
          <a:xfrm>
            <a:off x="5357125" y="2689075"/>
            <a:ext cx="708285" cy="394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2 tháng</a:t>
            </a:r>
          </a:p>
        </p:txBody>
      </p:sp>
      <p:sp>
        <p:nvSpPr>
          <p:cNvPr id="48" name="Rectangle 47">
            <a:extLst>
              <a:ext uri="{FF2B5EF4-FFF2-40B4-BE49-F238E27FC236}">
                <a16:creationId xmlns:a16="http://schemas.microsoft.com/office/drawing/2014/main" id="{AC3B7DB4-7FA2-1300-6632-4D16492DBEAA}"/>
              </a:ext>
            </a:extLst>
          </p:cNvPr>
          <p:cNvSpPr/>
          <p:nvPr/>
        </p:nvSpPr>
        <p:spPr>
          <a:xfrm>
            <a:off x="5357125" y="3341547"/>
            <a:ext cx="708285" cy="394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 tháng</a:t>
            </a:r>
          </a:p>
        </p:txBody>
      </p:sp>
      <p:sp>
        <p:nvSpPr>
          <p:cNvPr id="49" name="Rounded Rectangle 48">
            <a:extLst>
              <a:ext uri="{FF2B5EF4-FFF2-40B4-BE49-F238E27FC236}">
                <a16:creationId xmlns:a16="http://schemas.microsoft.com/office/drawing/2014/main" id="{613A95A4-9FAB-91F0-B071-ECA7709E65D2}"/>
              </a:ext>
            </a:extLst>
          </p:cNvPr>
          <p:cNvSpPr/>
          <p:nvPr/>
        </p:nvSpPr>
        <p:spPr>
          <a:xfrm>
            <a:off x="2760062" y="3315196"/>
            <a:ext cx="2473377" cy="4721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Văn phòng Hội </a:t>
            </a:r>
            <a:r>
              <a:rPr lang="en-US" sz="1200" dirty="0" err="1">
                <a:solidFill>
                  <a:schemeClr val="tx1"/>
                </a:solidFill>
              </a:rPr>
              <a:t>đồng</a:t>
            </a:r>
            <a:r>
              <a:rPr lang="en-US" sz="1200" dirty="0">
                <a:solidFill>
                  <a:schemeClr val="tx1"/>
                </a:solidFill>
              </a:rPr>
              <a:t> </a:t>
            </a:r>
            <a:r>
              <a:rPr lang="en-US" sz="1200" dirty="0" err="1">
                <a:solidFill>
                  <a:schemeClr val="tx1"/>
                </a:solidFill>
              </a:rPr>
              <a:t>tổ</a:t>
            </a:r>
            <a:r>
              <a:rPr lang="en-US" sz="1200" dirty="0">
                <a:solidFill>
                  <a:schemeClr val="tx1"/>
                </a:solidFill>
              </a:rPr>
              <a:t> </a:t>
            </a:r>
            <a:r>
              <a:rPr lang="en-US" sz="1200" dirty="0" err="1">
                <a:solidFill>
                  <a:schemeClr val="tx1"/>
                </a:solidFill>
              </a:rPr>
              <a:t>chức</a:t>
            </a:r>
            <a:r>
              <a:rPr lang="en-US" sz="1200" dirty="0">
                <a:solidFill>
                  <a:schemeClr val="tx1"/>
                </a:solidFill>
              </a:rPr>
              <a:t> </a:t>
            </a:r>
            <a:r>
              <a:rPr lang="en-US" sz="1200" dirty="0" err="1">
                <a:solidFill>
                  <a:schemeClr val="tx1"/>
                </a:solidFill>
              </a:rPr>
              <a:t>họp</a:t>
            </a:r>
            <a:r>
              <a:rPr lang="en-US" sz="1200" dirty="0">
                <a:solidFill>
                  <a:schemeClr val="tx1"/>
                </a:solidFill>
              </a:rPr>
              <a:t> </a:t>
            </a:r>
            <a:r>
              <a:rPr lang="en-US" sz="1200" dirty="0" err="1">
                <a:solidFill>
                  <a:schemeClr val="tx1"/>
                </a:solidFill>
              </a:rPr>
              <a:t>Hội</a:t>
            </a:r>
            <a:r>
              <a:rPr lang="en-US" sz="1200" dirty="0">
                <a:solidFill>
                  <a:schemeClr val="tx1"/>
                </a:solidFill>
              </a:rPr>
              <a:t> </a:t>
            </a:r>
            <a:r>
              <a:rPr lang="en-US" sz="1200" dirty="0" err="1">
                <a:solidFill>
                  <a:schemeClr val="tx1"/>
                </a:solidFill>
              </a:rPr>
              <a:t>đồng</a:t>
            </a:r>
            <a:r>
              <a:rPr lang="en-US" sz="1200" dirty="0">
                <a:solidFill>
                  <a:schemeClr val="tx1"/>
                </a:solidFill>
              </a:rPr>
              <a:t> </a:t>
            </a:r>
            <a:r>
              <a:rPr lang="en-US" sz="1200" dirty="0" err="1">
                <a:solidFill>
                  <a:schemeClr val="tx1"/>
                </a:solidFill>
              </a:rPr>
              <a:t>tư</a:t>
            </a:r>
            <a:r>
              <a:rPr lang="en-US" sz="1200" dirty="0">
                <a:solidFill>
                  <a:schemeClr val="tx1"/>
                </a:solidFill>
              </a:rPr>
              <a:t> </a:t>
            </a:r>
            <a:r>
              <a:rPr lang="en-US" sz="1200" dirty="0" err="1">
                <a:solidFill>
                  <a:schemeClr val="tx1"/>
                </a:solidFill>
              </a:rPr>
              <a:t>vấn</a:t>
            </a:r>
            <a:endParaRPr lang="en-US" sz="1200" dirty="0">
              <a:solidFill>
                <a:schemeClr val="tx1"/>
              </a:solidFill>
            </a:endParaRPr>
          </a:p>
        </p:txBody>
      </p:sp>
      <p:sp>
        <p:nvSpPr>
          <p:cNvPr id="50" name="Rounded Rectangle 49">
            <a:extLst>
              <a:ext uri="{FF2B5EF4-FFF2-40B4-BE49-F238E27FC236}">
                <a16:creationId xmlns:a16="http://schemas.microsoft.com/office/drawing/2014/main" id="{FFF26D98-861F-0130-7A35-A14A3160DAD1}"/>
              </a:ext>
            </a:extLst>
          </p:cNvPr>
          <p:cNvSpPr/>
          <p:nvPr/>
        </p:nvSpPr>
        <p:spPr>
          <a:xfrm>
            <a:off x="2760062" y="4675318"/>
            <a:ext cx="2473377" cy="4721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Cục</a:t>
            </a:r>
            <a:r>
              <a:rPr lang="en-US" sz="1200" dirty="0">
                <a:solidFill>
                  <a:schemeClr val="tx1"/>
                </a:solidFill>
              </a:rPr>
              <a:t> QLD </a:t>
            </a:r>
            <a:r>
              <a:rPr lang="en-US" sz="1200" dirty="0" err="1">
                <a:solidFill>
                  <a:schemeClr val="tx1"/>
                </a:solidFill>
              </a:rPr>
              <a:t>thực</a:t>
            </a:r>
            <a:r>
              <a:rPr lang="en-US" sz="1200" dirty="0">
                <a:solidFill>
                  <a:schemeClr val="tx1"/>
                </a:solidFill>
              </a:rPr>
              <a:t> </a:t>
            </a:r>
            <a:r>
              <a:rPr lang="en-US" sz="1200" dirty="0" err="1">
                <a:solidFill>
                  <a:schemeClr val="tx1"/>
                </a:solidFill>
              </a:rPr>
              <a:t>hiện</a:t>
            </a:r>
            <a:r>
              <a:rPr lang="en-US" sz="1200" dirty="0">
                <a:solidFill>
                  <a:schemeClr val="tx1"/>
                </a:solidFill>
              </a:rPr>
              <a:t> </a:t>
            </a:r>
            <a:r>
              <a:rPr lang="en-US" sz="1200" dirty="0" err="1">
                <a:solidFill>
                  <a:schemeClr val="tx1"/>
                </a:solidFill>
              </a:rPr>
              <a:t>kết</a:t>
            </a:r>
            <a:r>
              <a:rPr lang="en-US" sz="1200" dirty="0">
                <a:solidFill>
                  <a:schemeClr val="tx1"/>
                </a:solidFill>
              </a:rPr>
              <a:t> </a:t>
            </a:r>
            <a:r>
              <a:rPr lang="en-US" sz="1200" dirty="0" err="1">
                <a:solidFill>
                  <a:schemeClr val="tx1"/>
                </a:solidFill>
              </a:rPr>
              <a:t>luận</a:t>
            </a:r>
            <a:r>
              <a:rPr lang="en-US" sz="1200" dirty="0">
                <a:solidFill>
                  <a:schemeClr val="tx1"/>
                </a:solidFill>
              </a:rPr>
              <a:t> HĐ</a:t>
            </a:r>
          </a:p>
        </p:txBody>
      </p:sp>
      <p:cxnSp>
        <p:nvCxnSpPr>
          <p:cNvPr id="51" name="Straight Arrow Connector 50">
            <a:extLst>
              <a:ext uri="{FF2B5EF4-FFF2-40B4-BE49-F238E27FC236}">
                <a16:creationId xmlns:a16="http://schemas.microsoft.com/office/drawing/2014/main" id="{DFB2A607-0ABE-3509-6436-8CDE38EBD204}"/>
              </a:ext>
            </a:extLst>
          </p:cNvPr>
          <p:cNvCxnSpPr>
            <a:cxnSpLocks/>
          </p:cNvCxnSpPr>
          <p:nvPr/>
        </p:nvCxnSpPr>
        <p:spPr>
          <a:xfrm>
            <a:off x="4013618" y="3785144"/>
            <a:ext cx="0" cy="16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15A1F3C1-191D-7B23-5ECD-601ED2DEB275}"/>
              </a:ext>
            </a:extLst>
          </p:cNvPr>
          <p:cNvCxnSpPr>
            <a:cxnSpLocks/>
          </p:cNvCxnSpPr>
          <p:nvPr/>
        </p:nvCxnSpPr>
        <p:spPr>
          <a:xfrm>
            <a:off x="4004250" y="4461573"/>
            <a:ext cx="0" cy="16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2E6EDCC7-1D8A-FBFF-0837-A70A34AA666A}"/>
              </a:ext>
            </a:extLst>
          </p:cNvPr>
          <p:cNvSpPr/>
          <p:nvPr/>
        </p:nvSpPr>
        <p:spPr>
          <a:xfrm>
            <a:off x="5357125" y="3980486"/>
            <a:ext cx="708285" cy="394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 tháng </a:t>
            </a:r>
          </a:p>
        </p:txBody>
      </p:sp>
      <p:sp>
        <p:nvSpPr>
          <p:cNvPr id="54" name="Rectangle 53">
            <a:extLst>
              <a:ext uri="{FF2B5EF4-FFF2-40B4-BE49-F238E27FC236}">
                <a16:creationId xmlns:a16="http://schemas.microsoft.com/office/drawing/2014/main" id="{41131480-55EB-9B69-C82D-310AFBD22AF0}"/>
              </a:ext>
            </a:extLst>
          </p:cNvPr>
          <p:cNvSpPr/>
          <p:nvPr/>
        </p:nvSpPr>
        <p:spPr>
          <a:xfrm>
            <a:off x="5357125" y="4677248"/>
            <a:ext cx="708285" cy="394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20 ngày</a:t>
            </a:r>
          </a:p>
        </p:txBody>
      </p:sp>
      <p:cxnSp>
        <p:nvCxnSpPr>
          <p:cNvPr id="68" name="Elbow Connector 67">
            <a:extLst>
              <a:ext uri="{FF2B5EF4-FFF2-40B4-BE49-F238E27FC236}">
                <a16:creationId xmlns:a16="http://schemas.microsoft.com/office/drawing/2014/main" id="{5128C86F-C5B9-7B38-63FD-55FED3554049}"/>
              </a:ext>
            </a:extLst>
          </p:cNvPr>
          <p:cNvCxnSpPr>
            <a:cxnSpLocks/>
            <a:stCxn id="12" idx="3"/>
            <a:endCxn id="4" idx="3"/>
          </p:cNvCxnSpPr>
          <p:nvPr/>
        </p:nvCxnSpPr>
        <p:spPr>
          <a:xfrm flipH="1" flipV="1">
            <a:off x="6115985" y="286850"/>
            <a:ext cx="2075219" cy="2609247"/>
          </a:xfrm>
          <a:prstGeom prst="bentConnector3">
            <a:avLst>
              <a:gd name="adj1" fmla="val -8262"/>
            </a:avLst>
          </a:prstGeom>
          <a:ln>
            <a:prstDash val="dash"/>
            <a:tailEnd type="triangle"/>
          </a:ln>
        </p:spPr>
        <p:style>
          <a:lnRef idx="2">
            <a:schemeClr val="accent5"/>
          </a:lnRef>
          <a:fillRef idx="0">
            <a:schemeClr val="accent5"/>
          </a:fillRef>
          <a:effectRef idx="1">
            <a:schemeClr val="accent5"/>
          </a:effectRef>
          <a:fontRef idx="minor">
            <a:schemeClr val="tx1"/>
          </a:fontRef>
        </p:style>
      </p:cxnSp>
      <p:sp>
        <p:nvSpPr>
          <p:cNvPr id="77" name="Rectangle 76">
            <a:extLst>
              <a:ext uri="{FF2B5EF4-FFF2-40B4-BE49-F238E27FC236}">
                <a16:creationId xmlns:a16="http://schemas.microsoft.com/office/drawing/2014/main" id="{6FBE0C0D-B393-5677-0BCF-6AA764DB78B8}"/>
              </a:ext>
            </a:extLst>
          </p:cNvPr>
          <p:cNvSpPr/>
          <p:nvPr/>
        </p:nvSpPr>
        <p:spPr>
          <a:xfrm>
            <a:off x="6160970" y="1344217"/>
            <a:ext cx="708285" cy="394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2</a:t>
            </a:r>
          </a:p>
          <a:p>
            <a:pPr algn="ctr"/>
            <a:r>
              <a:rPr lang="en-US" sz="1050" dirty="0">
                <a:solidFill>
                  <a:schemeClr val="tx1"/>
                </a:solidFill>
              </a:rPr>
              <a:t>tháng</a:t>
            </a:r>
          </a:p>
        </p:txBody>
      </p:sp>
      <p:sp>
        <p:nvSpPr>
          <p:cNvPr id="78" name="Rectangle 77">
            <a:extLst>
              <a:ext uri="{FF2B5EF4-FFF2-40B4-BE49-F238E27FC236}">
                <a16:creationId xmlns:a16="http://schemas.microsoft.com/office/drawing/2014/main" id="{08B7252F-6EE0-9D65-5D30-24B3D19DDC2B}"/>
              </a:ext>
            </a:extLst>
          </p:cNvPr>
          <p:cNvSpPr/>
          <p:nvPr/>
        </p:nvSpPr>
        <p:spPr>
          <a:xfrm>
            <a:off x="261257" y="4058329"/>
            <a:ext cx="1278984" cy="394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Lần</a:t>
            </a:r>
            <a:r>
              <a:rPr lang="en-US" sz="1200" dirty="0">
                <a:solidFill>
                  <a:schemeClr val="tx1"/>
                </a:solidFill>
              </a:rPr>
              <a:t> </a:t>
            </a:r>
            <a:r>
              <a:rPr lang="en-US" sz="1200" dirty="0" err="1">
                <a:solidFill>
                  <a:schemeClr val="tx1"/>
                </a:solidFill>
              </a:rPr>
              <a:t>nộp</a:t>
            </a:r>
            <a:r>
              <a:rPr lang="en-US" sz="1200" dirty="0">
                <a:solidFill>
                  <a:schemeClr val="tx1"/>
                </a:solidFill>
              </a:rPr>
              <a:t> </a:t>
            </a:r>
            <a:r>
              <a:rPr lang="en-US" sz="1200" dirty="0" err="1">
                <a:solidFill>
                  <a:schemeClr val="tx1"/>
                </a:solidFill>
              </a:rPr>
              <a:t>bổ</a:t>
            </a:r>
            <a:r>
              <a:rPr lang="en-US" sz="1200" dirty="0">
                <a:solidFill>
                  <a:schemeClr val="tx1"/>
                </a:solidFill>
              </a:rPr>
              <a:t> sung</a:t>
            </a:r>
          </a:p>
        </p:txBody>
      </p:sp>
      <p:sp>
        <p:nvSpPr>
          <p:cNvPr id="79" name="Rectangle 78">
            <a:extLst>
              <a:ext uri="{FF2B5EF4-FFF2-40B4-BE49-F238E27FC236}">
                <a16:creationId xmlns:a16="http://schemas.microsoft.com/office/drawing/2014/main" id="{AB78AFCB-449D-FB5C-92FD-1CD044F64078}"/>
              </a:ext>
            </a:extLst>
          </p:cNvPr>
          <p:cNvSpPr/>
          <p:nvPr/>
        </p:nvSpPr>
        <p:spPr>
          <a:xfrm>
            <a:off x="261256" y="3551290"/>
            <a:ext cx="1278985" cy="3943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Lần nộp đầu tiên</a:t>
            </a:r>
          </a:p>
        </p:txBody>
      </p:sp>
      <p:sp>
        <p:nvSpPr>
          <p:cNvPr id="80" name="Rectangle 79">
            <a:extLst>
              <a:ext uri="{FF2B5EF4-FFF2-40B4-BE49-F238E27FC236}">
                <a16:creationId xmlns:a16="http://schemas.microsoft.com/office/drawing/2014/main" id="{93D8548C-12D3-9C54-5FCA-3353E04E5B67}"/>
              </a:ext>
            </a:extLst>
          </p:cNvPr>
          <p:cNvSpPr/>
          <p:nvPr/>
        </p:nvSpPr>
        <p:spPr>
          <a:xfrm>
            <a:off x="6156287" y="717467"/>
            <a:ext cx="708285" cy="394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10 ngày</a:t>
            </a:r>
          </a:p>
        </p:txBody>
      </p:sp>
      <p:sp>
        <p:nvSpPr>
          <p:cNvPr id="81" name="Rectangle 80">
            <a:extLst>
              <a:ext uri="{FF2B5EF4-FFF2-40B4-BE49-F238E27FC236}">
                <a16:creationId xmlns:a16="http://schemas.microsoft.com/office/drawing/2014/main" id="{A8884E8D-C4F0-B27C-DA3C-C83E3B95E4FD}"/>
              </a:ext>
            </a:extLst>
          </p:cNvPr>
          <p:cNvSpPr/>
          <p:nvPr/>
        </p:nvSpPr>
        <p:spPr>
          <a:xfrm>
            <a:off x="6139427" y="2689075"/>
            <a:ext cx="708285" cy="394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p>
          <a:p>
            <a:pPr algn="ctr"/>
            <a:r>
              <a:rPr lang="en-US" sz="1050" dirty="0">
                <a:solidFill>
                  <a:schemeClr val="tx1"/>
                </a:solidFill>
              </a:rPr>
              <a:t>tháng</a:t>
            </a:r>
          </a:p>
        </p:txBody>
      </p:sp>
      <p:sp>
        <p:nvSpPr>
          <p:cNvPr id="84" name="Rectangle 83">
            <a:extLst>
              <a:ext uri="{FF2B5EF4-FFF2-40B4-BE49-F238E27FC236}">
                <a16:creationId xmlns:a16="http://schemas.microsoft.com/office/drawing/2014/main" id="{2B7536FF-1EE5-5EE5-0C74-D4127E2DAD51}"/>
              </a:ext>
            </a:extLst>
          </p:cNvPr>
          <p:cNvSpPr/>
          <p:nvPr/>
        </p:nvSpPr>
        <p:spPr>
          <a:xfrm>
            <a:off x="6139427" y="3341547"/>
            <a:ext cx="708285" cy="394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p>
          <a:p>
            <a:pPr algn="ctr"/>
            <a:r>
              <a:rPr lang="en-US" sz="1050" dirty="0">
                <a:solidFill>
                  <a:schemeClr val="tx1"/>
                </a:solidFill>
              </a:rPr>
              <a:t>tháng</a:t>
            </a:r>
          </a:p>
        </p:txBody>
      </p:sp>
      <p:sp>
        <p:nvSpPr>
          <p:cNvPr id="85" name="Rectangle 84">
            <a:extLst>
              <a:ext uri="{FF2B5EF4-FFF2-40B4-BE49-F238E27FC236}">
                <a16:creationId xmlns:a16="http://schemas.microsoft.com/office/drawing/2014/main" id="{2681341A-B3CC-6821-7FDB-AA9B070FB586}"/>
              </a:ext>
            </a:extLst>
          </p:cNvPr>
          <p:cNvSpPr/>
          <p:nvPr/>
        </p:nvSpPr>
        <p:spPr>
          <a:xfrm>
            <a:off x="6138485" y="3994019"/>
            <a:ext cx="708285" cy="394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p>
          <a:p>
            <a:pPr algn="ctr"/>
            <a:r>
              <a:rPr lang="en-US" sz="1050" dirty="0">
                <a:solidFill>
                  <a:schemeClr val="tx1"/>
                </a:solidFill>
              </a:rPr>
              <a:t>tháng</a:t>
            </a:r>
          </a:p>
        </p:txBody>
      </p:sp>
      <p:sp>
        <p:nvSpPr>
          <p:cNvPr id="86" name="Rectangle 85">
            <a:extLst>
              <a:ext uri="{FF2B5EF4-FFF2-40B4-BE49-F238E27FC236}">
                <a16:creationId xmlns:a16="http://schemas.microsoft.com/office/drawing/2014/main" id="{810DCF21-681B-E875-1C2B-28F1BE70FB1E}"/>
              </a:ext>
            </a:extLst>
          </p:cNvPr>
          <p:cNvSpPr/>
          <p:nvPr/>
        </p:nvSpPr>
        <p:spPr>
          <a:xfrm>
            <a:off x="6187250" y="4677248"/>
            <a:ext cx="708285" cy="3943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20 ngày</a:t>
            </a:r>
          </a:p>
        </p:txBody>
      </p:sp>
      <p:sp>
        <p:nvSpPr>
          <p:cNvPr id="90" name="Rounded Rectangle 89">
            <a:extLst>
              <a:ext uri="{FF2B5EF4-FFF2-40B4-BE49-F238E27FC236}">
                <a16:creationId xmlns:a16="http://schemas.microsoft.com/office/drawing/2014/main" id="{A48C6972-2180-8581-9EE9-94FC21AE7DCF}"/>
              </a:ext>
            </a:extLst>
          </p:cNvPr>
          <p:cNvSpPr/>
          <p:nvPr/>
        </p:nvSpPr>
        <p:spPr>
          <a:xfrm>
            <a:off x="1042988" y="4675318"/>
            <a:ext cx="1482856" cy="435212"/>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Được phê duyệt / Không được phê duyệt  </a:t>
            </a:r>
          </a:p>
        </p:txBody>
      </p:sp>
      <p:cxnSp>
        <p:nvCxnSpPr>
          <p:cNvPr id="92" name="Elbow Connector 91">
            <a:extLst>
              <a:ext uri="{FF2B5EF4-FFF2-40B4-BE49-F238E27FC236}">
                <a16:creationId xmlns:a16="http://schemas.microsoft.com/office/drawing/2014/main" id="{06C9670E-F7EF-927C-3C22-1E1E80E15212}"/>
              </a:ext>
            </a:extLst>
          </p:cNvPr>
          <p:cNvCxnSpPr>
            <a:cxnSpLocks/>
            <a:stCxn id="86" idx="3"/>
          </p:cNvCxnSpPr>
          <p:nvPr/>
        </p:nvCxnSpPr>
        <p:spPr>
          <a:xfrm flipV="1">
            <a:off x="6895534" y="3192584"/>
            <a:ext cx="660461" cy="1681851"/>
          </a:xfrm>
          <a:prstGeom prst="bentConnector2">
            <a:avLst/>
          </a:prstGeom>
          <a:ln>
            <a:solidFill>
              <a:schemeClr val="accent3"/>
            </a:solidFill>
            <a:prstDash val="dash"/>
            <a:tailEnd type="triangle"/>
          </a:ln>
        </p:spPr>
        <p:style>
          <a:lnRef idx="2">
            <a:schemeClr val="accent2"/>
          </a:lnRef>
          <a:fillRef idx="0">
            <a:schemeClr val="accent2"/>
          </a:fillRef>
          <a:effectRef idx="1">
            <a:schemeClr val="accent2"/>
          </a:effectRef>
          <a:fontRef idx="minor">
            <a:schemeClr val="tx1"/>
          </a:fontRef>
        </p:style>
      </p:cxnSp>
      <p:cxnSp>
        <p:nvCxnSpPr>
          <p:cNvPr id="97" name="Straight Arrow Connector 96">
            <a:extLst>
              <a:ext uri="{FF2B5EF4-FFF2-40B4-BE49-F238E27FC236}">
                <a16:creationId xmlns:a16="http://schemas.microsoft.com/office/drawing/2014/main" id="{39F841DB-EDBB-9232-0A78-7E57AB493934}"/>
              </a:ext>
            </a:extLst>
          </p:cNvPr>
          <p:cNvCxnSpPr>
            <a:stCxn id="50" idx="1"/>
          </p:cNvCxnSpPr>
          <p:nvPr/>
        </p:nvCxnSpPr>
        <p:spPr>
          <a:xfrm flipH="1" flipV="1">
            <a:off x="2525844" y="4892923"/>
            <a:ext cx="234218" cy="184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FB7ADFEB-088F-1597-C86F-723D0FF2481E}"/>
              </a:ext>
            </a:extLst>
          </p:cNvPr>
          <p:cNvSpPr/>
          <p:nvPr/>
        </p:nvSpPr>
        <p:spPr>
          <a:xfrm>
            <a:off x="7506323" y="692917"/>
            <a:ext cx="1585344" cy="60930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 tháng để phản hồi</a:t>
            </a:r>
          </a:p>
          <a:p>
            <a:pPr algn="ctr"/>
            <a:r>
              <a:rPr lang="en-US" sz="1200" dirty="0">
                <a:solidFill>
                  <a:schemeClr val="tx1"/>
                </a:solidFill>
              </a:rPr>
              <a:t>Tối </a:t>
            </a:r>
            <a:r>
              <a:rPr lang="en-US" sz="1200" dirty="0" err="1">
                <a:solidFill>
                  <a:schemeClr val="tx1"/>
                </a:solidFill>
              </a:rPr>
              <a:t>đa</a:t>
            </a:r>
            <a:r>
              <a:rPr lang="en-US" sz="1200" dirty="0">
                <a:solidFill>
                  <a:schemeClr val="tx1"/>
                </a:solidFill>
              </a:rPr>
              <a:t> 2 (+1) </a:t>
            </a:r>
            <a:r>
              <a:rPr lang="en-US" sz="1200" dirty="0" err="1">
                <a:solidFill>
                  <a:schemeClr val="tx1"/>
                </a:solidFill>
              </a:rPr>
              <a:t>lần</a:t>
            </a:r>
            <a:r>
              <a:rPr lang="en-US" sz="1200" dirty="0">
                <a:solidFill>
                  <a:schemeClr val="tx1"/>
                </a:solidFill>
              </a:rPr>
              <a:t> </a:t>
            </a:r>
            <a:r>
              <a:rPr lang="en-US" sz="1200" dirty="0" err="1">
                <a:solidFill>
                  <a:schemeClr val="tx1"/>
                </a:solidFill>
              </a:rPr>
              <a:t>bổ</a:t>
            </a:r>
            <a:r>
              <a:rPr lang="en-US" sz="1200" dirty="0">
                <a:solidFill>
                  <a:schemeClr val="tx1"/>
                </a:solidFill>
              </a:rPr>
              <a:t> sung </a:t>
            </a:r>
            <a:r>
              <a:rPr lang="en-US" sz="1200" dirty="0" err="1">
                <a:solidFill>
                  <a:schemeClr val="tx1"/>
                </a:solidFill>
              </a:rPr>
              <a:t>hồ</a:t>
            </a:r>
            <a:r>
              <a:rPr lang="en-US" sz="1200" dirty="0">
                <a:solidFill>
                  <a:schemeClr val="tx1"/>
                </a:solidFill>
              </a:rPr>
              <a:t> </a:t>
            </a:r>
            <a:r>
              <a:rPr lang="en-US" sz="1200" dirty="0" err="1">
                <a:solidFill>
                  <a:schemeClr val="tx1"/>
                </a:solidFill>
              </a:rPr>
              <a:t>sơ</a:t>
            </a:r>
            <a:endParaRPr lang="en-US" sz="1200" dirty="0">
              <a:solidFill>
                <a:schemeClr val="tx1"/>
              </a:solidFill>
            </a:endParaRPr>
          </a:p>
        </p:txBody>
      </p:sp>
      <p:cxnSp>
        <p:nvCxnSpPr>
          <p:cNvPr id="15" name="Google Shape;305;p54">
            <a:extLst>
              <a:ext uri="{FF2B5EF4-FFF2-40B4-BE49-F238E27FC236}">
                <a16:creationId xmlns:a16="http://schemas.microsoft.com/office/drawing/2014/main" id="{38837939-ECBD-808B-EC2E-46455543A7E8}"/>
              </a:ext>
            </a:extLst>
          </p:cNvPr>
          <p:cNvCxnSpPr>
            <a:cxnSpLocks/>
          </p:cNvCxnSpPr>
          <p:nvPr/>
        </p:nvCxnSpPr>
        <p:spPr>
          <a:xfrm>
            <a:off x="260813" y="862489"/>
            <a:ext cx="0" cy="0"/>
          </a:xfrm>
          <a:prstGeom prst="straightConnector1">
            <a:avLst/>
          </a:prstGeom>
          <a:noFill/>
          <a:ln w="19050" cap="flat" cmpd="sng">
            <a:solidFill>
              <a:srgbClr val="E6AF00"/>
            </a:solidFill>
            <a:prstDash val="solid"/>
            <a:round/>
            <a:headEnd type="none" w="med" len="med"/>
            <a:tailEnd type="none" w="med" len="med"/>
          </a:ln>
        </p:spPr>
      </p:cxnSp>
      <p:sp>
        <p:nvSpPr>
          <p:cNvPr id="40" name="Google Shape;302;p54">
            <a:extLst>
              <a:ext uri="{FF2B5EF4-FFF2-40B4-BE49-F238E27FC236}">
                <a16:creationId xmlns:a16="http://schemas.microsoft.com/office/drawing/2014/main" id="{13342098-1D53-5EE6-866A-C31E928863C0}"/>
              </a:ext>
            </a:extLst>
          </p:cNvPr>
          <p:cNvSpPr txBox="1">
            <a:spLocks noGrp="1"/>
          </p:cNvSpPr>
          <p:nvPr>
            <p:ph type="title"/>
          </p:nvPr>
        </p:nvSpPr>
        <p:spPr>
          <a:xfrm>
            <a:off x="751000" y="75013"/>
            <a:ext cx="2654051" cy="512288"/>
          </a:xfrm>
          <a:prstGeom prst="rect">
            <a:avLst/>
          </a:prstGeom>
        </p:spPr>
        <p:txBody>
          <a:bodyPr spcFirstLastPara="1" wrap="square" lIns="91425" tIns="91425" rIns="91425" bIns="91425" anchor="t" anchorCtr="0">
            <a:noAutofit/>
          </a:bodyPr>
          <a:lstStyle/>
          <a:p>
            <a:pPr lvl="0"/>
            <a:r>
              <a:rPr lang="en-US" sz="1800" dirty="0">
                <a:solidFill>
                  <a:srgbClr val="0070C0"/>
                </a:solidFill>
                <a:ea typeface="Segoe UI Black" panose="020B0A02040204020203" pitchFamily="34" charset="0"/>
              </a:rPr>
              <a:t>2. Thông </a:t>
            </a:r>
            <a:r>
              <a:rPr lang="en-US" sz="1800" dirty="0" err="1">
                <a:solidFill>
                  <a:srgbClr val="0070C0"/>
                </a:solidFill>
                <a:ea typeface="Segoe UI Black" panose="020B0A02040204020203" pitchFamily="34" charset="0"/>
              </a:rPr>
              <a:t>tư</a:t>
            </a:r>
            <a:r>
              <a:rPr lang="en-US" sz="1800" dirty="0">
                <a:solidFill>
                  <a:srgbClr val="0070C0"/>
                </a:solidFill>
                <a:ea typeface="Segoe UI Black" panose="020B0A02040204020203" pitchFamily="34" charset="0"/>
              </a:rPr>
              <a:t> </a:t>
            </a:r>
            <a:r>
              <a:rPr lang="en-US" sz="1800" dirty="0" err="1">
                <a:solidFill>
                  <a:srgbClr val="0070C0"/>
                </a:solidFill>
                <a:ea typeface="Segoe UI Black" panose="020B0A02040204020203" pitchFamily="34" charset="0"/>
              </a:rPr>
              <a:t>số</a:t>
            </a:r>
            <a:r>
              <a:rPr lang="en-US" sz="1800" dirty="0">
                <a:solidFill>
                  <a:srgbClr val="0070C0"/>
                </a:solidFill>
                <a:ea typeface="Segoe UI Black" panose="020B0A02040204020203" pitchFamily="34" charset="0"/>
              </a:rPr>
              <a:t> 12/2025/TT-BYT</a:t>
            </a:r>
            <a:br>
              <a:rPr lang="vi-VN" sz="1800" dirty="0">
                <a:solidFill>
                  <a:srgbClr val="0070C0"/>
                </a:solidFill>
                <a:ea typeface="Segoe UI Black" panose="020B0A02040204020203" pitchFamily="34" charset="0"/>
              </a:rPr>
            </a:br>
            <a:br>
              <a:rPr lang="vi-VN" sz="1800" dirty="0">
                <a:solidFill>
                  <a:srgbClr val="0070C0"/>
                </a:solidFill>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41" name="Text 5">
            <a:extLst>
              <a:ext uri="{FF2B5EF4-FFF2-40B4-BE49-F238E27FC236}">
                <a16:creationId xmlns:a16="http://schemas.microsoft.com/office/drawing/2014/main" id="{96E1E6D9-CD0D-9382-0EA7-7933A998BF5E}"/>
              </a:ext>
            </a:extLst>
          </p:cNvPr>
          <p:cNvSpPr/>
          <p:nvPr/>
        </p:nvSpPr>
        <p:spPr>
          <a:xfrm>
            <a:off x="1039320" y="767216"/>
            <a:ext cx="2376062"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latin typeface="+mn-lt"/>
                <a:ea typeface="Alexandria" pitchFamily="34" charset="-122"/>
                <a:cs typeface="Times New Roman" panose="02020603050405020304" pitchFamily="18" charset="0"/>
              </a:rPr>
              <a:t>2.4. QUY TRÌNH THỰC HIỆN</a:t>
            </a:r>
            <a:endParaRPr lang="en-US" b="1" dirty="0">
              <a:solidFill>
                <a:srgbClr val="004D86"/>
              </a:solidFill>
              <a:latin typeface="+mn-lt"/>
              <a:cs typeface="Times New Roman" panose="02020603050405020304" pitchFamily="18" charset="0"/>
            </a:endParaRPr>
          </a:p>
        </p:txBody>
      </p:sp>
      <p:pic>
        <p:nvPicPr>
          <p:cNvPr id="42" name="Image 3" descr="preencoded.png">
            <a:extLst>
              <a:ext uri="{FF2B5EF4-FFF2-40B4-BE49-F238E27FC236}">
                <a16:creationId xmlns:a16="http://schemas.microsoft.com/office/drawing/2014/main" id="{B2CC51B6-C170-8D5D-B053-3F7010E13C3A}"/>
              </a:ext>
            </a:extLst>
          </p:cNvPr>
          <p:cNvPicPr>
            <a:picLocks noChangeAspect="1"/>
          </p:cNvPicPr>
          <p:nvPr/>
        </p:nvPicPr>
        <p:blipFill>
          <a:blip r:embed="rId3"/>
          <a:stretch>
            <a:fillRect/>
          </a:stretch>
        </p:blipFill>
        <p:spPr>
          <a:xfrm>
            <a:off x="28022" y="814138"/>
            <a:ext cx="913983" cy="343147"/>
          </a:xfrm>
          <a:prstGeom prst="rect">
            <a:avLst/>
          </a:prstGeom>
        </p:spPr>
      </p:pic>
      <p:pic>
        <p:nvPicPr>
          <p:cNvPr id="44" name="Graphic 43">
            <a:extLst>
              <a:ext uri="{FF2B5EF4-FFF2-40B4-BE49-F238E27FC236}">
                <a16:creationId xmlns:a16="http://schemas.microsoft.com/office/drawing/2014/main" id="{462E6850-93FD-75C9-9BD6-3C4E1925F0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spTree>
    <p:extLst>
      <p:ext uri="{BB962C8B-B14F-4D97-AF65-F5344CB8AC3E}">
        <p14:creationId xmlns:p14="http://schemas.microsoft.com/office/powerpoint/2010/main" val="358876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2CBEE936-B891-B597-B5D1-398C37DDC904}"/>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01BD76ED-3D0A-F760-874B-3483C542D2C4}"/>
              </a:ext>
            </a:extLst>
          </p:cNvPr>
          <p:cNvSpPr txBox="1">
            <a:spLocks noGrp="1"/>
          </p:cNvSpPr>
          <p:nvPr>
            <p:ph type="title"/>
          </p:nvPr>
        </p:nvSpPr>
        <p:spPr>
          <a:xfrm>
            <a:off x="3734485" y="166406"/>
            <a:ext cx="33840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00B050"/>
                </a:solidFill>
                <a:latin typeface="+mj-lt"/>
                <a:ea typeface="Segoe UI Black" panose="020B0A02040204020203" pitchFamily="34" charset="0"/>
              </a:rPr>
              <a:t>PHẦN 2 </a:t>
            </a:r>
          </a:p>
        </p:txBody>
      </p:sp>
      <p:sp>
        <p:nvSpPr>
          <p:cNvPr id="303" name="Google Shape;303;p54">
            <a:extLst>
              <a:ext uri="{FF2B5EF4-FFF2-40B4-BE49-F238E27FC236}">
                <a16:creationId xmlns:a16="http://schemas.microsoft.com/office/drawing/2014/main" id="{9C832F08-2414-A64E-5468-6DB07FCCA768}"/>
              </a:ext>
            </a:extLst>
          </p:cNvPr>
          <p:cNvSpPr txBox="1">
            <a:spLocks noGrp="1"/>
          </p:cNvSpPr>
          <p:nvPr>
            <p:ph type="body" idx="1"/>
          </p:nvPr>
        </p:nvSpPr>
        <p:spPr>
          <a:xfrm>
            <a:off x="375010" y="1317893"/>
            <a:ext cx="8393976" cy="1673771"/>
          </a:xfrm>
          <a:prstGeom prst="rect">
            <a:avLst/>
          </a:prstGeom>
        </p:spPr>
        <p:txBody>
          <a:bodyPr spcFirstLastPara="1" wrap="square" lIns="91425" tIns="91425" rIns="91425" bIns="91425" anchor="t" anchorCtr="0">
            <a:noAutofit/>
          </a:bodyPr>
          <a:lstStyle/>
          <a:p>
            <a:pPr marL="0" indent="0" algn="ctr">
              <a:spcAft>
                <a:spcPts val="600"/>
              </a:spcAft>
              <a:buSzPct val="110000"/>
              <a:buNone/>
            </a:pPr>
            <a:r>
              <a:rPr lang="en-US" sz="2400" b="1" dirty="0">
                <a:solidFill>
                  <a:srgbClr val="004D86"/>
                </a:solidFill>
                <a:latin typeface="Arial (Body)"/>
                <a:cs typeface="Segoe UI Semilight" panose="020B0402040204020203" pitchFamily="34" charset="0"/>
              </a:rPr>
              <a:t>THỰC TIỄN TRIỂN KHAI CƠ CHẾ THAM CHIẾU TRONG ĐĂNG KÝ THUỐC TẠI VIỆT NAM</a:t>
            </a:r>
            <a:endParaRPr lang="vi-VN" sz="2400" b="1" dirty="0">
              <a:solidFill>
                <a:srgbClr val="004D86"/>
              </a:solidFill>
              <a:latin typeface="Arial (Body)"/>
              <a:cs typeface="Segoe UI Semilight" panose="020B0402040204020203" pitchFamily="34" charset="0"/>
            </a:endParaRPr>
          </a:p>
        </p:txBody>
      </p:sp>
      <p:cxnSp>
        <p:nvCxnSpPr>
          <p:cNvPr id="305" name="Google Shape;305;p54">
            <a:extLst>
              <a:ext uri="{FF2B5EF4-FFF2-40B4-BE49-F238E27FC236}">
                <a16:creationId xmlns:a16="http://schemas.microsoft.com/office/drawing/2014/main" id="{825CEE92-7569-0144-CB53-0F75EA28159B}"/>
              </a:ext>
            </a:extLst>
          </p:cNvPr>
          <p:cNvCxnSpPr/>
          <p:nvPr/>
        </p:nvCxnSpPr>
        <p:spPr>
          <a:xfrm>
            <a:off x="2095431" y="897687"/>
            <a:ext cx="5281200" cy="0"/>
          </a:xfrm>
          <a:prstGeom prst="straightConnector1">
            <a:avLst/>
          </a:prstGeom>
          <a:noFill/>
          <a:ln w="19050" cap="flat" cmpd="sng">
            <a:solidFill>
              <a:schemeClr val="accent3"/>
            </a:solidFill>
            <a:prstDash val="solid"/>
            <a:round/>
            <a:headEnd type="none" w="med" len="med"/>
            <a:tailEnd type="none" w="med" len="med"/>
          </a:ln>
        </p:spPr>
      </p:cxnSp>
      <p:pic>
        <p:nvPicPr>
          <p:cNvPr id="4" name="Graphic 3">
            <a:extLst>
              <a:ext uri="{FF2B5EF4-FFF2-40B4-BE49-F238E27FC236}">
                <a16:creationId xmlns:a16="http://schemas.microsoft.com/office/drawing/2014/main" id="{98E50E42-6B89-10AB-9318-7758249779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592"/>
            <a:ext cx="827926" cy="827926"/>
          </a:xfrm>
          <a:prstGeom prst="rect">
            <a:avLst/>
          </a:prstGeom>
        </p:spPr>
      </p:pic>
      <p:pic>
        <p:nvPicPr>
          <p:cNvPr id="5" name="Google Shape;385;p60">
            <a:extLst>
              <a:ext uri="{FF2B5EF4-FFF2-40B4-BE49-F238E27FC236}">
                <a16:creationId xmlns:a16="http://schemas.microsoft.com/office/drawing/2014/main" id="{EB37913D-8E9F-8AEB-4D17-B9C279D48EDA}"/>
              </a:ext>
            </a:extLst>
          </p:cNvPr>
          <p:cNvPicPr preferRelativeResize="0"/>
          <p:nvPr/>
        </p:nvPicPr>
        <p:blipFill rotWithShape="1">
          <a:blip r:embed="rId5">
            <a:alphaModFix/>
          </a:blip>
          <a:srcRect t="31505" b="34422"/>
          <a:stretch/>
        </p:blipFill>
        <p:spPr>
          <a:xfrm>
            <a:off x="4" y="2880681"/>
            <a:ext cx="9143996" cy="1564300"/>
          </a:xfrm>
          <a:prstGeom prst="rect">
            <a:avLst/>
          </a:prstGeom>
          <a:noFill/>
          <a:ln>
            <a:noFill/>
          </a:ln>
        </p:spPr>
      </p:pic>
      <p:pic>
        <p:nvPicPr>
          <p:cNvPr id="6" name="Picture 5">
            <a:extLst>
              <a:ext uri="{FF2B5EF4-FFF2-40B4-BE49-F238E27FC236}">
                <a16:creationId xmlns:a16="http://schemas.microsoft.com/office/drawing/2014/main" id="{FA9178D0-0B2F-9958-CAE2-9CEE0781A919}"/>
              </a:ext>
            </a:extLst>
          </p:cNvPr>
          <p:cNvPicPr>
            <a:picLocks noChangeAspect="1"/>
          </p:cNvPicPr>
          <p:nvPr/>
        </p:nvPicPr>
        <p:blipFill>
          <a:blip r:embed="rId6"/>
          <a:stretch>
            <a:fillRect/>
          </a:stretch>
        </p:blipFill>
        <p:spPr>
          <a:xfrm>
            <a:off x="0" y="4605963"/>
            <a:ext cx="9143996" cy="529007"/>
          </a:xfrm>
          <a:prstGeom prst="rect">
            <a:avLst/>
          </a:prstGeom>
        </p:spPr>
      </p:pic>
      <p:sp>
        <p:nvSpPr>
          <p:cNvPr id="7" name="Rectangle 6">
            <a:extLst>
              <a:ext uri="{FF2B5EF4-FFF2-40B4-BE49-F238E27FC236}">
                <a16:creationId xmlns:a16="http://schemas.microsoft.com/office/drawing/2014/main" id="{782BB0A2-DC42-79A4-636B-5CF3363406C1}"/>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 lượng – An toàn – Hiệu quả</a:t>
            </a:r>
          </a:p>
        </p:txBody>
      </p:sp>
    </p:spTree>
    <p:extLst>
      <p:ext uri="{BB962C8B-B14F-4D97-AF65-F5344CB8AC3E}">
        <p14:creationId xmlns:p14="http://schemas.microsoft.com/office/powerpoint/2010/main" val="350857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F3EFB8DD-3055-E377-0269-288FD616DF8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AA5DB6CF-44AC-207C-E396-367A41FFF174}"/>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1. XÂY DỰNG QUY TRÌNH GIẢI QUYẾT THỦ TỤC HÀNH CHÍNH</a:t>
            </a: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C382692D-4518-B524-D71F-9803EFA206E3}"/>
              </a:ext>
            </a:extLst>
          </p:cNvPr>
          <p:cNvSpPr/>
          <p:nvPr/>
        </p:nvSpPr>
        <p:spPr>
          <a:xfrm>
            <a:off x="1039320" y="767216"/>
            <a:ext cx="6397800" cy="358052"/>
          </a:xfrm>
          <a:prstGeom prst="rect">
            <a:avLst/>
          </a:prstGeom>
          <a:noFill/>
          <a:ln/>
        </p:spPr>
        <p:txBody>
          <a:bodyPr wrap="square" lIns="0" tIns="0" rIns="0" bIns="0" rtlCol="0" anchor="t"/>
          <a:lstStyle/>
          <a:p>
            <a:pPr marL="0" indent="0">
              <a:lnSpc>
                <a:spcPts val="2750"/>
              </a:lnSpc>
              <a:buNone/>
            </a:pPr>
            <a:r>
              <a:rPr lang="en-US" b="1" dirty="0" err="1">
                <a:solidFill>
                  <a:srgbClr val="004D86"/>
                </a:solidFill>
                <a:latin typeface="+mn-lt"/>
                <a:ea typeface="Alexandria" pitchFamily="34" charset="-122"/>
                <a:cs typeface="Times New Roman" panose="02020603050405020304" pitchFamily="18" charset="0"/>
              </a:rPr>
              <a:t>Quyết</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định</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số</a:t>
            </a:r>
            <a:r>
              <a:rPr lang="en-US" b="1" dirty="0">
                <a:solidFill>
                  <a:srgbClr val="004D86"/>
                </a:solidFill>
                <a:latin typeface="+mn-lt"/>
                <a:ea typeface="Alexandria" pitchFamily="34" charset="-122"/>
                <a:cs typeface="Times New Roman" panose="02020603050405020304" pitchFamily="18" charset="0"/>
              </a:rPr>
              <a:t> 2959/QĐ-BYT </a:t>
            </a:r>
            <a:r>
              <a:rPr lang="en-US" b="1" dirty="0" err="1">
                <a:solidFill>
                  <a:srgbClr val="004D86"/>
                </a:solidFill>
                <a:latin typeface="+mn-lt"/>
                <a:ea typeface="Alexandria" pitchFamily="34" charset="-122"/>
                <a:cs typeface="Times New Roman" panose="02020603050405020304" pitchFamily="18" charset="0"/>
              </a:rPr>
              <a:t>ngày</a:t>
            </a:r>
            <a:r>
              <a:rPr lang="en-US" b="1" dirty="0">
                <a:solidFill>
                  <a:srgbClr val="004D86"/>
                </a:solidFill>
                <a:latin typeface="+mn-lt"/>
                <a:ea typeface="Alexandria" pitchFamily="34" charset="-122"/>
                <a:cs typeface="Times New Roman" panose="02020603050405020304" pitchFamily="18" charset="0"/>
              </a:rPr>
              <a:t> 17/09/2025 </a:t>
            </a:r>
            <a:r>
              <a:rPr lang="en-US" b="1" dirty="0" err="1">
                <a:solidFill>
                  <a:srgbClr val="004D86"/>
                </a:solidFill>
                <a:latin typeface="+mn-lt"/>
                <a:ea typeface="Alexandria" pitchFamily="34" charset="-122"/>
                <a:cs typeface="Times New Roman" panose="02020603050405020304" pitchFamily="18" charset="0"/>
              </a:rPr>
              <a:t>của</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Bộ</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trưởng</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Bộ</a:t>
            </a:r>
            <a:r>
              <a:rPr lang="en-US" b="1" dirty="0">
                <a:solidFill>
                  <a:srgbClr val="004D86"/>
                </a:solidFill>
                <a:latin typeface="+mn-lt"/>
                <a:ea typeface="Alexandria" pitchFamily="34" charset="-122"/>
                <a:cs typeface="Times New Roman" panose="02020603050405020304" pitchFamily="18" charset="0"/>
              </a:rPr>
              <a:t> Y </a:t>
            </a:r>
            <a:r>
              <a:rPr lang="en-US" b="1" dirty="0" err="1">
                <a:solidFill>
                  <a:srgbClr val="004D86"/>
                </a:solidFill>
                <a:latin typeface="+mn-lt"/>
                <a:ea typeface="Alexandria" pitchFamily="34" charset="-122"/>
                <a:cs typeface="Times New Roman" panose="02020603050405020304" pitchFamily="18" charset="0"/>
              </a:rPr>
              <a:t>tế</a:t>
            </a:r>
            <a:endParaRPr lang="en-US" b="1" dirty="0">
              <a:solidFill>
                <a:srgbClr val="004D86"/>
              </a:solidFill>
              <a:latin typeface="+mn-lt"/>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0B690019-6825-7B36-373A-046334EBB6B0}"/>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AD0583B1-A202-9292-F6EF-AB1BA91C2D77}"/>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F814D55B-B470-9215-4BE2-D4D7519217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B8F16507-C9CE-5A5D-9A9A-E9606E2FA365}"/>
              </a:ext>
            </a:extLst>
          </p:cNvPr>
          <p:cNvPicPr>
            <a:picLocks noChangeAspect="1"/>
          </p:cNvPicPr>
          <p:nvPr/>
        </p:nvPicPr>
        <p:blipFill>
          <a:blip r:embed="rId6"/>
          <a:stretch>
            <a:fillRect/>
          </a:stretch>
        </p:blipFill>
        <p:spPr>
          <a:xfrm>
            <a:off x="0" y="4605963"/>
            <a:ext cx="9143996" cy="529007"/>
          </a:xfrm>
          <a:prstGeom prst="rect">
            <a:avLst/>
          </a:prstGeom>
        </p:spPr>
      </p:pic>
      <p:pic>
        <p:nvPicPr>
          <p:cNvPr id="7" name="Picture 6">
            <a:extLst>
              <a:ext uri="{FF2B5EF4-FFF2-40B4-BE49-F238E27FC236}">
                <a16:creationId xmlns:a16="http://schemas.microsoft.com/office/drawing/2014/main" id="{E9C0B8E3-FE31-6FA8-F87E-E1DC6297CD3E}"/>
              </a:ext>
            </a:extLst>
          </p:cNvPr>
          <p:cNvPicPr>
            <a:picLocks noChangeAspect="1"/>
          </p:cNvPicPr>
          <p:nvPr/>
        </p:nvPicPr>
        <p:blipFill>
          <a:blip r:embed="rId7"/>
          <a:srcRect l="9677" r="7387"/>
          <a:stretch>
            <a:fillRect/>
          </a:stretch>
        </p:blipFill>
        <p:spPr>
          <a:xfrm>
            <a:off x="228886" y="1607083"/>
            <a:ext cx="4047023" cy="1569068"/>
          </a:xfrm>
          <a:prstGeom prst="rect">
            <a:avLst/>
          </a:prstGeom>
        </p:spPr>
      </p:pic>
      <p:pic>
        <p:nvPicPr>
          <p:cNvPr id="9" name="Picture 8">
            <a:extLst>
              <a:ext uri="{FF2B5EF4-FFF2-40B4-BE49-F238E27FC236}">
                <a16:creationId xmlns:a16="http://schemas.microsoft.com/office/drawing/2014/main" id="{EABB4654-1D08-AB1A-6DE4-2CEC20654D69}"/>
              </a:ext>
            </a:extLst>
          </p:cNvPr>
          <p:cNvPicPr>
            <a:picLocks noChangeAspect="1"/>
          </p:cNvPicPr>
          <p:nvPr/>
        </p:nvPicPr>
        <p:blipFill>
          <a:blip r:embed="rId8"/>
          <a:srcRect l="4714" r="3090"/>
          <a:stretch>
            <a:fillRect/>
          </a:stretch>
        </p:blipFill>
        <p:spPr>
          <a:xfrm>
            <a:off x="4275909" y="1038183"/>
            <a:ext cx="4728754" cy="3953706"/>
          </a:xfrm>
          <a:prstGeom prst="rect">
            <a:avLst/>
          </a:prstGeom>
        </p:spPr>
      </p:pic>
      <p:sp>
        <p:nvSpPr>
          <p:cNvPr id="10" name="Rectangle 9">
            <a:extLst>
              <a:ext uri="{FF2B5EF4-FFF2-40B4-BE49-F238E27FC236}">
                <a16:creationId xmlns:a16="http://schemas.microsoft.com/office/drawing/2014/main" id="{527F1789-4153-D169-098D-910D4B11B903}"/>
              </a:ext>
            </a:extLst>
          </p:cNvPr>
          <p:cNvSpPr/>
          <p:nvPr/>
        </p:nvSpPr>
        <p:spPr>
          <a:xfrm>
            <a:off x="4180114" y="4035980"/>
            <a:ext cx="4935864" cy="414494"/>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9265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D1498909-0813-9BBD-99C5-BE4F95780335}"/>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F618A236-F93B-A153-874F-B240CFD838AA}"/>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1. XÂY DỰNG QUY TRÌNH GIẢI QUYẾT THỦ TỤC HÀNH CHÍNH</a:t>
            </a: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BE766476-1742-0E28-BF33-830FA508A875}"/>
              </a:ext>
            </a:extLst>
          </p:cNvPr>
          <p:cNvSpPr/>
          <p:nvPr/>
        </p:nvSpPr>
        <p:spPr>
          <a:xfrm>
            <a:off x="1039320" y="767216"/>
            <a:ext cx="6397800" cy="358052"/>
          </a:xfrm>
          <a:prstGeom prst="rect">
            <a:avLst/>
          </a:prstGeom>
          <a:noFill/>
          <a:ln/>
        </p:spPr>
        <p:txBody>
          <a:bodyPr wrap="square" lIns="0" tIns="0" rIns="0" bIns="0" rtlCol="0" anchor="t"/>
          <a:lstStyle/>
          <a:p>
            <a:pPr marL="0" indent="0">
              <a:lnSpc>
                <a:spcPts val="2750"/>
              </a:lnSpc>
              <a:buNone/>
            </a:pPr>
            <a:r>
              <a:rPr lang="en-US" b="1" dirty="0" err="1">
                <a:solidFill>
                  <a:srgbClr val="004D86"/>
                </a:solidFill>
                <a:latin typeface="+mn-lt"/>
                <a:ea typeface="Alexandria" pitchFamily="34" charset="-122"/>
                <a:cs typeface="Times New Roman" panose="02020603050405020304" pitchFamily="18" charset="0"/>
              </a:rPr>
              <a:t>Quyết</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định</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số</a:t>
            </a:r>
            <a:r>
              <a:rPr lang="en-US" b="1" dirty="0">
                <a:solidFill>
                  <a:srgbClr val="004D86"/>
                </a:solidFill>
                <a:latin typeface="+mn-lt"/>
                <a:ea typeface="Alexandria" pitchFamily="34" charset="-122"/>
                <a:cs typeface="Times New Roman" panose="02020603050405020304" pitchFamily="18" charset="0"/>
              </a:rPr>
              <a:t> 2959/QĐ-BYT </a:t>
            </a:r>
            <a:r>
              <a:rPr lang="en-US" b="1" dirty="0" err="1">
                <a:solidFill>
                  <a:srgbClr val="004D86"/>
                </a:solidFill>
                <a:latin typeface="+mn-lt"/>
                <a:ea typeface="Alexandria" pitchFamily="34" charset="-122"/>
                <a:cs typeface="Times New Roman" panose="02020603050405020304" pitchFamily="18" charset="0"/>
              </a:rPr>
              <a:t>ngày</a:t>
            </a:r>
            <a:r>
              <a:rPr lang="en-US" b="1" dirty="0">
                <a:solidFill>
                  <a:srgbClr val="004D86"/>
                </a:solidFill>
                <a:latin typeface="+mn-lt"/>
                <a:ea typeface="Alexandria" pitchFamily="34" charset="-122"/>
                <a:cs typeface="Times New Roman" panose="02020603050405020304" pitchFamily="18" charset="0"/>
              </a:rPr>
              <a:t> 17/09/2025 </a:t>
            </a:r>
            <a:r>
              <a:rPr lang="en-US" b="1" dirty="0" err="1">
                <a:solidFill>
                  <a:srgbClr val="004D86"/>
                </a:solidFill>
                <a:latin typeface="+mn-lt"/>
                <a:ea typeface="Alexandria" pitchFamily="34" charset="-122"/>
                <a:cs typeface="Times New Roman" panose="02020603050405020304" pitchFamily="18" charset="0"/>
              </a:rPr>
              <a:t>của</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Bộ</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trưởng</a:t>
            </a:r>
            <a:r>
              <a:rPr lang="en-US" b="1" dirty="0">
                <a:solidFill>
                  <a:srgbClr val="004D86"/>
                </a:solidFill>
                <a:latin typeface="+mn-lt"/>
                <a:ea typeface="Alexandria" pitchFamily="34" charset="-122"/>
                <a:cs typeface="Times New Roman" panose="02020603050405020304" pitchFamily="18" charset="0"/>
              </a:rPr>
              <a:t> </a:t>
            </a:r>
            <a:r>
              <a:rPr lang="en-US" b="1" dirty="0" err="1">
                <a:solidFill>
                  <a:srgbClr val="004D86"/>
                </a:solidFill>
                <a:latin typeface="+mn-lt"/>
                <a:ea typeface="Alexandria" pitchFamily="34" charset="-122"/>
                <a:cs typeface="Times New Roman" panose="02020603050405020304" pitchFamily="18" charset="0"/>
              </a:rPr>
              <a:t>Bộ</a:t>
            </a:r>
            <a:r>
              <a:rPr lang="en-US" b="1" dirty="0">
                <a:solidFill>
                  <a:srgbClr val="004D86"/>
                </a:solidFill>
                <a:latin typeface="+mn-lt"/>
                <a:ea typeface="Alexandria" pitchFamily="34" charset="-122"/>
                <a:cs typeface="Times New Roman" panose="02020603050405020304" pitchFamily="18" charset="0"/>
              </a:rPr>
              <a:t> Y </a:t>
            </a:r>
            <a:r>
              <a:rPr lang="en-US" b="1" dirty="0" err="1">
                <a:solidFill>
                  <a:srgbClr val="004D86"/>
                </a:solidFill>
                <a:latin typeface="+mn-lt"/>
                <a:ea typeface="Alexandria" pitchFamily="34" charset="-122"/>
                <a:cs typeface="Times New Roman" panose="02020603050405020304" pitchFamily="18" charset="0"/>
              </a:rPr>
              <a:t>tế</a:t>
            </a:r>
            <a:endParaRPr lang="en-US" b="1" dirty="0">
              <a:solidFill>
                <a:srgbClr val="004D86"/>
              </a:solidFill>
              <a:latin typeface="+mn-lt"/>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4AF03BA4-E503-0A14-6A37-72BF2DC820B7}"/>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3F3F4646-F062-4E59-54F5-1EBF88A9BF74}"/>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ECCF90DC-624F-19E6-364C-F94FE68065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6B40E96A-9136-B437-8A7B-6B044DAD946F}"/>
              </a:ext>
            </a:extLst>
          </p:cNvPr>
          <p:cNvPicPr>
            <a:picLocks noChangeAspect="1"/>
          </p:cNvPicPr>
          <p:nvPr/>
        </p:nvPicPr>
        <p:blipFill>
          <a:blip r:embed="rId6"/>
          <a:stretch>
            <a:fillRect/>
          </a:stretch>
        </p:blipFill>
        <p:spPr>
          <a:xfrm>
            <a:off x="0" y="4605963"/>
            <a:ext cx="9143996" cy="529007"/>
          </a:xfrm>
          <a:prstGeom prst="rect">
            <a:avLst/>
          </a:prstGeom>
        </p:spPr>
      </p:pic>
      <p:sp>
        <p:nvSpPr>
          <p:cNvPr id="2" name="TextBox 1">
            <a:extLst>
              <a:ext uri="{FF2B5EF4-FFF2-40B4-BE49-F238E27FC236}">
                <a16:creationId xmlns:a16="http://schemas.microsoft.com/office/drawing/2014/main" id="{07689FC6-9A3E-12A2-7B08-D87FCDA7A670}"/>
              </a:ext>
            </a:extLst>
          </p:cNvPr>
          <p:cNvSpPr txBox="1"/>
          <p:nvPr/>
        </p:nvSpPr>
        <p:spPr>
          <a:xfrm>
            <a:off x="640865" y="1387374"/>
            <a:ext cx="7588735" cy="3016210"/>
          </a:xfrm>
          <a:prstGeom prst="rect">
            <a:avLst/>
          </a:prstGeom>
          <a:noFill/>
        </p:spPr>
        <p:txBody>
          <a:bodyPr wrap="square" rtlCol="0">
            <a:spAutoFit/>
          </a:bodyPr>
          <a:lstStyle/>
          <a:p>
            <a:pPr>
              <a:spcBef>
                <a:spcPts val="600"/>
              </a:spcBef>
              <a:spcAft>
                <a:spcPts val="600"/>
              </a:spcAft>
            </a:pPr>
            <a:r>
              <a:rPr lang="en-US" sz="1500" b="1" dirty="0" err="1"/>
              <a:t>Biểu</a:t>
            </a:r>
            <a:r>
              <a:rPr lang="en-US" sz="1500" b="1" dirty="0"/>
              <a:t> </a:t>
            </a:r>
            <a:r>
              <a:rPr lang="en-US" sz="1500" b="1" dirty="0" err="1"/>
              <a:t>mẫu</a:t>
            </a:r>
            <a:r>
              <a:rPr lang="en-US" sz="1500" b="1" dirty="0"/>
              <a:t> </a:t>
            </a:r>
            <a:r>
              <a:rPr lang="en-US" sz="1500" b="1" dirty="0" err="1"/>
              <a:t>biên</a:t>
            </a:r>
            <a:r>
              <a:rPr lang="en-US" sz="1500" b="1" dirty="0"/>
              <a:t> </a:t>
            </a:r>
            <a:r>
              <a:rPr lang="en-US" sz="1500" b="1" dirty="0" err="1"/>
              <a:t>bản</a:t>
            </a:r>
            <a:r>
              <a:rPr lang="en-US" sz="1500" b="1" dirty="0"/>
              <a:t> </a:t>
            </a:r>
            <a:r>
              <a:rPr lang="en-US" sz="1500" b="1" dirty="0" err="1"/>
              <a:t>thẩm</a:t>
            </a:r>
            <a:r>
              <a:rPr lang="en-US" sz="1500" b="1" dirty="0"/>
              <a:t> </a:t>
            </a:r>
            <a:r>
              <a:rPr lang="en-US" sz="1500" b="1" dirty="0" err="1"/>
              <a:t>định</a:t>
            </a:r>
            <a:r>
              <a:rPr lang="en-US" sz="1500" b="1" dirty="0"/>
              <a:t> </a:t>
            </a:r>
            <a:r>
              <a:rPr lang="en-US" sz="1500" b="1" dirty="0" err="1"/>
              <a:t>hồ</a:t>
            </a:r>
            <a:r>
              <a:rPr lang="en-US" sz="1500" b="1" dirty="0"/>
              <a:t> </a:t>
            </a:r>
            <a:r>
              <a:rPr lang="en-US" sz="1500" b="1" dirty="0" err="1"/>
              <a:t>sơ</a:t>
            </a:r>
            <a:r>
              <a:rPr lang="en-US" sz="1500" b="1" dirty="0"/>
              <a:t>:</a:t>
            </a:r>
          </a:p>
          <a:p>
            <a:pPr marL="285750" indent="-285750">
              <a:spcBef>
                <a:spcPts val="600"/>
              </a:spcBef>
              <a:spcAft>
                <a:spcPts val="600"/>
              </a:spcAft>
              <a:buFont typeface="Arial" panose="020B0604020202020204" pitchFamily="34" charset="0"/>
              <a:buChar char="•"/>
            </a:pPr>
            <a:r>
              <a:rPr lang="vi-VN" sz="1500" dirty="0"/>
              <a:t>BM.QLD.ĐK.09.01.03-PC02: Mẫu Biên bản thẩm định phần hồ sơ Hành chính - thuốc nhập khẩu </a:t>
            </a:r>
            <a:endParaRPr lang="en-US" sz="1500" dirty="0"/>
          </a:p>
          <a:p>
            <a:pPr marL="285750" indent="-285750">
              <a:spcBef>
                <a:spcPts val="600"/>
              </a:spcBef>
              <a:spcAft>
                <a:spcPts val="600"/>
              </a:spcAft>
              <a:buFont typeface="Arial" panose="020B0604020202020204" pitchFamily="34" charset="0"/>
              <a:buChar char="•"/>
            </a:pPr>
            <a:r>
              <a:rPr lang="vi-VN" sz="1500" dirty="0"/>
              <a:t>BM.QLD.ĐK.09.01.03-CL01: Mẫu Biên bản thẩm định phần hồ sơ Chất lượng - thuốc Hóa dược, Vắc xin, Sinh phẩm </a:t>
            </a:r>
            <a:endParaRPr lang="en-US" sz="1500" dirty="0"/>
          </a:p>
          <a:p>
            <a:pPr marL="285750" indent="-285750">
              <a:spcBef>
                <a:spcPts val="600"/>
              </a:spcBef>
              <a:spcAft>
                <a:spcPts val="600"/>
              </a:spcAft>
              <a:buFont typeface="Arial" panose="020B0604020202020204" pitchFamily="34" charset="0"/>
              <a:buChar char="•"/>
            </a:pPr>
            <a:r>
              <a:rPr lang="vi-VN" sz="1500" dirty="0"/>
              <a:t>BM.QLD.ĐK.09.01.03-AH04: Mẫu Biên bản thẩm định Hồ sơ an toàn, hiệu quả - Tiểu ban lâm sàng</a:t>
            </a:r>
            <a:r>
              <a:rPr lang="en-US" sz="1500" dirty="0"/>
              <a:t> </a:t>
            </a:r>
            <a:r>
              <a:rPr lang="vi-VN" sz="1500" i="1" dirty="0"/>
              <a:t>(thẩm định tham chiếu)</a:t>
            </a:r>
            <a:r>
              <a:rPr lang="vi-VN" sz="1500" dirty="0"/>
              <a:t> </a:t>
            </a:r>
            <a:endParaRPr lang="en-US" sz="1500" dirty="0"/>
          </a:p>
          <a:p>
            <a:pPr marL="285750" indent="-285750">
              <a:spcBef>
                <a:spcPts val="600"/>
              </a:spcBef>
              <a:spcAft>
                <a:spcPts val="600"/>
              </a:spcAft>
              <a:buFont typeface="Arial" panose="020B0604020202020204" pitchFamily="34" charset="0"/>
              <a:buChar char="•"/>
            </a:pPr>
            <a:r>
              <a:rPr lang="vi-VN" sz="1500" dirty="0"/>
              <a:t>BM.QLD.ĐK.09.01.03-AH05: Mẫu Biên bản thẩm định Hồ sơ an toàn, hiệu quả - Tiểu ban tương đương sinh học</a:t>
            </a:r>
            <a:r>
              <a:rPr lang="en-US" sz="1500" dirty="0"/>
              <a:t> </a:t>
            </a:r>
            <a:r>
              <a:rPr lang="vi-VN" sz="1500" i="1" dirty="0"/>
              <a:t>(thẩm định tham chiếu)</a:t>
            </a:r>
            <a:r>
              <a:rPr lang="vi-VN" sz="1500" dirty="0"/>
              <a:t> </a:t>
            </a:r>
            <a:br>
              <a:rPr lang="vi-VN" sz="1500" dirty="0"/>
            </a:br>
            <a:endParaRPr lang="fr-FR" sz="1500" dirty="0"/>
          </a:p>
        </p:txBody>
      </p:sp>
      <p:sp>
        <p:nvSpPr>
          <p:cNvPr id="4" name="Rectangle 3">
            <a:extLst>
              <a:ext uri="{FF2B5EF4-FFF2-40B4-BE49-F238E27FC236}">
                <a16:creationId xmlns:a16="http://schemas.microsoft.com/office/drawing/2014/main" id="{B5CFF743-0FE0-DAC7-98CC-25EF1A5AB914}"/>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Hiệu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59271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EB30543C-9BB3-FCE1-4475-28326F6A695F}"/>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0C803BAA-2FD3-5757-9F8A-F081F59AB2C4}"/>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2. HOÀN THIỆN HỆ THỐNG DỊCH VỤ CÔNG TRỰC TUYẾN</a:t>
            </a: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3740BC71-5EBA-DB1E-B7DF-8825A297DA69}"/>
              </a:ext>
            </a:extLst>
          </p:cNvPr>
          <p:cNvSpPr/>
          <p:nvPr/>
        </p:nvSpPr>
        <p:spPr>
          <a:xfrm>
            <a:off x="1039320" y="767216"/>
            <a:ext cx="6397800" cy="358052"/>
          </a:xfrm>
          <a:prstGeom prst="rect">
            <a:avLst/>
          </a:prstGeom>
          <a:noFill/>
          <a:ln/>
        </p:spPr>
        <p:txBody>
          <a:bodyPr wrap="square" lIns="0" tIns="0" rIns="0" bIns="0" rtlCol="0" anchor="t"/>
          <a:lstStyle/>
          <a:p>
            <a:pPr marL="0" indent="0">
              <a:lnSpc>
                <a:spcPts val="2750"/>
              </a:lnSpc>
              <a:buNone/>
            </a:pPr>
            <a:endParaRPr lang="en-US" b="1" dirty="0">
              <a:solidFill>
                <a:srgbClr val="004D86"/>
              </a:solidFill>
              <a:latin typeface="+mn-lt"/>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1A12A069-4ADB-75F6-0CCC-AED7E50F8F7B}"/>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BF560523-9292-75E4-16B8-21955ED8C2B0}"/>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DD3B14AD-9F42-0793-020A-B86B964676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671B7045-60E5-C273-C643-2C37A353FC2C}"/>
              </a:ext>
            </a:extLst>
          </p:cNvPr>
          <p:cNvPicPr>
            <a:picLocks noChangeAspect="1"/>
          </p:cNvPicPr>
          <p:nvPr/>
        </p:nvPicPr>
        <p:blipFill>
          <a:blip r:embed="rId6"/>
          <a:stretch>
            <a:fillRect/>
          </a:stretch>
        </p:blipFill>
        <p:spPr>
          <a:xfrm>
            <a:off x="0" y="4605963"/>
            <a:ext cx="9143996" cy="529007"/>
          </a:xfrm>
          <a:prstGeom prst="rect">
            <a:avLst/>
          </a:prstGeom>
        </p:spPr>
      </p:pic>
      <p:pic>
        <p:nvPicPr>
          <p:cNvPr id="4" name="Picture 3">
            <a:extLst>
              <a:ext uri="{FF2B5EF4-FFF2-40B4-BE49-F238E27FC236}">
                <a16:creationId xmlns:a16="http://schemas.microsoft.com/office/drawing/2014/main" id="{1D970646-32C3-2D4E-9EAF-38E574B5D545}"/>
              </a:ext>
            </a:extLst>
          </p:cNvPr>
          <p:cNvPicPr>
            <a:picLocks noChangeAspect="1"/>
          </p:cNvPicPr>
          <p:nvPr/>
        </p:nvPicPr>
        <p:blipFill>
          <a:blip r:embed="rId7"/>
          <a:stretch>
            <a:fillRect/>
          </a:stretch>
        </p:blipFill>
        <p:spPr>
          <a:xfrm>
            <a:off x="28022" y="1366264"/>
            <a:ext cx="4384617" cy="2224631"/>
          </a:xfrm>
          <a:prstGeom prst="rect">
            <a:avLst/>
          </a:prstGeom>
        </p:spPr>
      </p:pic>
      <p:pic>
        <p:nvPicPr>
          <p:cNvPr id="8" name="Picture 7">
            <a:extLst>
              <a:ext uri="{FF2B5EF4-FFF2-40B4-BE49-F238E27FC236}">
                <a16:creationId xmlns:a16="http://schemas.microsoft.com/office/drawing/2014/main" id="{18359BE8-CA3B-097C-25D5-33ED099E1F61}"/>
              </a:ext>
            </a:extLst>
          </p:cNvPr>
          <p:cNvPicPr>
            <a:picLocks noChangeAspect="1"/>
          </p:cNvPicPr>
          <p:nvPr/>
        </p:nvPicPr>
        <p:blipFill>
          <a:blip r:embed="rId8"/>
          <a:stretch>
            <a:fillRect/>
          </a:stretch>
        </p:blipFill>
        <p:spPr>
          <a:xfrm>
            <a:off x="4543979" y="1366264"/>
            <a:ext cx="4571999" cy="2224629"/>
          </a:xfrm>
          <a:prstGeom prst="rect">
            <a:avLst/>
          </a:prstGeom>
        </p:spPr>
      </p:pic>
      <p:sp>
        <p:nvSpPr>
          <p:cNvPr id="9" name="TextBox 8">
            <a:extLst>
              <a:ext uri="{FF2B5EF4-FFF2-40B4-BE49-F238E27FC236}">
                <a16:creationId xmlns:a16="http://schemas.microsoft.com/office/drawing/2014/main" id="{93A44A0C-42A7-58CA-2D43-F75D4C94D996}"/>
              </a:ext>
            </a:extLst>
          </p:cNvPr>
          <p:cNvSpPr txBox="1"/>
          <p:nvPr/>
        </p:nvSpPr>
        <p:spPr>
          <a:xfrm>
            <a:off x="853440" y="3814354"/>
            <a:ext cx="2838994" cy="307777"/>
          </a:xfrm>
          <a:prstGeom prst="rect">
            <a:avLst/>
          </a:prstGeom>
          <a:noFill/>
        </p:spPr>
        <p:txBody>
          <a:bodyPr wrap="square" rtlCol="0">
            <a:spAutoFit/>
          </a:bodyPr>
          <a:lstStyle/>
          <a:p>
            <a:pPr algn="ctr"/>
            <a:r>
              <a:rPr lang="fr-FR" b="1" dirty="0" err="1"/>
              <a:t>Giao</a:t>
            </a:r>
            <a:r>
              <a:rPr lang="fr-FR" b="1" dirty="0"/>
              <a:t> </a:t>
            </a:r>
            <a:r>
              <a:rPr lang="fr-FR" b="1" dirty="0" err="1"/>
              <a:t>diện</a:t>
            </a:r>
            <a:r>
              <a:rPr lang="fr-FR" b="1" dirty="0"/>
              <a:t> </a:t>
            </a:r>
            <a:r>
              <a:rPr lang="fr-FR" b="1" dirty="0" err="1"/>
              <a:t>doanh</a:t>
            </a:r>
            <a:r>
              <a:rPr lang="fr-FR" b="1" dirty="0"/>
              <a:t> </a:t>
            </a:r>
            <a:r>
              <a:rPr lang="fr-FR" b="1" dirty="0" err="1"/>
              <a:t>nghiệp</a:t>
            </a:r>
            <a:endParaRPr lang="fr-FR" b="1" dirty="0"/>
          </a:p>
        </p:txBody>
      </p:sp>
      <p:sp>
        <p:nvSpPr>
          <p:cNvPr id="10" name="TextBox 9">
            <a:extLst>
              <a:ext uri="{FF2B5EF4-FFF2-40B4-BE49-F238E27FC236}">
                <a16:creationId xmlns:a16="http://schemas.microsoft.com/office/drawing/2014/main" id="{6D4385FE-507D-53D2-0BC2-B96F337A163C}"/>
              </a:ext>
            </a:extLst>
          </p:cNvPr>
          <p:cNvSpPr txBox="1"/>
          <p:nvPr/>
        </p:nvSpPr>
        <p:spPr>
          <a:xfrm>
            <a:off x="5682343" y="3814353"/>
            <a:ext cx="2838994" cy="307777"/>
          </a:xfrm>
          <a:prstGeom prst="rect">
            <a:avLst/>
          </a:prstGeom>
          <a:noFill/>
        </p:spPr>
        <p:txBody>
          <a:bodyPr wrap="square" rtlCol="0">
            <a:spAutoFit/>
          </a:bodyPr>
          <a:lstStyle/>
          <a:p>
            <a:pPr algn="ctr"/>
            <a:r>
              <a:rPr lang="fr-FR" b="1" dirty="0" err="1"/>
              <a:t>Giao</a:t>
            </a:r>
            <a:r>
              <a:rPr lang="fr-FR" b="1" dirty="0"/>
              <a:t> </a:t>
            </a:r>
            <a:r>
              <a:rPr lang="fr-FR" b="1" dirty="0" err="1"/>
              <a:t>diện</a:t>
            </a:r>
            <a:r>
              <a:rPr lang="fr-FR" b="1" dirty="0"/>
              <a:t> </a:t>
            </a:r>
            <a:r>
              <a:rPr lang="fr-FR" b="1" dirty="0" err="1"/>
              <a:t>cơ</a:t>
            </a:r>
            <a:r>
              <a:rPr lang="fr-FR" b="1" dirty="0"/>
              <a:t> </a:t>
            </a:r>
            <a:r>
              <a:rPr lang="fr-FR" b="1" dirty="0" err="1"/>
              <a:t>quan</a:t>
            </a:r>
            <a:r>
              <a:rPr lang="fr-FR" b="1" dirty="0"/>
              <a:t> </a:t>
            </a:r>
            <a:r>
              <a:rPr lang="fr-FR" b="1" dirty="0" err="1"/>
              <a:t>quản</a:t>
            </a:r>
            <a:r>
              <a:rPr lang="fr-FR" b="1" dirty="0"/>
              <a:t> </a:t>
            </a:r>
            <a:r>
              <a:rPr lang="fr-FR" b="1" dirty="0" err="1"/>
              <a:t>lý</a:t>
            </a:r>
            <a:endParaRPr lang="fr-FR" b="1" dirty="0"/>
          </a:p>
        </p:txBody>
      </p:sp>
      <p:sp>
        <p:nvSpPr>
          <p:cNvPr id="2" name="Rectangle 1">
            <a:extLst>
              <a:ext uri="{FF2B5EF4-FFF2-40B4-BE49-F238E27FC236}">
                <a16:creationId xmlns:a16="http://schemas.microsoft.com/office/drawing/2014/main" id="{29DCA363-7156-4B0D-EE15-FEA76B22DC37}"/>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Hiệu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59765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818248" y="136157"/>
            <a:ext cx="750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solidFill>
                  <a:srgbClr val="0070C0"/>
                </a:solidFill>
                <a:latin typeface="+mj-lt"/>
                <a:ea typeface="Segoe UI Black" panose="020B0A02040204020203" pitchFamily="34" charset="0"/>
              </a:rPr>
              <a:t>TÓM</a:t>
            </a:r>
            <a:r>
              <a:rPr lang="en-US" dirty="0">
                <a:solidFill>
                  <a:srgbClr val="0070C0"/>
                </a:solidFill>
                <a:latin typeface="+mj-lt"/>
                <a:ea typeface="Segoe UI Black" panose="020B0A02040204020203" pitchFamily="34" charset="0"/>
              </a:rPr>
              <a:t> </a:t>
            </a:r>
            <a:r>
              <a:rPr lang="en-US" dirty="0" err="1">
                <a:solidFill>
                  <a:srgbClr val="0070C0"/>
                </a:solidFill>
                <a:latin typeface="+mj-lt"/>
                <a:ea typeface="Segoe UI Black" panose="020B0A02040204020203" pitchFamily="34" charset="0"/>
              </a:rPr>
              <a:t>TẮT</a:t>
            </a:r>
            <a:r>
              <a:rPr lang="en-US" dirty="0">
                <a:solidFill>
                  <a:srgbClr val="0070C0"/>
                </a:solidFill>
                <a:latin typeface="+mj-lt"/>
                <a:ea typeface="Segoe UI Black" panose="020B0A02040204020203" pitchFamily="34" charset="0"/>
              </a:rPr>
              <a:t> </a:t>
            </a:r>
            <a:r>
              <a:rPr lang="en-US" dirty="0" err="1">
                <a:solidFill>
                  <a:srgbClr val="0070C0"/>
                </a:solidFill>
                <a:latin typeface="+mj-lt"/>
                <a:ea typeface="Segoe UI Black" panose="020B0A02040204020203" pitchFamily="34" charset="0"/>
              </a:rPr>
              <a:t>NỘI</a:t>
            </a:r>
            <a:r>
              <a:rPr lang="en-US">
                <a:solidFill>
                  <a:srgbClr val="0070C0"/>
                </a:solidFill>
                <a:latin typeface="+mj-lt"/>
                <a:ea typeface="Segoe UI Black" panose="020B0A02040204020203" pitchFamily="34" charset="0"/>
              </a:rPr>
              <a:t> DUNG</a:t>
            </a:r>
          </a:p>
        </p:txBody>
      </p:sp>
      <p:sp>
        <p:nvSpPr>
          <p:cNvPr id="303" name="Google Shape;303;p54"/>
          <p:cNvSpPr txBox="1">
            <a:spLocks noGrp="1"/>
          </p:cNvSpPr>
          <p:nvPr>
            <p:ph type="body" idx="1"/>
          </p:nvPr>
        </p:nvSpPr>
        <p:spPr>
          <a:xfrm>
            <a:off x="522113" y="1130534"/>
            <a:ext cx="8393976" cy="1673771"/>
          </a:xfrm>
          <a:prstGeom prst="rect">
            <a:avLst/>
          </a:prstGeom>
        </p:spPr>
        <p:txBody>
          <a:bodyPr spcFirstLastPara="1" wrap="square" lIns="91425" tIns="91425" rIns="91425" bIns="91425" anchor="t" anchorCtr="0">
            <a:noAutofit/>
          </a:bodyPr>
          <a:lstStyle/>
          <a:p>
            <a:pPr marL="342900" indent="-342900">
              <a:lnSpc>
                <a:spcPct val="100000"/>
              </a:lnSpc>
              <a:spcAft>
                <a:spcPts val="600"/>
              </a:spcAft>
              <a:buSzPct val="110000"/>
            </a:pPr>
            <a:r>
              <a:rPr lang="en-US" sz="2400" dirty="0" err="1">
                <a:solidFill>
                  <a:srgbClr val="004D86"/>
                </a:solidFill>
                <a:latin typeface="Arial (Body)"/>
                <a:cs typeface="Segoe UI Semilight" panose="020B0402040204020203" pitchFamily="34" charset="0"/>
              </a:rPr>
              <a:t>Căn</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cứ</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pháp</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lý</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cơ</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chế</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tham</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chiếu</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trong</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đăng</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ký</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thuốc</a:t>
            </a:r>
            <a:endParaRPr lang="vi-VN" sz="2400" dirty="0">
              <a:solidFill>
                <a:srgbClr val="004D86"/>
              </a:solidFill>
              <a:latin typeface="Arial (Body)"/>
              <a:cs typeface="Segoe UI Semilight" panose="020B0402040204020203" pitchFamily="34" charset="0"/>
            </a:endParaRPr>
          </a:p>
          <a:p>
            <a:pPr marL="342900" indent="-342900">
              <a:lnSpc>
                <a:spcPct val="100000"/>
              </a:lnSpc>
              <a:spcAft>
                <a:spcPts val="600"/>
              </a:spcAft>
              <a:buSzPct val="110000"/>
            </a:pPr>
            <a:r>
              <a:rPr lang="en-US" sz="2400" dirty="0" err="1">
                <a:solidFill>
                  <a:srgbClr val="004D86"/>
                </a:solidFill>
                <a:latin typeface="Arial (Body)"/>
                <a:cs typeface="Segoe UI Semilight" panose="020B0402040204020203" pitchFamily="34" charset="0"/>
              </a:rPr>
              <a:t>Thực</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tiễn</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triển</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khai</a:t>
            </a:r>
            <a:r>
              <a:rPr lang="en-US" sz="2400" dirty="0">
                <a:solidFill>
                  <a:srgbClr val="004D86"/>
                </a:solidFill>
                <a:latin typeface="Arial (Body)"/>
                <a:cs typeface="Segoe UI Semilight" panose="020B0402040204020203" pitchFamily="34" charset="0"/>
              </a:rPr>
              <a:t> </a:t>
            </a:r>
            <a:r>
              <a:rPr lang="en-US" sz="2400" dirty="0" err="1">
                <a:solidFill>
                  <a:srgbClr val="004D86"/>
                </a:solidFill>
                <a:latin typeface="Arial (Body)"/>
                <a:cs typeface="Segoe UI Semilight" panose="020B0402040204020203" pitchFamily="34" charset="0"/>
              </a:rPr>
              <a:t>tại</a:t>
            </a:r>
            <a:r>
              <a:rPr lang="en-US" sz="2400" dirty="0">
                <a:solidFill>
                  <a:srgbClr val="004D86"/>
                </a:solidFill>
                <a:latin typeface="Arial (Body)"/>
                <a:cs typeface="Segoe UI Semilight" panose="020B0402040204020203" pitchFamily="34" charset="0"/>
              </a:rPr>
              <a:t> Việt Nam</a:t>
            </a:r>
          </a:p>
        </p:txBody>
      </p:sp>
      <p:cxnSp>
        <p:nvCxnSpPr>
          <p:cNvPr id="305" name="Google Shape;305;p54"/>
          <p:cNvCxnSpPr/>
          <p:nvPr/>
        </p:nvCxnSpPr>
        <p:spPr>
          <a:xfrm>
            <a:off x="931000" y="892925"/>
            <a:ext cx="5281200" cy="0"/>
          </a:xfrm>
          <a:prstGeom prst="straightConnector1">
            <a:avLst/>
          </a:prstGeom>
          <a:noFill/>
          <a:ln w="19050" cap="flat" cmpd="sng">
            <a:solidFill>
              <a:schemeClr val="accent3"/>
            </a:solidFill>
            <a:prstDash val="solid"/>
            <a:round/>
            <a:headEnd type="none" w="med" len="med"/>
            <a:tailEnd type="none" w="med" len="med"/>
          </a:ln>
        </p:spPr>
      </p:cxnSp>
      <p:pic>
        <p:nvPicPr>
          <p:cNvPr id="2" name="Google Shape;385;p60">
            <a:extLst>
              <a:ext uri="{FF2B5EF4-FFF2-40B4-BE49-F238E27FC236}">
                <a16:creationId xmlns:a16="http://schemas.microsoft.com/office/drawing/2014/main" id="{1813D50C-E584-50A0-2781-0E384C512689}"/>
              </a:ext>
            </a:extLst>
          </p:cNvPr>
          <p:cNvPicPr preferRelativeResize="0"/>
          <p:nvPr/>
        </p:nvPicPr>
        <p:blipFill rotWithShape="1">
          <a:blip r:embed="rId3">
            <a:alphaModFix/>
          </a:blip>
          <a:srcRect t="31505" b="34422"/>
          <a:stretch/>
        </p:blipFill>
        <p:spPr>
          <a:xfrm>
            <a:off x="4" y="2880681"/>
            <a:ext cx="9143996" cy="1564300"/>
          </a:xfrm>
          <a:prstGeom prst="rect">
            <a:avLst/>
          </a:prstGeom>
          <a:noFill/>
          <a:ln>
            <a:noFill/>
          </a:ln>
        </p:spPr>
      </p:pic>
      <p:pic>
        <p:nvPicPr>
          <p:cNvPr id="5" name="Graphic 4">
            <a:extLst>
              <a:ext uri="{FF2B5EF4-FFF2-40B4-BE49-F238E27FC236}">
                <a16:creationId xmlns:a16="http://schemas.microsoft.com/office/drawing/2014/main" id="{76F74D16-F1E0-001D-3D77-4028066232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827926" cy="827926"/>
          </a:xfrm>
          <a:prstGeom prst="rect">
            <a:avLst/>
          </a:prstGeom>
        </p:spPr>
      </p:pic>
      <p:pic>
        <p:nvPicPr>
          <p:cNvPr id="6" name="Picture 5">
            <a:extLst>
              <a:ext uri="{FF2B5EF4-FFF2-40B4-BE49-F238E27FC236}">
                <a16:creationId xmlns:a16="http://schemas.microsoft.com/office/drawing/2014/main" id="{77620E64-EA1E-2AF2-277F-B3DD2288E233}"/>
              </a:ext>
            </a:extLst>
          </p:cNvPr>
          <p:cNvPicPr>
            <a:picLocks noChangeAspect="1"/>
          </p:cNvPicPr>
          <p:nvPr/>
        </p:nvPicPr>
        <p:blipFill>
          <a:blip r:embed="rId6"/>
          <a:stretch>
            <a:fillRect/>
          </a:stretch>
        </p:blipFill>
        <p:spPr>
          <a:xfrm>
            <a:off x="0" y="4605963"/>
            <a:ext cx="9143996" cy="529007"/>
          </a:xfrm>
          <a:prstGeom prst="rect">
            <a:avLst/>
          </a:prstGeom>
        </p:spPr>
      </p:pic>
      <p:sp>
        <p:nvSpPr>
          <p:cNvPr id="7" name="Rectangle 6">
            <a:extLst>
              <a:ext uri="{FF2B5EF4-FFF2-40B4-BE49-F238E27FC236}">
                <a16:creationId xmlns:a16="http://schemas.microsoft.com/office/drawing/2014/main" id="{DBADA7EE-B1BF-ADF6-BC6B-2674C3232B95}"/>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 lượng – An toàn – Hiệu quả</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11EE2CC2-E968-E0D5-2B1D-625B30A6B27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821A391C-BBB3-F1F1-AA90-8904DA8A7912}"/>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0070C0"/>
                </a:solidFill>
                <a:latin typeface="+mn-lt"/>
                <a:ea typeface="Segoe UI Black" panose="020B0A02040204020203" pitchFamily="34" charset="0"/>
              </a:rPr>
              <a:t>KHUYẾN NGHỊ</a:t>
            </a: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50871993-9570-BAD2-1D29-28A9B2543AD4}"/>
              </a:ext>
            </a:extLst>
          </p:cNvPr>
          <p:cNvSpPr/>
          <p:nvPr/>
        </p:nvSpPr>
        <p:spPr>
          <a:xfrm>
            <a:off x="1039320" y="767216"/>
            <a:ext cx="7408489" cy="358052"/>
          </a:xfrm>
          <a:prstGeom prst="rect">
            <a:avLst/>
          </a:prstGeom>
          <a:noFill/>
          <a:ln/>
        </p:spPr>
        <p:txBody>
          <a:bodyPr wrap="square" lIns="0" tIns="0" rIns="0" bIns="0" rtlCol="0" anchor="t"/>
          <a:lstStyle/>
          <a:p>
            <a:pPr marL="0" indent="0" algn="just">
              <a:lnSpc>
                <a:spcPct val="150000"/>
              </a:lnSpc>
              <a:spcBef>
                <a:spcPts val="300"/>
              </a:spcBef>
              <a:spcAft>
                <a:spcPts val="300"/>
              </a:spcAft>
              <a:buSzPct val="110000"/>
              <a:buFont typeface="Montserrat SemiBold"/>
              <a:buNone/>
            </a:pPr>
            <a:r>
              <a:rPr lang="en-US" b="1" dirty="0">
                <a:solidFill>
                  <a:srgbClr val="00B050"/>
                </a:solidFill>
                <a:cs typeface="Segoe UI Semilight" panose="020B0402040204020203" pitchFamily="34" charset="0"/>
              </a:rPr>
              <a:t>KHUYẾN NGHỊ CHO VCCI VÀ CỘNG ĐỒNG DOANH NGHIỆP</a:t>
            </a:r>
            <a:endParaRPr lang="vi-VN" b="1" dirty="0">
              <a:solidFill>
                <a:srgbClr val="00B050"/>
              </a:solidFill>
              <a:cs typeface="Segoe UI Semilight" panose="020B0402040204020203" pitchFamily="34" charset="0"/>
            </a:endParaRPr>
          </a:p>
        </p:txBody>
      </p:sp>
      <p:pic>
        <p:nvPicPr>
          <p:cNvPr id="25" name="Image 3" descr="preencoded.png">
            <a:extLst>
              <a:ext uri="{FF2B5EF4-FFF2-40B4-BE49-F238E27FC236}">
                <a16:creationId xmlns:a16="http://schemas.microsoft.com/office/drawing/2014/main" id="{56150356-3386-69D8-6485-130DDA41B3E9}"/>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999C90F8-7C0A-FB71-811C-BA66F64EC27E}"/>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30CD34B7-CECF-E73E-37C1-87A0F0B345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29B42F96-2099-7568-2E97-AB31186DDA3E}"/>
              </a:ext>
            </a:extLst>
          </p:cNvPr>
          <p:cNvPicPr>
            <a:picLocks noChangeAspect="1"/>
          </p:cNvPicPr>
          <p:nvPr/>
        </p:nvPicPr>
        <p:blipFill>
          <a:blip r:embed="rId6"/>
          <a:stretch>
            <a:fillRect/>
          </a:stretch>
        </p:blipFill>
        <p:spPr>
          <a:xfrm>
            <a:off x="0" y="4605963"/>
            <a:ext cx="9143996" cy="529007"/>
          </a:xfrm>
          <a:prstGeom prst="rect">
            <a:avLst/>
          </a:prstGeom>
        </p:spPr>
      </p:pic>
      <p:sp>
        <p:nvSpPr>
          <p:cNvPr id="4" name="Google Shape;303;p54">
            <a:extLst>
              <a:ext uri="{FF2B5EF4-FFF2-40B4-BE49-F238E27FC236}">
                <a16:creationId xmlns:a16="http://schemas.microsoft.com/office/drawing/2014/main" id="{2F637F21-900A-8F2E-CC7A-737ED030F433}"/>
              </a:ext>
            </a:extLst>
          </p:cNvPr>
          <p:cNvSpPr txBox="1">
            <a:spLocks/>
          </p:cNvSpPr>
          <p:nvPr/>
        </p:nvSpPr>
        <p:spPr>
          <a:xfrm>
            <a:off x="341376" y="1433545"/>
            <a:ext cx="4367221" cy="29595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0" indent="0" algn="just">
              <a:lnSpc>
                <a:spcPct val="100000"/>
              </a:lnSpc>
              <a:spcBef>
                <a:spcPts val="300"/>
              </a:spcBef>
              <a:spcAft>
                <a:spcPts val="300"/>
              </a:spcAft>
              <a:buSzPct val="110000"/>
              <a:buNone/>
            </a:pPr>
            <a:r>
              <a:rPr lang="en-US" sz="1400" b="1" dirty="0">
                <a:solidFill>
                  <a:srgbClr val="004D86"/>
                </a:solidFill>
                <a:latin typeface="+mn-lt"/>
                <a:cs typeface="Segoe UI Semilight" panose="020B0402040204020203" pitchFamily="34" charset="0"/>
              </a:rPr>
              <a:t>1. </a:t>
            </a:r>
            <a:r>
              <a:rPr lang="en-US" sz="1400" b="1" dirty="0" err="1">
                <a:solidFill>
                  <a:srgbClr val="004D86"/>
                </a:solidFill>
                <a:latin typeface="+mn-lt"/>
                <a:cs typeface="Segoe UI Semilight" panose="020B0402040204020203" pitchFamily="34" charset="0"/>
              </a:rPr>
              <a:t>Hỗ</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trợ</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Cục</a:t>
            </a:r>
            <a:r>
              <a:rPr lang="en-US" sz="1400" b="1" dirty="0">
                <a:solidFill>
                  <a:srgbClr val="004D86"/>
                </a:solidFill>
                <a:latin typeface="+mn-lt"/>
                <a:cs typeface="Segoe UI Semilight" panose="020B0402040204020203" pitchFamily="34" charset="0"/>
              </a:rPr>
              <a:t> QLD </a:t>
            </a:r>
            <a:r>
              <a:rPr lang="en-US" sz="1400" b="1" dirty="0" err="1">
                <a:solidFill>
                  <a:srgbClr val="004D86"/>
                </a:solidFill>
                <a:latin typeface="+mn-lt"/>
                <a:cs typeface="Segoe UI Semilight" panose="020B0402040204020203" pitchFamily="34" charset="0"/>
              </a:rPr>
              <a:t>thiết</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lập</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mối</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quan</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hệ</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hợp</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tác</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với</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các</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Cơ</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quan</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quản</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lý</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dược</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tham</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chiếu</a:t>
            </a:r>
            <a:r>
              <a:rPr lang="en-US" sz="1400" b="1" dirty="0">
                <a:solidFill>
                  <a:srgbClr val="004D86"/>
                </a:solidFill>
                <a:latin typeface="+mn-lt"/>
                <a:cs typeface="Segoe UI Semilight" panose="020B0402040204020203" pitchFamily="34" charset="0"/>
              </a:rPr>
              <a:t>:</a:t>
            </a:r>
          </a:p>
          <a:p>
            <a:pPr marL="285750" indent="-285750" algn="just">
              <a:lnSpc>
                <a:spcPct val="100000"/>
              </a:lnSpc>
              <a:spcBef>
                <a:spcPts val="300"/>
              </a:spcBef>
              <a:spcAft>
                <a:spcPts val="300"/>
              </a:spcAft>
              <a:buSzPct val="110000"/>
              <a:buFontTx/>
              <a:buChar char="-"/>
            </a:pPr>
            <a:r>
              <a:rPr lang="en-US" sz="1400" dirty="0" err="1">
                <a:solidFill>
                  <a:srgbClr val="004D86"/>
                </a:solidFill>
                <a:latin typeface="+mn-lt"/>
                <a:cs typeface="Segoe UI Semilight" panose="020B0402040204020203" pitchFamily="34" charset="0"/>
              </a:rPr>
              <a:t>Hệ</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thống</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trực</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tuyến</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cho</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phép</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tải</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về</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báo</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cáo</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thẩm</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định</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ví</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dụ</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của</a:t>
            </a:r>
            <a:r>
              <a:rPr lang="en-US" sz="1400" dirty="0">
                <a:solidFill>
                  <a:srgbClr val="004D86"/>
                </a:solidFill>
                <a:latin typeface="+mn-lt"/>
                <a:cs typeface="Segoe UI Semilight" panose="020B0402040204020203" pitchFamily="34" charset="0"/>
              </a:rPr>
              <a:t> EMA, PMDA).</a:t>
            </a:r>
          </a:p>
          <a:p>
            <a:pPr marL="285750" indent="-285750" algn="just">
              <a:lnSpc>
                <a:spcPct val="100000"/>
              </a:lnSpc>
              <a:spcBef>
                <a:spcPts val="300"/>
              </a:spcBef>
              <a:spcAft>
                <a:spcPts val="300"/>
              </a:spcAft>
              <a:buSzPct val="110000"/>
              <a:buFontTx/>
              <a:buChar char="-"/>
            </a:pPr>
            <a:r>
              <a:rPr lang="en-US" sz="1400" dirty="0" err="1">
                <a:solidFill>
                  <a:srgbClr val="004D86"/>
                </a:solidFill>
                <a:latin typeface="+mn-lt"/>
                <a:cs typeface="Segoe UI Semilight" panose="020B0402040204020203" pitchFamily="34" charset="0"/>
              </a:rPr>
              <a:t>Cơ</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chế</a:t>
            </a:r>
            <a:r>
              <a:rPr lang="en-US" sz="1400" dirty="0">
                <a:solidFill>
                  <a:srgbClr val="004D86"/>
                </a:solidFill>
                <a:latin typeface="+mn-lt"/>
                <a:cs typeface="Segoe UI Semilight" panose="020B0402040204020203" pitchFamily="34" charset="0"/>
              </a:rPr>
              <a:t> chia </a:t>
            </a:r>
            <a:r>
              <a:rPr lang="en-US" sz="1400" dirty="0" err="1">
                <a:solidFill>
                  <a:srgbClr val="004D86"/>
                </a:solidFill>
                <a:latin typeface="+mn-lt"/>
                <a:cs typeface="Segoe UI Semilight" panose="020B0402040204020203" pitchFamily="34" charset="0"/>
              </a:rPr>
              <a:t>sẻ</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trực</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tiếp</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từ</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các</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cơ</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quan</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quản</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lý</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dược</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tham</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chiếu</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cho</a:t>
            </a:r>
            <a:r>
              <a:rPr lang="en-US" sz="1400" dirty="0">
                <a:solidFill>
                  <a:srgbClr val="004D86"/>
                </a:solidFill>
                <a:latin typeface="+mn-lt"/>
                <a:cs typeface="Segoe UI Semilight" panose="020B0402040204020203" pitchFamily="34" charset="0"/>
              </a:rPr>
              <a:t> DAV </a:t>
            </a:r>
            <a:r>
              <a:rPr lang="en-US" sz="1400" dirty="0" err="1">
                <a:solidFill>
                  <a:srgbClr val="004D86"/>
                </a:solidFill>
                <a:latin typeface="+mn-lt"/>
                <a:cs typeface="Segoe UI Semilight" panose="020B0402040204020203" pitchFamily="34" charset="0"/>
              </a:rPr>
              <a:t>thông</a:t>
            </a:r>
            <a:r>
              <a:rPr lang="en-US" sz="1400" dirty="0">
                <a:solidFill>
                  <a:srgbClr val="004D86"/>
                </a:solidFill>
                <a:latin typeface="+mn-lt"/>
                <a:cs typeface="Segoe UI Semilight" panose="020B0402040204020203" pitchFamily="34" charset="0"/>
              </a:rPr>
              <a:t> qua </a:t>
            </a:r>
            <a:r>
              <a:rPr lang="en-US" sz="1400" dirty="0" err="1">
                <a:solidFill>
                  <a:srgbClr val="004D86"/>
                </a:solidFill>
                <a:latin typeface="+mn-lt"/>
                <a:cs typeface="Segoe UI Semilight" panose="020B0402040204020203" pitchFamily="34" charset="0"/>
              </a:rPr>
              <a:t>thỏa</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thuận</a:t>
            </a:r>
            <a:r>
              <a:rPr lang="en-US" sz="1400" dirty="0">
                <a:solidFill>
                  <a:srgbClr val="004D86"/>
                </a:solidFill>
                <a:latin typeface="+mn-lt"/>
                <a:cs typeface="Segoe UI Semilight" panose="020B0402040204020203" pitchFamily="34" charset="0"/>
              </a:rPr>
              <a:t> song </a:t>
            </a:r>
            <a:r>
              <a:rPr lang="en-US" sz="1400" dirty="0" err="1">
                <a:solidFill>
                  <a:srgbClr val="004D86"/>
                </a:solidFill>
                <a:latin typeface="+mn-lt"/>
                <a:cs typeface="Segoe UI Semilight" panose="020B0402040204020203" pitchFamily="34" charset="0"/>
              </a:rPr>
              <a:t>phương</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giữa</a:t>
            </a:r>
            <a:r>
              <a:rPr lang="en-US" sz="1400" dirty="0">
                <a:solidFill>
                  <a:srgbClr val="004D86"/>
                </a:solidFill>
                <a:latin typeface="+mn-lt"/>
                <a:cs typeface="Segoe UI Semilight" panose="020B0402040204020203" pitchFamily="34" charset="0"/>
              </a:rPr>
              <a:t> 2 </a:t>
            </a:r>
            <a:r>
              <a:rPr lang="en-US" sz="1400" dirty="0" err="1">
                <a:solidFill>
                  <a:srgbClr val="004D86"/>
                </a:solidFill>
                <a:latin typeface="+mn-lt"/>
                <a:cs typeface="Segoe UI Semilight" panose="020B0402040204020203" pitchFamily="34" charset="0"/>
              </a:rPr>
              <a:t>cơ</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quan</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quản</a:t>
            </a:r>
            <a:r>
              <a:rPr lang="en-US" sz="1400" dirty="0">
                <a:solidFill>
                  <a:srgbClr val="004D86"/>
                </a:solidFill>
                <a:latin typeface="+mn-lt"/>
                <a:cs typeface="Segoe UI Semilight" panose="020B0402040204020203" pitchFamily="34" charset="0"/>
              </a:rPr>
              <a:t> </a:t>
            </a:r>
            <a:r>
              <a:rPr lang="en-US" sz="1400" dirty="0" err="1">
                <a:solidFill>
                  <a:srgbClr val="004D86"/>
                </a:solidFill>
                <a:latin typeface="+mn-lt"/>
                <a:cs typeface="Segoe UI Semilight" panose="020B0402040204020203" pitchFamily="34" charset="0"/>
              </a:rPr>
              <a:t>lý</a:t>
            </a:r>
            <a:r>
              <a:rPr lang="en-US" sz="1400" dirty="0">
                <a:solidFill>
                  <a:srgbClr val="004D86"/>
                </a:solidFill>
                <a:latin typeface="+mn-lt"/>
                <a:cs typeface="Segoe UI Semilight" panose="020B0402040204020203" pitchFamily="34" charset="0"/>
              </a:rPr>
              <a:t>.</a:t>
            </a:r>
          </a:p>
          <a:p>
            <a:pPr marL="0" indent="0" algn="just">
              <a:lnSpc>
                <a:spcPct val="100000"/>
              </a:lnSpc>
              <a:spcBef>
                <a:spcPts val="300"/>
              </a:spcBef>
              <a:spcAft>
                <a:spcPts val="300"/>
              </a:spcAft>
              <a:buSzPct val="110000"/>
              <a:buNone/>
            </a:pPr>
            <a:r>
              <a:rPr lang="en-US" sz="1400" b="1" dirty="0">
                <a:solidFill>
                  <a:srgbClr val="004D86"/>
                </a:solidFill>
                <a:latin typeface="+mn-lt"/>
                <a:cs typeface="Segoe UI Semilight" panose="020B0402040204020203" pitchFamily="34" charset="0"/>
              </a:rPr>
              <a:t>2. </a:t>
            </a:r>
            <a:r>
              <a:rPr lang="en-US" sz="1400" b="1" dirty="0" err="1">
                <a:solidFill>
                  <a:srgbClr val="004D86"/>
                </a:solidFill>
                <a:latin typeface="+mn-lt"/>
                <a:cs typeface="Segoe UI Semilight" panose="020B0402040204020203" pitchFamily="34" charset="0"/>
              </a:rPr>
              <a:t>Cơ</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chế</a:t>
            </a:r>
            <a:r>
              <a:rPr lang="en-US" sz="1400" b="1" dirty="0">
                <a:solidFill>
                  <a:srgbClr val="004D86"/>
                </a:solidFill>
                <a:latin typeface="+mn-lt"/>
                <a:cs typeface="Segoe UI Semilight" panose="020B0402040204020203" pitchFamily="34" charset="0"/>
              </a:rPr>
              <a:t> chia </a:t>
            </a:r>
            <a:r>
              <a:rPr lang="en-US" sz="1400" b="1" dirty="0" err="1">
                <a:solidFill>
                  <a:srgbClr val="004D86"/>
                </a:solidFill>
                <a:latin typeface="+mn-lt"/>
                <a:cs typeface="Segoe UI Semilight" panose="020B0402040204020203" pitchFamily="34" charset="0"/>
              </a:rPr>
              <a:t>sẻ</a:t>
            </a:r>
            <a:r>
              <a:rPr lang="en-US" sz="1400" b="1" dirty="0">
                <a:solidFill>
                  <a:srgbClr val="004D86"/>
                </a:solidFill>
                <a:latin typeface="+mn-lt"/>
                <a:cs typeface="Segoe UI Semilight" panose="020B0402040204020203" pitchFamily="34" charset="0"/>
              </a:rPr>
              <a:t> </a:t>
            </a:r>
            <a:r>
              <a:rPr lang="vi-VN" sz="1400" b="1" dirty="0">
                <a:solidFill>
                  <a:srgbClr val="004D86"/>
                </a:solidFill>
                <a:latin typeface="+mn-lt"/>
                <a:cs typeface="Segoe UI Semilight" panose="020B0402040204020203" pitchFamily="34" charset="0"/>
              </a:rPr>
              <a:t>báo cáo thẩm định bằng tiếng Anh</a:t>
            </a:r>
            <a:r>
              <a:rPr lang="en-US" sz="1400" b="1" dirty="0">
                <a:solidFill>
                  <a:srgbClr val="004D86"/>
                </a:solidFill>
                <a:latin typeface="+mn-lt"/>
                <a:cs typeface="Segoe UI Semilight" panose="020B0402040204020203" pitchFamily="34" charset="0"/>
              </a:rPr>
              <a:t> </a:t>
            </a:r>
            <a:r>
              <a:rPr lang="en-US" sz="1400" b="1" dirty="0" err="1">
                <a:solidFill>
                  <a:srgbClr val="004D86"/>
                </a:solidFill>
                <a:latin typeface="+mn-lt"/>
                <a:cs typeface="Segoe UI Semilight" panose="020B0402040204020203" pitchFamily="34" charset="0"/>
              </a:rPr>
              <a:t>nhằm</a:t>
            </a:r>
            <a:r>
              <a:rPr lang="vi-VN" sz="1400" b="1" dirty="0">
                <a:solidFill>
                  <a:srgbClr val="004D86"/>
                </a:solidFill>
                <a:latin typeface="+mn-lt"/>
                <a:cs typeface="Segoe UI Semilight" panose="020B0402040204020203" pitchFamily="34" charset="0"/>
              </a:rPr>
              <a:t> tạo thuận lợi cho quá trình đối chiếu và áp dụng kết quả thẩm định tham chiếu</a:t>
            </a:r>
            <a:r>
              <a:rPr lang="vi-VN" sz="1400" dirty="0">
                <a:solidFill>
                  <a:srgbClr val="004D86"/>
                </a:solidFill>
                <a:latin typeface="+mn-lt"/>
                <a:cs typeface="Segoe UI Semilight" panose="020B0402040204020203" pitchFamily="34" charset="0"/>
              </a:rPr>
              <a:t>.</a:t>
            </a:r>
          </a:p>
        </p:txBody>
      </p:sp>
      <p:sp>
        <p:nvSpPr>
          <p:cNvPr id="7" name="Rectangle 6">
            <a:extLst>
              <a:ext uri="{FF2B5EF4-FFF2-40B4-BE49-F238E27FC236}">
                <a16:creationId xmlns:a16="http://schemas.microsoft.com/office/drawing/2014/main" id="{CD38DA52-4047-1BFE-391C-5807BB1C339A}"/>
              </a:ext>
            </a:extLst>
          </p:cNvPr>
          <p:cNvSpPr/>
          <p:nvPr/>
        </p:nvSpPr>
        <p:spPr>
          <a:xfrm>
            <a:off x="5991216" y="4361372"/>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 lượng – An toàn – Hiệu quả</a:t>
            </a:r>
          </a:p>
        </p:txBody>
      </p:sp>
      <p:pic>
        <p:nvPicPr>
          <p:cNvPr id="9" name="Picture 8">
            <a:extLst>
              <a:ext uri="{FF2B5EF4-FFF2-40B4-BE49-F238E27FC236}">
                <a16:creationId xmlns:a16="http://schemas.microsoft.com/office/drawing/2014/main" id="{1C0B2EAB-1FC8-8085-8AFE-DF23300F1E1A}"/>
              </a:ext>
            </a:extLst>
          </p:cNvPr>
          <p:cNvPicPr>
            <a:picLocks noChangeAspect="1"/>
          </p:cNvPicPr>
          <p:nvPr/>
        </p:nvPicPr>
        <p:blipFill>
          <a:blip r:embed="rId7"/>
          <a:stretch>
            <a:fillRect/>
          </a:stretch>
        </p:blipFill>
        <p:spPr>
          <a:xfrm>
            <a:off x="4927961" y="1355372"/>
            <a:ext cx="4004296" cy="2683023"/>
          </a:xfrm>
          <a:prstGeom prst="rect">
            <a:avLst/>
          </a:prstGeom>
        </p:spPr>
      </p:pic>
      <p:sp>
        <p:nvSpPr>
          <p:cNvPr id="10" name="Text 2">
            <a:extLst>
              <a:ext uri="{FF2B5EF4-FFF2-40B4-BE49-F238E27FC236}">
                <a16:creationId xmlns:a16="http://schemas.microsoft.com/office/drawing/2014/main" id="{DCB55878-74DC-241A-3079-0DAAD279D5E7}"/>
              </a:ext>
            </a:extLst>
          </p:cNvPr>
          <p:cNvSpPr/>
          <p:nvPr/>
        </p:nvSpPr>
        <p:spPr>
          <a:xfrm>
            <a:off x="5393392" y="4103363"/>
            <a:ext cx="3538865" cy="289722"/>
          </a:xfrm>
          <a:prstGeom prst="rect">
            <a:avLst/>
          </a:prstGeom>
          <a:noFill/>
          <a:ln/>
        </p:spPr>
        <p:txBody>
          <a:bodyPr wrap="square" lIns="0" tIns="0" rIns="0" bIns="0" rtlCol="0" anchor="t"/>
          <a:lstStyle/>
          <a:p>
            <a:pPr marL="0" indent="0" algn="just">
              <a:buNone/>
            </a:pPr>
            <a:r>
              <a:rPr lang="en-US" sz="1100">
                <a:solidFill>
                  <a:schemeClr val="accent2">
                    <a:lumMod val="75000"/>
                  </a:schemeClr>
                </a:solidFill>
                <a:latin typeface="Aptos" panose="020B0004020202020204" pitchFamily="34" charset="0"/>
                <a:ea typeface="Nobile" pitchFamily="34" charset="-122"/>
                <a:cs typeface="Times New Roman" panose="02020603050405020304" pitchFamily="18" charset="0"/>
              </a:rPr>
              <a:t>Trang tra cứu trực tuyến về báo cáo thẩm định của EMA </a:t>
            </a:r>
            <a:endParaRPr lang="en-US" sz="1100" b="1">
              <a:solidFill>
                <a:schemeClr val="accent2">
                  <a:lumMod val="75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7595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BEA8678F-29B9-7672-B0D4-2A5D7109CB9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68C0EF50-59BD-2FDD-1E00-A3CC1395B192}"/>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44DC1D98-8318-1A1F-76BA-A6F0C2B0A60B}"/>
              </a:ext>
            </a:extLst>
          </p:cNvPr>
          <p:cNvSpPr/>
          <p:nvPr/>
        </p:nvSpPr>
        <p:spPr>
          <a:xfrm>
            <a:off x="1039320" y="767216"/>
            <a:ext cx="6397800" cy="358052"/>
          </a:xfrm>
          <a:prstGeom prst="rect">
            <a:avLst/>
          </a:prstGeom>
          <a:noFill/>
          <a:ln/>
        </p:spPr>
        <p:txBody>
          <a:bodyPr wrap="square" lIns="0" tIns="0" rIns="0" bIns="0" rtlCol="0" anchor="t"/>
          <a:lstStyle/>
          <a:p>
            <a:pPr marL="0" indent="0">
              <a:lnSpc>
                <a:spcPts val="2750"/>
              </a:lnSpc>
              <a:buNone/>
            </a:pPr>
            <a:endParaRPr lang="en-US" b="1" dirty="0">
              <a:solidFill>
                <a:srgbClr val="004D86"/>
              </a:solidFill>
              <a:latin typeface="+mn-lt"/>
              <a:cs typeface="Times New Roman" panose="02020603050405020304" pitchFamily="18" charset="0"/>
            </a:endParaRPr>
          </a:p>
        </p:txBody>
      </p:sp>
      <p:cxnSp>
        <p:nvCxnSpPr>
          <p:cNvPr id="3" name="Google Shape;305;p54">
            <a:extLst>
              <a:ext uri="{FF2B5EF4-FFF2-40B4-BE49-F238E27FC236}">
                <a16:creationId xmlns:a16="http://schemas.microsoft.com/office/drawing/2014/main" id="{FEF15F60-798F-53F1-444D-5E6825D670BC}"/>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90C0D67F-420C-84B0-EDB2-DA92D8CCF8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3925DEEA-064F-AC03-BA07-9687C7DAAD3D}"/>
              </a:ext>
            </a:extLst>
          </p:cNvPr>
          <p:cNvPicPr>
            <a:picLocks noChangeAspect="1"/>
          </p:cNvPicPr>
          <p:nvPr/>
        </p:nvPicPr>
        <p:blipFill>
          <a:blip r:embed="rId5"/>
          <a:stretch>
            <a:fillRect/>
          </a:stretch>
        </p:blipFill>
        <p:spPr>
          <a:xfrm>
            <a:off x="0" y="4605963"/>
            <a:ext cx="9143996" cy="529007"/>
          </a:xfrm>
          <a:prstGeom prst="rect">
            <a:avLst/>
          </a:prstGeom>
        </p:spPr>
      </p:pic>
      <p:pic>
        <p:nvPicPr>
          <p:cNvPr id="1030" name="Picture 6" descr="TRS 1033 - 55th report of the WHO Expert Committee on Specifications for Pharmaceutical Preparations">
            <a:extLst>
              <a:ext uri="{FF2B5EF4-FFF2-40B4-BE49-F238E27FC236}">
                <a16:creationId xmlns:a16="http://schemas.microsoft.com/office/drawing/2014/main" id="{3085DBEA-7C36-39D1-5AF8-CA4146E175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4385" y="851576"/>
            <a:ext cx="2360295" cy="352470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55;p13">
            <a:extLst>
              <a:ext uri="{FF2B5EF4-FFF2-40B4-BE49-F238E27FC236}">
                <a16:creationId xmlns:a16="http://schemas.microsoft.com/office/drawing/2014/main" id="{34CB96E1-C862-2C81-3914-08F651F1DDB5}"/>
              </a:ext>
            </a:extLst>
          </p:cNvPr>
          <p:cNvSpPr txBox="1">
            <a:spLocks/>
          </p:cNvSpPr>
          <p:nvPr/>
        </p:nvSpPr>
        <p:spPr>
          <a:xfrm>
            <a:off x="585074" y="830662"/>
            <a:ext cx="4192557" cy="1999881"/>
          </a:xfrm>
          <a:prstGeom prst="rect">
            <a:avLst/>
          </a:prstGeom>
          <a:noFill/>
          <a:ln>
            <a:noFill/>
          </a:ln>
          <a:effectLst>
            <a:outerShdw blurRad="152400" dist="317500" dir="5400000" sx="90000" sy="-19000" rotWithShape="0">
              <a:srgbClr val="000000">
                <a:alpha val="14509"/>
              </a:srgb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600"/>
              <a:buFont typeface="Montserrat"/>
              <a:buNone/>
              <a:defRPr sz="26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3600"/>
            </a:pPr>
            <a:r>
              <a:rPr lang="vi-VN" sz="2800">
                <a:solidFill>
                  <a:schemeClr val="accent4"/>
                </a:solidFill>
                <a:latin typeface="Quattrocento Sans"/>
                <a:ea typeface="Quattrocento Sans"/>
                <a:cs typeface="Quattrocento Sans"/>
                <a:sym typeface="Quattrocento Sans"/>
              </a:rPr>
              <a:t>TRÂN TRỌNG CẢM ƠN!</a:t>
            </a:r>
            <a:endParaRPr lang="vi-VN" sz="2800" dirty="0">
              <a:solidFill>
                <a:schemeClr val="accent4"/>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05597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92B991E3-BEFC-E723-91BF-FB503A119999}"/>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44B35EC3-C05F-CDB5-497B-7E0950F19AAE}"/>
              </a:ext>
            </a:extLst>
          </p:cNvPr>
          <p:cNvSpPr txBox="1">
            <a:spLocks noGrp="1"/>
          </p:cNvSpPr>
          <p:nvPr>
            <p:ph type="title"/>
          </p:nvPr>
        </p:nvSpPr>
        <p:spPr>
          <a:xfrm>
            <a:off x="3734485" y="166406"/>
            <a:ext cx="33840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00B050"/>
                </a:solidFill>
                <a:latin typeface="+mj-lt"/>
                <a:ea typeface="Segoe UI Black" panose="020B0A02040204020203" pitchFamily="34" charset="0"/>
              </a:rPr>
              <a:t>PHẦN 1 </a:t>
            </a:r>
          </a:p>
        </p:txBody>
      </p:sp>
      <p:sp>
        <p:nvSpPr>
          <p:cNvPr id="303" name="Google Shape;303;p54">
            <a:extLst>
              <a:ext uri="{FF2B5EF4-FFF2-40B4-BE49-F238E27FC236}">
                <a16:creationId xmlns:a16="http://schemas.microsoft.com/office/drawing/2014/main" id="{E647AEA9-F79E-41D3-EA75-42D181823E9A}"/>
              </a:ext>
            </a:extLst>
          </p:cNvPr>
          <p:cNvSpPr txBox="1">
            <a:spLocks noGrp="1"/>
          </p:cNvSpPr>
          <p:nvPr>
            <p:ph type="body" idx="1"/>
          </p:nvPr>
        </p:nvSpPr>
        <p:spPr>
          <a:xfrm>
            <a:off x="375010" y="1317893"/>
            <a:ext cx="8393976" cy="1673771"/>
          </a:xfrm>
          <a:prstGeom prst="rect">
            <a:avLst/>
          </a:prstGeom>
        </p:spPr>
        <p:txBody>
          <a:bodyPr spcFirstLastPara="1" wrap="square" lIns="91425" tIns="91425" rIns="91425" bIns="91425" anchor="t" anchorCtr="0">
            <a:noAutofit/>
          </a:bodyPr>
          <a:lstStyle/>
          <a:p>
            <a:pPr marL="0" indent="0" algn="ctr">
              <a:spcAft>
                <a:spcPts val="600"/>
              </a:spcAft>
              <a:buSzPct val="110000"/>
              <a:buNone/>
            </a:pPr>
            <a:r>
              <a:rPr lang="en-US" sz="2400" b="1" dirty="0">
                <a:solidFill>
                  <a:srgbClr val="004D86"/>
                </a:solidFill>
                <a:latin typeface="Arial (Body)"/>
                <a:cs typeface="Segoe UI Semilight" panose="020B0402040204020203" pitchFamily="34" charset="0"/>
              </a:rPr>
              <a:t>CĂN CỨ PHÁP LÝ CƠ CHẾ THAM CHIẾU </a:t>
            </a:r>
          </a:p>
          <a:p>
            <a:pPr marL="0" indent="0" algn="ctr">
              <a:buSzPct val="110000"/>
              <a:buNone/>
            </a:pPr>
            <a:r>
              <a:rPr lang="en-US" sz="2400" b="1" dirty="0">
                <a:solidFill>
                  <a:srgbClr val="004D86"/>
                </a:solidFill>
                <a:latin typeface="Arial (Body)"/>
                <a:cs typeface="Segoe UI Semilight" panose="020B0402040204020203" pitchFamily="34" charset="0"/>
              </a:rPr>
              <a:t>TRONG ĐĂNG KÝ THUỐC</a:t>
            </a:r>
            <a:endParaRPr lang="vi-VN" sz="2400" b="1" dirty="0">
              <a:solidFill>
                <a:srgbClr val="004D86"/>
              </a:solidFill>
              <a:latin typeface="Arial (Body)"/>
              <a:cs typeface="Segoe UI Semilight" panose="020B0402040204020203" pitchFamily="34" charset="0"/>
            </a:endParaRPr>
          </a:p>
        </p:txBody>
      </p:sp>
      <p:cxnSp>
        <p:nvCxnSpPr>
          <p:cNvPr id="305" name="Google Shape;305;p54">
            <a:extLst>
              <a:ext uri="{FF2B5EF4-FFF2-40B4-BE49-F238E27FC236}">
                <a16:creationId xmlns:a16="http://schemas.microsoft.com/office/drawing/2014/main" id="{F223CFA8-A131-4AC9-8BDF-EEFB2B1BFA98}"/>
              </a:ext>
            </a:extLst>
          </p:cNvPr>
          <p:cNvCxnSpPr/>
          <p:nvPr/>
        </p:nvCxnSpPr>
        <p:spPr>
          <a:xfrm>
            <a:off x="2095431" y="897687"/>
            <a:ext cx="5281200" cy="0"/>
          </a:xfrm>
          <a:prstGeom prst="straightConnector1">
            <a:avLst/>
          </a:prstGeom>
          <a:noFill/>
          <a:ln w="19050" cap="flat" cmpd="sng">
            <a:solidFill>
              <a:schemeClr val="accent3"/>
            </a:solidFill>
            <a:prstDash val="solid"/>
            <a:round/>
            <a:headEnd type="none" w="med" len="med"/>
            <a:tailEnd type="none" w="med" len="med"/>
          </a:ln>
        </p:spPr>
      </p:cxnSp>
      <p:pic>
        <p:nvPicPr>
          <p:cNvPr id="4" name="Graphic 3">
            <a:extLst>
              <a:ext uri="{FF2B5EF4-FFF2-40B4-BE49-F238E27FC236}">
                <a16:creationId xmlns:a16="http://schemas.microsoft.com/office/drawing/2014/main" id="{15C28795-3C66-C97F-BA80-75818597B4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592"/>
            <a:ext cx="827926" cy="827926"/>
          </a:xfrm>
          <a:prstGeom prst="rect">
            <a:avLst/>
          </a:prstGeom>
        </p:spPr>
      </p:pic>
      <p:pic>
        <p:nvPicPr>
          <p:cNvPr id="5" name="Google Shape;385;p60">
            <a:extLst>
              <a:ext uri="{FF2B5EF4-FFF2-40B4-BE49-F238E27FC236}">
                <a16:creationId xmlns:a16="http://schemas.microsoft.com/office/drawing/2014/main" id="{06CEDCBD-2FEF-C8C8-C7B5-0A6E08A1759F}"/>
              </a:ext>
            </a:extLst>
          </p:cNvPr>
          <p:cNvPicPr preferRelativeResize="0"/>
          <p:nvPr/>
        </p:nvPicPr>
        <p:blipFill rotWithShape="1">
          <a:blip r:embed="rId5">
            <a:alphaModFix/>
          </a:blip>
          <a:srcRect t="31505" b="34422"/>
          <a:stretch/>
        </p:blipFill>
        <p:spPr>
          <a:xfrm>
            <a:off x="4" y="2880681"/>
            <a:ext cx="9143996" cy="1564300"/>
          </a:xfrm>
          <a:prstGeom prst="rect">
            <a:avLst/>
          </a:prstGeom>
          <a:noFill/>
          <a:ln>
            <a:noFill/>
          </a:ln>
        </p:spPr>
      </p:pic>
      <p:pic>
        <p:nvPicPr>
          <p:cNvPr id="6" name="Picture 5">
            <a:extLst>
              <a:ext uri="{FF2B5EF4-FFF2-40B4-BE49-F238E27FC236}">
                <a16:creationId xmlns:a16="http://schemas.microsoft.com/office/drawing/2014/main" id="{C22B8DB4-E8E3-E60C-5237-B7D85538B24B}"/>
              </a:ext>
            </a:extLst>
          </p:cNvPr>
          <p:cNvPicPr>
            <a:picLocks noChangeAspect="1"/>
          </p:cNvPicPr>
          <p:nvPr/>
        </p:nvPicPr>
        <p:blipFill>
          <a:blip r:embed="rId6"/>
          <a:stretch>
            <a:fillRect/>
          </a:stretch>
        </p:blipFill>
        <p:spPr>
          <a:xfrm>
            <a:off x="0" y="4605963"/>
            <a:ext cx="9143996" cy="529007"/>
          </a:xfrm>
          <a:prstGeom prst="rect">
            <a:avLst/>
          </a:prstGeom>
        </p:spPr>
      </p:pic>
      <p:sp>
        <p:nvSpPr>
          <p:cNvPr id="7" name="Rectangle 6">
            <a:extLst>
              <a:ext uri="{FF2B5EF4-FFF2-40B4-BE49-F238E27FC236}">
                <a16:creationId xmlns:a16="http://schemas.microsoft.com/office/drawing/2014/main" id="{051A5D15-004F-DFB7-F560-F88E6DE0B1C8}"/>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 lượng – An toàn – Hiệu quả</a:t>
            </a:r>
          </a:p>
        </p:txBody>
      </p:sp>
    </p:spTree>
    <p:extLst>
      <p:ext uri="{BB962C8B-B14F-4D97-AF65-F5344CB8AC3E}">
        <p14:creationId xmlns:p14="http://schemas.microsoft.com/office/powerpoint/2010/main" val="92168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96EB5F96-4A01-5606-ACDA-BEEFD6F7C52D}"/>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46BBD18E-8953-4270-F93E-16428E71D4BC}"/>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1. </a:t>
            </a:r>
            <a:r>
              <a:rPr lang="en-US" sz="1800" dirty="0" err="1">
                <a:solidFill>
                  <a:srgbClr val="0070C0"/>
                </a:solidFill>
                <a:latin typeface="+mn-lt"/>
                <a:ea typeface="Segoe UI Black" panose="020B0A02040204020203" pitchFamily="34" charset="0"/>
              </a:rPr>
              <a:t>Luật</a:t>
            </a:r>
            <a:r>
              <a:rPr lang="en-US" sz="1800" dirty="0">
                <a:solidFill>
                  <a:srgbClr val="0070C0"/>
                </a:solidFill>
                <a:latin typeface="+mn-lt"/>
                <a:ea typeface="Segoe UI Black" panose="020B0A02040204020203" pitchFamily="34" charset="0"/>
              </a:rPr>
              <a:t> </a:t>
            </a:r>
            <a:r>
              <a:rPr lang="en-US" sz="1800" dirty="0" err="1">
                <a:solidFill>
                  <a:srgbClr val="0070C0"/>
                </a:solidFill>
                <a:latin typeface="+mn-lt"/>
                <a:ea typeface="Segoe UI Black" panose="020B0A02040204020203" pitchFamily="34" charset="0"/>
              </a:rPr>
              <a:t>Dược</a:t>
            </a:r>
            <a:endParaRPr lang="en-US" sz="1800" dirty="0">
              <a:solidFill>
                <a:srgbClr val="0070C0"/>
              </a:solidFill>
              <a:latin typeface="+mn-lt"/>
              <a:ea typeface="Segoe UI Black" panose="020B0A02040204020203" pitchFamily="34" charset="0"/>
            </a:endParaRPr>
          </a:p>
        </p:txBody>
      </p:sp>
      <p:cxnSp>
        <p:nvCxnSpPr>
          <p:cNvPr id="3" name="Google Shape;305;p54">
            <a:extLst>
              <a:ext uri="{FF2B5EF4-FFF2-40B4-BE49-F238E27FC236}">
                <a16:creationId xmlns:a16="http://schemas.microsoft.com/office/drawing/2014/main" id="{4B7A3E23-5662-EA45-7E7F-6F35060E4DF3}"/>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B5F3419B-6064-8B3B-47F9-2A7259A98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3F211EBF-C858-B771-1868-24DB59464412}"/>
              </a:ext>
            </a:extLst>
          </p:cNvPr>
          <p:cNvPicPr>
            <a:picLocks noChangeAspect="1"/>
          </p:cNvPicPr>
          <p:nvPr/>
        </p:nvPicPr>
        <p:blipFill>
          <a:blip r:embed="rId5"/>
          <a:stretch>
            <a:fillRect/>
          </a:stretch>
        </p:blipFill>
        <p:spPr>
          <a:xfrm>
            <a:off x="0" y="4605963"/>
            <a:ext cx="9143996" cy="529007"/>
          </a:xfrm>
          <a:prstGeom prst="rect">
            <a:avLst/>
          </a:prstGeom>
        </p:spPr>
      </p:pic>
      <p:grpSp>
        <p:nvGrpSpPr>
          <p:cNvPr id="2" name="Group 1">
            <a:extLst>
              <a:ext uri="{FF2B5EF4-FFF2-40B4-BE49-F238E27FC236}">
                <a16:creationId xmlns:a16="http://schemas.microsoft.com/office/drawing/2014/main" id="{71E62A8D-7DC8-EEA9-79CC-F3AB6B22E306}"/>
              </a:ext>
            </a:extLst>
          </p:cNvPr>
          <p:cNvGrpSpPr/>
          <p:nvPr/>
        </p:nvGrpSpPr>
        <p:grpSpPr>
          <a:xfrm>
            <a:off x="5827909" y="760648"/>
            <a:ext cx="1837332" cy="859144"/>
            <a:chOff x="151859" y="0"/>
            <a:chExt cx="1929760" cy="1157856"/>
          </a:xfrm>
        </p:grpSpPr>
        <p:sp>
          <p:nvSpPr>
            <p:cNvPr id="10" name="Rectangle 9">
              <a:extLst>
                <a:ext uri="{FF2B5EF4-FFF2-40B4-BE49-F238E27FC236}">
                  <a16:creationId xmlns:a16="http://schemas.microsoft.com/office/drawing/2014/main" id="{3A1782F7-151C-1004-6F19-AA4D46161ED8}"/>
                </a:ext>
              </a:extLst>
            </p:cNvPr>
            <p:cNvSpPr/>
            <p:nvPr/>
          </p:nvSpPr>
          <p:spPr>
            <a:xfrm>
              <a:off x="151859" y="0"/>
              <a:ext cx="1929760" cy="1157856"/>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fr-FR"/>
            </a:p>
          </p:txBody>
        </p:sp>
        <p:sp>
          <p:nvSpPr>
            <p:cNvPr id="11" name="TextBox 10">
              <a:extLst>
                <a:ext uri="{FF2B5EF4-FFF2-40B4-BE49-F238E27FC236}">
                  <a16:creationId xmlns:a16="http://schemas.microsoft.com/office/drawing/2014/main" id="{E1310D9A-E699-7E66-07DB-ABBF85057485}"/>
                </a:ext>
              </a:extLst>
            </p:cNvPr>
            <p:cNvSpPr txBox="1"/>
            <p:nvPr/>
          </p:nvSpPr>
          <p:spPr>
            <a:xfrm>
              <a:off x="151859" y="0"/>
              <a:ext cx="1929760" cy="1157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 lastClr="FFFFFF"/>
                  </a:solidFill>
                  <a:latin typeface="Calibri"/>
                  <a:ea typeface="+mn-ea"/>
                  <a:cs typeface="+mn-cs"/>
                </a:rPr>
                <a:t>Luật Dược số 44/2024/QH15 </a:t>
              </a:r>
            </a:p>
          </p:txBody>
        </p:sp>
      </p:grpSp>
      <p:grpSp>
        <p:nvGrpSpPr>
          <p:cNvPr id="7" name="Group 6">
            <a:extLst>
              <a:ext uri="{FF2B5EF4-FFF2-40B4-BE49-F238E27FC236}">
                <a16:creationId xmlns:a16="http://schemas.microsoft.com/office/drawing/2014/main" id="{0A41416B-EF00-AA91-78D8-6B00EEA555F1}"/>
              </a:ext>
            </a:extLst>
          </p:cNvPr>
          <p:cNvGrpSpPr/>
          <p:nvPr/>
        </p:nvGrpSpPr>
        <p:grpSpPr>
          <a:xfrm>
            <a:off x="1154625" y="760648"/>
            <a:ext cx="2045035" cy="859143"/>
            <a:chOff x="2272781" y="301"/>
            <a:chExt cx="1929760" cy="1157856"/>
          </a:xfrm>
        </p:grpSpPr>
        <p:sp>
          <p:nvSpPr>
            <p:cNvPr id="8" name="Rectangle 7">
              <a:extLst>
                <a:ext uri="{FF2B5EF4-FFF2-40B4-BE49-F238E27FC236}">
                  <a16:creationId xmlns:a16="http://schemas.microsoft.com/office/drawing/2014/main" id="{6FB5E88A-BD3B-304A-30AB-05D3997E468B}"/>
                </a:ext>
              </a:extLst>
            </p:cNvPr>
            <p:cNvSpPr/>
            <p:nvPr/>
          </p:nvSpPr>
          <p:spPr>
            <a:xfrm>
              <a:off x="2272781" y="301"/>
              <a:ext cx="1929760" cy="1157856"/>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fr-FR"/>
            </a:p>
          </p:txBody>
        </p:sp>
        <p:sp>
          <p:nvSpPr>
            <p:cNvPr id="9" name="TextBox 8">
              <a:extLst>
                <a:ext uri="{FF2B5EF4-FFF2-40B4-BE49-F238E27FC236}">
                  <a16:creationId xmlns:a16="http://schemas.microsoft.com/office/drawing/2014/main" id="{5012A980-CC85-E60A-A444-A68C7967B628}"/>
                </a:ext>
              </a:extLst>
            </p:cNvPr>
            <p:cNvSpPr txBox="1"/>
            <p:nvPr/>
          </p:nvSpPr>
          <p:spPr>
            <a:xfrm>
              <a:off x="2272781" y="301"/>
              <a:ext cx="1929760" cy="1157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 lastClr="FFFFFF"/>
                  </a:solidFill>
                  <a:latin typeface="Calibri"/>
                  <a:ea typeface="+mn-ea"/>
                  <a:cs typeface="+mn-cs"/>
                </a:rPr>
                <a:t>Luật Dược số 105/2016/QH13</a:t>
              </a:r>
            </a:p>
          </p:txBody>
        </p:sp>
      </p:grpSp>
      <p:graphicFrame>
        <p:nvGraphicFramePr>
          <p:cNvPr id="12" name="Diagram 11">
            <a:extLst>
              <a:ext uri="{FF2B5EF4-FFF2-40B4-BE49-F238E27FC236}">
                <a16:creationId xmlns:a16="http://schemas.microsoft.com/office/drawing/2014/main" id="{48B853A1-7797-754A-E7E6-074AC22582FB}"/>
              </a:ext>
            </a:extLst>
          </p:cNvPr>
          <p:cNvGraphicFramePr/>
          <p:nvPr>
            <p:extLst>
              <p:ext uri="{D42A27DB-BD31-4B8C-83A1-F6EECF244321}">
                <p14:modId xmlns:p14="http://schemas.microsoft.com/office/powerpoint/2010/main" val="1212707085"/>
              </p:ext>
            </p:extLst>
          </p:nvPr>
        </p:nvGraphicFramePr>
        <p:xfrm>
          <a:off x="4476206" y="1775281"/>
          <a:ext cx="4540739" cy="29970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6" name="Group 15">
            <a:extLst>
              <a:ext uri="{FF2B5EF4-FFF2-40B4-BE49-F238E27FC236}">
                <a16:creationId xmlns:a16="http://schemas.microsoft.com/office/drawing/2014/main" id="{9E5BD5E3-226C-B0FF-456D-D38CD44D8239}"/>
              </a:ext>
            </a:extLst>
          </p:cNvPr>
          <p:cNvGrpSpPr/>
          <p:nvPr/>
        </p:nvGrpSpPr>
        <p:grpSpPr>
          <a:xfrm>
            <a:off x="247329" y="1764221"/>
            <a:ext cx="3859628" cy="899104"/>
            <a:chOff x="0" y="0"/>
            <a:chExt cx="3859628" cy="899104"/>
          </a:xfrm>
        </p:grpSpPr>
        <p:sp>
          <p:nvSpPr>
            <p:cNvPr id="17" name="Rectangle: Rounded Corners 16">
              <a:extLst>
                <a:ext uri="{FF2B5EF4-FFF2-40B4-BE49-F238E27FC236}">
                  <a16:creationId xmlns:a16="http://schemas.microsoft.com/office/drawing/2014/main" id="{B1E1647B-4915-15C2-1244-23EDA5F3F5FB}"/>
                </a:ext>
              </a:extLst>
            </p:cNvPr>
            <p:cNvSpPr/>
            <p:nvPr/>
          </p:nvSpPr>
          <p:spPr>
            <a:xfrm>
              <a:off x="0" y="0"/>
              <a:ext cx="3859628" cy="89910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18" name="Rectangle: Rounded Corners 4">
              <a:extLst>
                <a:ext uri="{FF2B5EF4-FFF2-40B4-BE49-F238E27FC236}">
                  <a16:creationId xmlns:a16="http://schemas.microsoft.com/office/drawing/2014/main" id="{50B7EE35-B438-62A3-E251-C91CFC656B1F}"/>
                </a:ext>
              </a:extLst>
            </p:cNvPr>
            <p:cNvSpPr txBox="1"/>
            <p:nvPr/>
          </p:nvSpPr>
          <p:spPr>
            <a:xfrm>
              <a:off x="26334" y="26334"/>
              <a:ext cx="2889424" cy="846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err="1"/>
                <a:t>Hồ</a:t>
              </a:r>
              <a:r>
                <a:rPr lang="fr-FR" sz="1800" kern="1200" dirty="0"/>
                <a:t> </a:t>
              </a:r>
              <a:r>
                <a:rPr lang="fr-FR" sz="1800" kern="1200" dirty="0" err="1"/>
                <a:t>sơ</a:t>
              </a:r>
              <a:r>
                <a:rPr lang="fr-FR" sz="1800" kern="1200" dirty="0"/>
                <a:t> </a:t>
              </a:r>
              <a:r>
                <a:rPr lang="fr-FR" sz="1800" kern="1200" dirty="0" err="1"/>
                <a:t>thẩm</a:t>
              </a:r>
              <a:r>
                <a:rPr lang="fr-FR" sz="1800" kern="1200" dirty="0"/>
                <a:t> </a:t>
              </a:r>
              <a:r>
                <a:rPr lang="fr-FR" sz="1800" kern="1200" dirty="0" err="1"/>
                <a:t>định</a:t>
              </a:r>
              <a:r>
                <a:rPr lang="fr-FR" sz="1800" kern="1200" dirty="0"/>
                <a:t> </a:t>
              </a:r>
              <a:r>
                <a:rPr lang="fr-FR" sz="1800" kern="1200" dirty="0" err="1"/>
                <a:t>toàn</a:t>
              </a:r>
              <a:r>
                <a:rPr lang="fr-FR" sz="1800" kern="1200" dirty="0"/>
                <a:t> </a:t>
              </a:r>
              <a:r>
                <a:rPr lang="fr-FR" sz="1800" kern="1200" dirty="0" err="1"/>
                <a:t>bộ</a:t>
              </a:r>
              <a:r>
                <a:rPr lang="fr-FR" sz="1800" kern="1200" dirty="0"/>
                <a:t> - 12 </a:t>
              </a:r>
              <a:r>
                <a:rPr lang="fr-FR" sz="1800" kern="1200" dirty="0" err="1"/>
                <a:t>tháng</a:t>
              </a:r>
              <a:endParaRPr lang="fr-FR" sz="1800" kern="1200" dirty="0"/>
            </a:p>
          </p:txBody>
        </p:sp>
      </p:grpSp>
      <p:cxnSp>
        <p:nvCxnSpPr>
          <p:cNvPr id="26" name="Straight Connector 25">
            <a:extLst>
              <a:ext uri="{FF2B5EF4-FFF2-40B4-BE49-F238E27FC236}">
                <a16:creationId xmlns:a16="http://schemas.microsoft.com/office/drawing/2014/main" id="{50C59A13-2873-DB6E-6E4D-8326BBC8216C}"/>
              </a:ext>
            </a:extLst>
          </p:cNvPr>
          <p:cNvCxnSpPr/>
          <p:nvPr/>
        </p:nvCxnSpPr>
        <p:spPr>
          <a:xfrm>
            <a:off x="4310743" y="760648"/>
            <a:ext cx="0" cy="3845315"/>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Arrow: Right 26">
            <a:extLst>
              <a:ext uri="{FF2B5EF4-FFF2-40B4-BE49-F238E27FC236}">
                <a16:creationId xmlns:a16="http://schemas.microsoft.com/office/drawing/2014/main" id="{F459C898-A773-4D12-E9F3-6F84F7A220E3}"/>
              </a:ext>
            </a:extLst>
          </p:cNvPr>
          <p:cNvSpPr/>
          <p:nvPr/>
        </p:nvSpPr>
        <p:spPr>
          <a:xfrm>
            <a:off x="3474720" y="1097280"/>
            <a:ext cx="1541417" cy="13793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6F117720-D372-8CB0-8BD9-ADAE36807810}"/>
              </a:ext>
            </a:extLst>
          </p:cNvPr>
          <p:cNvSpPr/>
          <p:nvPr/>
        </p:nvSpPr>
        <p:spPr>
          <a:xfrm>
            <a:off x="4476206" y="2743200"/>
            <a:ext cx="4476205" cy="1071154"/>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27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A2D09CDE-57E7-DECC-BD30-21E2F015525A}"/>
            </a:ext>
          </a:extLst>
        </p:cNvPr>
        <p:cNvGrpSpPr/>
        <p:nvPr/>
      </p:nvGrpSpPr>
      <p:grpSpPr>
        <a:xfrm>
          <a:off x="0" y="0"/>
          <a:ext cx="0" cy="0"/>
          <a:chOff x="0" y="0"/>
          <a:chExt cx="0" cy="0"/>
        </a:xfrm>
      </p:grpSpPr>
      <p:sp>
        <p:nvSpPr>
          <p:cNvPr id="13" name="Google Shape;303;p54">
            <a:extLst>
              <a:ext uri="{FF2B5EF4-FFF2-40B4-BE49-F238E27FC236}">
                <a16:creationId xmlns:a16="http://schemas.microsoft.com/office/drawing/2014/main" id="{70D896E0-9E6F-0161-3520-02A34CF4851D}"/>
              </a:ext>
            </a:extLst>
          </p:cNvPr>
          <p:cNvSpPr txBox="1">
            <a:spLocks noGrp="1"/>
          </p:cNvSpPr>
          <p:nvPr>
            <p:ph type="body" idx="1"/>
          </p:nvPr>
        </p:nvSpPr>
        <p:spPr>
          <a:xfrm>
            <a:off x="260302" y="1026351"/>
            <a:ext cx="8278216" cy="796717"/>
          </a:xfrm>
          <a:prstGeom prst="rect">
            <a:avLst/>
          </a:prstGeom>
        </p:spPr>
        <p:txBody>
          <a:bodyPr spcFirstLastPara="1" wrap="square" lIns="91425" tIns="91425" rIns="91425" bIns="91425" anchor="t" anchorCtr="0">
            <a:noAutofit/>
          </a:bodyPr>
          <a:lstStyle/>
          <a:p>
            <a:pPr marL="0" indent="0" algn="just">
              <a:lnSpc>
                <a:spcPct val="120000"/>
              </a:lnSpc>
              <a:spcBef>
                <a:spcPts val="300"/>
              </a:spcBef>
              <a:spcAft>
                <a:spcPts val="300"/>
              </a:spcAft>
              <a:buSzPct val="110000"/>
              <a:buNone/>
            </a:pPr>
            <a:r>
              <a:rPr lang="vi-VN" sz="1600" b="1">
                <a:solidFill>
                  <a:srgbClr val="00B050"/>
                </a:solidFill>
                <a:latin typeface="+mn-lt"/>
                <a:cs typeface="Segoe UI Semilight" panose="020B0402040204020203" pitchFamily="34" charset="0"/>
              </a:rPr>
              <a:t>Quy định</a:t>
            </a:r>
            <a:r>
              <a:rPr lang="en-US" sz="1600" b="1">
                <a:solidFill>
                  <a:srgbClr val="00B050"/>
                </a:solidFill>
                <a:latin typeface="+mn-lt"/>
                <a:cs typeface="Segoe UI Semilight" panose="020B0402040204020203" pitchFamily="34" charset="0"/>
              </a:rPr>
              <a:t> chi </a:t>
            </a:r>
            <a:r>
              <a:rPr lang="en-US" sz="1600" b="1" err="1">
                <a:solidFill>
                  <a:srgbClr val="00B050"/>
                </a:solidFill>
                <a:latin typeface="+mn-lt"/>
                <a:cs typeface="Segoe UI Semilight" panose="020B0402040204020203" pitchFamily="34" charset="0"/>
              </a:rPr>
              <a:t>tiết</a:t>
            </a:r>
            <a:r>
              <a:rPr lang="en-US" sz="1600" b="1">
                <a:solidFill>
                  <a:srgbClr val="00B050"/>
                </a:solidFill>
                <a:latin typeface="+mn-lt"/>
                <a:cs typeface="Segoe UI Semilight" panose="020B0402040204020203" pitchFamily="34" charset="0"/>
              </a:rPr>
              <a:t> </a:t>
            </a:r>
            <a:r>
              <a:rPr lang="en-US" sz="1600" b="1" err="1">
                <a:solidFill>
                  <a:srgbClr val="00B050"/>
                </a:solidFill>
                <a:latin typeface="+mn-lt"/>
                <a:cs typeface="Segoe UI Semilight" panose="020B0402040204020203" pitchFamily="34" charset="0"/>
              </a:rPr>
              <a:t>về</a:t>
            </a:r>
            <a:r>
              <a:rPr lang="vi-VN" sz="1600" b="1">
                <a:solidFill>
                  <a:srgbClr val="00B050"/>
                </a:solidFill>
                <a:latin typeface="+mn-lt"/>
                <a:cs typeface="Segoe UI Semilight" panose="020B0402040204020203" pitchFamily="34" charset="0"/>
              </a:rPr>
              <a:t> hình thức tham chiếu</a:t>
            </a:r>
            <a:r>
              <a:rPr lang="en-US" sz="1600" b="1">
                <a:solidFill>
                  <a:srgbClr val="00B050"/>
                </a:solidFill>
                <a:latin typeface="+mn-lt"/>
                <a:cs typeface="Segoe UI Semilight" panose="020B0402040204020203" pitchFamily="34" charset="0"/>
              </a:rPr>
              <a:t> </a:t>
            </a:r>
            <a:r>
              <a:rPr lang="en-US" sz="1600">
                <a:solidFill>
                  <a:srgbClr val="004D86"/>
                </a:solidFill>
                <a:latin typeface="+mn-lt"/>
                <a:cs typeface="Segoe UI Semilight" panose="020B0402040204020203" pitchFamily="34" charset="0"/>
              </a:rPr>
              <a:t>(</a:t>
            </a:r>
            <a:r>
              <a:rPr lang="vi-VN" sz="1400">
                <a:solidFill>
                  <a:srgbClr val="004D86"/>
                </a:solidFill>
                <a:latin typeface="+mn-lt"/>
                <a:cs typeface="Segoe UI Semilight" panose="020B0402040204020203" pitchFamily="34" charset="0"/>
              </a:rPr>
              <a:t>Khoản 2 Điều 12, </a:t>
            </a:r>
            <a:r>
              <a:rPr lang="en-US" sz="1400">
                <a:solidFill>
                  <a:srgbClr val="004D86"/>
                </a:solidFill>
                <a:latin typeface="+mn-lt"/>
                <a:cs typeface="Segoe UI Semilight" panose="020B0402040204020203" pitchFamily="34" charset="0"/>
              </a:rPr>
              <a:t>K</a:t>
            </a:r>
            <a:r>
              <a:rPr lang="vi-VN" sz="1400">
                <a:solidFill>
                  <a:srgbClr val="004D86"/>
                </a:solidFill>
                <a:latin typeface="+mn-lt"/>
                <a:cs typeface="Segoe UI Semilight" panose="020B0402040204020203" pitchFamily="34" charset="0"/>
              </a:rPr>
              <a:t>hoản 10 Điều 26, Điều 30, Điều 45 Thông tư</a:t>
            </a:r>
            <a:r>
              <a:rPr lang="en-US" sz="1400">
                <a:solidFill>
                  <a:srgbClr val="004D86"/>
                </a:solidFill>
                <a:latin typeface="+mn-lt"/>
                <a:cs typeface="Segoe UI Semilight" panose="020B0402040204020203" pitchFamily="34" charset="0"/>
              </a:rPr>
              <a:t>)</a:t>
            </a:r>
            <a:endParaRPr lang="vi-VN" sz="1400">
              <a:solidFill>
                <a:srgbClr val="004D86"/>
              </a:solidFill>
              <a:latin typeface="+mn-lt"/>
              <a:cs typeface="Segoe UI Semilight" panose="020B0402040204020203" pitchFamily="34" charset="0"/>
            </a:endParaRPr>
          </a:p>
          <a:p>
            <a:pPr marL="171450" indent="0" algn="just">
              <a:lnSpc>
                <a:spcPct val="120000"/>
              </a:lnSpc>
              <a:spcBef>
                <a:spcPts val="300"/>
              </a:spcBef>
              <a:spcAft>
                <a:spcPts val="300"/>
              </a:spcAft>
              <a:buSzPct val="110000"/>
              <a:buNone/>
            </a:pPr>
            <a:endParaRPr lang="vi-VN" sz="1300">
              <a:solidFill>
                <a:srgbClr val="004D86"/>
              </a:solidFill>
              <a:latin typeface="+mn-lt"/>
              <a:cs typeface="Segoe UI Semilight" panose="020B0402040204020203" pitchFamily="34" charset="0"/>
            </a:endParaRPr>
          </a:p>
        </p:txBody>
      </p:sp>
      <p:pic>
        <p:nvPicPr>
          <p:cNvPr id="15" name="Image 3" descr="preencoded.png">
            <a:extLst>
              <a:ext uri="{FF2B5EF4-FFF2-40B4-BE49-F238E27FC236}">
                <a16:creationId xmlns:a16="http://schemas.microsoft.com/office/drawing/2014/main" id="{AE916FD5-373A-E9BF-DB46-35031B03183B}"/>
              </a:ext>
            </a:extLst>
          </p:cNvPr>
          <p:cNvPicPr>
            <a:picLocks noChangeAspect="1"/>
          </p:cNvPicPr>
          <p:nvPr/>
        </p:nvPicPr>
        <p:blipFill>
          <a:blip r:embed="rId3"/>
          <a:stretch>
            <a:fillRect/>
          </a:stretch>
        </p:blipFill>
        <p:spPr>
          <a:xfrm>
            <a:off x="28022" y="815987"/>
            <a:ext cx="913983" cy="343147"/>
          </a:xfrm>
          <a:prstGeom prst="rect">
            <a:avLst/>
          </a:prstGeom>
        </p:spPr>
      </p:pic>
      <p:graphicFrame>
        <p:nvGraphicFramePr>
          <p:cNvPr id="3" name="Diagram 2">
            <a:extLst>
              <a:ext uri="{FF2B5EF4-FFF2-40B4-BE49-F238E27FC236}">
                <a16:creationId xmlns:a16="http://schemas.microsoft.com/office/drawing/2014/main" id="{D51340B9-AA1E-3032-C9CF-C47DFA8B2364}"/>
              </a:ext>
            </a:extLst>
          </p:cNvPr>
          <p:cNvGraphicFramePr/>
          <p:nvPr/>
        </p:nvGraphicFramePr>
        <p:xfrm>
          <a:off x="3454238" y="1769300"/>
          <a:ext cx="5504030" cy="2663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Google Shape;303;p54">
            <a:extLst>
              <a:ext uri="{FF2B5EF4-FFF2-40B4-BE49-F238E27FC236}">
                <a16:creationId xmlns:a16="http://schemas.microsoft.com/office/drawing/2014/main" id="{8DD7E641-C6ED-A5B2-0346-C9F30525FE1D}"/>
              </a:ext>
            </a:extLst>
          </p:cNvPr>
          <p:cNvSpPr txBox="1">
            <a:spLocks/>
          </p:cNvSpPr>
          <p:nvPr/>
        </p:nvSpPr>
        <p:spPr>
          <a:xfrm>
            <a:off x="293697" y="1715524"/>
            <a:ext cx="3789294" cy="27679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285750" indent="-285750" algn="just">
              <a:lnSpc>
                <a:spcPct val="120000"/>
              </a:lnSpc>
              <a:spcBef>
                <a:spcPts val="300"/>
              </a:spcBef>
              <a:spcAft>
                <a:spcPts val="300"/>
              </a:spcAft>
              <a:buSzPct val="110000"/>
              <a:buFont typeface="Wingdings" panose="05000000000000000000" pitchFamily="2" charset="2"/>
              <a:buChar char="q"/>
            </a:pPr>
            <a:r>
              <a:rPr lang="en-US" sz="1300" b="1">
                <a:solidFill>
                  <a:srgbClr val="002060"/>
                </a:solidFill>
                <a:latin typeface="+mn-lt"/>
                <a:cs typeface="Segoe UI Semilight" panose="020B0402040204020203" pitchFamily="34" charset="0"/>
              </a:rPr>
              <a:t>Tài </a:t>
            </a:r>
            <a:r>
              <a:rPr lang="en-US" sz="1300" b="1" err="1">
                <a:solidFill>
                  <a:srgbClr val="002060"/>
                </a:solidFill>
                <a:latin typeface="+mn-lt"/>
                <a:cs typeface="Segoe UI Semilight" panose="020B0402040204020203" pitchFamily="34" charset="0"/>
              </a:rPr>
              <a:t>liệu</a:t>
            </a:r>
            <a:r>
              <a:rPr lang="en-US" sz="1300" b="1">
                <a:solidFill>
                  <a:srgbClr val="002060"/>
                </a:solidFill>
                <a:latin typeface="+mn-lt"/>
                <a:cs typeface="Segoe UI Semilight" panose="020B0402040204020203" pitchFamily="34" charset="0"/>
              </a:rPr>
              <a:t> </a:t>
            </a:r>
            <a:r>
              <a:rPr lang="en-US" sz="1300" b="1" err="1">
                <a:solidFill>
                  <a:srgbClr val="002060"/>
                </a:solidFill>
                <a:latin typeface="+mn-lt"/>
                <a:cs typeface="Segoe UI Semilight" panose="020B0402040204020203" pitchFamily="34" charset="0"/>
              </a:rPr>
              <a:t>yêu</a:t>
            </a:r>
            <a:r>
              <a:rPr lang="en-US" sz="1300" b="1">
                <a:solidFill>
                  <a:srgbClr val="002060"/>
                </a:solidFill>
                <a:latin typeface="+mn-lt"/>
                <a:cs typeface="Segoe UI Semilight" panose="020B0402040204020203" pitchFamily="34" charset="0"/>
              </a:rPr>
              <a:t> </a:t>
            </a:r>
            <a:r>
              <a:rPr lang="en-US" sz="1300" b="1" err="1">
                <a:solidFill>
                  <a:srgbClr val="002060"/>
                </a:solidFill>
                <a:latin typeface="+mn-lt"/>
                <a:cs typeface="Segoe UI Semilight" panose="020B0402040204020203" pitchFamily="34" charset="0"/>
              </a:rPr>
              <a:t>cầu</a:t>
            </a:r>
            <a:r>
              <a:rPr lang="en-US" sz="1300" b="1">
                <a:solidFill>
                  <a:srgbClr val="002060"/>
                </a:solidFill>
                <a:latin typeface="+mn-lt"/>
                <a:cs typeface="Segoe UI Semilight" panose="020B0402040204020203" pitchFamily="34" charset="0"/>
              </a:rPr>
              <a:t>: </a:t>
            </a:r>
          </a:p>
          <a:p>
            <a:pPr marL="514350" indent="-342900" algn="just">
              <a:lnSpc>
                <a:spcPct val="120000"/>
              </a:lnSpc>
              <a:spcBef>
                <a:spcPts val="300"/>
              </a:spcBef>
              <a:spcAft>
                <a:spcPts val="300"/>
              </a:spcAft>
              <a:buSzPct val="110000"/>
              <a:buFont typeface="+mj-lt"/>
              <a:buAutoNum type="alphaLcParenR"/>
            </a:pPr>
            <a:r>
              <a:rPr lang="vi-VN" sz="1300">
                <a:solidFill>
                  <a:srgbClr val="FF0000"/>
                </a:solidFill>
                <a:latin typeface="+mn-lt"/>
                <a:cs typeface="Segoe UI Semilight" panose="020B0402040204020203" pitchFamily="34" charset="0"/>
              </a:rPr>
              <a:t>Báo cáo thẩm định</a:t>
            </a:r>
            <a:r>
              <a:rPr lang="vi-VN" sz="1300">
                <a:solidFill>
                  <a:srgbClr val="004D86"/>
                </a:solidFill>
                <a:latin typeface="+mn-lt"/>
                <a:cs typeface="Segoe UI Semilight" panose="020B0402040204020203" pitchFamily="34" charset="0"/>
              </a:rPr>
              <a:t> của cơ quan quản lý dược quy định tại khoản 9 Điều 2 Thông tư này phải đáp ứng yêu cầu tại Điều 30 Thông tư này;</a:t>
            </a:r>
          </a:p>
          <a:p>
            <a:pPr marL="514350" indent="-342900" algn="just">
              <a:lnSpc>
                <a:spcPct val="120000"/>
              </a:lnSpc>
              <a:spcBef>
                <a:spcPts val="300"/>
              </a:spcBef>
              <a:spcAft>
                <a:spcPts val="300"/>
              </a:spcAft>
              <a:buSzPct val="110000"/>
              <a:buFont typeface="+mj-lt"/>
              <a:buAutoNum type="alphaLcParenR"/>
            </a:pPr>
            <a:r>
              <a:rPr lang="vi-VN" sz="1300">
                <a:solidFill>
                  <a:srgbClr val="FF0000"/>
                </a:solidFill>
                <a:latin typeface="+mn-lt"/>
                <a:cs typeface="Segoe UI Semilight" panose="020B0402040204020203" pitchFamily="34" charset="0"/>
              </a:rPr>
              <a:t>Bảng so sánh tính tương đồng </a:t>
            </a:r>
            <a:r>
              <a:rPr lang="vi-VN" sz="1300">
                <a:solidFill>
                  <a:srgbClr val="004D86"/>
                </a:solidFill>
                <a:latin typeface="+mn-lt"/>
                <a:cs typeface="Segoe UI Semilight" panose="020B0402040204020203" pitchFamily="34" charset="0"/>
              </a:rPr>
              <a:t>giữa hồ sơ đăng ký thuốc tại Việt Nam với thông tin về thuốc đã được cấp phép tại nước sở tại, lập theo Mẫu 09/TT ban hành kèm Thông tư này.</a:t>
            </a:r>
          </a:p>
          <a:p>
            <a:pPr marL="171450" indent="0" algn="just">
              <a:lnSpc>
                <a:spcPct val="120000"/>
              </a:lnSpc>
              <a:spcBef>
                <a:spcPts val="300"/>
              </a:spcBef>
              <a:spcAft>
                <a:spcPts val="300"/>
              </a:spcAft>
              <a:buSzPct val="110000"/>
              <a:buFont typeface="Montserrat SemiBold"/>
              <a:buNone/>
            </a:pPr>
            <a:endParaRPr lang="vi-VN" sz="1300">
              <a:solidFill>
                <a:srgbClr val="004D86"/>
              </a:solidFill>
              <a:latin typeface="+mn-lt"/>
              <a:cs typeface="Segoe UI Semilight" panose="020B0402040204020203" pitchFamily="34" charset="0"/>
            </a:endParaRPr>
          </a:p>
        </p:txBody>
      </p:sp>
      <p:cxnSp>
        <p:nvCxnSpPr>
          <p:cNvPr id="6" name="Straight Arrow Connector 5">
            <a:extLst>
              <a:ext uri="{FF2B5EF4-FFF2-40B4-BE49-F238E27FC236}">
                <a16:creationId xmlns:a16="http://schemas.microsoft.com/office/drawing/2014/main" id="{3EA67AD4-5DBF-A92A-9EAE-E3087378104D}"/>
              </a:ext>
            </a:extLst>
          </p:cNvPr>
          <p:cNvCxnSpPr>
            <a:cxnSpLocks/>
          </p:cNvCxnSpPr>
          <p:nvPr/>
        </p:nvCxnSpPr>
        <p:spPr>
          <a:xfrm flipV="1">
            <a:off x="4145593" y="2547803"/>
            <a:ext cx="506188" cy="634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734E02F-0408-8611-2037-7E68A25DA492}"/>
              </a:ext>
            </a:extLst>
          </p:cNvPr>
          <p:cNvCxnSpPr>
            <a:cxnSpLocks/>
          </p:cNvCxnSpPr>
          <p:nvPr/>
        </p:nvCxnSpPr>
        <p:spPr>
          <a:xfrm>
            <a:off x="4145593" y="3182701"/>
            <a:ext cx="551495" cy="652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 5">
            <a:extLst>
              <a:ext uri="{FF2B5EF4-FFF2-40B4-BE49-F238E27FC236}">
                <a16:creationId xmlns:a16="http://schemas.microsoft.com/office/drawing/2014/main" id="{EAB924B4-0CB3-61DF-7E17-F34BEDEFC15D}"/>
              </a:ext>
            </a:extLst>
          </p:cNvPr>
          <p:cNvSpPr/>
          <p:nvPr/>
        </p:nvSpPr>
        <p:spPr>
          <a:xfrm>
            <a:off x="6116902" y="1395558"/>
            <a:ext cx="1856608" cy="411451"/>
          </a:xfrm>
          <a:prstGeom prst="rect">
            <a:avLst/>
          </a:prstGeom>
          <a:noFill/>
          <a:ln/>
        </p:spPr>
        <p:txBody>
          <a:bodyPr wrap="square" lIns="0" tIns="0" rIns="0" bIns="0" rtlCol="0" anchor="t"/>
          <a:lstStyle/>
          <a:p>
            <a:pPr marL="0" indent="0" algn="ctr">
              <a:lnSpc>
                <a:spcPts val="2750"/>
              </a:lnSpc>
              <a:buNone/>
            </a:pPr>
            <a:r>
              <a:rPr lang="vi-VN" b="1">
                <a:solidFill>
                  <a:srgbClr val="0097D6"/>
                </a:solidFill>
                <a:latin typeface="+mn-lt"/>
                <a:cs typeface="Times New Roman" panose="02020603050405020304" pitchFamily="18" charset="0"/>
              </a:rPr>
              <a:t>Đối tượng áp dụng</a:t>
            </a:r>
            <a:endParaRPr lang="en-US" b="1">
              <a:solidFill>
                <a:srgbClr val="0097D6"/>
              </a:solidFill>
              <a:latin typeface="+mn-lt"/>
              <a:cs typeface="Times New Roman" panose="02020603050405020304" pitchFamily="18" charset="0"/>
            </a:endParaRPr>
          </a:p>
        </p:txBody>
      </p:sp>
      <p:cxnSp>
        <p:nvCxnSpPr>
          <p:cNvPr id="2" name="Google Shape;305;p54">
            <a:extLst>
              <a:ext uri="{FF2B5EF4-FFF2-40B4-BE49-F238E27FC236}">
                <a16:creationId xmlns:a16="http://schemas.microsoft.com/office/drawing/2014/main" id="{72E92876-E406-30A9-04EB-D6E9F780578F}"/>
              </a:ext>
            </a:extLst>
          </p:cNvPr>
          <p:cNvCxnSpPr>
            <a:cxnSpLocks/>
          </p:cNvCxnSpPr>
          <p:nvPr/>
        </p:nvCxnSpPr>
        <p:spPr>
          <a:xfrm>
            <a:off x="628768" y="629136"/>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8" name="Graphic 7">
            <a:extLst>
              <a:ext uri="{FF2B5EF4-FFF2-40B4-BE49-F238E27FC236}">
                <a16:creationId xmlns:a16="http://schemas.microsoft.com/office/drawing/2014/main" id="{302AE675-8CF1-3668-D3C4-A840118A40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31592"/>
            <a:ext cx="711199" cy="711199"/>
          </a:xfrm>
          <a:prstGeom prst="rect">
            <a:avLst/>
          </a:prstGeom>
        </p:spPr>
      </p:pic>
      <p:pic>
        <p:nvPicPr>
          <p:cNvPr id="12" name="Picture 11">
            <a:extLst>
              <a:ext uri="{FF2B5EF4-FFF2-40B4-BE49-F238E27FC236}">
                <a16:creationId xmlns:a16="http://schemas.microsoft.com/office/drawing/2014/main" id="{909A527B-EB3A-1B3B-287C-83525E1E23AF}"/>
              </a:ext>
            </a:extLst>
          </p:cNvPr>
          <p:cNvPicPr>
            <a:picLocks noChangeAspect="1"/>
          </p:cNvPicPr>
          <p:nvPr/>
        </p:nvPicPr>
        <p:blipFill>
          <a:blip r:embed="rId11"/>
          <a:stretch>
            <a:fillRect/>
          </a:stretch>
        </p:blipFill>
        <p:spPr>
          <a:xfrm>
            <a:off x="0" y="4605963"/>
            <a:ext cx="9143996" cy="529007"/>
          </a:xfrm>
          <a:prstGeom prst="rect">
            <a:avLst/>
          </a:prstGeom>
        </p:spPr>
      </p:pic>
      <p:sp>
        <p:nvSpPr>
          <p:cNvPr id="16" name="Rectangle 15">
            <a:extLst>
              <a:ext uri="{FF2B5EF4-FFF2-40B4-BE49-F238E27FC236}">
                <a16:creationId xmlns:a16="http://schemas.microsoft.com/office/drawing/2014/main" id="{5ABBBC65-B818-4F35-E1E3-A99F700F3B89}"/>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 lượng – An toàn – Hiệu quả</a:t>
            </a:r>
          </a:p>
        </p:txBody>
      </p:sp>
      <p:sp>
        <p:nvSpPr>
          <p:cNvPr id="10" name="Google Shape;302;p54">
            <a:extLst>
              <a:ext uri="{FF2B5EF4-FFF2-40B4-BE49-F238E27FC236}">
                <a16:creationId xmlns:a16="http://schemas.microsoft.com/office/drawing/2014/main" id="{5BC841AE-8431-8B1D-016D-A6E60FCC144B}"/>
              </a:ext>
            </a:extLst>
          </p:cNvPr>
          <p:cNvSpPr txBox="1">
            <a:spLocks/>
          </p:cNvSpPr>
          <p:nvPr/>
        </p:nvSpPr>
        <p:spPr>
          <a:xfrm>
            <a:off x="751000" y="75013"/>
            <a:ext cx="8364978" cy="5122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600"/>
              <a:buFont typeface="Montserrat"/>
              <a:buNone/>
              <a:defRPr sz="26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dirty="0">
                <a:solidFill>
                  <a:srgbClr val="0070C0"/>
                </a:solidFill>
                <a:latin typeface="+mn-lt"/>
                <a:ea typeface="Segoe UI Black" panose="020B0A02040204020203" pitchFamily="34" charset="0"/>
              </a:rPr>
              <a:t>2. Thông </a:t>
            </a:r>
            <a:r>
              <a:rPr lang="en-US" sz="1800" dirty="0" err="1">
                <a:solidFill>
                  <a:srgbClr val="0070C0"/>
                </a:solidFill>
                <a:latin typeface="+mn-lt"/>
                <a:ea typeface="Segoe UI Black" panose="020B0A02040204020203" pitchFamily="34" charset="0"/>
              </a:rPr>
              <a:t>tư</a:t>
            </a:r>
            <a:r>
              <a:rPr lang="en-US" sz="1800" dirty="0">
                <a:solidFill>
                  <a:srgbClr val="0070C0"/>
                </a:solidFill>
                <a:latin typeface="+mn-lt"/>
                <a:ea typeface="Segoe UI Black" panose="020B0A02040204020203" pitchFamily="34" charset="0"/>
              </a:rPr>
              <a:t> </a:t>
            </a:r>
            <a:r>
              <a:rPr lang="en-US" sz="1800" dirty="0" err="1">
                <a:solidFill>
                  <a:srgbClr val="0070C0"/>
                </a:solidFill>
                <a:latin typeface="+mn-lt"/>
                <a:ea typeface="Segoe UI Black" panose="020B0A02040204020203" pitchFamily="34" charset="0"/>
              </a:rPr>
              <a:t>số</a:t>
            </a:r>
            <a:r>
              <a:rPr lang="en-US" sz="1800" dirty="0">
                <a:solidFill>
                  <a:srgbClr val="0070C0"/>
                </a:solidFill>
                <a:latin typeface="+mn-lt"/>
                <a:ea typeface="Segoe UI Black" panose="020B0A02040204020203" pitchFamily="34" charset="0"/>
              </a:rPr>
              <a:t> 12/2025/TT-BYT</a:t>
            </a: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17" name="Text 5">
            <a:extLst>
              <a:ext uri="{FF2B5EF4-FFF2-40B4-BE49-F238E27FC236}">
                <a16:creationId xmlns:a16="http://schemas.microsoft.com/office/drawing/2014/main" id="{DA0AE17C-6F80-D975-9A6D-20D5D874B23A}"/>
              </a:ext>
            </a:extLst>
          </p:cNvPr>
          <p:cNvSpPr/>
          <p:nvPr/>
        </p:nvSpPr>
        <p:spPr>
          <a:xfrm>
            <a:off x="1039320" y="767216"/>
            <a:ext cx="2754197"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latin typeface="+mn-lt"/>
                <a:ea typeface="Alexandria" pitchFamily="34" charset="-122"/>
                <a:cs typeface="Times New Roman" panose="02020603050405020304" pitchFamily="18" charset="0"/>
              </a:rPr>
              <a:t>2.1. NỀN TẢNG PHÁP LÝ</a:t>
            </a:r>
            <a:endParaRPr lang="en-US" b="1" dirty="0">
              <a:solidFill>
                <a:srgbClr val="004D86"/>
              </a:solidFill>
              <a:latin typeface="+mn-lt"/>
              <a:cs typeface="Times New Roman" panose="02020603050405020304" pitchFamily="18" charset="0"/>
            </a:endParaRPr>
          </a:p>
        </p:txBody>
      </p:sp>
    </p:spTree>
    <p:extLst>
      <p:ext uri="{BB962C8B-B14F-4D97-AF65-F5344CB8AC3E}">
        <p14:creationId xmlns:p14="http://schemas.microsoft.com/office/powerpoint/2010/main" val="122766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5C94B30B-7750-6FB8-F175-174B8E8FA00E}"/>
            </a:ext>
          </a:extLst>
        </p:cNvPr>
        <p:cNvGrpSpPr/>
        <p:nvPr/>
      </p:nvGrpSpPr>
      <p:grpSpPr>
        <a:xfrm>
          <a:off x="0" y="0"/>
          <a:ext cx="0" cy="0"/>
          <a:chOff x="0" y="0"/>
          <a:chExt cx="0" cy="0"/>
        </a:xfrm>
      </p:grpSpPr>
      <p:sp>
        <p:nvSpPr>
          <p:cNvPr id="13" name="Google Shape;303;p54">
            <a:extLst>
              <a:ext uri="{FF2B5EF4-FFF2-40B4-BE49-F238E27FC236}">
                <a16:creationId xmlns:a16="http://schemas.microsoft.com/office/drawing/2014/main" id="{F66B91B1-3CEF-5E95-D5AA-BEC5D07DCA8B}"/>
              </a:ext>
            </a:extLst>
          </p:cNvPr>
          <p:cNvSpPr txBox="1">
            <a:spLocks noGrp="1"/>
          </p:cNvSpPr>
          <p:nvPr>
            <p:ph type="body" idx="1"/>
          </p:nvPr>
        </p:nvSpPr>
        <p:spPr>
          <a:xfrm>
            <a:off x="201793" y="1152408"/>
            <a:ext cx="6058631" cy="3247007"/>
          </a:xfrm>
          <a:prstGeom prst="rect">
            <a:avLst/>
          </a:prstGeom>
        </p:spPr>
        <p:txBody>
          <a:bodyPr spcFirstLastPara="1" wrap="square" lIns="91425" tIns="91425" rIns="91425" bIns="91425" anchor="t" anchorCtr="0">
            <a:noAutofit/>
          </a:bodyPr>
          <a:lstStyle/>
          <a:p>
            <a:pPr marL="0" indent="0" algn="just">
              <a:lnSpc>
                <a:spcPct val="120000"/>
              </a:lnSpc>
              <a:spcBef>
                <a:spcPts val="300"/>
              </a:spcBef>
              <a:spcAft>
                <a:spcPts val="300"/>
              </a:spcAft>
              <a:buSzPct val="110000"/>
              <a:buNone/>
            </a:pPr>
            <a:r>
              <a:rPr lang="vi-VN" sz="1600" b="1" dirty="0">
                <a:solidFill>
                  <a:srgbClr val="00B050"/>
                </a:solidFill>
                <a:latin typeface="+mn-lt"/>
                <a:cs typeface="Segoe UI Semilight" panose="020B0402040204020203" pitchFamily="34" charset="0"/>
              </a:rPr>
              <a:t>Quy định về áp dụng hình thức tham chiếu</a:t>
            </a:r>
            <a:r>
              <a:rPr lang="en-US" sz="1600" b="1" dirty="0">
                <a:solidFill>
                  <a:srgbClr val="00B050"/>
                </a:solidFill>
                <a:latin typeface="+mn-lt"/>
                <a:cs typeface="Segoe UI Semilight" panose="020B0402040204020203" pitchFamily="34" charset="0"/>
              </a:rPr>
              <a:t> </a:t>
            </a:r>
            <a:r>
              <a:rPr lang="en-US" sz="1600" dirty="0">
                <a:solidFill>
                  <a:srgbClr val="004D86"/>
                </a:solidFill>
                <a:latin typeface="+mn-lt"/>
                <a:cs typeface="Segoe UI Semilight" panose="020B0402040204020203" pitchFamily="34" charset="0"/>
              </a:rPr>
              <a:t>(</a:t>
            </a:r>
            <a:r>
              <a:rPr lang="vi-VN" sz="1400" dirty="0">
                <a:solidFill>
                  <a:srgbClr val="004D86"/>
                </a:solidFill>
                <a:latin typeface="+mn-lt"/>
                <a:cs typeface="Segoe UI Semilight" panose="020B0402040204020203" pitchFamily="34" charset="0"/>
              </a:rPr>
              <a:t>Khoản 2 Điều 12, </a:t>
            </a:r>
            <a:r>
              <a:rPr lang="en-US" sz="1400" dirty="0">
                <a:solidFill>
                  <a:srgbClr val="004D86"/>
                </a:solidFill>
                <a:latin typeface="+mn-lt"/>
                <a:cs typeface="Segoe UI Semilight" panose="020B0402040204020203" pitchFamily="34" charset="0"/>
              </a:rPr>
              <a:t>K</a:t>
            </a:r>
            <a:r>
              <a:rPr lang="vi-VN" sz="1400" dirty="0">
                <a:solidFill>
                  <a:srgbClr val="004D86"/>
                </a:solidFill>
                <a:latin typeface="+mn-lt"/>
                <a:cs typeface="Segoe UI Semilight" panose="020B0402040204020203" pitchFamily="34" charset="0"/>
              </a:rPr>
              <a:t>hoản 10 Điều 26, Điều 30, Điều 45 Thông tư</a:t>
            </a:r>
            <a:r>
              <a:rPr lang="en-US" sz="1400" dirty="0">
                <a:solidFill>
                  <a:srgbClr val="004D86"/>
                </a:solidFill>
                <a:latin typeface="+mn-lt"/>
                <a:cs typeface="Segoe UI Semilight" panose="020B0402040204020203" pitchFamily="34" charset="0"/>
              </a:rPr>
              <a:t>)</a:t>
            </a:r>
            <a:endParaRPr lang="vi-VN" sz="1400" dirty="0">
              <a:solidFill>
                <a:srgbClr val="004D86"/>
              </a:solidFill>
              <a:latin typeface="+mn-lt"/>
              <a:cs typeface="Segoe UI Semilight" panose="020B0402040204020203" pitchFamily="34" charset="0"/>
            </a:endParaRPr>
          </a:p>
        </p:txBody>
      </p:sp>
      <p:pic>
        <p:nvPicPr>
          <p:cNvPr id="15" name="Image 3" descr="preencoded.png">
            <a:extLst>
              <a:ext uri="{FF2B5EF4-FFF2-40B4-BE49-F238E27FC236}">
                <a16:creationId xmlns:a16="http://schemas.microsoft.com/office/drawing/2014/main" id="{E76F11F1-F107-CE27-8931-77B167AE0445}"/>
              </a:ext>
            </a:extLst>
          </p:cNvPr>
          <p:cNvPicPr>
            <a:picLocks noChangeAspect="1"/>
          </p:cNvPicPr>
          <p:nvPr/>
        </p:nvPicPr>
        <p:blipFill>
          <a:blip r:embed="rId3"/>
          <a:stretch>
            <a:fillRect/>
          </a:stretch>
        </p:blipFill>
        <p:spPr>
          <a:xfrm>
            <a:off x="28022" y="815987"/>
            <a:ext cx="913983" cy="343147"/>
          </a:xfrm>
          <a:prstGeom prst="rect">
            <a:avLst/>
          </a:prstGeom>
        </p:spPr>
      </p:pic>
      <p:pic>
        <p:nvPicPr>
          <p:cNvPr id="2" name="Image 0" descr="preencoded.png">
            <a:extLst>
              <a:ext uri="{FF2B5EF4-FFF2-40B4-BE49-F238E27FC236}">
                <a16:creationId xmlns:a16="http://schemas.microsoft.com/office/drawing/2014/main" id="{5DA54597-8368-91AA-4F7D-9E7D7C95CB99}"/>
              </a:ext>
            </a:extLst>
          </p:cNvPr>
          <p:cNvPicPr>
            <a:picLocks noChangeAspect="1"/>
          </p:cNvPicPr>
          <p:nvPr/>
        </p:nvPicPr>
        <p:blipFill>
          <a:blip r:embed="rId4"/>
          <a:stretch>
            <a:fillRect/>
          </a:stretch>
        </p:blipFill>
        <p:spPr>
          <a:xfrm>
            <a:off x="6288429" y="593535"/>
            <a:ext cx="2667699" cy="3909154"/>
          </a:xfrm>
          <a:prstGeom prst="rect">
            <a:avLst/>
          </a:prstGeom>
        </p:spPr>
      </p:pic>
      <p:pic>
        <p:nvPicPr>
          <p:cNvPr id="22" name="Image 2" descr="preencoded.png">
            <a:extLst>
              <a:ext uri="{FF2B5EF4-FFF2-40B4-BE49-F238E27FC236}">
                <a16:creationId xmlns:a16="http://schemas.microsoft.com/office/drawing/2014/main" id="{26C136EC-F42C-7F7E-4207-F523B52AC437}"/>
              </a:ext>
            </a:extLst>
          </p:cNvPr>
          <p:cNvPicPr>
            <a:picLocks noChangeAspect="1"/>
          </p:cNvPicPr>
          <p:nvPr/>
        </p:nvPicPr>
        <p:blipFill>
          <a:blip r:embed="rId5"/>
          <a:stretch>
            <a:fillRect/>
          </a:stretch>
        </p:blipFill>
        <p:spPr>
          <a:xfrm>
            <a:off x="4046057" y="2182450"/>
            <a:ext cx="1404557" cy="505919"/>
          </a:xfrm>
          <a:prstGeom prst="rect">
            <a:avLst/>
          </a:prstGeom>
        </p:spPr>
      </p:pic>
      <p:sp>
        <p:nvSpPr>
          <p:cNvPr id="23" name="Text 5">
            <a:extLst>
              <a:ext uri="{FF2B5EF4-FFF2-40B4-BE49-F238E27FC236}">
                <a16:creationId xmlns:a16="http://schemas.microsoft.com/office/drawing/2014/main" id="{6E8606BF-8D2C-CC0A-30C9-6ED7D9CD7B90}"/>
              </a:ext>
            </a:extLst>
          </p:cNvPr>
          <p:cNvSpPr/>
          <p:nvPr/>
        </p:nvSpPr>
        <p:spPr>
          <a:xfrm>
            <a:off x="3990048" y="2664309"/>
            <a:ext cx="1541861" cy="411451"/>
          </a:xfrm>
          <a:prstGeom prst="rect">
            <a:avLst/>
          </a:prstGeom>
          <a:noFill/>
          <a:ln/>
        </p:spPr>
        <p:txBody>
          <a:bodyPr wrap="square" lIns="0" tIns="0" rIns="0" bIns="0" rtlCol="0" anchor="t"/>
          <a:lstStyle/>
          <a:p>
            <a:pPr marL="0" indent="0" algn="ctr">
              <a:lnSpc>
                <a:spcPts val="2750"/>
              </a:lnSpc>
              <a:buNone/>
            </a:pPr>
            <a:r>
              <a:rPr lang="en-US" b="1">
                <a:solidFill>
                  <a:srgbClr val="0097D6"/>
                </a:solidFill>
                <a:latin typeface="+mn-lt"/>
                <a:cs typeface="Times New Roman" panose="02020603050405020304" pitchFamily="18" charset="0"/>
              </a:rPr>
              <a:t>Hòa hợp quốc tế</a:t>
            </a:r>
          </a:p>
        </p:txBody>
      </p:sp>
      <p:sp>
        <p:nvSpPr>
          <p:cNvPr id="24" name="Text 2">
            <a:extLst>
              <a:ext uri="{FF2B5EF4-FFF2-40B4-BE49-F238E27FC236}">
                <a16:creationId xmlns:a16="http://schemas.microsoft.com/office/drawing/2014/main" id="{2DF74157-5A7A-E298-A3E1-EDB13494DC6B}"/>
              </a:ext>
            </a:extLst>
          </p:cNvPr>
          <p:cNvSpPr/>
          <p:nvPr/>
        </p:nvSpPr>
        <p:spPr>
          <a:xfrm>
            <a:off x="4034347" y="3134892"/>
            <a:ext cx="1541860" cy="683463"/>
          </a:xfrm>
          <a:prstGeom prst="rect">
            <a:avLst/>
          </a:prstGeom>
          <a:noFill/>
          <a:ln/>
        </p:spPr>
        <p:txBody>
          <a:bodyPr wrap="square" lIns="0" tIns="0" rIns="0" bIns="0" rtlCol="0" anchor="t"/>
          <a:lstStyle/>
          <a:p>
            <a:pPr marL="0" indent="0" algn="just">
              <a:buNone/>
            </a:pPr>
            <a:r>
              <a:rPr lang="vi-VN" sz="1200">
                <a:solidFill>
                  <a:srgbClr val="004E9A"/>
                </a:solidFill>
                <a:latin typeface="+mn-lt"/>
                <a:ea typeface="Nobile" pitchFamily="34" charset="-122"/>
                <a:cs typeface="Times New Roman" panose="02020603050405020304" pitchFamily="18" charset="0"/>
              </a:rPr>
              <a:t>Phù hợp với </a:t>
            </a:r>
            <a:r>
              <a:rPr lang="vi-VN" sz="1200" b="1">
                <a:solidFill>
                  <a:srgbClr val="004E9A"/>
                </a:solidFill>
                <a:latin typeface="+mn-lt"/>
                <a:ea typeface="Nobile" pitchFamily="34" charset="-122"/>
                <a:cs typeface="Times New Roman" panose="02020603050405020304" pitchFamily="18" charset="0"/>
              </a:rPr>
              <a:t>hướng dẫn của WHO </a:t>
            </a:r>
            <a:r>
              <a:rPr lang="vi-VN" sz="1200">
                <a:solidFill>
                  <a:srgbClr val="004E9A"/>
                </a:solidFill>
                <a:latin typeface="+mn-lt"/>
                <a:ea typeface="Nobile" pitchFamily="34" charset="-122"/>
                <a:cs typeface="Times New Roman" panose="02020603050405020304" pitchFamily="18" charset="0"/>
              </a:rPr>
              <a:t>và </a:t>
            </a:r>
            <a:r>
              <a:rPr lang="en-US" sz="1200" err="1">
                <a:solidFill>
                  <a:srgbClr val="004E9A"/>
                </a:solidFill>
                <a:latin typeface="+mn-lt"/>
                <a:ea typeface="Nobile" pitchFamily="34" charset="-122"/>
                <a:cs typeface="Times New Roman" panose="02020603050405020304" pitchFamily="18" charset="0"/>
              </a:rPr>
              <a:t>quy</a:t>
            </a:r>
            <a:r>
              <a:rPr lang="en-US" sz="1200">
                <a:solidFill>
                  <a:srgbClr val="004E9A"/>
                </a:solidFill>
                <a:latin typeface="+mn-lt"/>
                <a:ea typeface="Nobile" pitchFamily="34" charset="-122"/>
                <a:cs typeface="Times New Roman" panose="02020603050405020304" pitchFamily="18" charset="0"/>
              </a:rPr>
              <a:t> </a:t>
            </a:r>
            <a:r>
              <a:rPr lang="en-US" sz="1200" err="1">
                <a:solidFill>
                  <a:srgbClr val="004E9A"/>
                </a:solidFill>
                <a:latin typeface="+mn-lt"/>
                <a:ea typeface="Nobile" pitchFamily="34" charset="-122"/>
                <a:cs typeface="Times New Roman" panose="02020603050405020304" pitchFamily="18" charset="0"/>
              </a:rPr>
              <a:t>định</a:t>
            </a:r>
            <a:r>
              <a:rPr lang="en-US" sz="1200">
                <a:solidFill>
                  <a:srgbClr val="004E9A"/>
                </a:solidFill>
                <a:latin typeface="+mn-lt"/>
                <a:ea typeface="Nobile" pitchFamily="34" charset="-122"/>
                <a:cs typeface="Times New Roman" panose="02020603050405020304" pitchFamily="18" charset="0"/>
              </a:rPr>
              <a:t> </a:t>
            </a:r>
            <a:r>
              <a:rPr lang="en-US" sz="1200" err="1">
                <a:solidFill>
                  <a:srgbClr val="004E9A"/>
                </a:solidFill>
                <a:latin typeface="+mn-lt"/>
                <a:ea typeface="Nobile" pitchFamily="34" charset="-122"/>
                <a:cs typeface="Times New Roman" panose="02020603050405020304" pitchFamily="18" charset="0"/>
              </a:rPr>
              <a:t>của</a:t>
            </a:r>
            <a:r>
              <a:rPr lang="en-US" sz="1200">
                <a:solidFill>
                  <a:srgbClr val="004E9A"/>
                </a:solidFill>
                <a:latin typeface="+mn-lt"/>
                <a:ea typeface="Nobile" pitchFamily="34" charset="-122"/>
                <a:cs typeface="Times New Roman" panose="02020603050405020304" pitchFamily="18" charset="0"/>
              </a:rPr>
              <a:t> </a:t>
            </a:r>
            <a:r>
              <a:rPr lang="en-US" sz="1200" b="1" err="1">
                <a:solidFill>
                  <a:srgbClr val="004E9A"/>
                </a:solidFill>
                <a:latin typeface="+mn-lt"/>
                <a:ea typeface="Nobile" pitchFamily="34" charset="-122"/>
                <a:cs typeface="Times New Roman" panose="02020603050405020304" pitchFamily="18" charset="0"/>
              </a:rPr>
              <a:t>các</a:t>
            </a:r>
            <a:r>
              <a:rPr lang="en-US" sz="1200" b="1">
                <a:solidFill>
                  <a:srgbClr val="004E9A"/>
                </a:solidFill>
                <a:latin typeface="+mn-lt"/>
                <a:ea typeface="Nobile" pitchFamily="34" charset="-122"/>
                <a:cs typeface="Times New Roman" panose="02020603050405020304" pitchFamily="18" charset="0"/>
              </a:rPr>
              <a:t> </a:t>
            </a:r>
            <a:r>
              <a:rPr lang="en-US" sz="1200" b="1" err="1">
                <a:solidFill>
                  <a:srgbClr val="004E9A"/>
                </a:solidFill>
                <a:latin typeface="+mn-lt"/>
                <a:ea typeface="Nobile" pitchFamily="34" charset="-122"/>
                <a:cs typeface="Times New Roman" panose="02020603050405020304" pitchFamily="18" charset="0"/>
              </a:rPr>
              <a:t>nước</a:t>
            </a:r>
            <a:r>
              <a:rPr lang="en-US" sz="1200" b="1">
                <a:solidFill>
                  <a:srgbClr val="004E9A"/>
                </a:solidFill>
                <a:latin typeface="+mn-lt"/>
                <a:ea typeface="Nobile" pitchFamily="34" charset="-122"/>
                <a:cs typeface="Times New Roman" panose="02020603050405020304" pitchFamily="18" charset="0"/>
              </a:rPr>
              <a:t> </a:t>
            </a:r>
            <a:r>
              <a:rPr lang="en-US" sz="1200" b="1" err="1">
                <a:solidFill>
                  <a:srgbClr val="004E9A"/>
                </a:solidFill>
                <a:latin typeface="+mn-lt"/>
                <a:ea typeface="Nobile" pitchFamily="34" charset="-122"/>
                <a:cs typeface="Times New Roman" panose="02020603050405020304" pitchFamily="18" charset="0"/>
              </a:rPr>
              <a:t>trong</a:t>
            </a:r>
            <a:r>
              <a:rPr lang="en-US" sz="1200" b="1">
                <a:solidFill>
                  <a:srgbClr val="004E9A"/>
                </a:solidFill>
                <a:latin typeface="+mn-lt"/>
                <a:ea typeface="Nobile" pitchFamily="34" charset="-122"/>
                <a:cs typeface="Times New Roman" panose="02020603050405020304" pitchFamily="18" charset="0"/>
              </a:rPr>
              <a:t> </a:t>
            </a:r>
            <a:r>
              <a:rPr lang="en-US" sz="1200" b="1" err="1">
                <a:solidFill>
                  <a:srgbClr val="004E9A"/>
                </a:solidFill>
                <a:latin typeface="+mn-lt"/>
                <a:ea typeface="Nobile" pitchFamily="34" charset="-122"/>
                <a:cs typeface="Times New Roman" panose="02020603050405020304" pitchFamily="18" charset="0"/>
              </a:rPr>
              <a:t>khu</a:t>
            </a:r>
            <a:r>
              <a:rPr lang="en-US" sz="1200" b="1">
                <a:solidFill>
                  <a:srgbClr val="004E9A"/>
                </a:solidFill>
                <a:latin typeface="+mn-lt"/>
                <a:ea typeface="Nobile" pitchFamily="34" charset="-122"/>
                <a:cs typeface="Times New Roman" panose="02020603050405020304" pitchFamily="18" charset="0"/>
              </a:rPr>
              <a:t> vực</a:t>
            </a:r>
            <a:r>
              <a:rPr lang="en-US" sz="1200">
                <a:solidFill>
                  <a:srgbClr val="004E9A"/>
                </a:solidFill>
                <a:latin typeface="+mn-lt"/>
                <a:ea typeface="Nobile" pitchFamily="34" charset="-122"/>
                <a:cs typeface="Times New Roman" panose="02020603050405020304" pitchFamily="18" charset="0"/>
              </a:rPr>
              <a:t>.</a:t>
            </a:r>
            <a:endParaRPr lang="en-US" sz="1200">
              <a:solidFill>
                <a:srgbClr val="004E9A"/>
              </a:solidFill>
              <a:latin typeface="+mn-lt"/>
              <a:cs typeface="Times New Roman" panose="02020603050405020304" pitchFamily="18" charset="0"/>
            </a:endParaRPr>
          </a:p>
        </p:txBody>
      </p:sp>
      <p:pic>
        <p:nvPicPr>
          <p:cNvPr id="25" name="Image 1" descr="preencoded.png">
            <a:extLst>
              <a:ext uri="{FF2B5EF4-FFF2-40B4-BE49-F238E27FC236}">
                <a16:creationId xmlns:a16="http://schemas.microsoft.com/office/drawing/2014/main" id="{14A3D84B-6930-DFFC-C644-589737154F3C}"/>
              </a:ext>
            </a:extLst>
          </p:cNvPr>
          <p:cNvPicPr>
            <a:picLocks noChangeAspect="1"/>
          </p:cNvPicPr>
          <p:nvPr/>
        </p:nvPicPr>
        <p:blipFill>
          <a:blip r:embed="rId6"/>
          <a:stretch>
            <a:fillRect/>
          </a:stretch>
        </p:blipFill>
        <p:spPr>
          <a:xfrm>
            <a:off x="661157" y="2178387"/>
            <a:ext cx="1404557" cy="505919"/>
          </a:xfrm>
          <a:prstGeom prst="rect">
            <a:avLst/>
          </a:prstGeom>
        </p:spPr>
      </p:pic>
      <p:pic>
        <p:nvPicPr>
          <p:cNvPr id="27" name="Image 2" descr="preencoded.png">
            <a:extLst>
              <a:ext uri="{FF2B5EF4-FFF2-40B4-BE49-F238E27FC236}">
                <a16:creationId xmlns:a16="http://schemas.microsoft.com/office/drawing/2014/main" id="{7205A078-727B-C033-0916-D52C6F037245}"/>
              </a:ext>
            </a:extLst>
          </p:cNvPr>
          <p:cNvPicPr>
            <a:picLocks noChangeAspect="1"/>
          </p:cNvPicPr>
          <p:nvPr/>
        </p:nvPicPr>
        <p:blipFill>
          <a:blip r:embed="rId5"/>
          <a:stretch>
            <a:fillRect/>
          </a:stretch>
        </p:blipFill>
        <p:spPr>
          <a:xfrm>
            <a:off x="2239139" y="2180082"/>
            <a:ext cx="1404557" cy="505919"/>
          </a:xfrm>
          <a:prstGeom prst="rect">
            <a:avLst/>
          </a:prstGeom>
        </p:spPr>
      </p:pic>
      <p:sp>
        <p:nvSpPr>
          <p:cNvPr id="29" name="Text 5">
            <a:extLst>
              <a:ext uri="{FF2B5EF4-FFF2-40B4-BE49-F238E27FC236}">
                <a16:creationId xmlns:a16="http://schemas.microsoft.com/office/drawing/2014/main" id="{D5F637DE-F470-4330-C242-7D1B87394624}"/>
              </a:ext>
            </a:extLst>
          </p:cNvPr>
          <p:cNvSpPr/>
          <p:nvPr/>
        </p:nvSpPr>
        <p:spPr>
          <a:xfrm>
            <a:off x="2230819" y="2681146"/>
            <a:ext cx="1404557" cy="411451"/>
          </a:xfrm>
          <a:prstGeom prst="rect">
            <a:avLst/>
          </a:prstGeom>
          <a:noFill/>
          <a:ln/>
        </p:spPr>
        <p:txBody>
          <a:bodyPr wrap="square" lIns="0" tIns="0" rIns="0" bIns="0" rtlCol="0" anchor="t"/>
          <a:lstStyle/>
          <a:p>
            <a:pPr marL="0" indent="0" algn="ctr">
              <a:lnSpc>
                <a:spcPts val="2750"/>
              </a:lnSpc>
              <a:buNone/>
            </a:pPr>
            <a:r>
              <a:rPr lang="en-US" b="1">
                <a:solidFill>
                  <a:srgbClr val="0097D6"/>
                </a:solidFill>
                <a:latin typeface="+mn-lt"/>
                <a:cs typeface="Times New Roman" panose="02020603050405020304" pitchFamily="18" charset="0"/>
              </a:rPr>
              <a:t>Lợi ích</a:t>
            </a:r>
          </a:p>
        </p:txBody>
      </p:sp>
      <p:sp>
        <p:nvSpPr>
          <p:cNvPr id="30" name="Text 2">
            <a:extLst>
              <a:ext uri="{FF2B5EF4-FFF2-40B4-BE49-F238E27FC236}">
                <a16:creationId xmlns:a16="http://schemas.microsoft.com/office/drawing/2014/main" id="{DFF91D8C-E1CA-5899-08D9-CFA9F0F63A30}"/>
              </a:ext>
            </a:extLst>
          </p:cNvPr>
          <p:cNvSpPr/>
          <p:nvPr/>
        </p:nvSpPr>
        <p:spPr>
          <a:xfrm>
            <a:off x="2239139" y="3134892"/>
            <a:ext cx="1487400" cy="1222228"/>
          </a:xfrm>
          <a:prstGeom prst="rect">
            <a:avLst/>
          </a:prstGeom>
          <a:noFill/>
          <a:ln/>
        </p:spPr>
        <p:txBody>
          <a:bodyPr wrap="square" lIns="0" tIns="0" rIns="0" bIns="0" rtlCol="0" anchor="t"/>
          <a:lstStyle/>
          <a:p>
            <a:pPr algn="just"/>
            <a:r>
              <a:rPr lang="en-US" sz="1200" b="1">
                <a:solidFill>
                  <a:srgbClr val="004E9A"/>
                </a:solidFill>
                <a:ea typeface="Nobile" pitchFamily="34" charset="-122"/>
                <a:cs typeface="Times New Roman" panose="02020603050405020304" pitchFamily="18" charset="0"/>
              </a:rPr>
              <a:t>Giảm thời gian </a:t>
            </a:r>
            <a:r>
              <a:rPr lang="en-US" sz="1200">
                <a:solidFill>
                  <a:srgbClr val="004E9A"/>
                </a:solidFill>
                <a:ea typeface="Nobile" pitchFamily="34" charset="-122"/>
                <a:cs typeface="Times New Roman" panose="02020603050405020304" pitchFamily="18" charset="0"/>
              </a:rPr>
              <a:t>giải quyết từ </a:t>
            </a:r>
            <a:r>
              <a:rPr lang="en-US" sz="1200" b="1">
                <a:solidFill>
                  <a:srgbClr val="004E9A"/>
                </a:solidFill>
                <a:ea typeface="Nobile" pitchFamily="34" charset="-122"/>
                <a:cs typeface="Times New Roman" panose="02020603050405020304" pitchFamily="18" charset="0"/>
              </a:rPr>
              <a:t>12 tháng -&gt; 9 tháng; </a:t>
            </a:r>
            <a:r>
              <a:rPr lang="en-US" sz="1200" b="1">
                <a:solidFill>
                  <a:srgbClr val="004E9A"/>
                </a:solidFill>
                <a:latin typeface="+mn-lt"/>
                <a:ea typeface="Nobile" pitchFamily="34" charset="-122"/>
                <a:cs typeface="Times New Roman" panose="02020603050405020304" pitchFamily="18" charset="0"/>
              </a:rPr>
              <a:t>g</a:t>
            </a:r>
            <a:r>
              <a:rPr lang="vi-VN" sz="1200" b="1">
                <a:solidFill>
                  <a:srgbClr val="004E9A"/>
                </a:solidFill>
                <a:latin typeface="+mn-lt"/>
                <a:ea typeface="Nobile" pitchFamily="34" charset="-122"/>
                <a:cs typeface="Times New Roman" panose="02020603050405020304" pitchFamily="18" charset="0"/>
              </a:rPr>
              <a:t>iảm trùng lặp</a:t>
            </a:r>
            <a:r>
              <a:rPr lang="vi-VN" sz="1200">
                <a:solidFill>
                  <a:srgbClr val="004E9A"/>
                </a:solidFill>
                <a:latin typeface="+mn-lt"/>
                <a:ea typeface="Nobile" pitchFamily="34" charset="-122"/>
                <a:cs typeface="Times New Roman" panose="02020603050405020304" pitchFamily="18" charset="0"/>
              </a:rPr>
              <a:t> tài liệu</a:t>
            </a:r>
            <a:r>
              <a:rPr lang="en-US" sz="1200">
                <a:solidFill>
                  <a:srgbClr val="004E9A"/>
                </a:solidFill>
                <a:latin typeface="+mn-lt"/>
                <a:ea typeface="Nobile" pitchFamily="34" charset="-122"/>
                <a:cs typeface="Times New Roman" panose="02020603050405020304" pitchFamily="18" charset="0"/>
              </a:rPr>
              <a:t>.</a:t>
            </a:r>
          </a:p>
        </p:txBody>
      </p:sp>
      <p:cxnSp>
        <p:nvCxnSpPr>
          <p:cNvPr id="3" name="Google Shape;305;p54">
            <a:extLst>
              <a:ext uri="{FF2B5EF4-FFF2-40B4-BE49-F238E27FC236}">
                <a16:creationId xmlns:a16="http://schemas.microsoft.com/office/drawing/2014/main" id="{76612EC5-35A5-9761-FA4D-D3447B0A12A1}"/>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sp>
        <p:nvSpPr>
          <p:cNvPr id="5" name="Text 5">
            <a:extLst>
              <a:ext uri="{FF2B5EF4-FFF2-40B4-BE49-F238E27FC236}">
                <a16:creationId xmlns:a16="http://schemas.microsoft.com/office/drawing/2014/main" id="{65C3AB54-E266-FF5F-E96F-293562038733}"/>
              </a:ext>
            </a:extLst>
          </p:cNvPr>
          <p:cNvSpPr/>
          <p:nvPr/>
        </p:nvSpPr>
        <p:spPr>
          <a:xfrm>
            <a:off x="260847" y="2685028"/>
            <a:ext cx="1941967" cy="411451"/>
          </a:xfrm>
          <a:prstGeom prst="rect">
            <a:avLst/>
          </a:prstGeom>
          <a:noFill/>
          <a:ln/>
        </p:spPr>
        <p:txBody>
          <a:bodyPr wrap="square" lIns="0" tIns="0" rIns="0" bIns="0" rtlCol="0" anchor="t"/>
          <a:lstStyle/>
          <a:p>
            <a:pPr marL="0" indent="0" algn="ctr">
              <a:lnSpc>
                <a:spcPts val="2750"/>
              </a:lnSpc>
              <a:buNone/>
            </a:pPr>
            <a:r>
              <a:rPr lang="en-US" b="1" dirty="0">
                <a:solidFill>
                  <a:srgbClr val="0097D6"/>
                </a:solidFill>
                <a:latin typeface="+mn-lt"/>
                <a:cs typeface="Times New Roman" panose="02020603050405020304" pitchFamily="18" charset="0"/>
              </a:rPr>
              <a:t>Nguyên </a:t>
            </a:r>
            <a:r>
              <a:rPr lang="en-US" b="1" dirty="0" err="1">
                <a:solidFill>
                  <a:srgbClr val="0097D6"/>
                </a:solidFill>
                <a:latin typeface="+mn-lt"/>
                <a:cs typeface="Times New Roman" panose="02020603050405020304" pitchFamily="18" charset="0"/>
              </a:rPr>
              <a:t>tắc</a:t>
            </a:r>
            <a:r>
              <a:rPr lang="en-US" b="1" dirty="0">
                <a:solidFill>
                  <a:srgbClr val="0097D6"/>
                </a:solidFill>
                <a:latin typeface="+mn-lt"/>
                <a:cs typeface="Times New Roman" panose="02020603050405020304" pitchFamily="18" charset="0"/>
              </a:rPr>
              <a:t> </a:t>
            </a:r>
            <a:r>
              <a:rPr lang="en-US" b="1" dirty="0" err="1">
                <a:solidFill>
                  <a:srgbClr val="0097D6"/>
                </a:solidFill>
                <a:latin typeface="+mn-lt"/>
                <a:cs typeface="Times New Roman" panose="02020603050405020304" pitchFamily="18" charset="0"/>
              </a:rPr>
              <a:t>thẩm</a:t>
            </a:r>
            <a:r>
              <a:rPr lang="en-US" b="1" dirty="0">
                <a:solidFill>
                  <a:srgbClr val="0097D6"/>
                </a:solidFill>
                <a:latin typeface="+mn-lt"/>
                <a:cs typeface="Times New Roman" panose="02020603050405020304" pitchFamily="18" charset="0"/>
              </a:rPr>
              <a:t> </a:t>
            </a:r>
            <a:r>
              <a:rPr lang="en-US" b="1" dirty="0" err="1">
                <a:solidFill>
                  <a:srgbClr val="0097D6"/>
                </a:solidFill>
                <a:latin typeface="+mn-lt"/>
                <a:cs typeface="Times New Roman" panose="02020603050405020304" pitchFamily="18" charset="0"/>
              </a:rPr>
              <a:t>định</a:t>
            </a:r>
            <a:endParaRPr lang="en-US" b="1" dirty="0">
              <a:solidFill>
                <a:srgbClr val="0097D6"/>
              </a:solidFill>
              <a:latin typeface="+mn-lt"/>
              <a:cs typeface="Times New Roman" panose="02020603050405020304" pitchFamily="18" charset="0"/>
            </a:endParaRPr>
          </a:p>
        </p:txBody>
      </p:sp>
      <p:sp>
        <p:nvSpPr>
          <p:cNvPr id="6" name="Text 2">
            <a:extLst>
              <a:ext uri="{FF2B5EF4-FFF2-40B4-BE49-F238E27FC236}">
                <a16:creationId xmlns:a16="http://schemas.microsoft.com/office/drawing/2014/main" id="{6D49F4AB-C12F-A5FD-0BCD-5244E9000ED8}"/>
              </a:ext>
            </a:extLst>
          </p:cNvPr>
          <p:cNvSpPr/>
          <p:nvPr/>
        </p:nvSpPr>
        <p:spPr>
          <a:xfrm>
            <a:off x="287310" y="3096796"/>
            <a:ext cx="1718232" cy="1095973"/>
          </a:xfrm>
          <a:prstGeom prst="rect">
            <a:avLst/>
          </a:prstGeom>
          <a:noFill/>
          <a:ln/>
        </p:spPr>
        <p:txBody>
          <a:bodyPr wrap="square" lIns="0" tIns="0" rIns="0" bIns="0" rtlCol="0" anchor="t"/>
          <a:lstStyle/>
          <a:p>
            <a:pPr marL="0" indent="0" algn="just">
              <a:buNone/>
            </a:pPr>
            <a:r>
              <a:rPr lang="en-US" sz="1200" b="1" dirty="0">
                <a:solidFill>
                  <a:srgbClr val="004E9A"/>
                </a:solidFill>
                <a:latin typeface="+mn-lt"/>
                <a:ea typeface="Nobile" pitchFamily="34" charset="-122"/>
                <a:cs typeface="Times New Roman" panose="02020603050405020304" pitchFamily="18" charset="0"/>
              </a:rPr>
              <a:t>- </a:t>
            </a:r>
            <a:r>
              <a:rPr lang="en-US" sz="1200" b="1" dirty="0" err="1">
                <a:solidFill>
                  <a:srgbClr val="004E9A"/>
                </a:solidFill>
                <a:latin typeface="+mn-lt"/>
                <a:ea typeface="Nobile" pitchFamily="34" charset="-122"/>
                <a:cs typeface="Times New Roman" panose="02020603050405020304" pitchFamily="18" charset="0"/>
              </a:rPr>
              <a:t>Thẩm</a:t>
            </a:r>
            <a:r>
              <a:rPr lang="en-US" sz="1200" b="1" dirty="0">
                <a:solidFill>
                  <a:srgbClr val="004E9A"/>
                </a:solidFill>
                <a:latin typeface="+mn-lt"/>
                <a:ea typeface="Nobile" pitchFamily="34" charset="-122"/>
                <a:cs typeface="Times New Roman" panose="02020603050405020304" pitchFamily="18" charset="0"/>
              </a:rPr>
              <a:t> </a:t>
            </a:r>
            <a:r>
              <a:rPr lang="en-US" sz="1200" b="1" dirty="0" err="1">
                <a:solidFill>
                  <a:srgbClr val="004E9A"/>
                </a:solidFill>
                <a:latin typeface="+mn-lt"/>
                <a:ea typeface="Nobile" pitchFamily="34" charset="-122"/>
                <a:cs typeface="Times New Roman" panose="02020603050405020304" pitchFamily="18" charset="0"/>
              </a:rPr>
              <a:t>định</a:t>
            </a:r>
            <a:r>
              <a:rPr lang="en-US" sz="1200" b="1" dirty="0">
                <a:solidFill>
                  <a:srgbClr val="004E9A"/>
                </a:solidFill>
                <a:latin typeface="+mn-lt"/>
                <a:ea typeface="Nobile" pitchFamily="34" charset="-122"/>
                <a:cs typeface="Times New Roman" panose="02020603050405020304" pitchFamily="18" charset="0"/>
              </a:rPr>
              <a:t> </a:t>
            </a:r>
            <a:r>
              <a:rPr lang="en-US" sz="1200" b="1" dirty="0" err="1">
                <a:solidFill>
                  <a:srgbClr val="004E9A"/>
                </a:solidFill>
                <a:latin typeface="+mn-lt"/>
                <a:ea typeface="Nobile" pitchFamily="34" charset="-122"/>
                <a:cs typeface="Times New Roman" panose="02020603050405020304" pitchFamily="18" charset="0"/>
              </a:rPr>
              <a:t>xác</a:t>
            </a:r>
            <a:r>
              <a:rPr lang="en-US" sz="1200" b="1" dirty="0">
                <a:solidFill>
                  <a:srgbClr val="004E9A"/>
                </a:solidFill>
                <a:latin typeface="+mn-lt"/>
                <a:ea typeface="Nobile" pitchFamily="34" charset="-122"/>
                <a:cs typeface="Times New Roman" panose="02020603050405020304" pitchFamily="18" charset="0"/>
              </a:rPr>
              <a:t> </a:t>
            </a:r>
            <a:r>
              <a:rPr lang="en-US" sz="1200" b="1" dirty="0" err="1">
                <a:solidFill>
                  <a:srgbClr val="004E9A"/>
                </a:solidFill>
                <a:latin typeface="+mn-lt"/>
                <a:ea typeface="Nobile" pitchFamily="34" charset="-122"/>
                <a:cs typeface="Times New Roman" panose="02020603050405020304" pitchFamily="18" charset="0"/>
              </a:rPr>
              <a:t>minh</a:t>
            </a:r>
            <a:r>
              <a:rPr lang="en-US" sz="1200" b="1" dirty="0">
                <a:solidFill>
                  <a:srgbClr val="004E9A"/>
                </a:solidFill>
                <a:latin typeface="+mn-lt"/>
                <a:ea typeface="Nobile" pitchFamily="34" charset="-122"/>
                <a:cs typeface="Times New Roman" panose="02020603050405020304" pitchFamily="18" charset="0"/>
              </a:rPr>
              <a:t> </a:t>
            </a:r>
            <a:r>
              <a:rPr lang="en-US" sz="1200" dirty="0" err="1">
                <a:solidFill>
                  <a:srgbClr val="004E9A"/>
                </a:solidFill>
                <a:latin typeface="+mn-lt"/>
                <a:ea typeface="Nobile" pitchFamily="34" charset="-122"/>
                <a:cs typeface="Times New Roman" panose="02020603050405020304" pitchFamily="18" charset="0"/>
              </a:rPr>
              <a:t>sự</a:t>
            </a:r>
            <a:r>
              <a:rPr lang="en-US" sz="1200" dirty="0">
                <a:solidFill>
                  <a:srgbClr val="004E9A"/>
                </a:solidFill>
                <a:latin typeface="+mn-lt"/>
                <a:ea typeface="Nobile" pitchFamily="34" charset="-122"/>
                <a:cs typeface="Times New Roman" panose="02020603050405020304" pitchFamily="18" charset="0"/>
              </a:rPr>
              <a:t> </a:t>
            </a:r>
            <a:r>
              <a:rPr lang="en-US" sz="1200" dirty="0" err="1">
                <a:solidFill>
                  <a:srgbClr val="004E9A"/>
                </a:solidFill>
                <a:latin typeface="+mn-lt"/>
                <a:ea typeface="Nobile" pitchFamily="34" charset="-122"/>
                <a:cs typeface="Times New Roman" panose="02020603050405020304" pitchFamily="18" charset="0"/>
              </a:rPr>
              <a:t>thống</a:t>
            </a:r>
            <a:r>
              <a:rPr lang="en-US" sz="1200" dirty="0">
                <a:solidFill>
                  <a:srgbClr val="004E9A"/>
                </a:solidFill>
                <a:latin typeface="+mn-lt"/>
                <a:ea typeface="Nobile" pitchFamily="34" charset="-122"/>
                <a:cs typeface="Times New Roman" panose="02020603050405020304" pitchFamily="18" charset="0"/>
              </a:rPr>
              <a:t> </a:t>
            </a:r>
            <a:r>
              <a:rPr lang="en-US" sz="1200" dirty="0" err="1">
                <a:solidFill>
                  <a:srgbClr val="004E9A"/>
                </a:solidFill>
                <a:latin typeface="+mn-lt"/>
                <a:ea typeface="Nobile" pitchFamily="34" charset="-122"/>
                <a:cs typeface="Times New Roman" panose="02020603050405020304" pitchFamily="18" charset="0"/>
              </a:rPr>
              <a:t>nhất</a:t>
            </a:r>
            <a:endParaRPr lang="en-US" sz="1200" dirty="0">
              <a:solidFill>
                <a:srgbClr val="004E9A"/>
              </a:solidFill>
              <a:latin typeface="+mn-lt"/>
              <a:ea typeface="Nobile" pitchFamily="34" charset="-122"/>
              <a:cs typeface="Times New Roman" panose="02020603050405020304" pitchFamily="18" charset="0"/>
            </a:endParaRPr>
          </a:p>
          <a:p>
            <a:pPr marL="0" indent="0" algn="just">
              <a:buNone/>
            </a:pPr>
            <a:r>
              <a:rPr lang="en-US" sz="1200" b="1" dirty="0">
                <a:solidFill>
                  <a:srgbClr val="004E9A"/>
                </a:solidFill>
                <a:latin typeface="+mn-lt"/>
                <a:cs typeface="Times New Roman" panose="02020603050405020304" pitchFamily="18" charset="0"/>
              </a:rPr>
              <a:t>- </a:t>
            </a:r>
            <a:r>
              <a:rPr lang="en-US" sz="1200" b="1" dirty="0" err="1">
                <a:solidFill>
                  <a:srgbClr val="004E9A"/>
                </a:solidFill>
                <a:latin typeface="+mn-lt"/>
                <a:cs typeface="Times New Roman" panose="02020603050405020304" pitchFamily="18" charset="0"/>
              </a:rPr>
              <a:t>Thẩm</a:t>
            </a:r>
            <a:r>
              <a:rPr lang="en-US" sz="1200" b="1" dirty="0">
                <a:solidFill>
                  <a:srgbClr val="004E9A"/>
                </a:solidFill>
                <a:latin typeface="+mn-lt"/>
                <a:cs typeface="Times New Roman" panose="02020603050405020304" pitchFamily="18" charset="0"/>
              </a:rPr>
              <a:t> </a:t>
            </a:r>
            <a:r>
              <a:rPr lang="en-US" sz="1200" b="1" dirty="0" err="1">
                <a:solidFill>
                  <a:srgbClr val="004E9A"/>
                </a:solidFill>
                <a:latin typeface="+mn-lt"/>
                <a:cs typeface="Times New Roman" panose="02020603050405020304" pitchFamily="18" charset="0"/>
              </a:rPr>
              <a:t>định</a:t>
            </a:r>
            <a:r>
              <a:rPr lang="en-US" sz="1200" b="1" dirty="0">
                <a:solidFill>
                  <a:srgbClr val="004E9A"/>
                </a:solidFill>
                <a:latin typeface="+mn-lt"/>
                <a:cs typeface="Times New Roman" panose="02020603050405020304" pitchFamily="18" charset="0"/>
              </a:rPr>
              <a:t> </a:t>
            </a:r>
            <a:r>
              <a:rPr lang="en-US" sz="1200" b="1" dirty="0" err="1">
                <a:solidFill>
                  <a:srgbClr val="004E9A"/>
                </a:solidFill>
                <a:latin typeface="+mn-lt"/>
                <a:cs typeface="Times New Roman" panose="02020603050405020304" pitchFamily="18" charset="0"/>
              </a:rPr>
              <a:t>độc</a:t>
            </a:r>
            <a:r>
              <a:rPr lang="en-US" sz="1200" b="1" dirty="0">
                <a:solidFill>
                  <a:srgbClr val="004E9A"/>
                </a:solidFill>
                <a:latin typeface="+mn-lt"/>
                <a:cs typeface="Times New Roman" panose="02020603050405020304" pitchFamily="18" charset="0"/>
              </a:rPr>
              <a:t> </a:t>
            </a:r>
            <a:r>
              <a:rPr lang="en-US" sz="1200" b="1" dirty="0" err="1">
                <a:solidFill>
                  <a:srgbClr val="004E9A"/>
                </a:solidFill>
                <a:latin typeface="+mn-lt"/>
                <a:cs typeface="Times New Roman" panose="02020603050405020304" pitchFamily="18" charset="0"/>
              </a:rPr>
              <a:t>lập</a:t>
            </a:r>
            <a:r>
              <a:rPr lang="en-US" sz="1200" b="1"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hồ</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sơ</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hành</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chính</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và</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các</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phần</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hồ</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sơ</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khác</a:t>
            </a:r>
            <a:r>
              <a:rPr lang="en-US" sz="1200" dirty="0">
                <a:solidFill>
                  <a:srgbClr val="004E9A"/>
                </a:solidFill>
                <a:latin typeface="+mn-lt"/>
                <a:cs typeface="Times New Roman" panose="02020603050405020304" pitchFamily="18" charset="0"/>
              </a:rPr>
              <a:t> </a:t>
            </a:r>
            <a:r>
              <a:rPr lang="en-US" sz="1200" dirty="0" err="1">
                <a:solidFill>
                  <a:srgbClr val="004E9A"/>
                </a:solidFill>
                <a:latin typeface="+mn-lt"/>
                <a:cs typeface="Times New Roman" panose="02020603050405020304" pitchFamily="18" charset="0"/>
              </a:rPr>
              <a:t>biệt</a:t>
            </a:r>
            <a:endParaRPr lang="en-US" sz="1200" dirty="0">
              <a:solidFill>
                <a:srgbClr val="004E9A"/>
              </a:solidFill>
              <a:latin typeface="+mn-lt"/>
              <a:cs typeface="Times New Roman" panose="02020603050405020304" pitchFamily="18" charset="0"/>
            </a:endParaRPr>
          </a:p>
        </p:txBody>
      </p:sp>
      <p:pic>
        <p:nvPicPr>
          <p:cNvPr id="7" name="Graphic 6">
            <a:extLst>
              <a:ext uri="{FF2B5EF4-FFF2-40B4-BE49-F238E27FC236}">
                <a16:creationId xmlns:a16="http://schemas.microsoft.com/office/drawing/2014/main" id="{73BB7865-9565-04F4-DE65-A70A046DD0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31592"/>
            <a:ext cx="711199" cy="711199"/>
          </a:xfrm>
          <a:prstGeom prst="rect">
            <a:avLst/>
          </a:prstGeom>
        </p:spPr>
      </p:pic>
      <p:pic>
        <p:nvPicPr>
          <p:cNvPr id="8" name="Picture 7">
            <a:extLst>
              <a:ext uri="{FF2B5EF4-FFF2-40B4-BE49-F238E27FC236}">
                <a16:creationId xmlns:a16="http://schemas.microsoft.com/office/drawing/2014/main" id="{59B7F1DF-3D1D-0B50-B858-0F2A5F15E0A5}"/>
              </a:ext>
            </a:extLst>
          </p:cNvPr>
          <p:cNvPicPr>
            <a:picLocks noChangeAspect="1"/>
          </p:cNvPicPr>
          <p:nvPr/>
        </p:nvPicPr>
        <p:blipFill>
          <a:blip r:embed="rId9"/>
          <a:stretch>
            <a:fillRect/>
          </a:stretch>
        </p:blipFill>
        <p:spPr>
          <a:xfrm>
            <a:off x="0" y="4605963"/>
            <a:ext cx="9143996" cy="529007"/>
          </a:xfrm>
          <a:prstGeom prst="rect">
            <a:avLst/>
          </a:prstGeom>
        </p:spPr>
      </p:pic>
      <p:sp>
        <p:nvSpPr>
          <p:cNvPr id="9" name="Rectangle 8">
            <a:extLst>
              <a:ext uri="{FF2B5EF4-FFF2-40B4-BE49-F238E27FC236}">
                <a16:creationId xmlns:a16="http://schemas.microsoft.com/office/drawing/2014/main" id="{D0EA33C9-99A3-0E2A-5BA2-C9DCAA4BB583}"/>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Hiệu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1" name="Google Shape;302;p54">
            <a:extLst>
              <a:ext uri="{FF2B5EF4-FFF2-40B4-BE49-F238E27FC236}">
                <a16:creationId xmlns:a16="http://schemas.microsoft.com/office/drawing/2014/main" id="{2549FFCC-C1E0-D5F3-E53C-882361574CC8}"/>
              </a:ext>
            </a:extLst>
          </p:cNvPr>
          <p:cNvSpPr txBox="1">
            <a:spLocks/>
          </p:cNvSpPr>
          <p:nvPr/>
        </p:nvSpPr>
        <p:spPr>
          <a:xfrm>
            <a:off x="751000" y="75013"/>
            <a:ext cx="8364978" cy="5122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600"/>
              <a:buFont typeface="Montserrat"/>
              <a:buNone/>
              <a:defRPr sz="26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dirty="0">
                <a:solidFill>
                  <a:srgbClr val="0070C0"/>
                </a:solidFill>
                <a:latin typeface="+mn-lt"/>
                <a:ea typeface="Segoe UI Black" panose="020B0A02040204020203" pitchFamily="34" charset="0"/>
              </a:rPr>
              <a:t>2. Thông </a:t>
            </a:r>
            <a:r>
              <a:rPr lang="en-US" sz="1800" dirty="0" err="1">
                <a:solidFill>
                  <a:srgbClr val="0070C0"/>
                </a:solidFill>
                <a:latin typeface="+mn-lt"/>
                <a:ea typeface="Segoe UI Black" panose="020B0A02040204020203" pitchFamily="34" charset="0"/>
              </a:rPr>
              <a:t>tư</a:t>
            </a:r>
            <a:r>
              <a:rPr lang="en-US" sz="1800" dirty="0">
                <a:solidFill>
                  <a:srgbClr val="0070C0"/>
                </a:solidFill>
                <a:latin typeface="+mn-lt"/>
                <a:ea typeface="Segoe UI Black" panose="020B0A02040204020203" pitchFamily="34" charset="0"/>
              </a:rPr>
              <a:t> </a:t>
            </a:r>
            <a:r>
              <a:rPr lang="en-US" sz="1800" dirty="0" err="1">
                <a:solidFill>
                  <a:srgbClr val="0070C0"/>
                </a:solidFill>
                <a:latin typeface="+mn-lt"/>
                <a:ea typeface="Segoe UI Black" panose="020B0A02040204020203" pitchFamily="34" charset="0"/>
              </a:rPr>
              <a:t>số</a:t>
            </a:r>
            <a:r>
              <a:rPr lang="en-US" sz="1800" dirty="0">
                <a:solidFill>
                  <a:srgbClr val="0070C0"/>
                </a:solidFill>
                <a:latin typeface="+mn-lt"/>
                <a:ea typeface="Segoe UI Black" panose="020B0A02040204020203" pitchFamily="34" charset="0"/>
              </a:rPr>
              <a:t> 12/2025/TT-BYT</a:t>
            </a: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12" name="Text 5">
            <a:extLst>
              <a:ext uri="{FF2B5EF4-FFF2-40B4-BE49-F238E27FC236}">
                <a16:creationId xmlns:a16="http://schemas.microsoft.com/office/drawing/2014/main" id="{5DEED1DB-AA55-DAAE-CA6A-36B9FB5C61A5}"/>
              </a:ext>
            </a:extLst>
          </p:cNvPr>
          <p:cNvSpPr/>
          <p:nvPr/>
        </p:nvSpPr>
        <p:spPr>
          <a:xfrm>
            <a:off x="1039320" y="767216"/>
            <a:ext cx="2754197"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latin typeface="+mn-lt"/>
                <a:ea typeface="Alexandria" pitchFamily="34" charset="-122"/>
                <a:cs typeface="Times New Roman" panose="02020603050405020304" pitchFamily="18" charset="0"/>
              </a:rPr>
              <a:t>2.1. NỀN TẢNG PHÁP LÝ</a:t>
            </a:r>
            <a:endParaRPr lang="en-US" b="1" dirty="0">
              <a:solidFill>
                <a:srgbClr val="004D86"/>
              </a:solidFill>
              <a:latin typeface="+mn-lt"/>
              <a:cs typeface="Times New Roman" panose="02020603050405020304" pitchFamily="18" charset="0"/>
            </a:endParaRPr>
          </a:p>
        </p:txBody>
      </p:sp>
    </p:spTree>
    <p:extLst>
      <p:ext uri="{BB962C8B-B14F-4D97-AF65-F5344CB8AC3E}">
        <p14:creationId xmlns:p14="http://schemas.microsoft.com/office/powerpoint/2010/main" val="237579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78A9B304-0A4B-23B5-0EE0-C7FB1EEE1EA9}"/>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BF9F430F-A739-09F4-CA01-45A51304BC91}"/>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2. Thông </a:t>
            </a:r>
            <a:r>
              <a:rPr lang="en-US" sz="1800" dirty="0" err="1">
                <a:solidFill>
                  <a:srgbClr val="0070C0"/>
                </a:solidFill>
                <a:latin typeface="+mn-lt"/>
                <a:ea typeface="Segoe UI Black" panose="020B0A02040204020203" pitchFamily="34" charset="0"/>
              </a:rPr>
              <a:t>tư</a:t>
            </a:r>
            <a:r>
              <a:rPr lang="en-US" sz="1800" dirty="0">
                <a:solidFill>
                  <a:srgbClr val="0070C0"/>
                </a:solidFill>
                <a:latin typeface="+mn-lt"/>
                <a:ea typeface="Segoe UI Black" panose="020B0A02040204020203" pitchFamily="34" charset="0"/>
              </a:rPr>
              <a:t> </a:t>
            </a:r>
            <a:r>
              <a:rPr lang="en-US" sz="1800" dirty="0" err="1">
                <a:solidFill>
                  <a:srgbClr val="0070C0"/>
                </a:solidFill>
                <a:latin typeface="+mn-lt"/>
                <a:ea typeface="Segoe UI Black" panose="020B0A02040204020203" pitchFamily="34" charset="0"/>
              </a:rPr>
              <a:t>số</a:t>
            </a:r>
            <a:r>
              <a:rPr lang="en-US" sz="1800" dirty="0">
                <a:solidFill>
                  <a:srgbClr val="0070C0"/>
                </a:solidFill>
                <a:latin typeface="+mn-lt"/>
                <a:ea typeface="Segoe UI Black" panose="020B0A02040204020203" pitchFamily="34" charset="0"/>
              </a:rPr>
              <a:t> 12/2025/TT-BYT</a:t>
            </a: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800975E2-CCC8-43F4-BC32-483BD4E30920}"/>
              </a:ext>
            </a:extLst>
          </p:cNvPr>
          <p:cNvSpPr/>
          <p:nvPr/>
        </p:nvSpPr>
        <p:spPr>
          <a:xfrm>
            <a:off x="1039320" y="767216"/>
            <a:ext cx="2754197"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latin typeface="+mn-lt"/>
                <a:ea typeface="Alexandria" pitchFamily="34" charset="-122"/>
                <a:cs typeface="Times New Roman" panose="02020603050405020304" pitchFamily="18" charset="0"/>
              </a:rPr>
              <a:t>2.2. ĐIỀU KIỆN ÁP DỤNG</a:t>
            </a:r>
            <a:endParaRPr lang="en-US" b="1" dirty="0">
              <a:solidFill>
                <a:srgbClr val="004D86"/>
              </a:solidFill>
              <a:latin typeface="+mn-lt"/>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715CF8FF-4746-675D-97B7-84C1FAFE7B06}"/>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8B9963EA-93FB-1900-2D2F-3A4BC5C10014}"/>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6696061D-1AEA-0BAA-24B2-4EED1E784C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7328AE13-66CD-58BF-E16A-AA77D6C1EEBE}"/>
              </a:ext>
            </a:extLst>
          </p:cNvPr>
          <p:cNvPicPr>
            <a:picLocks noChangeAspect="1"/>
          </p:cNvPicPr>
          <p:nvPr/>
        </p:nvPicPr>
        <p:blipFill>
          <a:blip r:embed="rId6"/>
          <a:stretch>
            <a:fillRect/>
          </a:stretch>
        </p:blipFill>
        <p:spPr>
          <a:xfrm>
            <a:off x="0" y="4605963"/>
            <a:ext cx="9143996" cy="529007"/>
          </a:xfrm>
          <a:prstGeom prst="rect">
            <a:avLst/>
          </a:prstGeom>
        </p:spPr>
      </p:pic>
      <p:sp>
        <p:nvSpPr>
          <p:cNvPr id="4" name="Google Shape;303;p54">
            <a:extLst>
              <a:ext uri="{FF2B5EF4-FFF2-40B4-BE49-F238E27FC236}">
                <a16:creationId xmlns:a16="http://schemas.microsoft.com/office/drawing/2014/main" id="{EE91924A-0BE7-738B-D483-95AE06661DA9}"/>
              </a:ext>
            </a:extLst>
          </p:cNvPr>
          <p:cNvSpPr txBox="1">
            <a:spLocks/>
          </p:cNvSpPr>
          <p:nvPr/>
        </p:nvSpPr>
        <p:spPr>
          <a:xfrm>
            <a:off x="452369" y="1125268"/>
            <a:ext cx="8364977" cy="36183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0" indent="0" algn="just">
              <a:lnSpc>
                <a:spcPct val="120000"/>
              </a:lnSpc>
              <a:spcBef>
                <a:spcPts val="300"/>
              </a:spcBef>
              <a:spcAft>
                <a:spcPts val="300"/>
              </a:spcAft>
              <a:buSzPct val="110000"/>
              <a:buFont typeface="Montserrat SemiBold"/>
              <a:buNone/>
            </a:pPr>
            <a:r>
              <a:rPr lang="en-US" sz="1400" b="1" dirty="0" err="1">
                <a:solidFill>
                  <a:srgbClr val="00B050"/>
                </a:solidFill>
                <a:latin typeface="+mn-lt"/>
                <a:cs typeface="Segoe UI Semilight" panose="020B0402040204020203" pitchFamily="34" charset="0"/>
              </a:rPr>
              <a:t>Khoản</a:t>
            </a:r>
            <a:r>
              <a:rPr lang="en-US" sz="1400" b="1" dirty="0">
                <a:solidFill>
                  <a:srgbClr val="00B050"/>
                </a:solidFill>
                <a:latin typeface="+mn-lt"/>
                <a:cs typeface="Segoe UI Semilight" panose="020B0402040204020203" pitchFamily="34" charset="0"/>
              </a:rPr>
              <a:t> 6 </a:t>
            </a:r>
            <a:r>
              <a:rPr lang="en-US" sz="1400" b="1" dirty="0" err="1">
                <a:solidFill>
                  <a:srgbClr val="00B050"/>
                </a:solidFill>
                <a:latin typeface="+mn-lt"/>
                <a:cs typeface="Segoe UI Semilight" panose="020B0402040204020203" pitchFamily="34" charset="0"/>
              </a:rPr>
              <a:t>Điều</a:t>
            </a:r>
            <a:r>
              <a:rPr lang="en-US" sz="1400" b="1" dirty="0">
                <a:solidFill>
                  <a:srgbClr val="00B050"/>
                </a:solidFill>
                <a:latin typeface="+mn-lt"/>
                <a:cs typeface="Segoe UI Semilight" panose="020B0402040204020203" pitchFamily="34" charset="0"/>
              </a:rPr>
              <a:t> 12 Thông </a:t>
            </a:r>
            <a:r>
              <a:rPr lang="en-US" sz="1400" b="1" dirty="0" err="1">
                <a:solidFill>
                  <a:srgbClr val="00B050"/>
                </a:solidFill>
                <a:latin typeface="+mn-lt"/>
                <a:cs typeface="Segoe UI Semilight" panose="020B0402040204020203" pitchFamily="34" charset="0"/>
              </a:rPr>
              <a:t>tư</a:t>
            </a:r>
            <a:r>
              <a:rPr lang="en-US" sz="1400" b="1" dirty="0">
                <a:solidFill>
                  <a:srgbClr val="00B050"/>
                </a:solidFill>
                <a:latin typeface="+mn-lt"/>
                <a:cs typeface="Segoe UI Semilight" panose="020B0402040204020203" pitchFamily="34" charset="0"/>
              </a:rPr>
              <a:t> </a:t>
            </a:r>
            <a:r>
              <a:rPr lang="en-US" sz="1400" b="1" dirty="0" err="1">
                <a:solidFill>
                  <a:srgbClr val="00B050"/>
                </a:solidFill>
                <a:latin typeface="+mn-lt"/>
                <a:cs typeface="Segoe UI Semilight" panose="020B0402040204020203" pitchFamily="34" charset="0"/>
              </a:rPr>
              <a:t>số</a:t>
            </a:r>
            <a:r>
              <a:rPr lang="en-US" sz="1400" b="1" dirty="0">
                <a:solidFill>
                  <a:srgbClr val="00B050"/>
                </a:solidFill>
                <a:latin typeface="+mn-lt"/>
                <a:cs typeface="Segoe UI Semilight" panose="020B0402040204020203" pitchFamily="34" charset="0"/>
              </a:rPr>
              <a:t> 12/2025/TT-BYT</a:t>
            </a:r>
          </a:p>
          <a:p>
            <a:pPr marL="0" indent="0" algn="just">
              <a:lnSpc>
                <a:spcPct val="120000"/>
              </a:lnSpc>
              <a:spcBef>
                <a:spcPts val="300"/>
              </a:spcBef>
              <a:spcAft>
                <a:spcPts val="300"/>
              </a:spcAft>
              <a:buSzPct val="110000"/>
              <a:buFont typeface="Montserrat SemiBold"/>
              <a:buNone/>
            </a:pPr>
            <a:r>
              <a:rPr lang="en-US" sz="1400" dirty="0">
                <a:solidFill>
                  <a:schemeClr val="tx1"/>
                </a:solidFill>
                <a:latin typeface="+mn-lt"/>
                <a:cs typeface="Segoe UI Semilight" panose="020B0402040204020203" pitchFamily="34" charset="0"/>
              </a:rPr>
              <a:t>P</a:t>
            </a:r>
            <a:r>
              <a:rPr lang="vi-VN" sz="1400" dirty="0">
                <a:solidFill>
                  <a:schemeClr val="tx1"/>
                </a:solidFill>
                <a:latin typeface="+mn-lt"/>
                <a:cs typeface="Segoe UI Semilight" panose="020B0402040204020203" pitchFamily="34" charset="0"/>
              </a:rPr>
              <a:t>hải được nộp tại Cục Quản lý Dược trong thời hạn </a:t>
            </a:r>
            <a:r>
              <a:rPr lang="vi-VN" sz="1400" b="1" dirty="0">
                <a:solidFill>
                  <a:schemeClr val="tx1"/>
                </a:solidFill>
                <a:latin typeface="+mn-lt"/>
                <a:cs typeface="Segoe UI Semilight" panose="020B0402040204020203" pitchFamily="34" charset="0"/>
              </a:rPr>
              <a:t>không quá 05 năm </a:t>
            </a:r>
            <a:r>
              <a:rPr lang="vi-VN" sz="1400" dirty="0">
                <a:solidFill>
                  <a:schemeClr val="tx1"/>
                </a:solidFill>
                <a:latin typeface="+mn-lt"/>
                <a:cs typeface="Segoe UI Semilight" panose="020B0402040204020203" pitchFamily="34" charset="0"/>
              </a:rPr>
              <a:t>kể từ ngày thuốc lần đầu được cơ quan quản lý dược quy định tại khoản 9 Điều 2 Thông tư này phê duyệt tại báo cáo thẩm định.</a:t>
            </a:r>
          </a:p>
          <a:p>
            <a:pPr marL="285750" indent="-285750" algn="just">
              <a:lnSpc>
                <a:spcPct val="120000"/>
              </a:lnSpc>
              <a:spcBef>
                <a:spcPts val="300"/>
              </a:spcBef>
              <a:spcAft>
                <a:spcPts val="300"/>
              </a:spcAft>
              <a:buSzPct val="110000"/>
              <a:buFont typeface="Wingdings" panose="05000000000000000000" pitchFamily="2" charset="2"/>
              <a:buChar char="§"/>
            </a:pPr>
            <a:endParaRPr lang="vi-VN" sz="1400" dirty="0">
              <a:solidFill>
                <a:srgbClr val="004D86"/>
              </a:solidFill>
              <a:latin typeface="+mn-lt"/>
              <a:cs typeface="Segoe UI Semilight" panose="020B0402040204020203" pitchFamily="34" charset="0"/>
            </a:endParaRPr>
          </a:p>
        </p:txBody>
      </p:sp>
      <p:sp>
        <p:nvSpPr>
          <p:cNvPr id="2" name="TextBox 1">
            <a:extLst>
              <a:ext uri="{FF2B5EF4-FFF2-40B4-BE49-F238E27FC236}">
                <a16:creationId xmlns:a16="http://schemas.microsoft.com/office/drawing/2014/main" id="{113FD64C-13B2-38CE-CB33-0B69226D5D83}"/>
              </a:ext>
            </a:extLst>
          </p:cNvPr>
          <p:cNvSpPr txBox="1"/>
          <p:nvPr/>
        </p:nvSpPr>
        <p:spPr>
          <a:xfrm>
            <a:off x="1352830" y="2404571"/>
            <a:ext cx="1947720" cy="1384995"/>
          </a:xfrm>
          <a:prstGeom prst="rect">
            <a:avLst/>
          </a:prstGeom>
          <a:noFill/>
        </p:spPr>
        <p:txBody>
          <a:bodyPr wrap="square" rtlCol="0">
            <a:spAutoFit/>
          </a:bodyPr>
          <a:lstStyle/>
          <a:p>
            <a:pPr algn="ctr"/>
            <a:r>
              <a:rPr lang="fr-FR" b="1" dirty="0"/>
              <a:t>THỜI ĐIỂM ĐƯỢC PHÊ DUYỆT LẦN ĐẦU TẠI NƯỚC THAM CHIẾU</a:t>
            </a:r>
          </a:p>
          <a:p>
            <a:pPr algn="ctr"/>
            <a:endParaRPr lang="fr-FR" dirty="0"/>
          </a:p>
          <a:p>
            <a:pPr algn="ctr"/>
            <a:r>
              <a:rPr lang="fr-FR" dirty="0"/>
              <a:t>T0</a:t>
            </a:r>
          </a:p>
        </p:txBody>
      </p:sp>
      <p:sp>
        <p:nvSpPr>
          <p:cNvPr id="7" name="TextBox 6">
            <a:extLst>
              <a:ext uri="{FF2B5EF4-FFF2-40B4-BE49-F238E27FC236}">
                <a16:creationId xmlns:a16="http://schemas.microsoft.com/office/drawing/2014/main" id="{0C8D2CC9-EC6F-3577-A74E-23DDBB606290}"/>
              </a:ext>
            </a:extLst>
          </p:cNvPr>
          <p:cNvSpPr txBox="1"/>
          <p:nvPr/>
        </p:nvSpPr>
        <p:spPr>
          <a:xfrm>
            <a:off x="5782490" y="2419613"/>
            <a:ext cx="1994266" cy="1384995"/>
          </a:xfrm>
          <a:prstGeom prst="rect">
            <a:avLst/>
          </a:prstGeom>
          <a:noFill/>
        </p:spPr>
        <p:txBody>
          <a:bodyPr wrap="square" rtlCol="0">
            <a:spAutoFit/>
          </a:bodyPr>
          <a:lstStyle/>
          <a:p>
            <a:pPr algn="ctr"/>
            <a:r>
              <a:rPr lang="fr-FR" b="1" dirty="0"/>
              <a:t>THỜI ĐIỂM NỘP HỒ SƠ TẠI VIỆT NAM</a:t>
            </a:r>
          </a:p>
          <a:p>
            <a:pPr algn="ctr"/>
            <a:endParaRPr lang="fr-FR" dirty="0"/>
          </a:p>
          <a:p>
            <a:pPr algn="ctr"/>
            <a:endParaRPr lang="fr-FR" dirty="0"/>
          </a:p>
          <a:p>
            <a:pPr algn="ctr"/>
            <a:endParaRPr lang="fr-FR" dirty="0"/>
          </a:p>
          <a:p>
            <a:pPr algn="ctr"/>
            <a:r>
              <a:rPr lang="fr-FR" dirty="0"/>
              <a:t>T1</a:t>
            </a:r>
          </a:p>
        </p:txBody>
      </p:sp>
      <p:cxnSp>
        <p:nvCxnSpPr>
          <p:cNvPr id="9" name="Straight Arrow Connector 8">
            <a:extLst>
              <a:ext uri="{FF2B5EF4-FFF2-40B4-BE49-F238E27FC236}">
                <a16:creationId xmlns:a16="http://schemas.microsoft.com/office/drawing/2014/main" id="{2F6FB8E4-8D4C-32B0-966B-AAC1D991AF87}"/>
              </a:ext>
            </a:extLst>
          </p:cNvPr>
          <p:cNvCxnSpPr/>
          <p:nvPr/>
        </p:nvCxnSpPr>
        <p:spPr>
          <a:xfrm>
            <a:off x="3300550" y="2865120"/>
            <a:ext cx="2316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8A6765-F4A0-9F58-042C-B43BBB9A824D}"/>
              </a:ext>
            </a:extLst>
          </p:cNvPr>
          <p:cNvSpPr txBox="1"/>
          <p:nvPr/>
        </p:nvSpPr>
        <p:spPr>
          <a:xfrm>
            <a:off x="3561972" y="2497674"/>
            <a:ext cx="1685027" cy="307777"/>
          </a:xfrm>
          <a:prstGeom prst="rect">
            <a:avLst/>
          </a:prstGeom>
          <a:noFill/>
        </p:spPr>
        <p:txBody>
          <a:bodyPr wrap="square" rtlCol="0">
            <a:spAutoFit/>
          </a:bodyPr>
          <a:lstStyle/>
          <a:p>
            <a:r>
              <a:rPr lang="fr-FR" dirty="0" err="1"/>
              <a:t>Không</a:t>
            </a:r>
            <a:r>
              <a:rPr lang="fr-FR" dirty="0"/>
              <a:t> </a:t>
            </a:r>
            <a:r>
              <a:rPr lang="fr-FR" dirty="0" err="1"/>
              <a:t>quá</a:t>
            </a:r>
            <a:r>
              <a:rPr lang="fr-FR" dirty="0"/>
              <a:t> 5 </a:t>
            </a:r>
            <a:r>
              <a:rPr lang="fr-FR" dirty="0" err="1"/>
              <a:t>năm</a:t>
            </a:r>
            <a:endParaRPr lang="fr-FR" dirty="0"/>
          </a:p>
        </p:txBody>
      </p:sp>
      <p:sp>
        <p:nvSpPr>
          <p:cNvPr id="11" name="TextBox 10">
            <a:extLst>
              <a:ext uri="{FF2B5EF4-FFF2-40B4-BE49-F238E27FC236}">
                <a16:creationId xmlns:a16="http://schemas.microsoft.com/office/drawing/2014/main" id="{202E48FA-C0DF-765C-BB8F-0ABC0DD5C199}"/>
              </a:ext>
            </a:extLst>
          </p:cNvPr>
          <p:cNvSpPr txBox="1"/>
          <p:nvPr/>
        </p:nvSpPr>
        <p:spPr>
          <a:xfrm>
            <a:off x="3561971" y="2958223"/>
            <a:ext cx="1685027" cy="307777"/>
          </a:xfrm>
          <a:prstGeom prst="rect">
            <a:avLst/>
          </a:prstGeom>
          <a:noFill/>
        </p:spPr>
        <p:txBody>
          <a:bodyPr wrap="square" rtlCol="0">
            <a:spAutoFit/>
          </a:bodyPr>
          <a:lstStyle/>
          <a:p>
            <a:r>
              <a:rPr lang="fr-FR" dirty="0"/>
              <a:t>T1 – T0 ≤ 5 </a:t>
            </a:r>
            <a:r>
              <a:rPr lang="fr-FR" dirty="0" err="1"/>
              <a:t>năm</a:t>
            </a:r>
            <a:endParaRPr lang="fr-FR" dirty="0"/>
          </a:p>
        </p:txBody>
      </p:sp>
      <p:sp>
        <p:nvSpPr>
          <p:cNvPr id="8" name="Rectangle 7">
            <a:extLst>
              <a:ext uri="{FF2B5EF4-FFF2-40B4-BE49-F238E27FC236}">
                <a16:creationId xmlns:a16="http://schemas.microsoft.com/office/drawing/2014/main" id="{C0019EA3-6C5D-9415-5160-C6E78F419C6F}"/>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Hiệu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53194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38AFC47C-0DE3-432A-9503-C46E2CDD4F9A}"/>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84AEEA1E-5819-3DA0-262B-46B52FDD131B}"/>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2. Thông </a:t>
            </a:r>
            <a:r>
              <a:rPr lang="en-US" sz="1800" dirty="0" err="1">
                <a:solidFill>
                  <a:srgbClr val="0070C0"/>
                </a:solidFill>
                <a:latin typeface="+mn-lt"/>
                <a:ea typeface="Segoe UI Black" panose="020B0A02040204020203" pitchFamily="34" charset="0"/>
              </a:rPr>
              <a:t>tư</a:t>
            </a:r>
            <a:r>
              <a:rPr lang="en-US" sz="1800" dirty="0">
                <a:solidFill>
                  <a:srgbClr val="0070C0"/>
                </a:solidFill>
                <a:latin typeface="+mn-lt"/>
                <a:ea typeface="Segoe UI Black" panose="020B0A02040204020203" pitchFamily="34" charset="0"/>
              </a:rPr>
              <a:t> </a:t>
            </a:r>
            <a:r>
              <a:rPr lang="en-US" sz="1800" dirty="0" err="1">
                <a:solidFill>
                  <a:srgbClr val="0070C0"/>
                </a:solidFill>
                <a:latin typeface="+mn-lt"/>
                <a:ea typeface="Segoe UI Black" panose="020B0A02040204020203" pitchFamily="34" charset="0"/>
              </a:rPr>
              <a:t>số</a:t>
            </a:r>
            <a:r>
              <a:rPr lang="en-US" sz="1800" dirty="0">
                <a:solidFill>
                  <a:srgbClr val="0070C0"/>
                </a:solidFill>
                <a:latin typeface="+mn-lt"/>
                <a:ea typeface="Segoe UI Black" panose="020B0A02040204020203" pitchFamily="34" charset="0"/>
              </a:rPr>
              <a:t> 12/2025/TT-BYT</a:t>
            </a: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CD1E91AD-D03A-B9C7-12EF-A58CCEAC31F1}"/>
              </a:ext>
            </a:extLst>
          </p:cNvPr>
          <p:cNvSpPr/>
          <p:nvPr/>
        </p:nvSpPr>
        <p:spPr>
          <a:xfrm>
            <a:off x="1039320" y="767216"/>
            <a:ext cx="2754197"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latin typeface="+mn-lt"/>
                <a:ea typeface="Alexandria" pitchFamily="34" charset="-122"/>
                <a:cs typeface="Times New Roman" panose="02020603050405020304" pitchFamily="18" charset="0"/>
              </a:rPr>
              <a:t>2.2. ĐIỀU KIỆN ÁP DỤNG</a:t>
            </a:r>
            <a:endParaRPr lang="en-US" b="1" dirty="0">
              <a:solidFill>
                <a:srgbClr val="004D86"/>
              </a:solidFill>
              <a:latin typeface="+mn-lt"/>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E6CBC69E-CFEA-C49A-8655-64E5BFDE9868}"/>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C839139F-006C-2EF7-E9A3-E328CC83ECAA}"/>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91839A5E-CE93-6CDA-CC9E-CDB53505B7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B8D10931-5D3D-2BFF-37F0-05DAD84473C7}"/>
              </a:ext>
            </a:extLst>
          </p:cNvPr>
          <p:cNvPicPr>
            <a:picLocks noChangeAspect="1"/>
          </p:cNvPicPr>
          <p:nvPr/>
        </p:nvPicPr>
        <p:blipFill>
          <a:blip r:embed="rId6"/>
          <a:stretch>
            <a:fillRect/>
          </a:stretch>
        </p:blipFill>
        <p:spPr>
          <a:xfrm>
            <a:off x="0" y="4605963"/>
            <a:ext cx="9143996" cy="529007"/>
          </a:xfrm>
          <a:prstGeom prst="rect">
            <a:avLst/>
          </a:prstGeom>
        </p:spPr>
      </p:pic>
      <p:sp>
        <p:nvSpPr>
          <p:cNvPr id="4" name="Google Shape;303;p54">
            <a:extLst>
              <a:ext uri="{FF2B5EF4-FFF2-40B4-BE49-F238E27FC236}">
                <a16:creationId xmlns:a16="http://schemas.microsoft.com/office/drawing/2014/main" id="{00ED2D04-28CB-B6CF-CF8B-F5104453FD90}"/>
              </a:ext>
            </a:extLst>
          </p:cNvPr>
          <p:cNvSpPr txBox="1">
            <a:spLocks/>
          </p:cNvSpPr>
          <p:nvPr/>
        </p:nvSpPr>
        <p:spPr>
          <a:xfrm>
            <a:off x="452369" y="1125268"/>
            <a:ext cx="8364977" cy="1201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0" indent="0" algn="just">
              <a:lnSpc>
                <a:spcPct val="120000"/>
              </a:lnSpc>
              <a:spcBef>
                <a:spcPts val="300"/>
              </a:spcBef>
              <a:spcAft>
                <a:spcPts val="300"/>
              </a:spcAft>
              <a:buSzPct val="110000"/>
              <a:buFont typeface="Montserrat SemiBold"/>
              <a:buNone/>
            </a:pPr>
            <a:r>
              <a:rPr lang="en-US" sz="1400" b="1">
                <a:solidFill>
                  <a:srgbClr val="00B050"/>
                </a:solidFill>
                <a:latin typeface="+mn-lt"/>
                <a:cs typeface="Segoe UI Semilight" panose="020B0402040204020203" pitchFamily="34" charset="0"/>
              </a:rPr>
              <a:t>Khoản 6 Điều 12 Thông tư số 12/2025/TT-BYT</a:t>
            </a:r>
          </a:p>
          <a:p>
            <a:pPr marL="0" indent="0" algn="just">
              <a:lnSpc>
                <a:spcPct val="120000"/>
              </a:lnSpc>
              <a:spcBef>
                <a:spcPts val="300"/>
              </a:spcBef>
              <a:spcAft>
                <a:spcPts val="300"/>
              </a:spcAft>
              <a:buSzPct val="110000"/>
              <a:buFont typeface="Montserrat SemiBold"/>
              <a:buNone/>
            </a:pPr>
            <a:r>
              <a:rPr lang="en-US" sz="1400">
                <a:solidFill>
                  <a:schemeClr val="tx1"/>
                </a:solidFill>
                <a:latin typeface="+mn-lt"/>
                <a:cs typeface="Segoe UI Semilight" panose="020B0402040204020203" pitchFamily="34" charset="0"/>
              </a:rPr>
              <a:t>P</a:t>
            </a:r>
            <a:r>
              <a:rPr lang="vi-VN" sz="1400">
                <a:solidFill>
                  <a:schemeClr val="tx1"/>
                </a:solidFill>
                <a:latin typeface="+mn-lt"/>
                <a:cs typeface="Segoe UI Semilight" panose="020B0402040204020203" pitchFamily="34" charset="0"/>
              </a:rPr>
              <a:t>hải được nộp tại Cục Quản lý Dược trong thời hạn </a:t>
            </a:r>
            <a:r>
              <a:rPr lang="vi-VN" sz="1400" b="1">
                <a:solidFill>
                  <a:schemeClr val="tx1"/>
                </a:solidFill>
                <a:latin typeface="+mn-lt"/>
                <a:cs typeface="Segoe UI Semilight" panose="020B0402040204020203" pitchFamily="34" charset="0"/>
              </a:rPr>
              <a:t>không quá 05 năm </a:t>
            </a:r>
            <a:r>
              <a:rPr lang="vi-VN" sz="1400">
                <a:solidFill>
                  <a:schemeClr val="tx1"/>
                </a:solidFill>
                <a:latin typeface="+mn-lt"/>
                <a:cs typeface="Segoe UI Semilight" panose="020B0402040204020203" pitchFamily="34" charset="0"/>
              </a:rPr>
              <a:t>kể từ ngày thuốc lần đầu được cơ quan quản lý dược quy định tại khoản 9 Điều 2 Thông tư này phê duyệt tại báo cáo thẩm định.</a:t>
            </a:r>
          </a:p>
          <a:p>
            <a:pPr marL="285750" indent="-285750" algn="just">
              <a:lnSpc>
                <a:spcPct val="120000"/>
              </a:lnSpc>
              <a:spcBef>
                <a:spcPts val="300"/>
              </a:spcBef>
              <a:spcAft>
                <a:spcPts val="300"/>
              </a:spcAft>
              <a:buSzPct val="110000"/>
              <a:buFont typeface="Wingdings" panose="05000000000000000000" pitchFamily="2" charset="2"/>
              <a:buChar char="§"/>
            </a:pPr>
            <a:endParaRPr lang="vi-VN" sz="1400" dirty="0">
              <a:solidFill>
                <a:srgbClr val="004D86"/>
              </a:solidFill>
              <a:latin typeface="+mn-lt"/>
              <a:cs typeface="Segoe UI Semilight" panose="020B0402040204020203" pitchFamily="34" charset="0"/>
            </a:endParaRPr>
          </a:p>
        </p:txBody>
      </p:sp>
      <p:sp>
        <p:nvSpPr>
          <p:cNvPr id="2" name="TextBox 1">
            <a:extLst>
              <a:ext uri="{FF2B5EF4-FFF2-40B4-BE49-F238E27FC236}">
                <a16:creationId xmlns:a16="http://schemas.microsoft.com/office/drawing/2014/main" id="{0854E51F-5778-8EC6-7C9D-144438AA4B0E}"/>
              </a:ext>
            </a:extLst>
          </p:cNvPr>
          <p:cNvSpPr txBox="1"/>
          <p:nvPr/>
        </p:nvSpPr>
        <p:spPr>
          <a:xfrm>
            <a:off x="582809" y="2404571"/>
            <a:ext cx="1947720" cy="954107"/>
          </a:xfrm>
          <a:prstGeom prst="rect">
            <a:avLst/>
          </a:prstGeom>
          <a:noFill/>
        </p:spPr>
        <p:txBody>
          <a:bodyPr wrap="square" rtlCol="0">
            <a:spAutoFit/>
          </a:bodyPr>
          <a:lstStyle/>
          <a:p>
            <a:pPr algn="ctr"/>
            <a:r>
              <a:rPr lang="fr-FR" b="1" dirty="0"/>
              <a:t>THỜI ĐIỂM ĐƯỢC PHÊ DUYỆT LẦN ĐẦU TẠI NƯỚC THAM CHIẾU</a:t>
            </a:r>
          </a:p>
        </p:txBody>
      </p:sp>
      <p:cxnSp>
        <p:nvCxnSpPr>
          <p:cNvPr id="9" name="Straight Arrow Connector 8">
            <a:extLst>
              <a:ext uri="{FF2B5EF4-FFF2-40B4-BE49-F238E27FC236}">
                <a16:creationId xmlns:a16="http://schemas.microsoft.com/office/drawing/2014/main" id="{2C250F8E-DAE9-A537-EC23-012B2E4A1E5B}"/>
              </a:ext>
            </a:extLst>
          </p:cNvPr>
          <p:cNvCxnSpPr>
            <a:cxnSpLocks/>
          </p:cNvCxnSpPr>
          <p:nvPr/>
        </p:nvCxnSpPr>
        <p:spPr>
          <a:xfrm>
            <a:off x="2460527" y="2865120"/>
            <a:ext cx="1293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8A8BD1F-AE55-8966-3FC3-38EEE25941DB}"/>
              </a:ext>
            </a:extLst>
          </p:cNvPr>
          <p:cNvSpPr txBox="1"/>
          <p:nvPr/>
        </p:nvSpPr>
        <p:spPr>
          <a:xfrm>
            <a:off x="4219095" y="2176157"/>
            <a:ext cx="4572000" cy="2146742"/>
          </a:xfrm>
          <a:prstGeom prst="rect">
            <a:avLst/>
          </a:prstGeom>
          <a:noFill/>
        </p:spPr>
        <p:txBody>
          <a:bodyPr wrap="square">
            <a:spAutoFit/>
          </a:bodyPr>
          <a:lstStyle/>
          <a:p>
            <a:pPr algn="l">
              <a:spcAft>
                <a:spcPts val="300"/>
              </a:spcAft>
            </a:pPr>
            <a:r>
              <a:rPr lang="en-US" b="0" i="0" strike="noStrike" dirty="0">
                <a:solidFill>
                  <a:srgbClr val="FF0000"/>
                </a:solidFill>
                <a:effectLst/>
                <a:latin typeface="Arial" panose="020B0604020202020204" pitchFamily="34" charset="0"/>
                <a:cs typeface="Arial" panose="020B0604020202020204" pitchFamily="34" charset="0"/>
              </a:rPr>
              <a:t>Danh </a:t>
            </a:r>
            <a:r>
              <a:rPr lang="en-US" b="0" i="0" strike="noStrike" dirty="0" err="1">
                <a:solidFill>
                  <a:srgbClr val="FF0000"/>
                </a:solidFill>
                <a:effectLst/>
                <a:latin typeface="Arial" panose="020B0604020202020204" pitchFamily="34" charset="0"/>
                <a:cs typeface="Arial" panose="020B0604020202020204" pitchFamily="34" charset="0"/>
              </a:rPr>
              <a:t>sách</a:t>
            </a:r>
            <a:r>
              <a:rPr lang="en-US" b="0" i="0" strike="noStrike" dirty="0">
                <a:solidFill>
                  <a:srgbClr val="FF0000"/>
                </a:solidFill>
                <a:effectLst/>
                <a:latin typeface="Arial" panose="020B0604020202020204" pitchFamily="34" charset="0"/>
                <a:cs typeface="Arial" panose="020B0604020202020204" pitchFamily="34" charset="0"/>
              </a:rPr>
              <a:t> 36 SRA </a:t>
            </a:r>
            <a:r>
              <a:rPr lang="en-US" b="0" i="0" strike="noStrike" dirty="0" err="1">
                <a:solidFill>
                  <a:srgbClr val="FF0000"/>
                </a:solidFill>
                <a:effectLst/>
                <a:latin typeface="Arial" panose="020B0604020202020204" pitchFamily="34" charset="0"/>
                <a:cs typeface="Arial" panose="020B0604020202020204" pitchFamily="34" charset="0"/>
              </a:rPr>
              <a:t>tại</a:t>
            </a:r>
            <a:r>
              <a:rPr lang="en-US" b="0" i="0" strike="noStrike" dirty="0">
                <a:solidFill>
                  <a:srgbClr val="FF0000"/>
                </a:solidFill>
                <a:effectLst/>
                <a:latin typeface="Arial" panose="020B0604020202020204" pitchFamily="34" charset="0"/>
                <a:cs typeface="Arial" panose="020B0604020202020204" pitchFamily="34" charset="0"/>
              </a:rPr>
              <a:t> </a:t>
            </a:r>
            <a:r>
              <a:rPr lang="en-US" b="0" i="0" strike="noStrike" dirty="0" err="1">
                <a:solidFill>
                  <a:srgbClr val="FF0000"/>
                </a:solidFill>
                <a:effectLst/>
                <a:latin typeface="Arial" panose="020B0604020202020204" pitchFamily="34" charset="0"/>
                <a:cs typeface="Arial" panose="020B0604020202020204" pitchFamily="34" charset="0"/>
              </a:rPr>
              <a:t>Khoản</a:t>
            </a:r>
            <a:r>
              <a:rPr lang="en-US" b="0" i="0" strike="noStrike" dirty="0">
                <a:solidFill>
                  <a:srgbClr val="FF0000"/>
                </a:solidFill>
                <a:effectLst/>
                <a:latin typeface="Arial" panose="020B0604020202020204" pitchFamily="34" charset="0"/>
                <a:cs typeface="Arial" panose="020B0604020202020204" pitchFamily="34" charset="0"/>
              </a:rPr>
              <a:t> 9 </a:t>
            </a:r>
            <a:r>
              <a:rPr lang="en-US" b="0" i="0" strike="noStrike" dirty="0" err="1">
                <a:solidFill>
                  <a:srgbClr val="FF0000"/>
                </a:solidFill>
                <a:effectLst/>
                <a:latin typeface="Arial" panose="020B0604020202020204" pitchFamily="34" charset="0"/>
                <a:cs typeface="Arial" panose="020B0604020202020204" pitchFamily="34" charset="0"/>
              </a:rPr>
              <a:t>Điều</a:t>
            </a:r>
            <a:r>
              <a:rPr lang="en-US" b="0" i="0" strike="noStrike" dirty="0">
                <a:solidFill>
                  <a:srgbClr val="FF0000"/>
                </a:solidFill>
                <a:effectLst/>
                <a:latin typeface="Arial" panose="020B0604020202020204" pitchFamily="34" charset="0"/>
                <a:cs typeface="Arial" panose="020B0604020202020204" pitchFamily="34" charset="0"/>
              </a:rPr>
              <a:t> 2:</a:t>
            </a:r>
          </a:p>
          <a:p>
            <a:pPr marL="285750" indent="-285750" algn="l">
              <a:spcAft>
                <a:spcPts val="300"/>
              </a:spcAft>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rPr>
              <a:t>Hoa </a:t>
            </a:r>
            <a:r>
              <a:rPr lang="en-US" b="0" i="0" u="none" strike="noStrike" dirty="0" err="1">
                <a:solidFill>
                  <a:schemeClr val="tx1"/>
                </a:solidFill>
                <a:effectLst/>
                <a:latin typeface="Arial" panose="020B0604020202020204" pitchFamily="34" charset="0"/>
                <a:cs typeface="Arial" panose="020B0604020202020204" pitchFamily="34" charset="0"/>
              </a:rPr>
              <a:t>Kỳ</a:t>
            </a:r>
            <a:r>
              <a:rPr lang="en-US" b="0" i="0" u="none" strike="noStrike" dirty="0">
                <a:solidFill>
                  <a:schemeClr val="tx1"/>
                </a:solidFill>
                <a:effectLst/>
                <a:latin typeface="Arial" panose="020B0604020202020204" pitchFamily="34" charset="0"/>
                <a:cs typeface="Arial" panose="020B0604020202020204" pitchFamily="34" charset="0"/>
              </a:rPr>
              <a:t>, Canada</a:t>
            </a:r>
          </a:p>
          <a:p>
            <a:pPr marL="285750" indent="-285750" algn="l">
              <a:spcAft>
                <a:spcPts val="300"/>
              </a:spcAft>
              <a:buFont typeface="Arial" panose="020B0604020202020204" pitchFamily="34" charset="0"/>
              <a:buChar char="•"/>
            </a:pPr>
            <a:r>
              <a:rPr lang="vi-VN" b="0" i="0" u="none" strike="noStrike" dirty="0">
                <a:solidFill>
                  <a:schemeClr val="tx1"/>
                </a:solidFill>
                <a:effectLst/>
                <a:latin typeface="Arial" panose="020B0604020202020204" pitchFamily="34" charset="0"/>
                <a:cs typeface="Arial" panose="020B0604020202020204" pitchFamily="34" charset="0"/>
              </a:rPr>
              <a:t>Áo, Bỉ, Bulgaria, Croatia, Síp, Cộng hòa Séc, Đan Mạch, Estonia, Phần Lan, Pháp, Đức, Hy Lạp, Hungary, Iceland, Ireland, Ý, Latvia, Liechtenstein, Lithuania, Luxembourg, Malta, Hà Lan, Na Uy, Ba Lan, Bồ Đào Nha, Romania, Slovakia, Slovenia, Tây Ban Nha, Thụy Điển, Thụy Sĩ, Vương quốc Anh</a:t>
            </a:r>
            <a:endParaRPr lang="en-US" b="0" i="0" u="none" strike="noStrike" dirty="0">
              <a:solidFill>
                <a:schemeClr val="tx1"/>
              </a:solidFill>
              <a:effectLst/>
              <a:latin typeface="Arial" panose="020B0604020202020204" pitchFamily="34" charset="0"/>
              <a:cs typeface="Arial" panose="020B0604020202020204" pitchFamily="34" charset="0"/>
            </a:endParaRPr>
          </a:p>
          <a:p>
            <a:pPr marL="285750" indent="-285750" algn="l">
              <a:spcAft>
                <a:spcPts val="300"/>
              </a:spcAft>
              <a:buFont typeface="Arial" panose="020B0604020202020204" pitchFamily="34" charset="0"/>
              <a:buChar char="•"/>
            </a:pPr>
            <a:r>
              <a:rPr lang="en-SG" sz="14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rPr>
              <a:t>Australia, Nhật </a:t>
            </a:r>
            <a:r>
              <a:rPr lang="en-SG" sz="1400" kern="100" dirty="0" err="1">
                <a:solidFill>
                  <a:schemeClr val="tx1"/>
                </a:solidFill>
                <a:effectLst/>
                <a:latin typeface="Arial" panose="020B0604020202020204" pitchFamily="34" charset="0"/>
                <a:ea typeface="DengXian" panose="02010600030101010101" pitchFamily="2" charset="-122"/>
                <a:cs typeface="Arial" panose="020B0604020202020204" pitchFamily="34" charset="0"/>
              </a:rPr>
              <a:t>Bản</a:t>
            </a:r>
            <a:endParaRPr lang="en-SG" sz="1400" kern="1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14" name="Rectangle 13">
            <a:extLst>
              <a:ext uri="{FF2B5EF4-FFF2-40B4-BE49-F238E27FC236}">
                <a16:creationId xmlns:a16="http://schemas.microsoft.com/office/drawing/2014/main" id="{2BF1C4F3-4B26-997E-49C9-69477AF2B576}"/>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Hiệu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20951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A1BC59F9-DB81-DCD5-7302-67BAEFDA522C}"/>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id="{FED4988D-B1D7-E054-F943-C88748D22165}"/>
              </a:ext>
            </a:extLst>
          </p:cNvPr>
          <p:cNvSpPr txBox="1">
            <a:spLocks noGrp="1"/>
          </p:cNvSpPr>
          <p:nvPr>
            <p:ph type="title"/>
          </p:nvPr>
        </p:nvSpPr>
        <p:spPr>
          <a:xfrm>
            <a:off x="751000" y="75013"/>
            <a:ext cx="8364978" cy="5122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70C0"/>
                </a:solidFill>
                <a:latin typeface="+mn-lt"/>
                <a:ea typeface="Segoe UI Black" panose="020B0A02040204020203" pitchFamily="34" charset="0"/>
              </a:rPr>
              <a:t>2. Thông </a:t>
            </a:r>
            <a:r>
              <a:rPr lang="en-US" sz="1800" dirty="0" err="1">
                <a:solidFill>
                  <a:srgbClr val="0070C0"/>
                </a:solidFill>
                <a:latin typeface="+mn-lt"/>
                <a:ea typeface="Segoe UI Black" panose="020B0A02040204020203" pitchFamily="34" charset="0"/>
              </a:rPr>
              <a:t>tư</a:t>
            </a:r>
            <a:r>
              <a:rPr lang="en-US" sz="1800" dirty="0">
                <a:solidFill>
                  <a:srgbClr val="0070C0"/>
                </a:solidFill>
                <a:latin typeface="+mn-lt"/>
                <a:ea typeface="Segoe UI Black" panose="020B0A02040204020203" pitchFamily="34" charset="0"/>
              </a:rPr>
              <a:t> </a:t>
            </a:r>
            <a:r>
              <a:rPr lang="en-US" sz="1800" dirty="0" err="1">
                <a:solidFill>
                  <a:srgbClr val="0070C0"/>
                </a:solidFill>
                <a:latin typeface="+mn-lt"/>
                <a:ea typeface="Segoe UI Black" panose="020B0A02040204020203" pitchFamily="34" charset="0"/>
              </a:rPr>
              <a:t>số</a:t>
            </a:r>
            <a:r>
              <a:rPr lang="en-US" sz="1800" dirty="0">
                <a:solidFill>
                  <a:srgbClr val="0070C0"/>
                </a:solidFill>
                <a:latin typeface="+mn-lt"/>
                <a:ea typeface="Segoe UI Black" panose="020B0A02040204020203" pitchFamily="34" charset="0"/>
              </a:rPr>
              <a:t> 12/2025/TT-BYT</a:t>
            </a:r>
            <a:br>
              <a:rPr lang="vi-VN" sz="1800" dirty="0">
                <a:solidFill>
                  <a:srgbClr val="0070C0"/>
                </a:solidFill>
                <a:latin typeface="+mn-lt"/>
                <a:ea typeface="Segoe UI Black" panose="020B0A02040204020203" pitchFamily="34" charset="0"/>
              </a:rPr>
            </a:br>
            <a:br>
              <a:rPr lang="vi-VN" sz="1800" dirty="0">
                <a:solidFill>
                  <a:srgbClr val="0070C0"/>
                </a:solidFill>
                <a:latin typeface="+mn-lt"/>
                <a:ea typeface="Segoe UI Black" panose="020B0A02040204020203" pitchFamily="34" charset="0"/>
              </a:rPr>
            </a:br>
            <a:endParaRPr lang="en-US" sz="1800" dirty="0">
              <a:solidFill>
                <a:srgbClr val="0070C0"/>
              </a:solidFill>
              <a:latin typeface="+mn-lt"/>
              <a:ea typeface="Segoe UI Black" panose="020B0A02040204020203" pitchFamily="34" charset="0"/>
            </a:endParaRPr>
          </a:p>
        </p:txBody>
      </p:sp>
      <p:sp>
        <p:nvSpPr>
          <p:cNvPr id="24" name="Text 5">
            <a:extLst>
              <a:ext uri="{FF2B5EF4-FFF2-40B4-BE49-F238E27FC236}">
                <a16:creationId xmlns:a16="http://schemas.microsoft.com/office/drawing/2014/main" id="{8502F6DA-0448-0C9F-D98B-8559B0EA209D}"/>
              </a:ext>
            </a:extLst>
          </p:cNvPr>
          <p:cNvSpPr/>
          <p:nvPr/>
        </p:nvSpPr>
        <p:spPr>
          <a:xfrm>
            <a:off x="1039320" y="767216"/>
            <a:ext cx="2754197" cy="358052"/>
          </a:xfrm>
          <a:prstGeom prst="rect">
            <a:avLst/>
          </a:prstGeom>
          <a:noFill/>
          <a:ln/>
        </p:spPr>
        <p:txBody>
          <a:bodyPr wrap="square" lIns="0" tIns="0" rIns="0" bIns="0" rtlCol="0" anchor="t"/>
          <a:lstStyle/>
          <a:p>
            <a:pPr marL="0" indent="0">
              <a:lnSpc>
                <a:spcPts val="2750"/>
              </a:lnSpc>
              <a:buNone/>
            </a:pPr>
            <a:r>
              <a:rPr lang="en-US" b="1" dirty="0">
                <a:solidFill>
                  <a:srgbClr val="004D86"/>
                </a:solidFill>
                <a:latin typeface="+mn-lt"/>
                <a:ea typeface="Alexandria" pitchFamily="34" charset="-122"/>
                <a:cs typeface="Times New Roman" panose="02020603050405020304" pitchFamily="18" charset="0"/>
              </a:rPr>
              <a:t>2.2. ĐIỀU KIỆN ÁP DỤNG</a:t>
            </a:r>
            <a:endParaRPr lang="en-US" b="1" dirty="0">
              <a:solidFill>
                <a:srgbClr val="004D86"/>
              </a:solidFill>
              <a:latin typeface="+mn-lt"/>
              <a:cs typeface="Times New Roman" panose="02020603050405020304" pitchFamily="18" charset="0"/>
            </a:endParaRPr>
          </a:p>
        </p:txBody>
      </p:sp>
      <p:pic>
        <p:nvPicPr>
          <p:cNvPr id="25" name="Image 3" descr="preencoded.png">
            <a:extLst>
              <a:ext uri="{FF2B5EF4-FFF2-40B4-BE49-F238E27FC236}">
                <a16:creationId xmlns:a16="http://schemas.microsoft.com/office/drawing/2014/main" id="{6BF9A533-C7FE-A68A-3D87-B15477738A85}"/>
              </a:ext>
            </a:extLst>
          </p:cNvPr>
          <p:cNvPicPr>
            <a:picLocks noChangeAspect="1"/>
          </p:cNvPicPr>
          <p:nvPr/>
        </p:nvPicPr>
        <p:blipFill>
          <a:blip r:embed="rId3"/>
          <a:stretch>
            <a:fillRect/>
          </a:stretch>
        </p:blipFill>
        <p:spPr>
          <a:xfrm>
            <a:off x="28022" y="814138"/>
            <a:ext cx="913983" cy="343147"/>
          </a:xfrm>
          <a:prstGeom prst="rect">
            <a:avLst/>
          </a:prstGeom>
        </p:spPr>
      </p:pic>
      <p:cxnSp>
        <p:nvCxnSpPr>
          <p:cNvPr id="3" name="Google Shape;305;p54">
            <a:extLst>
              <a:ext uri="{FF2B5EF4-FFF2-40B4-BE49-F238E27FC236}">
                <a16:creationId xmlns:a16="http://schemas.microsoft.com/office/drawing/2014/main" id="{96A20CAD-BD98-FAA2-7EC3-1AB147312C02}"/>
              </a:ext>
            </a:extLst>
          </p:cNvPr>
          <p:cNvCxnSpPr>
            <a:cxnSpLocks/>
          </p:cNvCxnSpPr>
          <p:nvPr/>
        </p:nvCxnSpPr>
        <p:spPr>
          <a:xfrm>
            <a:off x="640865" y="605158"/>
            <a:ext cx="8109343" cy="0"/>
          </a:xfrm>
          <a:prstGeom prst="straightConnector1">
            <a:avLst/>
          </a:prstGeom>
          <a:noFill/>
          <a:ln w="19050" cap="flat" cmpd="sng">
            <a:solidFill>
              <a:schemeClr val="accent3"/>
            </a:solidFill>
            <a:prstDash val="solid"/>
            <a:round/>
            <a:headEnd type="none" w="med" len="med"/>
            <a:tailEnd type="none" w="med" len="med"/>
          </a:ln>
        </p:spPr>
      </p:cxnSp>
      <p:pic>
        <p:nvPicPr>
          <p:cNvPr id="5" name="Graphic 4">
            <a:extLst>
              <a:ext uri="{FF2B5EF4-FFF2-40B4-BE49-F238E27FC236}">
                <a16:creationId xmlns:a16="http://schemas.microsoft.com/office/drawing/2014/main" id="{4387B9CB-1D91-8299-3167-32278E1AD6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1592"/>
            <a:ext cx="711199" cy="711199"/>
          </a:xfrm>
          <a:prstGeom prst="rect">
            <a:avLst/>
          </a:prstGeom>
        </p:spPr>
      </p:pic>
      <p:pic>
        <p:nvPicPr>
          <p:cNvPr id="6" name="Picture 5">
            <a:extLst>
              <a:ext uri="{FF2B5EF4-FFF2-40B4-BE49-F238E27FC236}">
                <a16:creationId xmlns:a16="http://schemas.microsoft.com/office/drawing/2014/main" id="{B9E071F0-AACE-F468-53EA-8EBCB6211B4F}"/>
              </a:ext>
            </a:extLst>
          </p:cNvPr>
          <p:cNvPicPr>
            <a:picLocks noChangeAspect="1"/>
          </p:cNvPicPr>
          <p:nvPr/>
        </p:nvPicPr>
        <p:blipFill>
          <a:blip r:embed="rId6"/>
          <a:stretch>
            <a:fillRect/>
          </a:stretch>
        </p:blipFill>
        <p:spPr>
          <a:xfrm>
            <a:off x="0" y="4605963"/>
            <a:ext cx="9143996" cy="529007"/>
          </a:xfrm>
          <a:prstGeom prst="rect">
            <a:avLst/>
          </a:prstGeom>
        </p:spPr>
      </p:pic>
      <p:pic>
        <p:nvPicPr>
          <p:cNvPr id="12" name="Picture 11">
            <a:extLst>
              <a:ext uri="{FF2B5EF4-FFF2-40B4-BE49-F238E27FC236}">
                <a16:creationId xmlns:a16="http://schemas.microsoft.com/office/drawing/2014/main" id="{E8DD33CD-03A9-6299-C3D8-D15EB28E3153}"/>
              </a:ext>
            </a:extLst>
          </p:cNvPr>
          <p:cNvPicPr>
            <a:picLocks noChangeAspect="1"/>
          </p:cNvPicPr>
          <p:nvPr/>
        </p:nvPicPr>
        <p:blipFill>
          <a:blip r:embed="rId7"/>
          <a:srcRect l="5951" r="15772"/>
          <a:stretch>
            <a:fillRect/>
          </a:stretch>
        </p:blipFill>
        <p:spPr>
          <a:xfrm>
            <a:off x="1982151" y="450201"/>
            <a:ext cx="5179694" cy="2032104"/>
          </a:xfrm>
          <a:prstGeom prst="rect">
            <a:avLst/>
          </a:prstGeom>
        </p:spPr>
      </p:pic>
      <p:pic>
        <p:nvPicPr>
          <p:cNvPr id="14" name="Picture 13">
            <a:extLst>
              <a:ext uri="{FF2B5EF4-FFF2-40B4-BE49-F238E27FC236}">
                <a16:creationId xmlns:a16="http://schemas.microsoft.com/office/drawing/2014/main" id="{746AE1A3-1C9B-D178-FE14-8DFCEB7D96BE}"/>
              </a:ext>
            </a:extLst>
          </p:cNvPr>
          <p:cNvPicPr>
            <a:picLocks noChangeAspect="1"/>
          </p:cNvPicPr>
          <p:nvPr/>
        </p:nvPicPr>
        <p:blipFill>
          <a:blip r:embed="rId8"/>
          <a:stretch>
            <a:fillRect/>
          </a:stretch>
        </p:blipFill>
        <p:spPr>
          <a:xfrm>
            <a:off x="1526108" y="2482305"/>
            <a:ext cx="6091784" cy="1634541"/>
          </a:xfrm>
          <a:prstGeom prst="rect">
            <a:avLst/>
          </a:prstGeom>
        </p:spPr>
      </p:pic>
      <p:sp>
        <p:nvSpPr>
          <p:cNvPr id="15" name="Rectangle 14">
            <a:extLst>
              <a:ext uri="{FF2B5EF4-FFF2-40B4-BE49-F238E27FC236}">
                <a16:creationId xmlns:a16="http://schemas.microsoft.com/office/drawing/2014/main" id="{0E337730-83D0-3637-CBF3-BEF1AF88E3E9}"/>
              </a:ext>
            </a:extLst>
          </p:cNvPr>
          <p:cNvSpPr/>
          <p:nvPr/>
        </p:nvSpPr>
        <p:spPr>
          <a:xfrm>
            <a:off x="3326886" y="2710416"/>
            <a:ext cx="1576251" cy="114082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5A454C3-30AF-CD83-B2B8-C04F6D09ECEA}"/>
              </a:ext>
            </a:extLst>
          </p:cNvPr>
          <p:cNvSpPr/>
          <p:nvPr/>
        </p:nvSpPr>
        <p:spPr>
          <a:xfrm>
            <a:off x="5970896" y="4401699"/>
            <a:ext cx="3383223" cy="3539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917" tIns="60958" rIns="121917" bIns="60958">
            <a:spAutoFit/>
          </a:bodyPr>
          <a:lstStyle/>
          <a:p>
            <a:pPr algn="ct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Hiệu </a:t>
            </a:r>
            <a:r>
              <a:rPr lang="en-US" sz="15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4088454"/>
      </p:ext>
    </p:extLst>
  </p:cSld>
  <p:clrMapOvr>
    <a:masterClrMapping/>
  </p:clrMapOvr>
</p:sld>
</file>

<file path=ppt/theme/theme1.xml><?xml version="1.0" encoding="utf-8"?>
<a:theme xmlns:a="http://schemas.openxmlformats.org/drawingml/2006/main" name="Nursing Capstone XL by Slidesgo">
  <a:themeElements>
    <a:clrScheme name="Simple Light">
      <a:dk1>
        <a:srgbClr val="000000"/>
      </a:dk1>
      <a:lt1>
        <a:srgbClr val="FFFFFF"/>
      </a:lt1>
      <a:dk2>
        <a:srgbClr val="595959"/>
      </a:dk2>
      <a:lt2>
        <a:srgbClr val="EEEEEE"/>
      </a:lt2>
      <a:accent1>
        <a:srgbClr val="1F7444"/>
      </a:accent1>
      <a:accent2>
        <a:srgbClr val="434343"/>
      </a:accent2>
      <a:accent3>
        <a:srgbClr val="FBD76D"/>
      </a:accent3>
      <a:accent4>
        <a:srgbClr val="DA3030"/>
      </a:accent4>
      <a:accent5>
        <a:srgbClr val="52AC79"/>
      </a:accent5>
      <a:accent6>
        <a:srgbClr val="E0B945"/>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7661</TotalTime>
  <Words>4770</Words>
  <Application>Microsoft Office PowerPoint</Application>
  <PresentationFormat>On-screen Show (16:9)</PresentationFormat>
  <Paragraphs>213</Paragraphs>
  <Slides>21</Slides>
  <Notes>21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21</vt:i4>
      </vt:variant>
    </vt:vector>
  </HeadingPairs>
  <TitlesOfParts>
    <vt:vector size="39" baseType="lpstr">
      <vt:lpstr>Segoe UI Black</vt:lpstr>
      <vt:lpstr>Aptos</vt:lpstr>
      <vt:lpstr>Montserrat ExtraBold</vt:lpstr>
      <vt:lpstr>Arial</vt:lpstr>
      <vt:lpstr>Montserrat SemiBold</vt:lpstr>
      <vt:lpstr>Muli</vt:lpstr>
      <vt:lpstr>Montserrat Medium</vt:lpstr>
      <vt:lpstr>Nobile</vt:lpstr>
      <vt:lpstr>Montserrat</vt:lpstr>
      <vt:lpstr>Righteous</vt:lpstr>
      <vt:lpstr>Quattrocento Sans</vt:lpstr>
      <vt:lpstr>Times New Roman</vt:lpstr>
      <vt:lpstr>Wingdings</vt:lpstr>
      <vt:lpstr>Alexandria</vt:lpstr>
      <vt:lpstr>Calibri</vt:lpstr>
      <vt:lpstr>Segoe UI Semilight</vt:lpstr>
      <vt:lpstr>Arial (Body)</vt:lpstr>
      <vt:lpstr>Nursing Capstone XL by Slidesgo</vt:lpstr>
      <vt:lpstr>PowerPoint Presentation</vt:lpstr>
      <vt:lpstr>TÓM TẮT NỘI DUNG</vt:lpstr>
      <vt:lpstr>PHẦN 1 </vt:lpstr>
      <vt:lpstr>1. Luật Dược</vt:lpstr>
      <vt:lpstr>PowerPoint Presentation</vt:lpstr>
      <vt:lpstr>PowerPoint Presentation</vt:lpstr>
      <vt:lpstr>2. Thông tư số 12/2025/TT-BYT  </vt:lpstr>
      <vt:lpstr>2. Thông tư số 12/2025/TT-BYT  </vt:lpstr>
      <vt:lpstr>2. Thông tư số 12/2025/TT-BYT  </vt:lpstr>
      <vt:lpstr>2. Thông tư số 12/2025/TT-BYT  </vt:lpstr>
      <vt:lpstr>2. Thông tư số 12/2025/TT-BYT  </vt:lpstr>
      <vt:lpstr>2. Thông tư số 12/2025/TT-BYT  </vt:lpstr>
      <vt:lpstr>2. Thông tư số 12/2025/TT-BYT  </vt:lpstr>
      <vt:lpstr>2. Thông tư số 12/2025/TT-BYT  </vt:lpstr>
      <vt:lpstr>2. Thông tư số 12/2025/TT-BYT  </vt:lpstr>
      <vt:lpstr>PHẦN 2 </vt:lpstr>
      <vt:lpstr>1. XÂY DỰNG QUY TRÌNH GIẢI QUYẾT THỦ TỤC HÀNH CHÍNH </vt:lpstr>
      <vt:lpstr>1. XÂY DỰNG QUY TRÌNH GIẢI QUYẾT THỦ TỤC HÀNH CHÍNH </vt:lpstr>
      <vt:lpstr>2. HOÀN THIỆN HỆ THỐNG DỊCH VỤ CÔNG TRỰC TUYẾN </vt:lpstr>
      <vt:lpstr>KHUYẾN NGHỊ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TỔNG KẾT CÔNG TÁC DƯỢC, MỸ PHẨM NĂM 2022 VÀ PHƯƠNG HƯỚNG, NHIỆM VỤ  TRỌNG TÂM NĂM 2023</dc:title>
  <dc:creator>NHAN NGO</dc:creator>
  <cp:lastModifiedBy>Vietnam - Nguyen Tuan Anh</cp:lastModifiedBy>
  <cp:revision>578</cp:revision>
  <cp:lastPrinted>2025-07-22T13:48:15Z</cp:lastPrinted>
  <dcterms:modified xsi:type="dcterms:W3CDTF">2025-12-16T07:43:14Z</dcterms:modified>
</cp:coreProperties>
</file>