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62" r:id="rId4"/>
    <p:sldId id="259" r:id="rId5"/>
    <p:sldId id="260" r:id="rId6"/>
    <p:sldId id="261" r:id="rId7"/>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C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110" d="100"/>
          <a:sy n="110" d="100"/>
        </p:scale>
        <p:origin x="1602"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3BBA2C2E-CF00-4410-B931-1244E344454E}" type="datetimeFigureOut">
              <a:rPr lang="en-US" smtClean="0"/>
              <a:t>3/13/2025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B467AD7-9A2E-42AD-AFF9-9E4C2FB96820}" type="slidenum">
              <a:rPr lang="en-US" smtClean="0"/>
              <a:t>‹#›</a:t>
            </a:fld>
            <a:endParaRPr lang="en-US"/>
          </a:p>
        </p:txBody>
      </p:sp>
    </p:spTree>
    <p:extLst>
      <p:ext uri="{BB962C8B-B14F-4D97-AF65-F5344CB8AC3E}">
        <p14:creationId xmlns:p14="http://schemas.microsoft.com/office/powerpoint/2010/main" val="29455062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BBA2C2E-CF00-4410-B931-1244E344454E}" type="datetimeFigureOut">
              <a:rPr lang="en-US" smtClean="0"/>
              <a:t>3/13/2025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B467AD7-9A2E-42AD-AFF9-9E4C2FB96820}" type="slidenum">
              <a:rPr lang="en-US" smtClean="0"/>
              <a:t>‹#›</a:t>
            </a:fld>
            <a:endParaRPr lang="en-US"/>
          </a:p>
        </p:txBody>
      </p:sp>
    </p:spTree>
    <p:extLst>
      <p:ext uri="{BB962C8B-B14F-4D97-AF65-F5344CB8AC3E}">
        <p14:creationId xmlns:p14="http://schemas.microsoft.com/office/powerpoint/2010/main" val="39339551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BBA2C2E-CF00-4410-B931-1244E344454E}" type="datetimeFigureOut">
              <a:rPr lang="en-US" smtClean="0"/>
              <a:t>3/13/2025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B467AD7-9A2E-42AD-AFF9-9E4C2FB96820}" type="slidenum">
              <a:rPr lang="en-US" smtClean="0"/>
              <a:t>‹#›</a:t>
            </a:fld>
            <a:endParaRPr lang="en-US"/>
          </a:p>
        </p:txBody>
      </p:sp>
    </p:spTree>
    <p:extLst>
      <p:ext uri="{BB962C8B-B14F-4D97-AF65-F5344CB8AC3E}">
        <p14:creationId xmlns:p14="http://schemas.microsoft.com/office/powerpoint/2010/main" val="27512502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BBA2C2E-CF00-4410-B931-1244E344454E}" type="datetimeFigureOut">
              <a:rPr lang="en-US" smtClean="0"/>
              <a:t>3/13/2025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B467AD7-9A2E-42AD-AFF9-9E4C2FB96820}" type="slidenum">
              <a:rPr lang="en-US" smtClean="0"/>
              <a:t>‹#›</a:t>
            </a:fld>
            <a:endParaRPr lang="en-US"/>
          </a:p>
        </p:txBody>
      </p:sp>
    </p:spTree>
    <p:extLst>
      <p:ext uri="{BB962C8B-B14F-4D97-AF65-F5344CB8AC3E}">
        <p14:creationId xmlns:p14="http://schemas.microsoft.com/office/powerpoint/2010/main" val="21077065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BBA2C2E-CF00-4410-B931-1244E344454E}" type="datetimeFigureOut">
              <a:rPr lang="en-US" smtClean="0"/>
              <a:t>3/13/2025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B467AD7-9A2E-42AD-AFF9-9E4C2FB96820}" type="slidenum">
              <a:rPr lang="en-US" smtClean="0"/>
              <a:t>‹#›</a:t>
            </a:fld>
            <a:endParaRPr lang="en-US"/>
          </a:p>
        </p:txBody>
      </p:sp>
    </p:spTree>
    <p:extLst>
      <p:ext uri="{BB962C8B-B14F-4D97-AF65-F5344CB8AC3E}">
        <p14:creationId xmlns:p14="http://schemas.microsoft.com/office/powerpoint/2010/main" val="14373790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BBA2C2E-CF00-4410-B931-1244E344454E}" type="datetimeFigureOut">
              <a:rPr lang="en-US" smtClean="0"/>
              <a:t>3/13/2025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B467AD7-9A2E-42AD-AFF9-9E4C2FB96820}" type="slidenum">
              <a:rPr lang="en-US" smtClean="0"/>
              <a:t>‹#›</a:t>
            </a:fld>
            <a:endParaRPr lang="en-US"/>
          </a:p>
        </p:txBody>
      </p:sp>
    </p:spTree>
    <p:extLst>
      <p:ext uri="{BB962C8B-B14F-4D97-AF65-F5344CB8AC3E}">
        <p14:creationId xmlns:p14="http://schemas.microsoft.com/office/powerpoint/2010/main" val="20868448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BBA2C2E-CF00-4410-B931-1244E344454E}" type="datetimeFigureOut">
              <a:rPr lang="en-US" smtClean="0"/>
              <a:t>3/13/2025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B467AD7-9A2E-42AD-AFF9-9E4C2FB96820}" type="slidenum">
              <a:rPr lang="en-US" smtClean="0"/>
              <a:t>‹#›</a:t>
            </a:fld>
            <a:endParaRPr lang="en-US"/>
          </a:p>
        </p:txBody>
      </p:sp>
    </p:spTree>
    <p:extLst>
      <p:ext uri="{BB962C8B-B14F-4D97-AF65-F5344CB8AC3E}">
        <p14:creationId xmlns:p14="http://schemas.microsoft.com/office/powerpoint/2010/main" val="14438618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3BBA2C2E-CF00-4410-B931-1244E344454E}" type="datetimeFigureOut">
              <a:rPr lang="en-US" smtClean="0"/>
              <a:t>3/13/2025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B467AD7-9A2E-42AD-AFF9-9E4C2FB96820}" type="slidenum">
              <a:rPr lang="en-US" smtClean="0"/>
              <a:t>‹#›</a:t>
            </a:fld>
            <a:endParaRPr lang="en-US"/>
          </a:p>
        </p:txBody>
      </p:sp>
    </p:spTree>
    <p:extLst>
      <p:ext uri="{BB962C8B-B14F-4D97-AF65-F5344CB8AC3E}">
        <p14:creationId xmlns:p14="http://schemas.microsoft.com/office/powerpoint/2010/main" val="36551963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BBA2C2E-CF00-4410-B931-1244E344454E}" type="datetimeFigureOut">
              <a:rPr lang="en-US" smtClean="0"/>
              <a:t>3/13/2025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B467AD7-9A2E-42AD-AFF9-9E4C2FB96820}" type="slidenum">
              <a:rPr lang="en-US" smtClean="0"/>
              <a:t>‹#›</a:t>
            </a:fld>
            <a:endParaRPr lang="en-US"/>
          </a:p>
        </p:txBody>
      </p:sp>
    </p:spTree>
    <p:extLst>
      <p:ext uri="{BB962C8B-B14F-4D97-AF65-F5344CB8AC3E}">
        <p14:creationId xmlns:p14="http://schemas.microsoft.com/office/powerpoint/2010/main" val="1897953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BBA2C2E-CF00-4410-B931-1244E344454E}" type="datetimeFigureOut">
              <a:rPr lang="en-US" smtClean="0"/>
              <a:t>3/13/2025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B467AD7-9A2E-42AD-AFF9-9E4C2FB96820}" type="slidenum">
              <a:rPr lang="en-US" smtClean="0"/>
              <a:t>‹#›</a:t>
            </a:fld>
            <a:endParaRPr lang="en-US"/>
          </a:p>
        </p:txBody>
      </p:sp>
    </p:spTree>
    <p:extLst>
      <p:ext uri="{BB962C8B-B14F-4D97-AF65-F5344CB8AC3E}">
        <p14:creationId xmlns:p14="http://schemas.microsoft.com/office/powerpoint/2010/main" val="11436241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BBA2C2E-CF00-4410-B931-1244E344454E}" type="datetimeFigureOut">
              <a:rPr lang="en-US" smtClean="0"/>
              <a:t>3/13/2025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B467AD7-9A2E-42AD-AFF9-9E4C2FB96820}" type="slidenum">
              <a:rPr lang="en-US" smtClean="0"/>
              <a:t>‹#›</a:t>
            </a:fld>
            <a:endParaRPr lang="en-US"/>
          </a:p>
        </p:txBody>
      </p:sp>
    </p:spTree>
    <p:extLst>
      <p:ext uri="{BB962C8B-B14F-4D97-AF65-F5344CB8AC3E}">
        <p14:creationId xmlns:p14="http://schemas.microsoft.com/office/powerpoint/2010/main" val="41614083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BBA2C2E-CF00-4410-B931-1244E344454E}" type="datetimeFigureOut">
              <a:rPr lang="en-US" smtClean="0"/>
              <a:t>3/13/2025</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B467AD7-9A2E-42AD-AFF9-9E4C2FB96820}" type="slidenum">
              <a:rPr lang="en-US" smtClean="0"/>
              <a:t>‹#›</a:t>
            </a:fld>
            <a:endParaRPr lang="en-US"/>
          </a:p>
        </p:txBody>
      </p:sp>
    </p:spTree>
    <p:extLst>
      <p:ext uri="{BB962C8B-B14F-4D97-AF65-F5344CB8AC3E}">
        <p14:creationId xmlns:p14="http://schemas.microsoft.com/office/powerpoint/2010/main" val="370367776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CDE6663F-E236-4893-B094-259BC738332A}"/>
              </a:ext>
            </a:extLst>
          </p:cNvPr>
          <p:cNvSpPr txBox="1"/>
          <p:nvPr/>
        </p:nvSpPr>
        <p:spPr>
          <a:xfrm>
            <a:off x="0" y="856349"/>
            <a:ext cx="9144000" cy="584775"/>
          </a:xfrm>
          <a:prstGeom prst="rect">
            <a:avLst/>
          </a:prstGeom>
          <a:solidFill>
            <a:schemeClr val="accent4">
              <a:lumMod val="20000"/>
              <a:lumOff val="80000"/>
            </a:schemeClr>
          </a:solidFill>
        </p:spPr>
        <p:txBody>
          <a:bodyPr wrap="square" rtlCol="0">
            <a:spAutoFit/>
          </a:bodyPr>
          <a:lstStyle/>
          <a:p>
            <a:pPr marL="285750" indent="-285750">
              <a:buFont typeface="Wingdings" panose="05000000000000000000" pitchFamily="2" charset="2"/>
              <a:buChar char="q"/>
            </a:pPr>
            <a:r>
              <a:rPr lang="en-US" sz="1600" b="1" dirty="0" err="1">
                <a:latin typeface="Arial" panose="020B0604020202020204" pitchFamily="34" charset="0"/>
                <a:cs typeface="Arial" panose="020B0604020202020204" pitchFamily="34" charset="0"/>
              </a:rPr>
              <a:t>Vấn</a:t>
            </a:r>
            <a:r>
              <a:rPr lang="en-US" sz="1600" b="1" dirty="0">
                <a:latin typeface="Arial" panose="020B0604020202020204" pitchFamily="34" charset="0"/>
                <a:cs typeface="Arial" panose="020B0604020202020204" pitchFamily="34" charset="0"/>
              </a:rPr>
              <a:t> </a:t>
            </a:r>
            <a:r>
              <a:rPr lang="en-US" sz="1600" b="1" dirty="0" err="1">
                <a:latin typeface="Arial" panose="020B0604020202020204" pitchFamily="34" charset="0"/>
                <a:cs typeface="Arial" panose="020B0604020202020204" pitchFamily="34" charset="0"/>
              </a:rPr>
              <a:t>đề</a:t>
            </a:r>
            <a:r>
              <a:rPr lang="en-US" sz="1600" b="1" dirty="0">
                <a:latin typeface="Arial" panose="020B0604020202020204" pitchFamily="34" charset="0"/>
                <a:cs typeface="Arial" panose="020B0604020202020204" pitchFamily="34" charset="0"/>
              </a:rPr>
              <a:t> </a:t>
            </a:r>
            <a:r>
              <a:rPr lang="en-US" sz="1600" b="1" dirty="0" smtClean="0">
                <a:latin typeface="Arial" panose="020B0604020202020204" pitchFamily="34" charset="0"/>
                <a:cs typeface="Arial" panose="020B0604020202020204" pitchFamily="34" charset="0"/>
              </a:rPr>
              <a:t>1: </a:t>
            </a:r>
            <a:r>
              <a:rPr lang="en-US" sz="1600" b="1" dirty="0" err="1">
                <a:latin typeface="Arial" panose="020B0604020202020204" pitchFamily="34" charset="0"/>
                <a:cs typeface="Arial" panose="020B0604020202020204" pitchFamily="34" charset="0"/>
              </a:rPr>
              <a:t>Áp</a:t>
            </a:r>
            <a:r>
              <a:rPr lang="en-US" sz="1600" b="1" dirty="0">
                <a:latin typeface="Arial" panose="020B0604020202020204" pitchFamily="34" charset="0"/>
                <a:cs typeface="Arial" panose="020B0604020202020204" pitchFamily="34" charset="0"/>
              </a:rPr>
              <a:t> </a:t>
            </a:r>
            <a:r>
              <a:rPr lang="en-US" sz="1600" b="1" dirty="0" err="1">
                <a:latin typeface="Arial" panose="020B0604020202020204" pitchFamily="34" charset="0"/>
                <a:cs typeface="Arial" panose="020B0604020202020204" pitchFamily="34" charset="0"/>
              </a:rPr>
              <a:t>dụng</a:t>
            </a:r>
            <a:r>
              <a:rPr lang="en-US" sz="1600" b="1" dirty="0">
                <a:latin typeface="Arial" panose="020B0604020202020204" pitchFamily="34" charset="0"/>
                <a:cs typeface="Arial" panose="020B0604020202020204" pitchFamily="34" charset="0"/>
              </a:rPr>
              <a:t> </a:t>
            </a:r>
            <a:r>
              <a:rPr lang="en-US" sz="1600" b="1" dirty="0" err="1">
                <a:latin typeface="Arial" panose="020B0604020202020204" pitchFamily="34" charset="0"/>
                <a:cs typeface="Arial" panose="020B0604020202020204" pitchFamily="34" charset="0"/>
              </a:rPr>
              <a:t>nguyên</a:t>
            </a:r>
            <a:r>
              <a:rPr lang="en-US" sz="1600" b="1" dirty="0">
                <a:latin typeface="Arial" panose="020B0604020202020204" pitchFamily="34" charset="0"/>
                <a:cs typeface="Arial" panose="020B0604020202020204" pitchFamily="34" charset="0"/>
              </a:rPr>
              <a:t> </a:t>
            </a:r>
            <a:r>
              <a:rPr lang="en-US" sz="1600" b="1" dirty="0" err="1">
                <a:latin typeface="Arial" panose="020B0604020202020204" pitchFamily="34" charset="0"/>
                <a:cs typeface="Arial" panose="020B0604020202020204" pitchFamily="34" charset="0"/>
              </a:rPr>
              <a:t>tắc</a:t>
            </a:r>
            <a:r>
              <a:rPr lang="en-US" sz="1600" b="1" dirty="0">
                <a:latin typeface="Arial" panose="020B0604020202020204" pitchFamily="34" charset="0"/>
                <a:cs typeface="Arial" panose="020B0604020202020204" pitchFamily="34" charset="0"/>
              </a:rPr>
              <a:t> </a:t>
            </a:r>
            <a:r>
              <a:rPr lang="en-US" sz="1600" b="1" dirty="0" err="1">
                <a:latin typeface="Arial" panose="020B0604020202020204" pitchFamily="34" charset="0"/>
                <a:cs typeface="Arial" panose="020B0604020202020204" pitchFamily="34" charset="0"/>
              </a:rPr>
              <a:t>phân</a:t>
            </a:r>
            <a:r>
              <a:rPr lang="en-US" sz="1600" b="1" dirty="0">
                <a:latin typeface="Arial" panose="020B0604020202020204" pitchFamily="34" charset="0"/>
                <a:cs typeface="Arial" panose="020B0604020202020204" pitchFamily="34" charset="0"/>
              </a:rPr>
              <a:t> </a:t>
            </a:r>
            <a:r>
              <a:rPr lang="en-US" sz="1600" b="1" dirty="0" err="1">
                <a:latin typeface="Arial" panose="020B0604020202020204" pitchFamily="34" charset="0"/>
                <a:cs typeface="Arial" panose="020B0604020202020204" pitchFamily="34" charset="0"/>
              </a:rPr>
              <a:t>loại</a:t>
            </a:r>
            <a:r>
              <a:rPr lang="en-US" sz="1600" b="1" dirty="0">
                <a:latin typeface="Arial" panose="020B0604020202020204" pitchFamily="34" charset="0"/>
                <a:cs typeface="Arial" panose="020B0604020202020204" pitchFamily="34" charset="0"/>
              </a:rPr>
              <a:t> </a:t>
            </a:r>
            <a:r>
              <a:rPr lang="en-US" sz="1600" b="1" dirty="0" err="1">
                <a:latin typeface="Arial" panose="020B0604020202020204" pitchFamily="34" charset="0"/>
                <a:cs typeface="Arial" panose="020B0604020202020204" pitchFamily="34" charset="0"/>
              </a:rPr>
              <a:t>của</a:t>
            </a:r>
            <a:r>
              <a:rPr lang="en-US" sz="1600" b="1" dirty="0">
                <a:latin typeface="Arial" panose="020B0604020202020204" pitchFamily="34" charset="0"/>
                <a:cs typeface="Arial" panose="020B0604020202020204" pitchFamily="34" charset="0"/>
              </a:rPr>
              <a:t> </a:t>
            </a:r>
            <a:r>
              <a:rPr lang="en-US" sz="1600" b="1" dirty="0" err="1">
                <a:latin typeface="Arial" panose="020B0604020202020204" pitchFamily="34" charset="0"/>
                <a:cs typeface="Arial" panose="020B0604020202020204" pitchFamily="34" charset="0"/>
              </a:rPr>
              <a:t>Bộ</a:t>
            </a:r>
            <a:r>
              <a:rPr lang="en-US" sz="1600" b="1" dirty="0">
                <a:latin typeface="Arial" panose="020B0604020202020204" pitchFamily="34" charset="0"/>
                <a:cs typeface="Arial" panose="020B0604020202020204" pitchFamily="34" charset="0"/>
              </a:rPr>
              <a:t> </a:t>
            </a:r>
            <a:r>
              <a:rPr lang="en-US" sz="1600" b="1" dirty="0" err="1">
                <a:latin typeface="Arial" panose="020B0604020202020204" pitchFamily="34" charset="0"/>
                <a:cs typeface="Arial" panose="020B0604020202020204" pitchFamily="34" charset="0"/>
              </a:rPr>
              <a:t>Công</a:t>
            </a:r>
            <a:r>
              <a:rPr lang="en-US" sz="1600" b="1" dirty="0">
                <a:latin typeface="Arial" panose="020B0604020202020204" pitchFamily="34" charset="0"/>
                <a:cs typeface="Arial" panose="020B0604020202020204" pitchFamily="34" charset="0"/>
              </a:rPr>
              <a:t> </a:t>
            </a:r>
            <a:r>
              <a:rPr lang="en-US" sz="1600" b="1" dirty="0" err="1">
                <a:latin typeface="Arial" panose="020B0604020202020204" pitchFamily="34" charset="0"/>
                <a:cs typeface="Arial" panose="020B0604020202020204" pitchFamily="34" charset="0"/>
              </a:rPr>
              <a:t>thương</a:t>
            </a:r>
            <a:r>
              <a:rPr lang="en-US" sz="1600" b="1" dirty="0">
                <a:latin typeface="Arial" panose="020B0604020202020204" pitchFamily="34" charset="0"/>
                <a:cs typeface="Arial" panose="020B0604020202020204" pitchFamily="34" charset="0"/>
              </a:rPr>
              <a:t> </a:t>
            </a:r>
            <a:r>
              <a:rPr lang="en-US" sz="1600" b="1" dirty="0" err="1">
                <a:latin typeface="Arial" panose="020B0604020202020204" pitchFamily="34" charset="0"/>
                <a:cs typeface="Arial" panose="020B0604020202020204" pitchFamily="34" charset="0"/>
              </a:rPr>
              <a:t>thay</a:t>
            </a:r>
            <a:r>
              <a:rPr lang="en-US" sz="1600" b="1" dirty="0">
                <a:latin typeface="Arial" panose="020B0604020202020204" pitchFamily="34" charset="0"/>
                <a:cs typeface="Arial" panose="020B0604020202020204" pitchFamily="34" charset="0"/>
              </a:rPr>
              <a:t> </a:t>
            </a:r>
            <a:r>
              <a:rPr lang="en-US" sz="1600" b="1" dirty="0" err="1">
                <a:latin typeface="Arial" panose="020B0604020202020204" pitchFamily="34" charset="0"/>
                <a:cs typeface="Arial" panose="020B0604020202020204" pitchFamily="34" charset="0"/>
              </a:rPr>
              <a:t>vì</a:t>
            </a:r>
            <a:r>
              <a:rPr lang="en-US" sz="1600" b="1" dirty="0">
                <a:latin typeface="Arial" panose="020B0604020202020204" pitchFamily="34" charset="0"/>
                <a:cs typeface="Arial" panose="020B0604020202020204" pitchFamily="34" charset="0"/>
              </a:rPr>
              <a:t> </a:t>
            </a:r>
            <a:r>
              <a:rPr lang="en-US" sz="1600" b="1" dirty="0" err="1">
                <a:latin typeface="Arial" panose="020B0604020202020204" pitchFamily="34" charset="0"/>
                <a:cs typeface="Arial" panose="020B0604020202020204" pitchFamily="34" charset="0"/>
              </a:rPr>
              <a:t>Hệ</a:t>
            </a:r>
            <a:r>
              <a:rPr lang="en-US" sz="1600" b="1" dirty="0">
                <a:latin typeface="Arial" panose="020B0604020202020204" pitchFamily="34" charset="0"/>
                <a:cs typeface="Arial" panose="020B0604020202020204" pitchFamily="34" charset="0"/>
              </a:rPr>
              <a:t> </a:t>
            </a:r>
            <a:r>
              <a:rPr lang="en-US" sz="1600" b="1" dirty="0" err="1">
                <a:latin typeface="Arial" panose="020B0604020202020204" pitchFamily="34" charset="0"/>
                <a:cs typeface="Arial" panose="020B0604020202020204" pitchFamily="34" charset="0"/>
              </a:rPr>
              <a:t>thống</a:t>
            </a:r>
            <a:r>
              <a:rPr lang="en-US" sz="1600" b="1" dirty="0">
                <a:latin typeface="Arial" panose="020B0604020202020204" pitchFamily="34" charset="0"/>
                <a:cs typeface="Arial" panose="020B0604020202020204" pitchFamily="34" charset="0"/>
              </a:rPr>
              <a:t> </a:t>
            </a:r>
            <a:r>
              <a:rPr lang="en-US" sz="1600" b="1" dirty="0" err="1">
                <a:latin typeface="Arial" panose="020B0604020202020204" pitchFamily="34" charset="0"/>
                <a:cs typeface="Arial" panose="020B0604020202020204" pitchFamily="34" charset="0"/>
              </a:rPr>
              <a:t>hài</a:t>
            </a:r>
            <a:r>
              <a:rPr lang="en-US" sz="1600" b="1" dirty="0">
                <a:latin typeface="Arial" panose="020B0604020202020204" pitchFamily="34" charset="0"/>
                <a:cs typeface="Arial" panose="020B0604020202020204" pitchFamily="34" charset="0"/>
              </a:rPr>
              <a:t> </a:t>
            </a:r>
            <a:r>
              <a:rPr lang="en-US" sz="1600" b="1" dirty="0" err="1">
                <a:latin typeface="Arial" panose="020B0604020202020204" pitchFamily="34" charset="0"/>
                <a:cs typeface="Arial" panose="020B0604020202020204" pitchFamily="34" charset="0"/>
              </a:rPr>
              <a:t>hòa</a:t>
            </a:r>
            <a:r>
              <a:rPr lang="en-US" sz="1600" b="1" dirty="0">
                <a:latin typeface="Arial" panose="020B0604020202020204" pitchFamily="34" charset="0"/>
                <a:cs typeface="Arial" panose="020B0604020202020204" pitchFamily="34" charset="0"/>
              </a:rPr>
              <a:t> </a:t>
            </a:r>
            <a:r>
              <a:rPr lang="en-US" sz="1600" b="1" dirty="0" err="1">
                <a:latin typeface="Arial" panose="020B0604020202020204" pitchFamily="34" charset="0"/>
                <a:cs typeface="Arial" panose="020B0604020202020204" pitchFamily="34" charset="0"/>
              </a:rPr>
              <a:t>toàn</a:t>
            </a:r>
            <a:r>
              <a:rPr lang="en-US" sz="1600" b="1" dirty="0">
                <a:latin typeface="Arial" panose="020B0604020202020204" pitchFamily="34" charset="0"/>
                <a:cs typeface="Arial" panose="020B0604020202020204" pitchFamily="34" charset="0"/>
              </a:rPr>
              <a:t> </a:t>
            </a:r>
            <a:r>
              <a:rPr lang="en-US" sz="1600" b="1" dirty="0" err="1">
                <a:latin typeface="Arial" panose="020B0604020202020204" pitchFamily="34" charset="0"/>
                <a:cs typeface="Arial" panose="020B0604020202020204" pitchFamily="34" charset="0"/>
              </a:rPr>
              <a:t>cầu</a:t>
            </a:r>
            <a:r>
              <a:rPr lang="en-US" sz="1600" b="1" dirty="0">
                <a:latin typeface="Arial" panose="020B0604020202020204" pitchFamily="34" charset="0"/>
                <a:cs typeface="Arial" panose="020B0604020202020204" pitchFamily="34" charset="0"/>
              </a:rPr>
              <a:t> </a:t>
            </a:r>
            <a:r>
              <a:rPr lang="en-US" sz="1600" b="1" dirty="0" err="1">
                <a:latin typeface="Arial" panose="020B0604020202020204" pitchFamily="34" charset="0"/>
                <a:cs typeface="Arial" panose="020B0604020202020204" pitchFamily="34" charset="0"/>
              </a:rPr>
              <a:t>về</a:t>
            </a:r>
            <a:r>
              <a:rPr lang="en-US" sz="1600" b="1" dirty="0">
                <a:latin typeface="Arial" panose="020B0604020202020204" pitchFamily="34" charset="0"/>
                <a:cs typeface="Arial" panose="020B0604020202020204" pitchFamily="34" charset="0"/>
              </a:rPr>
              <a:t> </a:t>
            </a:r>
            <a:r>
              <a:rPr lang="en-US" sz="1600" b="1" dirty="0" err="1">
                <a:latin typeface="Arial" panose="020B0604020202020204" pitchFamily="34" charset="0"/>
                <a:cs typeface="Arial" panose="020B0604020202020204" pitchFamily="34" charset="0"/>
              </a:rPr>
              <a:t>phân</a:t>
            </a:r>
            <a:r>
              <a:rPr lang="en-US" sz="1600" b="1" dirty="0">
                <a:latin typeface="Arial" panose="020B0604020202020204" pitchFamily="34" charset="0"/>
                <a:cs typeface="Arial" panose="020B0604020202020204" pitchFamily="34" charset="0"/>
              </a:rPr>
              <a:t> </a:t>
            </a:r>
            <a:r>
              <a:rPr lang="en-US" sz="1600" b="1" dirty="0" err="1">
                <a:latin typeface="Arial" panose="020B0604020202020204" pitchFamily="34" charset="0"/>
                <a:cs typeface="Arial" panose="020B0604020202020204" pitchFamily="34" charset="0"/>
              </a:rPr>
              <a:t>loại</a:t>
            </a:r>
            <a:r>
              <a:rPr lang="en-US" sz="1600" b="1" dirty="0">
                <a:latin typeface="Arial" panose="020B0604020202020204" pitchFamily="34" charset="0"/>
                <a:cs typeface="Arial" panose="020B0604020202020204" pitchFamily="34" charset="0"/>
              </a:rPr>
              <a:t> </a:t>
            </a:r>
            <a:r>
              <a:rPr lang="en-US" sz="1600" b="1" dirty="0" err="1">
                <a:latin typeface="Arial" panose="020B0604020202020204" pitchFamily="34" charset="0"/>
                <a:cs typeface="Arial" panose="020B0604020202020204" pitchFamily="34" charset="0"/>
              </a:rPr>
              <a:t>và</a:t>
            </a:r>
            <a:r>
              <a:rPr lang="en-US" sz="1600" b="1" dirty="0">
                <a:latin typeface="Arial" panose="020B0604020202020204" pitchFamily="34" charset="0"/>
                <a:cs typeface="Arial" panose="020B0604020202020204" pitchFamily="34" charset="0"/>
              </a:rPr>
              <a:t> </a:t>
            </a:r>
            <a:r>
              <a:rPr lang="en-US" sz="1600" b="1" dirty="0" err="1">
                <a:latin typeface="Arial" panose="020B0604020202020204" pitchFamily="34" charset="0"/>
                <a:cs typeface="Arial" panose="020B0604020202020204" pitchFamily="34" charset="0"/>
              </a:rPr>
              <a:t>ghi</a:t>
            </a:r>
            <a:r>
              <a:rPr lang="en-US" sz="1600" b="1" dirty="0">
                <a:latin typeface="Arial" panose="020B0604020202020204" pitchFamily="34" charset="0"/>
                <a:cs typeface="Arial" panose="020B0604020202020204" pitchFamily="34" charset="0"/>
              </a:rPr>
              <a:t> </a:t>
            </a:r>
            <a:r>
              <a:rPr lang="en-US" sz="1600" b="1" dirty="0" err="1">
                <a:latin typeface="Arial" panose="020B0604020202020204" pitchFamily="34" charset="0"/>
                <a:cs typeface="Arial" panose="020B0604020202020204" pitchFamily="34" charset="0"/>
              </a:rPr>
              <a:t>nhãn</a:t>
            </a:r>
            <a:r>
              <a:rPr lang="en-US" sz="1600" b="1" dirty="0">
                <a:latin typeface="Arial" panose="020B0604020202020204" pitchFamily="34" charset="0"/>
                <a:cs typeface="Arial" panose="020B0604020202020204" pitchFamily="34" charset="0"/>
              </a:rPr>
              <a:t> </a:t>
            </a:r>
            <a:r>
              <a:rPr lang="en-US" sz="1600" b="1" dirty="0" err="1">
                <a:latin typeface="Arial" panose="020B0604020202020204" pitchFamily="34" charset="0"/>
                <a:cs typeface="Arial" panose="020B0604020202020204" pitchFamily="34" charset="0"/>
              </a:rPr>
              <a:t>hóa</a:t>
            </a:r>
            <a:r>
              <a:rPr lang="en-US" sz="1600" b="1" dirty="0">
                <a:latin typeface="Arial" panose="020B0604020202020204" pitchFamily="34" charset="0"/>
                <a:cs typeface="Arial" panose="020B0604020202020204" pitchFamily="34" charset="0"/>
              </a:rPr>
              <a:t> </a:t>
            </a:r>
            <a:r>
              <a:rPr lang="en-US" sz="1600" b="1" dirty="0" err="1">
                <a:latin typeface="Arial" panose="020B0604020202020204" pitchFamily="34" charset="0"/>
                <a:cs typeface="Arial" panose="020B0604020202020204" pitchFamily="34" charset="0"/>
              </a:rPr>
              <a:t>chất</a:t>
            </a:r>
            <a:r>
              <a:rPr lang="en-US" sz="1600" b="1" dirty="0">
                <a:latin typeface="Arial" panose="020B0604020202020204" pitchFamily="34" charset="0"/>
                <a:cs typeface="Arial" panose="020B0604020202020204" pitchFamily="34" charset="0"/>
              </a:rPr>
              <a:t> </a:t>
            </a:r>
            <a:r>
              <a:rPr lang="en-US" sz="1600" b="1" dirty="0" err="1">
                <a:latin typeface="Arial" panose="020B0604020202020204" pitchFamily="34" charset="0"/>
                <a:cs typeface="Arial" panose="020B0604020202020204" pitchFamily="34" charset="0"/>
              </a:rPr>
              <a:t>của</a:t>
            </a:r>
            <a:r>
              <a:rPr lang="en-US" sz="1600" b="1" dirty="0">
                <a:latin typeface="Arial" panose="020B0604020202020204" pitchFamily="34" charset="0"/>
                <a:cs typeface="Arial" panose="020B0604020202020204" pitchFamily="34" charset="0"/>
              </a:rPr>
              <a:t> </a:t>
            </a:r>
            <a:r>
              <a:rPr lang="en-US" sz="1600" b="1" dirty="0" err="1">
                <a:latin typeface="Arial" panose="020B0604020202020204" pitchFamily="34" charset="0"/>
                <a:cs typeface="Arial" panose="020B0604020202020204" pitchFamily="34" charset="0"/>
              </a:rPr>
              <a:t>Liên</a:t>
            </a:r>
            <a:r>
              <a:rPr lang="en-US" sz="1600" b="1" dirty="0">
                <a:latin typeface="Arial" panose="020B0604020202020204" pitchFamily="34" charset="0"/>
                <a:cs typeface="Arial" panose="020B0604020202020204" pitchFamily="34" charset="0"/>
              </a:rPr>
              <a:t> </a:t>
            </a:r>
            <a:r>
              <a:rPr lang="en-US" sz="1600" b="1" dirty="0" err="1">
                <a:latin typeface="Arial" panose="020B0604020202020204" pitchFamily="34" charset="0"/>
                <a:cs typeface="Arial" panose="020B0604020202020204" pitchFamily="34" charset="0"/>
              </a:rPr>
              <a:t>hợp</a:t>
            </a:r>
            <a:r>
              <a:rPr lang="en-US" sz="1600" b="1" dirty="0">
                <a:latin typeface="Arial" panose="020B0604020202020204" pitchFamily="34" charset="0"/>
                <a:cs typeface="Arial" panose="020B0604020202020204" pitchFamily="34" charset="0"/>
              </a:rPr>
              <a:t> </a:t>
            </a:r>
            <a:r>
              <a:rPr lang="en-US" sz="1600" b="1" dirty="0" err="1">
                <a:latin typeface="Arial" panose="020B0604020202020204" pitchFamily="34" charset="0"/>
                <a:cs typeface="Arial" panose="020B0604020202020204" pitchFamily="34" charset="0"/>
              </a:rPr>
              <a:t>quốc</a:t>
            </a:r>
            <a:r>
              <a:rPr lang="en-US" sz="1600" b="1" dirty="0">
                <a:latin typeface="Arial" panose="020B0604020202020204" pitchFamily="34" charset="0"/>
                <a:cs typeface="Arial" panose="020B0604020202020204" pitchFamily="34" charset="0"/>
              </a:rPr>
              <a:t> [</a:t>
            </a:r>
            <a:r>
              <a:rPr lang="en-US" sz="1600" b="1" dirty="0" err="1">
                <a:latin typeface="Arial" panose="020B0604020202020204" pitchFamily="34" charset="0"/>
                <a:cs typeface="Arial" panose="020B0604020202020204" pitchFamily="34" charset="0"/>
              </a:rPr>
              <a:t>Điều</a:t>
            </a:r>
            <a:r>
              <a:rPr lang="en-US" sz="1600" b="1" dirty="0">
                <a:latin typeface="Arial" panose="020B0604020202020204" pitchFamily="34" charset="0"/>
                <a:cs typeface="Arial" panose="020B0604020202020204" pitchFamily="34" charset="0"/>
              </a:rPr>
              <a:t> 2]</a:t>
            </a:r>
          </a:p>
        </p:txBody>
      </p:sp>
      <p:sp>
        <p:nvSpPr>
          <p:cNvPr id="6" name="Arrow: Right 5">
            <a:extLst>
              <a:ext uri="{FF2B5EF4-FFF2-40B4-BE49-F238E27FC236}">
                <a16:creationId xmlns:a16="http://schemas.microsoft.com/office/drawing/2014/main" id="{70A52092-5C42-46E3-B6C9-18851019B9E4}"/>
              </a:ext>
            </a:extLst>
          </p:cNvPr>
          <p:cNvSpPr/>
          <p:nvPr/>
        </p:nvSpPr>
        <p:spPr>
          <a:xfrm>
            <a:off x="43463" y="1622814"/>
            <a:ext cx="355600" cy="22352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latin typeface="Arial" panose="020B0604020202020204" pitchFamily="34" charset="0"/>
              <a:cs typeface="Arial" panose="020B0604020202020204" pitchFamily="34" charset="0"/>
            </a:endParaRPr>
          </a:p>
        </p:txBody>
      </p:sp>
      <p:sp>
        <p:nvSpPr>
          <p:cNvPr id="7" name="TextBox 6">
            <a:extLst>
              <a:ext uri="{FF2B5EF4-FFF2-40B4-BE49-F238E27FC236}">
                <a16:creationId xmlns:a16="http://schemas.microsoft.com/office/drawing/2014/main" id="{EE3A6BF4-4597-46F3-82E2-6C3AF93B3F7C}"/>
              </a:ext>
            </a:extLst>
          </p:cNvPr>
          <p:cNvSpPr txBox="1"/>
          <p:nvPr/>
        </p:nvSpPr>
        <p:spPr>
          <a:xfrm>
            <a:off x="399063" y="1549908"/>
            <a:ext cx="1119217" cy="338554"/>
          </a:xfrm>
          <a:prstGeom prst="rect">
            <a:avLst/>
          </a:prstGeom>
          <a:noFill/>
        </p:spPr>
        <p:txBody>
          <a:bodyPr wrap="none" rtlCol="0">
            <a:spAutoFit/>
          </a:bodyPr>
          <a:lstStyle/>
          <a:p>
            <a:r>
              <a:rPr lang="en-US" sz="1600" b="1" dirty="0" err="1">
                <a:latin typeface="Arial" panose="020B0604020202020204" pitchFamily="34" charset="0"/>
                <a:cs typeface="Arial" panose="020B0604020202020204" pitchFamily="34" charset="0"/>
              </a:rPr>
              <a:t>Nhận</a:t>
            </a:r>
            <a:r>
              <a:rPr lang="en-US" sz="1600" b="1" dirty="0">
                <a:latin typeface="Arial" panose="020B0604020202020204" pitchFamily="34" charset="0"/>
                <a:cs typeface="Arial" panose="020B0604020202020204" pitchFamily="34" charset="0"/>
              </a:rPr>
              <a:t> </a:t>
            </a:r>
            <a:r>
              <a:rPr lang="en-US" sz="1600" b="1" dirty="0" err="1">
                <a:latin typeface="Arial" panose="020B0604020202020204" pitchFamily="34" charset="0"/>
                <a:cs typeface="Arial" panose="020B0604020202020204" pitchFamily="34" charset="0"/>
              </a:rPr>
              <a:t>xét</a:t>
            </a:r>
            <a:r>
              <a:rPr lang="en-US" sz="1600" b="1" dirty="0">
                <a:latin typeface="Arial" panose="020B0604020202020204" pitchFamily="34" charset="0"/>
                <a:cs typeface="Arial" panose="020B0604020202020204" pitchFamily="34" charset="0"/>
              </a:rPr>
              <a:t>:</a:t>
            </a:r>
          </a:p>
        </p:txBody>
      </p:sp>
      <p:sp>
        <p:nvSpPr>
          <p:cNvPr id="9" name="TextBox 8">
            <a:extLst>
              <a:ext uri="{FF2B5EF4-FFF2-40B4-BE49-F238E27FC236}">
                <a16:creationId xmlns:a16="http://schemas.microsoft.com/office/drawing/2014/main" id="{75D8B3CF-AD86-41B5-A63C-7BB73713B6E3}"/>
              </a:ext>
            </a:extLst>
          </p:cNvPr>
          <p:cNvSpPr txBox="1"/>
          <p:nvPr/>
        </p:nvSpPr>
        <p:spPr>
          <a:xfrm>
            <a:off x="399062" y="1919240"/>
            <a:ext cx="8633177" cy="3046988"/>
          </a:xfrm>
          <a:prstGeom prst="rect">
            <a:avLst/>
          </a:prstGeom>
          <a:noFill/>
        </p:spPr>
        <p:txBody>
          <a:bodyPr wrap="square">
            <a:spAutoFit/>
          </a:bodyPr>
          <a:lstStyle/>
          <a:p>
            <a:pPr marL="285750" indent="-285750" algn="just">
              <a:buFontTx/>
              <a:buChar char="-"/>
            </a:pPr>
            <a:r>
              <a:rPr lang="vi-VN" sz="1600" dirty="0">
                <a:latin typeface="Arial (Body)"/>
                <a:cs typeface="Arial" panose="020B0604020202020204" pitchFamily="34" charset="0"/>
              </a:rPr>
              <a:t>Hệ thống của Liên hợp quốc đang được </a:t>
            </a:r>
            <a:r>
              <a:rPr lang="en-US" sz="1600" dirty="0" err="1" smtClean="0">
                <a:latin typeface="Arial (Body)"/>
                <a:cs typeface="Arial" panose="020B0604020202020204" pitchFamily="34" charset="0"/>
              </a:rPr>
              <a:t>hầu</a:t>
            </a:r>
            <a:r>
              <a:rPr lang="en-US" sz="1600" dirty="0" smtClean="0">
                <a:latin typeface="Arial (Body)"/>
                <a:cs typeface="Arial" panose="020B0604020202020204" pitchFamily="34" charset="0"/>
              </a:rPr>
              <a:t> </a:t>
            </a:r>
            <a:r>
              <a:rPr lang="en-US" sz="1600" dirty="0" err="1">
                <a:latin typeface="Arial (Body)"/>
                <a:cs typeface="Arial" panose="020B0604020202020204" pitchFamily="34" charset="0"/>
              </a:rPr>
              <a:t>hết</a:t>
            </a:r>
            <a:r>
              <a:rPr lang="vi-VN" sz="1600" dirty="0">
                <a:latin typeface="Arial (Body)"/>
                <a:cs typeface="Arial" panose="020B0604020202020204" pitchFamily="34" charset="0"/>
              </a:rPr>
              <a:t> quốc gia áp dụng cũng như cập nhật thường </a:t>
            </a:r>
            <a:r>
              <a:rPr lang="vi-VN" sz="1600" dirty="0" smtClean="0">
                <a:latin typeface="Arial (Body)"/>
                <a:cs typeface="Arial" panose="020B0604020202020204" pitchFamily="34" charset="0"/>
              </a:rPr>
              <a:t>xuyên</a:t>
            </a:r>
            <a:r>
              <a:rPr lang="en-US" sz="1600" dirty="0" smtClean="0">
                <a:latin typeface="Arial (Body)"/>
                <a:cs typeface="Arial" panose="020B0604020202020204" pitchFamily="34" charset="0"/>
              </a:rPr>
              <a:t>.</a:t>
            </a:r>
            <a:r>
              <a:rPr lang="vi-VN" sz="1600" dirty="0" smtClean="0">
                <a:latin typeface="Arial (Body)"/>
                <a:cs typeface="Arial" panose="020B0604020202020204" pitchFamily="34" charset="0"/>
              </a:rPr>
              <a:t> </a:t>
            </a:r>
            <a:r>
              <a:rPr lang="en-US" sz="1600" dirty="0" smtClean="0">
                <a:latin typeface="Arial (Body)"/>
                <a:cs typeface="Arial" panose="020B0604020202020204" pitchFamily="34" charset="0"/>
              </a:rPr>
              <a:t>K</a:t>
            </a:r>
            <a:r>
              <a:rPr lang="vi-VN" sz="1600" dirty="0" smtClean="0">
                <a:latin typeface="Arial (Body)"/>
                <a:cs typeface="Arial" panose="020B0604020202020204" pitchFamily="34" charset="0"/>
              </a:rPr>
              <a:t>hi </a:t>
            </a:r>
            <a:r>
              <a:rPr lang="vi-VN" sz="1600" dirty="0">
                <a:latin typeface="Arial (Body)"/>
                <a:cs typeface="Arial" panose="020B0604020202020204" pitchFamily="34" charset="0"/>
              </a:rPr>
              <a:t>áp dụng hệ </a:t>
            </a:r>
            <a:r>
              <a:rPr lang="vi-VN" sz="1600" dirty="0" smtClean="0">
                <a:latin typeface="Arial (Body)"/>
                <a:cs typeface="Arial" panose="020B0604020202020204" pitchFamily="34" charset="0"/>
              </a:rPr>
              <a:t>thống</a:t>
            </a:r>
            <a:r>
              <a:rPr lang="en-US" sz="1600" dirty="0" smtClean="0">
                <a:latin typeface="Arial (Body)"/>
                <a:cs typeface="Arial" panose="020B0604020202020204" pitchFamily="34" charset="0"/>
              </a:rPr>
              <a:t> </a:t>
            </a:r>
            <a:r>
              <a:rPr lang="en-US" sz="1600" dirty="0" err="1" smtClean="0">
                <a:latin typeface="Arial (Body)"/>
                <a:cs typeface="Arial" panose="020B0604020202020204" pitchFamily="34" charset="0"/>
              </a:rPr>
              <a:t>phân</a:t>
            </a:r>
            <a:r>
              <a:rPr lang="en-US" sz="1600" dirty="0" smtClean="0">
                <a:latin typeface="Arial (Body)"/>
                <a:cs typeface="Arial" panose="020B0604020202020204" pitchFamily="34" charset="0"/>
              </a:rPr>
              <a:t> </a:t>
            </a:r>
            <a:r>
              <a:rPr lang="en-US" sz="1600" dirty="0" err="1" smtClean="0">
                <a:latin typeface="Arial (Body)"/>
                <a:cs typeface="Arial" panose="020B0604020202020204" pitchFamily="34" charset="0"/>
              </a:rPr>
              <a:t>loại</a:t>
            </a:r>
            <a:r>
              <a:rPr lang="en-US" sz="1600" dirty="0" smtClean="0">
                <a:latin typeface="Arial (Body)"/>
                <a:cs typeface="Arial" panose="020B0604020202020204" pitchFamily="34" charset="0"/>
              </a:rPr>
              <a:t>, </a:t>
            </a:r>
            <a:r>
              <a:rPr lang="en-US" sz="1600" dirty="0" err="1" smtClean="0">
                <a:latin typeface="Arial (Body)"/>
                <a:cs typeface="Arial" panose="020B0604020202020204" pitchFamily="34" charset="0"/>
              </a:rPr>
              <a:t>ghi</a:t>
            </a:r>
            <a:r>
              <a:rPr lang="en-US" sz="1600" dirty="0" smtClean="0">
                <a:latin typeface="Arial (Body)"/>
                <a:cs typeface="Arial" panose="020B0604020202020204" pitchFamily="34" charset="0"/>
              </a:rPr>
              <a:t> </a:t>
            </a:r>
            <a:r>
              <a:rPr lang="en-US" sz="1600" dirty="0" err="1" smtClean="0">
                <a:latin typeface="Arial (Body)"/>
                <a:cs typeface="Arial" panose="020B0604020202020204" pitchFamily="34" charset="0"/>
              </a:rPr>
              <a:t>nhãn</a:t>
            </a:r>
            <a:r>
              <a:rPr lang="vi-VN" sz="1600" dirty="0" smtClean="0">
                <a:latin typeface="Arial (Body)"/>
                <a:cs typeface="Arial" panose="020B0604020202020204" pitchFamily="34" charset="0"/>
              </a:rPr>
              <a:t> </a:t>
            </a:r>
            <a:r>
              <a:rPr lang="vi-VN" sz="1600" dirty="0">
                <a:latin typeface="Arial (Body)"/>
                <a:cs typeface="Arial" panose="020B0604020202020204" pitchFamily="34" charset="0"/>
              </a:rPr>
              <a:t>mang tính chất quốc tế thì hàng hóa </a:t>
            </a:r>
            <a:r>
              <a:rPr lang="vi-VN" sz="1600" dirty="0" smtClean="0">
                <a:latin typeface="Arial (Body)"/>
                <a:cs typeface="Arial" panose="020B0604020202020204" pitchFamily="34" charset="0"/>
              </a:rPr>
              <a:t>sẽ </a:t>
            </a:r>
            <a:r>
              <a:rPr lang="vi-VN" sz="1600" dirty="0">
                <a:latin typeface="Arial (Body)"/>
                <a:cs typeface="Arial" panose="020B0604020202020204" pitchFamily="34" charset="0"/>
              </a:rPr>
              <a:t>dễ dàng được tiếp nhận bởi quốc gia nhập khẩu </a:t>
            </a:r>
            <a:r>
              <a:rPr lang="vi-VN" sz="1600" dirty="0" smtClean="0">
                <a:latin typeface="Arial (Body)"/>
                <a:cs typeface="Arial" panose="020B0604020202020204" pitchFamily="34" charset="0"/>
              </a:rPr>
              <a:t>hơn</a:t>
            </a:r>
            <a:r>
              <a:rPr lang="en-US" sz="1600" dirty="0" smtClean="0">
                <a:latin typeface="Arial (Body)"/>
                <a:cs typeface="Arial" panose="020B0604020202020204" pitchFamily="34" charset="0"/>
              </a:rPr>
              <a:t> </a:t>
            </a:r>
            <a:r>
              <a:rPr lang="en-US" sz="1600" dirty="0" err="1" smtClean="0">
                <a:latin typeface="Arial (Body)"/>
                <a:cs typeface="Arial" panose="020B0604020202020204" pitchFamily="34" charset="0"/>
              </a:rPr>
              <a:t>vì</a:t>
            </a:r>
            <a:r>
              <a:rPr lang="en-US" sz="1600" dirty="0" smtClean="0">
                <a:latin typeface="Arial (Body)"/>
                <a:cs typeface="Arial" panose="020B0604020202020204" pitchFamily="34" charset="0"/>
              </a:rPr>
              <a:t> </a:t>
            </a:r>
            <a:r>
              <a:rPr lang="en-US" sz="1600" dirty="0" err="1" smtClean="0">
                <a:latin typeface="Arial (Body)"/>
                <a:cs typeface="Arial" panose="020B0604020202020204" pitchFamily="34" charset="0"/>
              </a:rPr>
              <a:t>phần</a:t>
            </a:r>
            <a:r>
              <a:rPr lang="en-US" sz="1600" dirty="0" smtClean="0">
                <a:latin typeface="Arial (Body)"/>
                <a:cs typeface="Arial" panose="020B0604020202020204" pitchFamily="34" charset="0"/>
              </a:rPr>
              <a:t> </a:t>
            </a:r>
            <a:r>
              <a:rPr lang="en-US" sz="1600" dirty="0" err="1" smtClean="0">
                <a:latin typeface="Arial (Body)"/>
                <a:cs typeface="Arial" panose="020B0604020202020204" pitchFamily="34" charset="0"/>
              </a:rPr>
              <a:t>lớn</a:t>
            </a:r>
            <a:r>
              <a:rPr lang="en-US" sz="1600" dirty="0" smtClean="0">
                <a:latin typeface="Arial (Body)"/>
                <a:cs typeface="Arial" panose="020B0604020202020204" pitchFamily="34" charset="0"/>
              </a:rPr>
              <a:t> </a:t>
            </a:r>
            <a:r>
              <a:rPr lang="en-US" sz="1600" dirty="0" err="1" smtClean="0">
                <a:latin typeface="Arial (Body)"/>
                <a:cs typeface="Arial" panose="020B0604020202020204" pitchFamily="34" charset="0"/>
              </a:rPr>
              <a:t>các</a:t>
            </a:r>
            <a:r>
              <a:rPr lang="en-US" sz="1600" dirty="0" smtClean="0">
                <a:latin typeface="Arial (Body)"/>
                <a:cs typeface="Arial" panose="020B0604020202020204" pitchFamily="34" charset="0"/>
              </a:rPr>
              <a:t> </a:t>
            </a:r>
            <a:r>
              <a:rPr lang="en-US" sz="1600" dirty="0" err="1" smtClean="0">
                <a:latin typeface="Arial (Body)"/>
                <a:cs typeface="Arial" panose="020B0604020202020204" pitchFamily="34" charset="0"/>
              </a:rPr>
              <a:t>sản</a:t>
            </a:r>
            <a:r>
              <a:rPr lang="en-US" sz="1600" dirty="0" smtClean="0">
                <a:latin typeface="Arial (Body)"/>
                <a:cs typeface="Arial" panose="020B0604020202020204" pitchFamily="34" charset="0"/>
              </a:rPr>
              <a:t> </a:t>
            </a:r>
            <a:r>
              <a:rPr lang="en-US" sz="1600" dirty="0" err="1" smtClean="0">
                <a:latin typeface="Arial (Body)"/>
                <a:cs typeface="Arial" panose="020B0604020202020204" pitchFamily="34" charset="0"/>
              </a:rPr>
              <a:t>phẩm</a:t>
            </a:r>
            <a:r>
              <a:rPr lang="en-US" sz="1600" dirty="0" smtClean="0">
                <a:latin typeface="Arial (Body)"/>
                <a:cs typeface="Arial" panose="020B0604020202020204" pitchFamily="34" charset="0"/>
              </a:rPr>
              <a:t> </a:t>
            </a:r>
            <a:r>
              <a:rPr lang="en-US" sz="1600" dirty="0" err="1" smtClean="0">
                <a:latin typeface="Arial (Body)"/>
                <a:cs typeface="Arial" panose="020B0604020202020204" pitchFamily="34" charset="0"/>
              </a:rPr>
              <a:t>xuất</a:t>
            </a:r>
            <a:r>
              <a:rPr lang="en-US" sz="1600" dirty="0" smtClean="0">
                <a:latin typeface="Arial (Body)"/>
                <a:cs typeface="Arial" panose="020B0604020202020204" pitchFamily="34" charset="0"/>
              </a:rPr>
              <a:t> </a:t>
            </a:r>
            <a:r>
              <a:rPr lang="en-US" sz="1600" dirty="0" err="1" smtClean="0">
                <a:latin typeface="Arial (Body)"/>
                <a:cs typeface="Arial" panose="020B0604020202020204" pitchFamily="34" charset="0"/>
              </a:rPr>
              <a:t>khẩu</a:t>
            </a:r>
            <a:r>
              <a:rPr lang="en-US" sz="1600" dirty="0" smtClean="0">
                <a:latin typeface="Arial (Body)"/>
                <a:cs typeface="Arial" panose="020B0604020202020204" pitchFamily="34" charset="0"/>
              </a:rPr>
              <a:t> </a:t>
            </a:r>
            <a:r>
              <a:rPr lang="en-US" sz="1600" dirty="0" err="1" smtClean="0">
                <a:latin typeface="Arial (Body)"/>
                <a:cs typeface="Arial" panose="020B0604020202020204" pitchFamily="34" charset="0"/>
              </a:rPr>
              <a:t>đều</a:t>
            </a:r>
            <a:r>
              <a:rPr lang="en-US" sz="1600" dirty="0" smtClean="0">
                <a:latin typeface="Arial (Body)"/>
                <a:cs typeface="Arial" panose="020B0604020202020204" pitchFamily="34" charset="0"/>
              </a:rPr>
              <a:t> </a:t>
            </a:r>
            <a:r>
              <a:rPr lang="en-US" sz="1600" dirty="0" err="1" smtClean="0">
                <a:latin typeface="Arial (Body)"/>
                <a:cs typeface="Arial" panose="020B0604020202020204" pitchFamily="34" charset="0"/>
              </a:rPr>
              <a:t>phải</a:t>
            </a:r>
            <a:r>
              <a:rPr lang="en-US" sz="1600" dirty="0" smtClean="0">
                <a:latin typeface="Arial (Body)"/>
                <a:cs typeface="Arial" panose="020B0604020202020204" pitchFamily="34" charset="0"/>
              </a:rPr>
              <a:t> </a:t>
            </a:r>
            <a:r>
              <a:rPr lang="en-US" sz="1600" dirty="0" err="1" smtClean="0">
                <a:latin typeface="Arial (Body)"/>
                <a:cs typeface="Arial" panose="020B0604020202020204" pitchFamily="34" charset="0"/>
              </a:rPr>
              <a:t>đáp</a:t>
            </a:r>
            <a:r>
              <a:rPr lang="en-US" sz="1600" dirty="0" smtClean="0">
                <a:latin typeface="Arial (Body)"/>
                <a:cs typeface="Arial" panose="020B0604020202020204" pitchFamily="34" charset="0"/>
              </a:rPr>
              <a:t> </a:t>
            </a:r>
            <a:r>
              <a:rPr lang="en-US" sz="1600" dirty="0" err="1" smtClean="0">
                <a:latin typeface="Arial (Body)"/>
                <a:cs typeface="Arial" panose="020B0604020202020204" pitchFamily="34" charset="0"/>
              </a:rPr>
              <a:t>ứng</a:t>
            </a:r>
            <a:r>
              <a:rPr lang="en-US" sz="1600" dirty="0" smtClean="0">
                <a:latin typeface="Arial (Body)"/>
                <a:cs typeface="Arial" panose="020B0604020202020204" pitchFamily="34" charset="0"/>
              </a:rPr>
              <a:t> </a:t>
            </a:r>
            <a:r>
              <a:rPr lang="en-US" sz="1600" dirty="0" err="1" smtClean="0">
                <a:latin typeface="Arial (Body)"/>
                <a:cs typeface="Arial" panose="020B0604020202020204" pitchFamily="34" charset="0"/>
              </a:rPr>
              <a:t>yêu</a:t>
            </a:r>
            <a:r>
              <a:rPr lang="en-US" sz="1600" dirty="0" smtClean="0">
                <a:latin typeface="Arial (Body)"/>
                <a:cs typeface="Arial" panose="020B0604020202020204" pitchFamily="34" charset="0"/>
              </a:rPr>
              <a:t> </a:t>
            </a:r>
            <a:r>
              <a:rPr lang="en-US" sz="1600" dirty="0" err="1" smtClean="0">
                <a:latin typeface="Arial (Body)"/>
                <a:cs typeface="Arial" panose="020B0604020202020204" pitchFamily="34" charset="0"/>
              </a:rPr>
              <a:t>cầu</a:t>
            </a:r>
            <a:r>
              <a:rPr lang="en-US" sz="1600" dirty="0" smtClean="0">
                <a:latin typeface="Arial (Body)"/>
                <a:cs typeface="Arial" panose="020B0604020202020204" pitchFamily="34" charset="0"/>
              </a:rPr>
              <a:t> </a:t>
            </a:r>
            <a:r>
              <a:rPr lang="en-US" sz="1600" dirty="0" err="1" smtClean="0">
                <a:latin typeface="Arial (Body)"/>
                <a:cs typeface="Arial" panose="020B0604020202020204" pitchFamily="34" charset="0"/>
              </a:rPr>
              <a:t>của</a:t>
            </a:r>
            <a:r>
              <a:rPr lang="en-US" sz="1600" dirty="0" smtClean="0">
                <a:latin typeface="Arial (Body)"/>
                <a:cs typeface="Arial" panose="020B0604020202020204" pitchFamily="34" charset="0"/>
              </a:rPr>
              <a:t> </a:t>
            </a:r>
            <a:r>
              <a:rPr lang="en-US" sz="1600" dirty="0" err="1" smtClean="0">
                <a:latin typeface="Arial (Body)"/>
                <a:cs typeface="Arial" panose="020B0604020202020204" pitchFamily="34" charset="0"/>
              </a:rPr>
              <a:t>nước</a:t>
            </a:r>
            <a:r>
              <a:rPr lang="en-US" sz="1600" dirty="0" smtClean="0">
                <a:latin typeface="Arial (Body)"/>
                <a:cs typeface="Arial" panose="020B0604020202020204" pitchFamily="34" charset="0"/>
              </a:rPr>
              <a:t> </a:t>
            </a:r>
            <a:r>
              <a:rPr lang="en-US" sz="1600" dirty="0" err="1" smtClean="0">
                <a:latin typeface="Arial (Body)"/>
                <a:cs typeface="Arial" panose="020B0604020202020204" pitchFamily="34" charset="0"/>
              </a:rPr>
              <a:t>nhập</a:t>
            </a:r>
            <a:r>
              <a:rPr lang="en-US" sz="1600" dirty="0" smtClean="0">
                <a:latin typeface="Arial (Body)"/>
                <a:cs typeface="Arial" panose="020B0604020202020204" pitchFamily="34" charset="0"/>
              </a:rPr>
              <a:t> </a:t>
            </a:r>
            <a:r>
              <a:rPr lang="en-US" sz="1600" dirty="0" err="1" smtClean="0">
                <a:latin typeface="Arial (Body)"/>
                <a:cs typeface="Arial" panose="020B0604020202020204" pitchFamily="34" charset="0"/>
              </a:rPr>
              <a:t>khẩu</a:t>
            </a:r>
            <a:r>
              <a:rPr lang="en-US" sz="1600" dirty="0" smtClean="0">
                <a:latin typeface="Arial (Body)"/>
                <a:cs typeface="Arial" panose="020B0604020202020204" pitchFamily="34" charset="0"/>
              </a:rPr>
              <a:t>.</a:t>
            </a:r>
          </a:p>
          <a:p>
            <a:pPr algn="just"/>
            <a:endParaRPr lang="en-US" sz="1600" dirty="0">
              <a:latin typeface="Arial (Body)"/>
              <a:cs typeface="Arial" panose="020B0604020202020204" pitchFamily="34" charset="0"/>
            </a:endParaRPr>
          </a:p>
          <a:p>
            <a:pPr marL="285750" indent="-285750" algn="just">
              <a:buFontTx/>
              <a:buChar char="-"/>
            </a:pPr>
            <a:r>
              <a:rPr lang="en-US" sz="1600" dirty="0" err="1" smtClean="0">
                <a:latin typeface="Arial (Body)"/>
                <a:cs typeface="Arial" panose="020B0604020202020204" pitchFamily="34" charset="0"/>
              </a:rPr>
              <a:t>Việc</a:t>
            </a:r>
            <a:r>
              <a:rPr lang="en-US" sz="1600" dirty="0" smtClean="0">
                <a:latin typeface="Arial (Body)"/>
                <a:cs typeface="Arial" panose="020B0604020202020204" pitchFamily="34" charset="0"/>
              </a:rPr>
              <a:t> </a:t>
            </a:r>
            <a:r>
              <a:rPr lang="en-US" sz="1600" dirty="0" err="1" smtClean="0">
                <a:latin typeface="Arial (Body)"/>
                <a:cs typeface="Arial" panose="020B0604020202020204" pitchFamily="34" charset="0"/>
              </a:rPr>
              <a:t>áp</a:t>
            </a:r>
            <a:r>
              <a:rPr lang="en-US" sz="1600" dirty="0" smtClean="0">
                <a:latin typeface="Arial (Body)"/>
                <a:cs typeface="Arial" panose="020B0604020202020204" pitchFamily="34" charset="0"/>
              </a:rPr>
              <a:t> </a:t>
            </a:r>
            <a:r>
              <a:rPr lang="en-US" sz="1600" dirty="0" err="1" smtClean="0">
                <a:latin typeface="Arial (Body)"/>
                <a:cs typeface="Arial" panose="020B0604020202020204" pitchFamily="34" charset="0"/>
              </a:rPr>
              <a:t>dụng</a:t>
            </a:r>
            <a:r>
              <a:rPr lang="en-US" sz="1600" dirty="0" smtClean="0">
                <a:latin typeface="Arial (Body)"/>
                <a:cs typeface="Arial" panose="020B0604020202020204" pitchFamily="34" charset="0"/>
              </a:rPr>
              <a:t> </a:t>
            </a:r>
            <a:r>
              <a:rPr lang="en-US" sz="1600" dirty="0" err="1" smtClean="0">
                <a:latin typeface="Arial (Body)"/>
                <a:cs typeface="Arial" panose="020B0604020202020204" pitchFamily="34" charset="0"/>
              </a:rPr>
              <a:t>hệ</a:t>
            </a:r>
            <a:r>
              <a:rPr lang="en-US" sz="1600" dirty="0" smtClean="0">
                <a:latin typeface="Arial (Body)"/>
                <a:cs typeface="Arial" panose="020B0604020202020204" pitchFamily="34" charset="0"/>
              </a:rPr>
              <a:t> </a:t>
            </a:r>
            <a:r>
              <a:rPr lang="en-US" sz="1600" dirty="0" err="1" smtClean="0">
                <a:latin typeface="Arial (Body)"/>
                <a:cs typeface="Arial" panose="020B0604020202020204" pitchFamily="34" charset="0"/>
              </a:rPr>
              <a:t>thống</a:t>
            </a:r>
            <a:r>
              <a:rPr lang="en-US" sz="1600" dirty="0" smtClean="0">
                <a:latin typeface="Arial (Body)"/>
                <a:cs typeface="Arial" panose="020B0604020202020204" pitchFamily="34" charset="0"/>
              </a:rPr>
              <a:t> </a:t>
            </a:r>
            <a:r>
              <a:rPr lang="en-US" sz="1600" dirty="0" err="1" smtClean="0">
                <a:latin typeface="Arial (Body)"/>
                <a:cs typeface="Arial" panose="020B0604020202020204" pitchFamily="34" charset="0"/>
              </a:rPr>
              <a:t>quốc</a:t>
            </a:r>
            <a:r>
              <a:rPr lang="en-US" sz="1600" dirty="0" smtClean="0">
                <a:latin typeface="Arial (Body)"/>
                <a:cs typeface="Arial" panose="020B0604020202020204" pitchFamily="34" charset="0"/>
              </a:rPr>
              <a:t> </a:t>
            </a:r>
            <a:r>
              <a:rPr lang="en-US" sz="1600" dirty="0" err="1" smtClean="0">
                <a:latin typeface="Arial (Body)"/>
                <a:cs typeface="Arial" panose="020B0604020202020204" pitchFamily="34" charset="0"/>
              </a:rPr>
              <a:t>tế</a:t>
            </a:r>
            <a:r>
              <a:rPr lang="en-US" sz="1600" dirty="0" smtClean="0">
                <a:latin typeface="Arial (Body)"/>
                <a:cs typeface="Arial" panose="020B0604020202020204" pitchFamily="34" charset="0"/>
              </a:rPr>
              <a:t> </a:t>
            </a:r>
            <a:r>
              <a:rPr lang="en-US" sz="1600" dirty="0" err="1" smtClean="0">
                <a:latin typeface="Arial (Body)"/>
                <a:cs typeface="Arial" panose="020B0604020202020204" pitchFamily="34" charset="0"/>
              </a:rPr>
              <a:t>đang</a:t>
            </a:r>
            <a:r>
              <a:rPr lang="en-US" sz="1600" dirty="0" smtClean="0">
                <a:latin typeface="Arial (Body)"/>
                <a:cs typeface="Arial" panose="020B0604020202020204" pitchFamily="34" charset="0"/>
              </a:rPr>
              <a:t> </a:t>
            </a:r>
            <a:r>
              <a:rPr lang="en-US" sz="1600" dirty="0" err="1" smtClean="0">
                <a:latin typeface="Arial (Body)"/>
                <a:cs typeface="Arial" panose="020B0604020202020204" pitchFamily="34" charset="0"/>
              </a:rPr>
              <a:t>sẵn</a:t>
            </a:r>
            <a:r>
              <a:rPr lang="en-US" sz="1600" dirty="0" smtClean="0">
                <a:latin typeface="Arial (Body)"/>
                <a:cs typeface="Arial" panose="020B0604020202020204" pitchFamily="34" charset="0"/>
              </a:rPr>
              <a:t> </a:t>
            </a:r>
            <a:r>
              <a:rPr lang="en-US" sz="1600" dirty="0" err="1" smtClean="0">
                <a:latin typeface="Arial (Body)"/>
                <a:cs typeface="Arial" panose="020B0604020202020204" pitchFamily="34" charset="0"/>
              </a:rPr>
              <a:t>có</a:t>
            </a:r>
            <a:r>
              <a:rPr lang="en-US" sz="1600" dirty="0" smtClean="0">
                <a:latin typeface="Arial (Body)"/>
                <a:cs typeface="Arial" panose="020B0604020202020204" pitchFamily="34" charset="0"/>
              </a:rPr>
              <a:t> </a:t>
            </a:r>
            <a:r>
              <a:rPr lang="en-US" sz="1600" dirty="0" err="1" smtClean="0">
                <a:latin typeface="Arial (Body)"/>
                <a:cs typeface="Arial" panose="020B0604020202020204" pitchFamily="34" charset="0"/>
              </a:rPr>
              <a:t>giúp</a:t>
            </a:r>
            <a:r>
              <a:rPr lang="en-US" sz="1600" dirty="0" smtClean="0">
                <a:latin typeface="Arial (Body)"/>
                <a:cs typeface="Arial" panose="020B0604020202020204" pitchFamily="34" charset="0"/>
              </a:rPr>
              <a:t> </a:t>
            </a:r>
            <a:r>
              <a:rPr lang="en-US" sz="1600" dirty="0" err="1" smtClean="0">
                <a:latin typeface="Arial (Body)"/>
                <a:cs typeface="Arial" panose="020B0604020202020204" pitchFamily="34" charset="0"/>
              </a:rPr>
              <a:t>Việt</a:t>
            </a:r>
            <a:r>
              <a:rPr lang="en-US" sz="1600" dirty="0" smtClean="0">
                <a:latin typeface="Arial (Body)"/>
                <a:cs typeface="Arial" panose="020B0604020202020204" pitchFamily="34" charset="0"/>
              </a:rPr>
              <a:t> Nam </a:t>
            </a:r>
            <a:r>
              <a:rPr lang="en-US" sz="1600" dirty="0" err="1" smtClean="0">
                <a:latin typeface="Arial (Body)"/>
                <a:cs typeface="Arial" panose="020B0604020202020204" pitchFamily="34" charset="0"/>
              </a:rPr>
              <a:t>có</a:t>
            </a:r>
            <a:r>
              <a:rPr lang="en-US" sz="1600" dirty="0" smtClean="0">
                <a:latin typeface="Arial (Body)"/>
                <a:cs typeface="Arial" panose="020B0604020202020204" pitchFamily="34" charset="0"/>
              </a:rPr>
              <a:t> </a:t>
            </a:r>
            <a:r>
              <a:rPr lang="en-US" sz="1600" dirty="0" err="1" smtClean="0">
                <a:latin typeface="Arial (Body)"/>
                <a:cs typeface="Arial" panose="020B0604020202020204" pitchFamily="34" charset="0"/>
              </a:rPr>
              <a:t>thể</a:t>
            </a:r>
            <a:r>
              <a:rPr lang="en-US" sz="1600" dirty="0" smtClean="0">
                <a:latin typeface="Arial (Body)"/>
                <a:cs typeface="Arial" panose="020B0604020202020204" pitchFamily="34" charset="0"/>
              </a:rPr>
              <a:t> </a:t>
            </a:r>
            <a:r>
              <a:rPr lang="en-US" sz="1600" dirty="0" err="1" smtClean="0">
                <a:latin typeface="Arial (Body)"/>
                <a:cs typeface="Arial" panose="020B0604020202020204" pitchFamily="34" charset="0"/>
              </a:rPr>
              <a:t>tận</a:t>
            </a:r>
            <a:r>
              <a:rPr lang="en-US" sz="1600" dirty="0" smtClean="0">
                <a:latin typeface="Arial (Body)"/>
                <a:cs typeface="Arial" panose="020B0604020202020204" pitchFamily="34" charset="0"/>
              </a:rPr>
              <a:t> </a:t>
            </a:r>
            <a:r>
              <a:rPr lang="en-US" sz="1600" dirty="0" err="1" smtClean="0">
                <a:latin typeface="Arial (Body)"/>
                <a:cs typeface="Arial" panose="020B0604020202020204" pitchFamily="34" charset="0"/>
              </a:rPr>
              <a:t>dụng</a:t>
            </a:r>
            <a:r>
              <a:rPr lang="en-US" sz="1600" dirty="0" smtClean="0">
                <a:latin typeface="Arial (Body)"/>
                <a:cs typeface="Arial" panose="020B0604020202020204" pitchFamily="34" charset="0"/>
              </a:rPr>
              <a:t> </a:t>
            </a:r>
            <a:r>
              <a:rPr lang="en-US" sz="1600" dirty="0" err="1" smtClean="0">
                <a:latin typeface="Arial (Body)"/>
                <a:cs typeface="Arial" panose="020B0604020202020204" pitchFamily="34" charset="0"/>
              </a:rPr>
              <a:t>được</a:t>
            </a:r>
            <a:r>
              <a:rPr lang="en-US" sz="1600" dirty="0" smtClean="0">
                <a:latin typeface="Arial (Body)"/>
                <a:cs typeface="Arial" panose="020B0604020202020204" pitchFamily="34" charset="0"/>
              </a:rPr>
              <a:t> </a:t>
            </a:r>
            <a:r>
              <a:rPr lang="en-US" sz="1600" dirty="0" err="1" smtClean="0">
                <a:latin typeface="Arial (Body)"/>
                <a:cs typeface="Arial" panose="020B0604020202020204" pitchFamily="34" charset="0"/>
              </a:rPr>
              <a:t>các</a:t>
            </a:r>
            <a:r>
              <a:rPr lang="en-US" sz="1600" dirty="0" smtClean="0">
                <a:latin typeface="Arial (Body)"/>
                <a:cs typeface="Arial" panose="020B0604020202020204" pitchFamily="34" charset="0"/>
              </a:rPr>
              <a:t> </a:t>
            </a:r>
            <a:r>
              <a:rPr lang="en-US" sz="1600" dirty="0" err="1" smtClean="0">
                <a:latin typeface="Arial (Body)"/>
                <a:cs typeface="Arial" panose="020B0604020202020204" pitchFamily="34" charset="0"/>
              </a:rPr>
              <a:t>nguyên</a:t>
            </a:r>
            <a:r>
              <a:rPr lang="en-US" sz="1600" dirty="0" smtClean="0">
                <a:latin typeface="Arial (Body)"/>
                <a:cs typeface="Arial" panose="020B0604020202020204" pitchFamily="34" charset="0"/>
              </a:rPr>
              <a:t> </a:t>
            </a:r>
            <a:r>
              <a:rPr lang="en-US" sz="1600" dirty="0" err="1" smtClean="0">
                <a:latin typeface="Arial (Body)"/>
                <a:cs typeface="Arial" panose="020B0604020202020204" pitchFamily="34" charset="0"/>
              </a:rPr>
              <a:t>tắc</a:t>
            </a:r>
            <a:r>
              <a:rPr lang="en-US" sz="1600" dirty="0" smtClean="0">
                <a:latin typeface="Arial (Body)"/>
                <a:cs typeface="Arial" panose="020B0604020202020204" pitchFamily="34" charset="0"/>
              </a:rPr>
              <a:t> </a:t>
            </a:r>
            <a:r>
              <a:rPr lang="en-US" sz="1600" dirty="0" err="1" smtClean="0">
                <a:latin typeface="Arial (Body)"/>
                <a:cs typeface="Arial" panose="020B0604020202020204" pitchFamily="34" charset="0"/>
              </a:rPr>
              <a:t>tiên</a:t>
            </a:r>
            <a:r>
              <a:rPr lang="en-US" sz="1600" dirty="0" smtClean="0">
                <a:latin typeface="Arial (Body)"/>
                <a:cs typeface="Arial" panose="020B0604020202020204" pitchFamily="34" charset="0"/>
              </a:rPr>
              <a:t> </a:t>
            </a:r>
            <a:r>
              <a:rPr lang="en-US" sz="1600" dirty="0" err="1" smtClean="0">
                <a:latin typeface="Arial (Body)"/>
                <a:cs typeface="Arial" panose="020B0604020202020204" pitchFamily="34" charset="0"/>
              </a:rPr>
              <a:t>tiến</a:t>
            </a:r>
            <a:r>
              <a:rPr lang="en-US" sz="1600" dirty="0" smtClean="0">
                <a:latin typeface="Arial (Body)"/>
                <a:cs typeface="Arial" panose="020B0604020202020204" pitchFamily="34" charset="0"/>
              </a:rPr>
              <a:t>, </a:t>
            </a:r>
            <a:r>
              <a:rPr lang="en-US" sz="1600" dirty="0" err="1" smtClean="0">
                <a:latin typeface="Arial (Body)"/>
                <a:cs typeface="Arial" panose="020B0604020202020204" pitchFamily="34" charset="0"/>
              </a:rPr>
              <a:t>cập</a:t>
            </a:r>
            <a:r>
              <a:rPr lang="en-US" sz="1600" dirty="0" smtClean="0">
                <a:latin typeface="Arial (Body)"/>
                <a:cs typeface="Arial" panose="020B0604020202020204" pitchFamily="34" charset="0"/>
              </a:rPr>
              <a:t> </a:t>
            </a:r>
            <a:r>
              <a:rPr lang="en-US" sz="1600" dirty="0" err="1" smtClean="0">
                <a:latin typeface="Arial (Body)"/>
                <a:cs typeface="Arial" panose="020B0604020202020204" pitchFamily="34" charset="0"/>
              </a:rPr>
              <a:t>nhật</a:t>
            </a:r>
            <a:r>
              <a:rPr lang="en-US" sz="1600" dirty="0" smtClean="0">
                <a:latin typeface="Arial (Body)"/>
                <a:cs typeface="Arial" panose="020B0604020202020204" pitchFamily="34" charset="0"/>
              </a:rPr>
              <a:t> </a:t>
            </a:r>
            <a:r>
              <a:rPr lang="en-US" sz="1600" dirty="0" err="1" smtClean="0">
                <a:latin typeface="Arial (Body)"/>
                <a:cs typeface="Arial" panose="020B0604020202020204" pitchFamily="34" charset="0"/>
              </a:rPr>
              <a:t>mà</a:t>
            </a:r>
            <a:r>
              <a:rPr lang="en-US" sz="1600" dirty="0" smtClean="0">
                <a:latin typeface="Arial (Body)"/>
                <a:cs typeface="Arial" panose="020B0604020202020204" pitchFamily="34" charset="0"/>
              </a:rPr>
              <a:t> </a:t>
            </a:r>
            <a:r>
              <a:rPr lang="en-US" sz="1600" dirty="0" err="1" smtClean="0">
                <a:latin typeface="Arial (Body)"/>
                <a:cs typeface="Arial" panose="020B0604020202020204" pitchFamily="34" charset="0"/>
              </a:rPr>
              <a:t>không</a:t>
            </a:r>
            <a:r>
              <a:rPr lang="en-US" sz="1600" dirty="0" smtClean="0">
                <a:latin typeface="Arial (Body)"/>
                <a:cs typeface="Arial" panose="020B0604020202020204" pitchFamily="34" charset="0"/>
              </a:rPr>
              <a:t> </a:t>
            </a:r>
            <a:r>
              <a:rPr lang="en-US" sz="1600" dirty="0" err="1" smtClean="0">
                <a:latin typeface="Arial (Body)"/>
                <a:cs typeface="Arial" panose="020B0604020202020204" pitchFamily="34" charset="0"/>
              </a:rPr>
              <a:t>cần</a:t>
            </a:r>
            <a:r>
              <a:rPr lang="en-US" sz="1600" dirty="0" smtClean="0">
                <a:latin typeface="Arial (Body)"/>
                <a:cs typeface="Arial" panose="020B0604020202020204" pitchFamily="34" charset="0"/>
              </a:rPr>
              <a:t> </a:t>
            </a:r>
            <a:r>
              <a:rPr lang="en-US" sz="1600" dirty="0" err="1" smtClean="0">
                <a:latin typeface="Arial (Body)"/>
                <a:cs typeface="Arial" panose="020B0604020202020204" pitchFamily="34" charset="0"/>
              </a:rPr>
              <a:t>phải</a:t>
            </a:r>
            <a:r>
              <a:rPr lang="en-US" sz="1600" dirty="0" smtClean="0">
                <a:latin typeface="Arial (Body)"/>
                <a:cs typeface="Arial" panose="020B0604020202020204" pitchFamily="34" charset="0"/>
              </a:rPr>
              <a:t> </a:t>
            </a:r>
            <a:r>
              <a:rPr lang="en-US" sz="1600" dirty="0" err="1" smtClean="0">
                <a:latin typeface="Arial (Body)"/>
                <a:cs typeface="Arial" panose="020B0604020202020204" pitchFamily="34" charset="0"/>
              </a:rPr>
              <a:t>mất</a:t>
            </a:r>
            <a:r>
              <a:rPr lang="en-US" sz="1600" dirty="0" smtClean="0">
                <a:latin typeface="Arial (Body)"/>
                <a:cs typeface="Arial" panose="020B0604020202020204" pitchFamily="34" charset="0"/>
              </a:rPr>
              <a:t> </a:t>
            </a:r>
            <a:r>
              <a:rPr lang="en-US" sz="1600" dirty="0" err="1" smtClean="0">
                <a:latin typeface="Arial (Body)"/>
                <a:cs typeface="Arial" panose="020B0604020202020204" pitchFamily="34" charset="0"/>
              </a:rPr>
              <a:t>thời</a:t>
            </a:r>
            <a:r>
              <a:rPr lang="en-US" sz="1600" dirty="0" smtClean="0">
                <a:latin typeface="Arial (Body)"/>
                <a:cs typeface="Arial" panose="020B0604020202020204" pitchFamily="34" charset="0"/>
              </a:rPr>
              <a:t> </a:t>
            </a:r>
            <a:r>
              <a:rPr lang="en-US" sz="1600" dirty="0" err="1" smtClean="0">
                <a:latin typeface="Arial (Body)"/>
                <a:cs typeface="Arial" panose="020B0604020202020204" pitchFamily="34" charset="0"/>
              </a:rPr>
              <a:t>gian</a:t>
            </a:r>
            <a:r>
              <a:rPr lang="en-US" sz="1600" dirty="0" smtClean="0">
                <a:latin typeface="Arial (Body)"/>
                <a:cs typeface="Arial" panose="020B0604020202020204" pitchFamily="34" charset="0"/>
              </a:rPr>
              <a:t> </a:t>
            </a:r>
            <a:r>
              <a:rPr lang="en-US" sz="1600" dirty="0" err="1" smtClean="0">
                <a:latin typeface="Arial (Body)"/>
                <a:cs typeface="Arial" panose="020B0604020202020204" pitchFamily="34" charset="0"/>
              </a:rPr>
              <a:t>và</a:t>
            </a:r>
            <a:r>
              <a:rPr lang="en-US" sz="1600" dirty="0" smtClean="0">
                <a:latin typeface="Arial (Body)"/>
                <a:cs typeface="Arial" panose="020B0604020202020204" pitchFamily="34" charset="0"/>
              </a:rPr>
              <a:t> </a:t>
            </a:r>
            <a:r>
              <a:rPr lang="en-US" sz="1600" dirty="0" err="1" smtClean="0">
                <a:latin typeface="Arial (Body)"/>
                <a:cs typeface="Arial" panose="020B0604020202020204" pitchFamily="34" charset="0"/>
              </a:rPr>
              <a:t>công</a:t>
            </a:r>
            <a:r>
              <a:rPr lang="en-US" sz="1600" dirty="0" smtClean="0">
                <a:latin typeface="Arial (Body)"/>
                <a:cs typeface="Arial" panose="020B0604020202020204" pitchFamily="34" charset="0"/>
              </a:rPr>
              <a:t> </a:t>
            </a:r>
            <a:r>
              <a:rPr lang="en-US" sz="1600" dirty="0" err="1" smtClean="0">
                <a:latin typeface="Arial (Body)"/>
                <a:cs typeface="Arial" panose="020B0604020202020204" pitchFamily="34" charset="0"/>
              </a:rPr>
              <a:t>sức</a:t>
            </a:r>
            <a:r>
              <a:rPr lang="en-US" sz="1600" dirty="0" smtClean="0">
                <a:latin typeface="Arial (Body)"/>
                <a:cs typeface="Arial" panose="020B0604020202020204" pitchFamily="34" charset="0"/>
              </a:rPr>
              <a:t> </a:t>
            </a:r>
            <a:r>
              <a:rPr lang="en-US" sz="1600" dirty="0" err="1" smtClean="0">
                <a:latin typeface="Arial (Body)"/>
                <a:cs typeface="Arial" panose="020B0604020202020204" pitchFamily="34" charset="0"/>
              </a:rPr>
              <a:t>để</a:t>
            </a:r>
            <a:r>
              <a:rPr lang="en-US" sz="1600" dirty="0" smtClean="0">
                <a:latin typeface="Arial (Body)"/>
                <a:cs typeface="Arial" panose="020B0604020202020204" pitchFamily="34" charset="0"/>
              </a:rPr>
              <a:t> </a:t>
            </a:r>
            <a:r>
              <a:rPr lang="en-US" sz="1600" dirty="0" err="1" smtClean="0">
                <a:latin typeface="Arial (Body)"/>
                <a:cs typeface="Arial" panose="020B0604020202020204" pitchFamily="34" charset="0"/>
              </a:rPr>
              <a:t>biên</a:t>
            </a:r>
            <a:r>
              <a:rPr lang="en-US" sz="1600" dirty="0" smtClean="0">
                <a:latin typeface="Arial (Body)"/>
                <a:cs typeface="Arial" panose="020B0604020202020204" pitchFamily="34" charset="0"/>
              </a:rPr>
              <a:t> </a:t>
            </a:r>
            <a:r>
              <a:rPr lang="en-US" sz="1600" dirty="0" err="1" smtClean="0">
                <a:latin typeface="Arial (Body)"/>
                <a:cs typeface="Arial" panose="020B0604020202020204" pitchFamily="34" charset="0"/>
              </a:rPr>
              <a:t>soạn</a:t>
            </a:r>
            <a:r>
              <a:rPr lang="en-US" sz="1600" dirty="0" smtClean="0">
                <a:latin typeface="Arial (Body)"/>
                <a:cs typeface="Arial" panose="020B0604020202020204" pitchFamily="34" charset="0"/>
              </a:rPr>
              <a:t> </a:t>
            </a:r>
            <a:r>
              <a:rPr lang="en-US" sz="1600" dirty="0" err="1" smtClean="0">
                <a:latin typeface="Arial (Body)"/>
                <a:cs typeface="Arial" panose="020B0604020202020204" pitchFamily="34" charset="0"/>
              </a:rPr>
              <a:t>lại</a:t>
            </a:r>
            <a:r>
              <a:rPr lang="en-US" sz="1600" dirty="0" smtClean="0">
                <a:latin typeface="Arial (Body)"/>
                <a:cs typeface="Arial" panose="020B0604020202020204" pitchFamily="34" charset="0"/>
              </a:rPr>
              <a:t> </a:t>
            </a:r>
            <a:r>
              <a:rPr lang="en-US" sz="1600" dirty="0" err="1" smtClean="0">
                <a:latin typeface="Arial (Body)"/>
                <a:cs typeface="Arial" panose="020B0604020202020204" pitchFamily="34" charset="0"/>
              </a:rPr>
              <a:t>các</a:t>
            </a:r>
            <a:r>
              <a:rPr lang="en-US" sz="1600" dirty="0" smtClean="0">
                <a:latin typeface="Arial (Body)"/>
                <a:cs typeface="Arial" panose="020B0604020202020204" pitchFamily="34" charset="0"/>
              </a:rPr>
              <a:t> </a:t>
            </a:r>
            <a:r>
              <a:rPr lang="en-US" sz="1600" dirty="0" err="1" smtClean="0">
                <a:latin typeface="Arial (Body)"/>
                <a:cs typeface="Arial" panose="020B0604020202020204" pitchFamily="34" charset="0"/>
              </a:rPr>
              <a:t>nguyên</a:t>
            </a:r>
            <a:r>
              <a:rPr lang="en-US" sz="1600" dirty="0" smtClean="0">
                <a:latin typeface="Arial (Body)"/>
                <a:cs typeface="Arial" panose="020B0604020202020204" pitchFamily="34" charset="0"/>
              </a:rPr>
              <a:t> </a:t>
            </a:r>
            <a:r>
              <a:rPr lang="en-US" sz="1600" dirty="0" err="1" smtClean="0">
                <a:latin typeface="Arial (Body)"/>
                <a:cs typeface="Arial" panose="020B0604020202020204" pitchFamily="34" charset="0"/>
              </a:rPr>
              <a:t>tắc</a:t>
            </a:r>
            <a:r>
              <a:rPr lang="en-US" sz="1600" dirty="0" smtClean="0">
                <a:latin typeface="Arial (Body)"/>
                <a:cs typeface="Arial" panose="020B0604020202020204" pitchFamily="34" charset="0"/>
              </a:rPr>
              <a:t> </a:t>
            </a:r>
            <a:r>
              <a:rPr lang="en-US" sz="1600" dirty="0" err="1" smtClean="0">
                <a:latin typeface="Arial (Body)"/>
                <a:cs typeface="Arial" panose="020B0604020202020204" pitchFamily="34" charset="0"/>
              </a:rPr>
              <a:t>mới</a:t>
            </a:r>
            <a:r>
              <a:rPr lang="en-US" sz="1600" dirty="0" smtClean="0">
                <a:latin typeface="Arial (Body)"/>
                <a:cs typeface="Arial" panose="020B0604020202020204" pitchFamily="34" charset="0"/>
              </a:rPr>
              <a:t>.</a:t>
            </a:r>
          </a:p>
          <a:p>
            <a:pPr marL="285750" indent="-285750" algn="just">
              <a:buFontTx/>
              <a:buChar char="-"/>
            </a:pPr>
            <a:endParaRPr lang="en-US" sz="1600" dirty="0" smtClean="0">
              <a:latin typeface="Arial (Body)"/>
              <a:cs typeface="Arial" panose="020B0604020202020204" pitchFamily="34" charset="0"/>
            </a:endParaRPr>
          </a:p>
          <a:p>
            <a:pPr marL="285750" indent="-285750" algn="just">
              <a:buFontTx/>
              <a:buChar char="-"/>
            </a:pPr>
            <a:r>
              <a:rPr lang="en-US" sz="1600" dirty="0" err="1" smtClean="0">
                <a:latin typeface="Arial (Body)"/>
                <a:cs typeface="Arial" panose="020B0604020202020204" pitchFamily="34" charset="0"/>
              </a:rPr>
              <a:t>Từ</a:t>
            </a:r>
            <a:r>
              <a:rPr lang="en-US" sz="1600" dirty="0" smtClean="0">
                <a:latin typeface="Arial (Body)"/>
                <a:cs typeface="Arial" panose="020B0604020202020204" pitchFamily="34" charset="0"/>
              </a:rPr>
              <a:t> </a:t>
            </a:r>
            <a:r>
              <a:rPr lang="en-US" sz="1600" dirty="0" err="1">
                <a:latin typeface="Arial (Body)"/>
                <a:cs typeface="Arial" panose="020B0604020202020204" pitchFamily="34" charset="0"/>
              </a:rPr>
              <a:t>trước</a:t>
            </a:r>
            <a:r>
              <a:rPr lang="en-US" sz="1600" dirty="0">
                <a:latin typeface="Arial (Body)"/>
                <a:cs typeface="Arial" panose="020B0604020202020204" pitchFamily="34" charset="0"/>
              </a:rPr>
              <a:t> </a:t>
            </a:r>
            <a:r>
              <a:rPr lang="en-US" sz="1600" dirty="0" err="1">
                <a:latin typeface="Arial (Body)"/>
                <a:cs typeface="Arial" panose="020B0604020202020204" pitchFamily="34" charset="0"/>
              </a:rPr>
              <a:t>đến</a:t>
            </a:r>
            <a:r>
              <a:rPr lang="en-US" sz="1600" dirty="0">
                <a:latin typeface="Arial (Body)"/>
                <a:cs typeface="Arial" panose="020B0604020202020204" pitchFamily="34" charset="0"/>
              </a:rPr>
              <a:t> nay </a:t>
            </a:r>
            <a:r>
              <a:rPr lang="en-US" sz="1600" dirty="0" err="1">
                <a:latin typeface="Arial (Body)"/>
                <a:cs typeface="Arial" panose="020B0604020202020204" pitchFamily="34" charset="0"/>
              </a:rPr>
              <a:t>Việt</a:t>
            </a:r>
            <a:r>
              <a:rPr lang="en-US" sz="1600" dirty="0">
                <a:latin typeface="Arial (Body)"/>
                <a:cs typeface="Arial" panose="020B0604020202020204" pitchFamily="34" charset="0"/>
              </a:rPr>
              <a:t> Nam </a:t>
            </a:r>
            <a:r>
              <a:rPr lang="en-US" sz="1600" dirty="0" err="1">
                <a:latin typeface="Arial (Body)"/>
                <a:cs typeface="Arial" panose="020B0604020202020204" pitchFamily="34" charset="0"/>
              </a:rPr>
              <a:t>vẫn</a:t>
            </a:r>
            <a:r>
              <a:rPr lang="en-US" sz="1600" dirty="0">
                <a:latin typeface="Arial (Body)"/>
                <a:cs typeface="Arial" panose="020B0604020202020204" pitchFamily="34" charset="0"/>
              </a:rPr>
              <a:t> </a:t>
            </a:r>
            <a:r>
              <a:rPr lang="en-US" sz="1600" dirty="0" err="1">
                <a:latin typeface="Arial (Body)"/>
                <a:cs typeface="Arial" panose="020B0604020202020204" pitchFamily="34" charset="0"/>
              </a:rPr>
              <a:t>đang</a:t>
            </a:r>
            <a:r>
              <a:rPr lang="en-US" sz="1600" dirty="0">
                <a:latin typeface="Arial (Body)"/>
                <a:cs typeface="Arial" panose="020B0604020202020204" pitchFamily="34" charset="0"/>
              </a:rPr>
              <a:t> </a:t>
            </a:r>
            <a:r>
              <a:rPr lang="en-US" sz="1600" dirty="0" err="1">
                <a:latin typeface="Arial (Body)"/>
                <a:cs typeface="Arial" panose="020B0604020202020204" pitchFamily="34" charset="0"/>
              </a:rPr>
              <a:t>áp</a:t>
            </a:r>
            <a:r>
              <a:rPr lang="en-US" sz="1600" dirty="0">
                <a:latin typeface="Arial (Body)"/>
                <a:cs typeface="Arial" panose="020B0604020202020204" pitchFamily="34" charset="0"/>
              </a:rPr>
              <a:t> </a:t>
            </a:r>
            <a:r>
              <a:rPr lang="en-US" sz="1600" dirty="0" err="1">
                <a:latin typeface="Arial (Body)"/>
                <a:cs typeface="Arial" panose="020B0604020202020204" pitchFamily="34" charset="0"/>
              </a:rPr>
              <a:t>dụng</a:t>
            </a:r>
            <a:r>
              <a:rPr lang="en-US" sz="1600" dirty="0">
                <a:latin typeface="Arial (Body)"/>
                <a:cs typeface="Arial" panose="020B0604020202020204" pitchFamily="34" charset="0"/>
              </a:rPr>
              <a:t> </a:t>
            </a:r>
            <a:r>
              <a:rPr lang="en-US" sz="1600" dirty="0" err="1">
                <a:latin typeface="Arial (Body)"/>
                <a:cs typeface="Arial" panose="020B0604020202020204" pitchFamily="34" charset="0"/>
              </a:rPr>
              <a:t>theo</a:t>
            </a:r>
            <a:r>
              <a:rPr lang="en-US" sz="1600" dirty="0">
                <a:latin typeface="Arial (Body)"/>
                <a:cs typeface="Arial" panose="020B0604020202020204" pitchFamily="34" charset="0"/>
              </a:rPr>
              <a:t> </a:t>
            </a:r>
            <a:r>
              <a:rPr lang="en-US" sz="1600" dirty="0" err="1">
                <a:latin typeface="Arial (Body)"/>
                <a:cs typeface="Arial" panose="020B0604020202020204" pitchFamily="34" charset="0"/>
              </a:rPr>
              <a:t>nguyên</a:t>
            </a:r>
            <a:r>
              <a:rPr lang="en-US" sz="1600" dirty="0">
                <a:latin typeface="Arial (Body)"/>
                <a:cs typeface="Arial" panose="020B0604020202020204" pitchFamily="34" charset="0"/>
              </a:rPr>
              <a:t> </a:t>
            </a:r>
            <a:r>
              <a:rPr lang="en-US" sz="1600" dirty="0" err="1">
                <a:latin typeface="Arial (Body)"/>
                <a:cs typeface="Arial" panose="020B0604020202020204" pitchFamily="34" charset="0"/>
              </a:rPr>
              <a:t>tắc</a:t>
            </a:r>
            <a:r>
              <a:rPr lang="en-US" sz="1600" dirty="0">
                <a:latin typeface="Arial (Body)"/>
                <a:cs typeface="Arial" panose="020B0604020202020204" pitchFamily="34" charset="0"/>
              </a:rPr>
              <a:t> </a:t>
            </a:r>
            <a:r>
              <a:rPr lang="en-US" sz="1600" dirty="0" err="1">
                <a:latin typeface="Arial (Body)"/>
                <a:cs typeface="Arial" panose="020B0604020202020204" pitchFamily="34" charset="0"/>
              </a:rPr>
              <a:t>phân</a:t>
            </a:r>
            <a:r>
              <a:rPr lang="en-US" sz="1600" dirty="0">
                <a:latin typeface="Arial (Body)"/>
                <a:cs typeface="Arial" panose="020B0604020202020204" pitchFamily="34" charset="0"/>
              </a:rPr>
              <a:t> </a:t>
            </a:r>
            <a:r>
              <a:rPr lang="en-US" sz="1600" dirty="0" err="1">
                <a:latin typeface="Arial (Body)"/>
                <a:cs typeface="Arial" panose="020B0604020202020204" pitchFamily="34" charset="0"/>
              </a:rPr>
              <a:t>loại</a:t>
            </a:r>
            <a:r>
              <a:rPr lang="en-US" sz="1600" dirty="0">
                <a:latin typeface="Arial (Body)"/>
                <a:cs typeface="Arial" panose="020B0604020202020204" pitchFamily="34" charset="0"/>
              </a:rPr>
              <a:t> </a:t>
            </a:r>
            <a:r>
              <a:rPr lang="en-US" sz="1600" dirty="0" err="1">
                <a:latin typeface="Arial (Body)"/>
                <a:cs typeface="Arial" panose="020B0604020202020204" pitchFamily="34" charset="0"/>
              </a:rPr>
              <a:t>của</a:t>
            </a:r>
            <a:r>
              <a:rPr lang="en-US" sz="1600" dirty="0">
                <a:latin typeface="Arial (Body)"/>
                <a:cs typeface="Arial" panose="020B0604020202020204" pitchFamily="34" charset="0"/>
              </a:rPr>
              <a:t> </a:t>
            </a:r>
            <a:r>
              <a:rPr lang="en-US" sz="1600" dirty="0" err="1">
                <a:latin typeface="Arial (Body)"/>
                <a:cs typeface="Arial" panose="020B0604020202020204" pitchFamily="34" charset="0"/>
              </a:rPr>
              <a:t>hệ</a:t>
            </a:r>
            <a:r>
              <a:rPr lang="en-US" sz="1600" dirty="0">
                <a:latin typeface="Arial (Body)"/>
                <a:cs typeface="Arial" panose="020B0604020202020204" pitchFamily="34" charset="0"/>
              </a:rPr>
              <a:t> </a:t>
            </a:r>
            <a:r>
              <a:rPr lang="en-US" sz="1600" dirty="0" err="1">
                <a:latin typeface="Arial (Body)"/>
                <a:cs typeface="Arial" panose="020B0604020202020204" pitchFamily="34" charset="0"/>
              </a:rPr>
              <a:t>thống</a:t>
            </a:r>
            <a:r>
              <a:rPr lang="en-US" sz="1600" dirty="0">
                <a:latin typeface="Arial (Body)"/>
                <a:cs typeface="Arial" panose="020B0604020202020204" pitchFamily="34" charset="0"/>
              </a:rPr>
              <a:t> </a:t>
            </a:r>
            <a:r>
              <a:rPr lang="en-US" sz="1600" dirty="0" err="1">
                <a:latin typeface="Arial (Body)"/>
                <a:cs typeface="Arial" panose="020B0604020202020204" pitchFamily="34" charset="0"/>
              </a:rPr>
              <a:t>hài</a:t>
            </a:r>
            <a:r>
              <a:rPr lang="en-US" sz="1600" dirty="0">
                <a:latin typeface="Arial (Body)"/>
                <a:cs typeface="Arial" panose="020B0604020202020204" pitchFamily="34" charset="0"/>
              </a:rPr>
              <a:t> </a:t>
            </a:r>
            <a:r>
              <a:rPr lang="en-US" sz="1600" dirty="0" err="1">
                <a:latin typeface="Arial (Body)"/>
                <a:cs typeface="Arial" panose="020B0604020202020204" pitchFamily="34" charset="0"/>
              </a:rPr>
              <a:t>hòa</a:t>
            </a:r>
            <a:r>
              <a:rPr lang="en-US" sz="1600" dirty="0">
                <a:latin typeface="Arial (Body)"/>
                <a:cs typeface="Arial" panose="020B0604020202020204" pitchFamily="34" charset="0"/>
              </a:rPr>
              <a:t> </a:t>
            </a:r>
            <a:r>
              <a:rPr lang="en-US" sz="1600" dirty="0" err="1">
                <a:latin typeface="Arial (Body)"/>
                <a:cs typeface="Arial" panose="020B0604020202020204" pitchFamily="34" charset="0"/>
              </a:rPr>
              <a:t>toàn</a:t>
            </a:r>
            <a:r>
              <a:rPr lang="en-US" sz="1600" dirty="0">
                <a:latin typeface="Arial (Body)"/>
                <a:cs typeface="Arial" panose="020B0604020202020204" pitchFamily="34" charset="0"/>
              </a:rPr>
              <a:t> </a:t>
            </a:r>
            <a:r>
              <a:rPr lang="en-US" sz="1600" dirty="0" err="1">
                <a:latin typeface="Arial (Body)"/>
                <a:cs typeface="Arial" panose="020B0604020202020204" pitchFamily="34" charset="0"/>
              </a:rPr>
              <a:t>cầu</a:t>
            </a:r>
            <a:r>
              <a:rPr lang="en-US" sz="1600" dirty="0">
                <a:latin typeface="Arial (Body)"/>
                <a:cs typeface="Arial" panose="020B0604020202020204" pitchFamily="34" charset="0"/>
              </a:rPr>
              <a:t> </a:t>
            </a:r>
            <a:r>
              <a:rPr lang="en-US" sz="1600" dirty="0" err="1">
                <a:latin typeface="Arial (Body)"/>
                <a:cs typeface="Arial" panose="020B0604020202020204" pitchFamily="34" charset="0"/>
              </a:rPr>
              <a:t>về</a:t>
            </a:r>
            <a:r>
              <a:rPr lang="en-US" sz="1600" dirty="0">
                <a:latin typeface="Arial (Body)"/>
                <a:cs typeface="Arial" panose="020B0604020202020204" pitchFamily="34" charset="0"/>
              </a:rPr>
              <a:t> </a:t>
            </a:r>
            <a:r>
              <a:rPr lang="en-US" sz="1600" dirty="0" err="1">
                <a:latin typeface="Arial (Body)"/>
                <a:cs typeface="Arial" panose="020B0604020202020204" pitchFamily="34" charset="0"/>
              </a:rPr>
              <a:t>phân</a:t>
            </a:r>
            <a:r>
              <a:rPr lang="en-US" sz="1600" dirty="0">
                <a:latin typeface="Arial (Body)"/>
                <a:cs typeface="Arial" panose="020B0604020202020204" pitchFamily="34" charset="0"/>
              </a:rPr>
              <a:t> </a:t>
            </a:r>
            <a:r>
              <a:rPr lang="en-US" sz="1600" dirty="0" err="1">
                <a:latin typeface="Arial (Body)"/>
                <a:cs typeface="Arial" panose="020B0604020202020204" pitchFamily="34" charset="0"/>
              </a:rPr>
              <a:t>loại</a:t>
            </a:r>
            <a:r>
              <a:rPr lang="en-US" sz="1600" dirty="0">
                <a:latin typeface="Arial (Body)"/>
                <a:cs typeface="Arial" panose="020B0604020202020204" pitchFamily="34" charset="0"/>
              </a:rPr>
              <a:t> </a:t>
            </a:r>
            <a:r>
              <a:rPr lang="en-US" sz="1600" dirty="0" err="1">
                <a:latin typeface="Arial (Body)"/>
                <a:cs typeface="Arial" panose="020B0604020202020204" pitchFamily="34" charset="0"/>
              </a:rPr>
              <a:t>và</a:t>
            </a:r>
            <a:r>
              <a:rPr lang="en-US" sz="1600" dirty="0">
                <a:latin typeface="Arial (Body)"/>
                <a:cs typeface="Arial" panose="020B0604020202020204" pitchFamily="34" charset="0"/>
              </a:rPr>
              <a:t> </a:t>
            </a:r>
            <a:r>
              <a:rPr lang="en-US" sz="1600" dirty="0" err="1">
                <a:latin typeface="Arial (Body)"/>
                <a:cs typeface="Arial" panose="020B0604020202020204" pitchFamily="34" charset="0"/>
              </a:rPr>
              <a:t>ghi</a:t>
            </a:r>
            <a:r>
              <a:rPr lang="en-US" sz="1600" dirty="0">
                <a:latin typeface="Arial (Body)"/>
                <a:cs typeface="Arial" panose="020B0604020202020204" pitchFamily="34" charset="0"/>
              </a:rPr>
              <a:t> </a:t>
            </a:r>
            <a:r>
              <a:rPr lang="en-US" sz="1600" dirty="0" err="1">
                <a:latin typeface="Arial (Body)"/>
                <a:cs typeface="Arial" panose="020B0604020202020204" pitchFamily="34" charset="0"/>
              </a:rPr>
              <a:t>nhãn</a:t>
            </a:r>
            <a:r>
              <a:rPr lang="en-US" sz="1600" dirty="0">
                <a:latin typeface="Arial (Body)"/>
                <a:cs typeface="Arial" panose="020B0604020202020204" pitchFamily="34" charset="0"/>
              </a:rPr>
              <a:t> </a:t>
            </a:r>
            <a:r>
              <a:rPr lang="en-US" sz="1600" dirty="0" err="1">
                <a:latin typeface="Arial (Body)"/>
                <a:cs typeface="Arial" panose="020B0604020202020204" pitchFamily="34" charset="0"/>
              </a:rPr>
              <a:t>hóa</a:t>
            </a:r>
            <a:r>
              <a:rPr lang="en-US" sz="1600" dirty="0">
                <a:latin typeface="Arial (Body)"/>
                <a:cs typeface="Arial" panose="020B0604020202020204" pitchFamily="34" charset="0"/>
              </a:rPr>
              <a:t> </a:t>
            </a:r>
            <a:r>
              <a:rPr lang="en-US" sz="1600" dirty="0" err="1">
                <a:latin typeface="Arial (Body)"/>
                <a:cs typeface="Arial" panose="020B0604020202020204" pitchFamily="34" charset="0"/>
              </a:rPr>
              <a:t>chất</a:t>
            </a:r>
            <a:r>
              <a:rPr lang="en-US" sz="1600" dirty="0">
                <a:latin typeface="Arial (Body)"/>
                <a:cs typeface="Arial" panose="020B0604020202020204" pitchFamily="34" charset="0"/>
              </a:rPr>
              <a:t> </a:t>
            </a:r>
            <a:r>
              <a:rPr lang="en-US" sz="1600" dirty="0" err="1">
                <a:latin typeface="Arial (Body)"/>
                <a:cs typeface="Arial" panose="020B0604020202020204" pitchFamily="34" charset="0"/>
              </a:rPr>
              <a:t>của</a:t>
            </a:r>
            <a:r>
              <a:rPr lang="en-US" sz="1600" dirty="0">
                <a:latin typeface="Arial (Body)"/>
                <a:cs typeface="Arial" panose="020B0604020202020204" pitchFamily="34" charset="0"/>
              </a:rPr>
              <a:t> </a:t>
            </a:r>
            <a:r>
              <a:rPr lang="en-US" sz="1600" dirty="0" err="1">
                <a:latin typeface="Arial (Body)"/>
                <a:cs typeface="Arial" panose="020B0604020202020204" pitchFamily="34" charset="0"/>
              </a:rPr>
              <a:t>Liên</a:t>
            </a:r>
            <a:r>
              <a:rPr lang="en-US" sz="1600" dirty="0">
                <a:latin typeface="Arial (Body)"/>
                <a:cs typeface="Arial" panose="020B0604020202020204" pitchFamily="34" charset="0"/>
              </a:rPr>
              <a:t> </a:t>
            </a:r>
            <a:r>
              <a:rPr lang="en-US" sz="1600" dirty="0" err="1">
                <a:latin typeface="Arial (Body)"/>
                <a:cs typeface="Arial" panose="020B0604020202020204" pitchFamily="34" charset="0"/>
              </a:rPr>
              <a:t>hợp</a:t>
            </a:r>
            <a:r>
              <a:rPr lang="en-US" sz="1600" dirty="0">
                <a:latin typeface="Arial (Body)"/>
                <a:cs typeface="Arial" panose="020B0604020202020204" pitchFamily="34" charset="0"/>
              </a:rPr>
              <a:t> </a:t>
            </a:r>
            <a:r>
              <a:rPr lang="en-US" sz="1600" dirty="0" err="1">
                <a:latin typeface="Arial (Body)"/>
                <a:cs typeface="Arial" panose="020B0604020202020204" pitchFamily="34" charset="0"/>
              </a:rPr>
              <a:t>quốc</a:t>
            </a:r>
            <a:r>
              <a:rPr lang="en-US" sz="1600" dirty="0">
                <a:latin typeface="Arial (Body)"/>
                <a:cs typeface="Arial" panose="020B0604020202020204" pitchFamily="34" charset="0"/>
              </a:rPr>
              <a:t> </a:t>
            </a:r>
            <a:r>
              <a:rPr lang="en-US" sz="1600" dirty="0" err="1">
                <a:latin typeface="Arial (Body)"/>
                <a:cs typeface="Arial" panose="020B0604020202020204" pitchFamily="34" charset="0"/>
              </a:rPr>
              <a:t>mà</a:t>
            </a:r>
            <a:r>
              <a:rPr lang="en-US" sz="1600" dirty="0">
                <a:latin typeface="Arial (Body)"/>
                <a:cs typeface="Arial" panose="020B0604020202020204" pitchFamily="34" charset="0"/>
              </a:rPr>
              <a:t> </a:t>
            </a:r>
            <a:r>
              <a:rPr lang="en-US" sz="1600" dirty="0" err="1">
                <a:latin typeface="Arial (Body)"/>
                <a:cs typeface="Arial" panose="020B0604020202020204" pitchFamily="34" charset="0"/>
              </a:rPr>
              <a:t>không</a:t>
            </a:r>
            <a:r>
              <a:rPr lang="en-US" sz="1600" dirty="0">
                <a:latin typeface="Arial (Body)"/>
                <a:cs typeface="Arial" panose="020B0604020202020204" pitchFamily="34" charset="0"/>
              </a:rPr>
              <a:t> </a:t>
            </a:r>
            <a:r>
              <a:rPr lang="en-US" sz="1600" dirty="0" err="1">
                <a:latin typeface="Arial (Body)"/>
                <a:cs typeface="Arial" panose="020B0604020202020204" pitchFamily="34" charset="0"/>
              </a:rPr>
              <a:t>có</a:t>
            </a:r>
            <a:r>
              <a:rPr lang="en-US" sz="1600" dirty="0">
                <a:latin typeface="Arial (Body)"/>
                <a:cs typeface="Arial" panose="020B0604020202020204" pitchFamily="34" charset="0"/>
              </a:rPr>
              <a:t> </a:t>
            </a:r>
            <a:r>
              <a:rPr lang="en-US" sz="1600" dirty="0" err="1">
                <a:latin typeface="Arial (Body)"/>
                <a:cs typeface="Arial" panose="020B0604020202020204" pitchFamily="34" charset="0"/>
              </a:rPr>
              <a:t>vấn</a:t>
            </a:r>
            <a:r>
              <a:rPr lang="en-US" sz="1600" dirty="0">
                <a:latin typeface="Arial (Body)"/>
                <a:cs typeface="Arial" panose="020B0604020202020204" pitchFamily="34" charset="0"/>
              </a:rPr>
              <a:t> </a:t>
            </a:r>
            <a:r>
              <a:rPr lang="en-US" sz="1600" dirty="0" err="1">
                <a:latin typeface="Arial (Body)"/>
                <a:cs typeface="Arial" panose="020B0604020202020204" pitchFamily="34" charset="0"/>
              </a:rPr>
              <a:t>đề</a:t>
            </a:r>
            <a:r>
              <a:rPr lang="en-US" sz="1600" dirty="0">
                <a:latin typeface="Arial (Body)"/>
                <a:cs typeface="Arial" panose="020B0604020202020204" pitchFamily="34" charset="0"/>
              </a:rPr>
              <a:t> </a:t>
            </a:r>
            <a:r>
              <a:rPr lang="en-US" sz="1600" dirty="0" err="1">
                <a:latin typeface="Arial (Body)"/>
                <a:cs typeface="Arial" panose="020B0604020202020204" pitchFamily="34" charset="0"/>
              </a:rPr>
              <a:t>gì</a:t>
            </a:r>
            <a:r>
              <a:rPr lang="en-US" sz="1600" dirty="0">
                <a:latin typeface="Arial (Body)"/>
                <a:cs typeface="Arial" panose="020B0604020202020204" pitchFamily="34" charset="0"/>
              </a:rPr>
              <a:t>, </a:t>
            </a:r>
            <a:r>
              <a:rPr lang="en-US" sz="1600" dirty="0" err="1">
                <a:latin typeface="Arial (Body)"/>
                <a:cs typeface="Arial" panose="020B0604020202020204" pitchFamily="34" charset="0"/>
              </a:rPr>
              <a:t>việc</a:t>
            </a:r>
            <a:r>
              <a:rPr lang="en-US" sz="1600" dirty="0">
                <a:latin typeface="Arial (Body)"/>
                <a:cs typeface="Arial" panose="020B0604020202020204" pitchFamily="34" charset="0"/>
              </a:rPr>
              <a:t> </a:t>
            </a:r>
            <a:r>
              <a:rPr lang="en-US" sz="1600" dirty="0" err="1">
                <a:latin typeface="Arial (Body)"/>
                <a:cs typeface="Arial" panose="020B0604020202020204" pitchFamily="34" charset="0"/>
              </a:rPr>
              <a:t>quy</a:t>
            </a:r>
            <a:r>
              <a:rPr lang="en-US" sz="1600" dirty="0">
                <a:latin typeface="Arial (Body)"/>
                <a:cs typeface="Arial" panose="020B0604020202020204" pitchFamily="34" charset="0"/>
              </a:rPr>
              <a:t> </a:t>
            </a:r>
            <a:r>
              <a:rPr lang="en-US" sz="1600" dirty="0" err="1">
                <a:latin typeface="Arial (Body)"/>
                <a:cs typeface="Arial" panose="020B0604020202020204" pitchFamily="34" charset="0"/>
              </a:rPr>
              <a:t>định</a:t>
            </a:r>
            <a:r>
              <a:rPr lang="en-US" sz="1600" dirty="0">
                <a:latin typeface="Arial (Body)"/>
                <a:cs typeface="Arial" panose="020B0604020202020204" pitchFamily="34" charset="0"/>
              </a:rPr>
              <a:t> ra 1 </a:t>
            </a:r>
            <a:r>
              <a:rPr lang="en-US" sz="1600" dirty="0" err="1">
                <a:latin typeface="Arial (Body)"/>
                <a:cs typeface="Arial" panose="020B0604020202020204" pitchFamily="34" charset="0"/>
              </a:rPr>
              <a:t>quy</a:t>
            </a:r>
            <a:r>
              <a:rPr lang="en-US" sz="1600" dirty="0">
                <a:latin typeface="Arial (Body)"/>
                <a:cs typeface="Arial" panose="020B0604020202020204" pitchFamily="34" charset="0"/>
              </a:rPr>
              <a:t> </a:t>
            </a:r>
            <a:r>
              <a:rPr lang="en-US" sz="1600" dirty="0" err="1">
                <a:latin typeface="Arial (Body)"/>
                <a:cs typeface="Arial" panose="020B0604020202020204" pitchFamily="34" charset="0"/>
              </a:rPr>
              <a:t>định</a:t>
            </a:r>
            <a:r>
              <a:rPr lang="en-US" sz="1600" dirty="0">
                <a:latin typeface="Arial (Body)"/>
                <a:cs typeface="Arial" panose="020B0604020202020204" pitchFamily="34" charset="0"/>
              </a:rPr>
              <a:t> </a:t>
            </a:r>
            <a:r>
              <a:rPr lang="en-US" sz="1600" dirty="0" err="1">
                <a:latin typeface="Arial (Body)"/>
                <a:cs typeface="Arial" panose="020B0604020202020204" pitchFamily="34" charset="0"/>
              </a:rPr>
              <a:t>riêng</a:t>
            </a:r>
            <a:r>
              <a:rPr lang="en-US" sz="1600" dirty="0">
                <a:latin typeface="Arial (Body)"/>
                <a:cs typeface="Arial" panose="020B0604020202020204" pitchFamily="34" charset="0"/>
              </a:rPr>
              <a:t> </a:t>
            </a:r>
            <a:r>
              <a:rPr lang="en-US" sz="1600" dirty="0" err="1">
                <a:latin typeface="Arial (Body)"/>
                <a:cs typeface="Arial" panose="020B0604020202020204" pitchFamily="34" charset="0"/>
              </a:rPr>
              <a:t>như</a:t>
            </a:r>
            <a:r>
              <a:rPr lang="en-US" sz="1600" dirty="0">
                <a:latin typeface="Arial (Body)"/>
                <a:cs typeface="Arial" panose="020B0604020202020204" pitchFamily="34" charset="0"/>
              </a:rPr>
              <a:t> </a:t>
            </a:r>
            <a:r>
              <a:rPr lang="en-US" sz="1600" dirty="0" err="1">
                <a:latin typeface="Arial (Body)"/>
                <a:cs typeface="Arial" panose="020B0604020202020204" pitchFamily="34" charset="0"/>
              </a:rPr>
              <a:t>đang</a:t>
            </a:r>
            <a:r>
              <a:rPr lang="en-US" sz="1600" dirty="0">
                <a:latin typeface="Arial (Body)"/>
                <a:cs typeface="Arial" panose="020B0604020202020204" pitchFamily="34" charset="0"/>
              </a:rPr>
              <a:t> </a:t>
            </a:r>
            <a:r>
              <a:rPr lang="en-US" sz="1600" dirty="0" err="1">
                <a:latin typeface="Arial (Body)"/>
                <a:cs typeface="Arial" panose="020B0604020202020204" pitchFamily="34" charset="0"/>
              </a:rPr>
              <a:t>đi</a:t>
            </a:r>
            <a:r>
              <a:rPr lang="en-US" sz="1600" dirty="0">
                <a:latin typeface="Arial (Body)"/>
                <a:cs typeface="Arial" panose="020B0604020202020204" pitchFamily="34" charset="0"/>
              </a:rPr>
              <a:t> </a:t>
            </a:r>
            <a:r>
              <a:rPr lang="en-US" sz="1600" dirty="0" err="1">
                <a:latin typeface="Arial (Body)"/>
                <a:cs typeface="Arial" panose="020B0604020202020204" pitchFamily="34" charset="0"/>
              </a:rPr>
              <a:t>ngược</a:t>
            </a:r>
            <a:r>
              <a:rPr lang="en-US" sz="1600" dirty="0">
                <a:latin typeface="Arial (Body)"/>
                <a:cs typeface="Arial" panose="020B0604020202020204" pitchFamily="34" charset="0"/>
              </a:rPr>
              <a:t> </a:t>
            </a:r>
            <a:r>
              <a:rPr lang="en-US" sz="1600" dirty="0" err="1">
                <a:latin typeface="Arial (Body)"/>
                <a:cs typeface="Arial" panose="020B0604020202020204" pitchFamily="34" charset="0"/>
              </a:rPr>
              <a:t>lại</a:t>
            </a:r>
            <a:r>
              <a:rPr lang="en-US" sz="1600" dirty="0">
                <a:latin typeface="Arial (Body)"/>
                <a:cs typeface="Arial" panose="020B0604020202020204" pitchFamily="34" charset="0"/>
              </a:rPr>
              <a:t> </a:t>
            </a:r>
            <a:r>
              <a:rPr lang="en-US" sz="1600" dirty="0" err="1">
                <a:latin typeface="Arial (Body)"/>
                <a:cs typeface="Arial" panose="020B0604020202020204" pitchFamily="34" charset="0"/>
              </a:rPr>
              <a:t>với</a:t>
            </a:r>
            <a:r>
              <a:rPr lang="en-US" sz="1600" dirty="0">
                <a:latin typeface="Arial (Body)"/>
                <a:cs typeface="Arial" panose="020B0604020202020204" pitchFamily="34" charset="0"/>
              </a:rPr>
              <a:t> xu </a:t>
            </a:r>
            <a:r>
              <a:rPr lang="en-US" sz="1600" dirty="0" err="1">
                <a:latin typeface="Arial (Body)"/>
                <a:cs typeface="Arial" panose="020B0604020202020204" pitchFamily="34" charset="0"/>
              </a:rPr>
              <a:t>hướng</a:t>
            </a:r>
            <a:r>
              <a:rPr lang="en-US" sz="1600" dirty="0">
                <a:latin typeface="Arial (Body)"/>
                <a:cs typeface="Arial" panose="020B0604020202020204" pitchFamily="34" charset="0"/>
              </a:rPr>
              <a:t> </a:t>
            </a:r>
            <a:r>
              <a:rPr lang="en-US" sz="1600" dirty="0" err="1">
                <a:latin typeface="Arial (Body)"/>
                <a:cs typeface="Arial" panose="020B0604020202020204" pitchFamily="34" charset="0"/>
              </a:rPr>
              <a:t>của</a:t>
            </a:r>
            <a:r>
              <a:rPr lang="en-US" sz="1600" dirty="0">
                <a:latin typeface="Arial (Body)"/>
                <a:cs typeface="Arial" panose="020B0604020202020204" pitchFamily="34" charset="0"/>
              </a:rPr>
              <a:t> </a:t>
            </a:r>
            <a:r>
              <a:rPr lang="en-US" sz="1600" dirty="0" err="1">
                <a:latin typeface="Arial (Body)"/>
                <a:cs typeface="Arial" panose="020B0604020202020204" pitchFamily="34" charset="0"/>
              </a:rPr>
              <a:t>thế</a:t>
            </a:r>
            <a:r>
              <a:rPr lang="en-US" sz="1600" dirty="0">
                <a:latin typeface="Arial (Body)"/>
                <a:cs typeface="Arial" panose="020B0604020202020204" pitchFamily="34" charset="0"/>
              </a:rPr>
              <a:t> </a:t>
            </a:r>
            <a:r>
              <a:rPr lang="en-US" sz="1600" dirty="0" err="1">
                <a:latin typeface="Arial (Body)"/>
                <a:cs typeface="Arial" panose="020B0604020202020204" pitchFamily="34" charset="0"/>
              </a:rPr>
              <a:t>giới</a:t>
            </a:r>
            <a:r>
              <a:rPr lang="en-US" sz="1600" dirty="0" smtClean="0">
                <a:latin typeface="Arial (Body)"/>
                <a:cs typeface="Arial" panose="020B0604020202020204" pitchFamily="34" charset="0"/>
              </a:rPr>
              <a:t>.</a:t>
            </a:r>
          </a:p>
        </p:txBody>
      </p:sp>
      <p:sp>
        <p:nvSpPr>
          <p:cNvPr id="10" name="Arrow: Right 9">
            <a:extLst>
              <a:ext uri="{FF2B5EF4-FFF2-40B4-BE49-F238E27FC236}">
                <a16:creationId xmlns:a16="http://schemas.microsoft.com/office/drawing/2014/main" id="{F58D30F3-A7D4-437F-8ABB-00709B6B439B}"/>
              </a:ext>
            </a:extLst>
          </p:cNvPr>
          <p:cNvSpPr/>
          <p:nvPr/>
        </p:nvSpPr>
        <p:spPr>
          <a:xfrm>
            <a:off x="43462" y="5178696"/>
            <a:ext cx="355600" cy="22352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solidFill>
                <a:srgbClr val="0000CC"/>
              </a:solidFill>
              <a:latin typeface="Arial" panose="020B0604020202020204" pitchFamily="34" charset="0"/>
              <a:cs typeface="Arial" panose="020B0604020202020204" pitchFamily="34" charset="0"/>
            </a:endParaRPr>
          </a:p>
        </p:txBody>
      </p:sp>
      <p:sp>
        <p:nvSpPr>
          <p:cNvPr id="11" name="TextBox 10">
            <a:extLst>
              <a:ext uri="{FF2B5EF4-FFF2-40B4-BE49-F238E27FC236}">
                <a16:creationId xmlns:a16="http://schemas.microsoft.com/office/drawing/2014/main" id="{3AE45900-EF48-4D8D-B969-EC687BAA777F}"/>
              </a:ext>
            </a:extLst>
          </p:cNvPr>
          <p:cNvSpPr txBox="1"/>
          <p:nvPr/>
        </p:nvSpPr>
        <p:spPr>
          <a:xfrm>
            <a:off x="399062" y="5105790"/>
            <a:ext cx="4564070" cy="338554"/>
          </a:xfrm>
          <a:prstGeom prst="rect">
            <a:avLst/>
          </a:prstGeom>
          <a:noFill/>
        </p:spPr>
        <p:txBody>
          <a:bodyPr wrap="none" rtlCol="0">
            <a:spAutoFit/>
          </a:bodyPr>
          <a:lstStyle/>
          <a:p>
            <a:r>
              <a:rPr lang="en-US" sz="1600" b="1" dirty="0" err="1">
                <a:solidFill>
                  <a:srgbClr val="0000CC"/>
                </a:solidFill>
                <a:latin typeface="Arial" panose="020B0604020202020204" pitchFamily="34" charset="0"/>
                <a:cs typeface="Arial" panose="020B0604020202020204" pitchFamily="34" charset="0"/>
              </a:rPr>
              <a:t>Đề</a:t>
            </a:r>
            <a:r>
              <a:rPr lang="en-US" sz="1600" b="1" dirty="0">
                <a:solidFill>
                  <a:srgbClr val="0000CC"/>
                </a:solidFill>
                <a:latin typeface="Arial" panose="020B0604020202020204" pitchFamily="34" charset="0"/>
                <a:cs typeface="Arial" panose="020B0604020202020204" pitchFamily="34" charset="0"/>
              </a:rPr>
              <a:t> </a:t>
            </a:r>
            <a:r>
              <a:rPr lang="en-US" sz="1600" b="1" dirty="0" err="1">
                <a:solidFill>
                  <a:srgbClr val="0000CC"/>
                </a:solidFill>
                <a:latin typeface="Arial" panose="020B0604020202020204" pitchFamily="34" charset="0"/>
                <a:cs typeface="Arial" panose="020B0604020202020204" pitchFamily="34" charset="0"/>
              </a:rPr>
              <a:t>xuất</a:t>
            </a:r>
            <a:r>
              <a:rPr lang="en-US" sz="1600" b="1" dirty="0">
                <a:solidFill>
                  <a:srgbClr val="0000CC"/>
                </a:solidFill>
                <a:latin typeface="Arial" panose="020B0604020202020204" pitchFamily="34" charset="0"/>
                <a:cs typeface="Arial" panose="020B0604020202020204" pitchFamily="34" charset="0"/>
              </a:rPr>
              <a:t>: </a:t>
            </a:r>
            <a:r>
              <a:rPr lang="en-US" sz="1600" b="1" dirty="0" err="1">
                <a:solidFill>
                  <a:srgbClr val="0000CC"/>
                </a:solidFill>
                <a:latin typeface="Arial" panose="020B0604020202020204" pitchFamily="34" charset="0"/>
                <a:cs typeface="Arial" panose="020B0604020202020204" pitchFamily="34" charset="0"/>
              </a:rPr>
              <a:t>giữ</a:t>
            </a:r>
            <a:r>
              <a:rPr lang="en-US" sz="1600" b="1" dirty="0">
                <a:solidFill>
                  <a:srgbClr val="0000CC"/>
                </a:solidFill>
                <a:latin typeface="Arial" panose="020B0604020202020204" pitchFamily="34" charset="0"/>
                <a:cs typeface="Arial" panose="020B0604020202020204" pitchFamily="34" charset="0"/>
              </a:rPr>
              <a:t> </a:t>
            </a:r>
            <a:r>
              <a:rPr lang="en-US" sz="1600" b="1" dirty="0" err="1">
                <a:solidFill>
                  <a:srgbClr val="0000CC"/>
                </a:solidFill>
                <a:latin typeface="Arial" panose="020B0604020202020204" pitchFamily="34" charset="0"/>
                <a:cs typeface="Arial" panose="020B0604020202020204" pitchFamily="34" charset="0"/>
              </a:rPr>
              <a:t>nguyên</a:t>
            </a:r>
            <a:r>
              <a:rPr lang="en-US" sz="1600" b="1" dirty="0">
                <a:solidFill>
                  <a:srgbClr val="0000CC"/>
                </a:solidFill>
                <a:latin typeface="Arial" panose="020B0604020202020204" pitchFamily="34" charset="0"/>
                <a:cs typeface="Arial" panose="020B0604020202020204" pitchFamily="34" charset="0"/>
              </a:rPr>
              <a:t> </a:t>
            </a:r>
            <a:r>
              <a:rPr lang="en-US" sz="1600" b="1" dirty="0" err="1">
                <a:solidFill>
                  <a:srgbClr val="0000CC"/>
                </a:solidFill>
                <a:latin typeface="Arial" panose="020B0604020202020204" pitchFamily="34" charset="0"/>
                <a:cs typeface="Arial" panose="020B0604020202020204" pitchFamily="34" charset="0"/>
              </a:rPr>
              <a:t>như</a:t>
            </a:r>
            <a:r>
              <a:rPr lang="en-US" sz="1600" b="1" dirty="0">
                <a:solidFill>
                  <a:srgbClr val="0000CC"/>
                </a:solidFill>
                <a:latin typeface="Arial" panose="020B0604020202020204" pitchFamily="34" charset="0"/>
                <a:cs typeface="Arial" panose="020B0604020202020204" pitchFamily="34" charset="0"/>
              </a:rPr>
              <a:t> </a:t>
            </a:r>
            <a:r>
              <a:rPr lang="en-US" sz="1600" b="1" dirty="0" err="1">
                <a:solidFill>
                  <a:srgbClr val="0000CC"/>
                </a:solidFill>
                <a:latin typeface="Arial" panose="020B0604020202020204" pitchFamily="34" charset="0"/>
                <a:cs typeface="Arial" panose="020B0604020202020204" pitchFamily="34" charset="0"/>
              </a:rPr>
              <a:t>quy</a:t>
            </a:r>
            <a:r>
              <a:rPr lang="en-US" sz="1600" b="1" dirty="0">
                <a:solidFill>
                  <a:srgbClr val="0000CC"/>
                </a:solidFill>
                <a:latin typeface="Arial" panose="020B0604020202020204" pitchFamily="34" charset="0"/>
                <a:cs typeface="Arial" panose="020B0604020202020204" pitchFamily="34" charset="0"/>
              </a:rPr>
              <a:t> </a:t>
            </a:r>
            <a:r>
              <a:rPr lang="en-US" sz="1600" b="1" dirty="0" err="1">
                <a:solidFill>
                  <a:srgbClr val="0000CC"/>
                </a:solidFill>
                <a:latin typeface="Arial" panose="020B0604020202020204" pitchFamily="34" charset="0"/>
                <a:cs typeface="Arial" panose="020B0604020202020204" pitchFamily="34" charset="0"/>
              </a:rPr>
              <a:t>định</a:t>
            </a:r>
            <a:r>
              <a:rPr lang="en-US" sz="1600" b="1" dirty="0">
                <a:solidFill>
                  <a:srgbClr val="0000CC"/>
                </a:solidFill>
                <a:latin typeface="Arial" panose="020B0604020202020204" pitchFamily="34" charset="0"/>
                <a:cs typeface="Arial" panose="020B0604020202020204" pitchFamily="34" charset="0"/>
              </a:rPr>
              <a:t> </a:t>
            </a:r>
            <a:r>
              <a:rPr lang="en-US" sz="1600" b="1" dirty="0" err="1">
                <a:solidFill>
                  <a:srgbClr val="0000CC"/>
                </a:solidFill>
                <a:latin typeface="Arial" panose="020B0604020202020204" pitchFamily="34" charset="0"/>
                <a:cs typeface="Arial" panose="020B0604020202020204" pitchFamily="34" charset="0"/>
              </a:rPr>
              <a:t>hiện</a:t>
            </a:r>
            <a:r>
              <a:rPr lang="en-US" sz="1600" b="1" dirty="0">
                <a:solidFill>
                  <a:srgbClr val="0000CC"/>
                </a:solidFill>
                <a:latin typeface="Arial" panose="020B0604020202020204" pitchFamily="34" charset="0"/>
                <a:cs typeface="Arial" panose="020B0604020202020204" pitchFamily="34" charset="0"/>
              </a:rPr>
              <a:t> </a:t>
            </a:r>
            <a:r>
              <a:rPr lang="en-US" sz="1600" b="1" dirty="0" err="1">
                <a:solidFill>
                  <a:srgbClr val="0000CC"/>
                </a:solidFill>
                <a:latin typeface="Arial" panose="020B0604020202020204" pitchFamily="34" charset="0"/>
                <a:cs typeface="Arial" panose="020B0604020202020204" pitchFamily="34" charset="0"/>
              </a:rPr>
              <a:t>hành</a:t>
            </a:r>
            <a:endParaRPr lang="en-US" sz="1600" b="1" dirty="0">
              <a:solidFill>
                <a:srgbClr val="0000CC"/>
              </a:solidFill>
              <a:latin typeface="Arial" panose="020B0604020202020204" pitchFamily="34" charset="0"/>
              <a:cs typeface="Arial" panose="020B0604020202020204" pitchFamily="34" charset="0"/>
            </a:endParaRPr>
          </a:p>
        </p:txBody>
      </p:sp>
      <p:sp>
        <p:nvSpPr>
          <p:cNvPr id="12" name="TextBox 11">
            <a:extLst>
              <a:ext uri="{FF2B5EF4-FFF2-40B4-BE49-F238E27FC236}">
                <a16:creationId xmlns:a16="http://schemas.microsoft.com/office/drawing/2014/main" id="{0B1DB25B-B927-4DA4-A26F-52A59499F5D0}"/>
              </a:ext>
            </a:extLst>
          </p:cNvPr>
          <p:cNvSpPr txBox="1"/>
          <p:nvPr/>
        </p:nvSpPr>
        <p:spPr>
          <a:xfrm>
            <a:off x="693950" y="70457"/>
            <a:ext cx="7756099" cy="677108"/>
          </a:xfrm>
          <a:prstGeom prst="rect">
            <a:avLst/>
          </a:prstGeom>
          <a:noFill/>
        </p:spPr>
        <p:txBody>
          <a:bodyPr wrap="none" rtlCol="0">
            <a:spAutoFit/>
          </a:bodyPr>
          <a:lstStyle/>
          <a:p>
            <a:pPr algn="ctr"/>
            <a:r>
              <a:rPr lang="en-US" b="1" dirty="0" smtClean="0">
                <a:latin typeface="Arial" panose="020B0604020202020204" pitchFamily="34" charset="0"/>
                <a:cs typeface="Arial" panose="020B0604020202020204" pitchFamily="34" charset="0"/>
              </a:rPr>
              <a:t>[CÁC DN NHẬT BẢN ]</a:t>
            </a:r>
          </a:p>
          <a:p>
            <a:pPr algn="ctr"/>
            <a:r>
              <a:rPr lang="en-US" sz="2000" b="1" dirty="0" smtClean="0">
                <a:solidFill>
                  <a:srgbClr val="0000CC"/>
                </a:solidFill>
                <a:latin typeface="Arial" panose="020B0604020202020204" pitchFamily="34" charset="0"/>
                <a:cs typeface="Arial" panose="020B0604020202020204" pitchFamily="34" charset="0"/>
              </a:rPr>
              <a:t>ĐÓNG </a:t>
            </a:r>
            <a:r>
              <a:rPr lang="en-US" sz="2000" b="1" dirty="0">
                <a:solidFill>
                  <a:srgbClr val="0000CC"/>
                </a:solidFill>
                <a:latin typeface="Arial" panose="020B0604020202020204" pitchFamily="34" charset="0"/>
                <a:cs typeface="Arial" panose="020B0604020202020204" pitchFamily="34" charset="0"/>
              </a:rPr>
              <a:t>GÓP Ý KIẾN CHO DỰ THẢO LUẬT HÓA CHẤT SỬA ĐỔI</a:t>
            </a:r>
          </a:p>
        </p:txBody>
      </p:sp>
    </p:spTree>
    <p:extLst>
      <p:ext uri="{BB962C8B-B14F-4D97-AF65-F5344CB8AC3E}">
        <p14:creationId xmlns:p14="http://schemas.microsoft.com/office/powerpoint/2010/main" val="117674003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1F1A0FC9-FE48-4447-89FB-63912C798261}"/>
              </a:ext>
            </a:extLst>
          </p:cNvPr>
          <p:cNvSpPr txBox="1"/>
          <p:nvPr/>
        </p:nvSpPr>
        <p:spPr>
          <a:xfrm>
            <a:off x="0" y="804093"/>
            <a:ext cx="9144000" cy="584775"/>
          </a:xfrm>
          <a:prstGeom prst="rect">
            <a:avLst/>
          </a:prstGeom>
          <a:solidFill>
            <a:schemeClr val="accent4">
              <a:lumMod val="20000"/>
              <a:lumOff val="80000"/>
            </a:schemeClr>
          </a:solidFill>
        </p:spPr>
        <p:txBody>
          <a:bodyPr wrap="square" rtlCol="0">
            <a:spAutoFit/>
          </a:bodyPr>
          <a:lstStyle/>
          <a:p>
            <a:pPr marL="285750" indent="-285750">
              <a:buFont typeface="Wingdings" panose="05000000000000000000" pitchFamily="2" charset="2"/>
              <a:buChar char="q"/>
            </a:pPr>
            <a:r>
              <a:rPr lang="en-US" sz="1600" b="1" dirty="0" err="1">
                <a:latin typeface="Arial" panose="020B0604020202020204" pitchFamily="34" charset="0"/>
                <a:cs typeface="Arial" panose="020B0604020202020204" pitchFamily="34" charset="0"/>
              </a:rPr>
              <a:t>Vấn</a:t>
            </a:r>
            <a:r>
              <a:rPr lang="en-US" sz="1600" b="1" dirty="0">
                <a:latin typeface="Arial" panose="020B0604020202020204" pitchFamily="34" charset="0"/>
                <a:cs typeface="Arial" panose="020B0604020202020204" pitchFamily="34" charset="0"/>
              </a:rPr>
              <a:t> </a:t>
            </a:r>
            <a:r>
              <a:rPr lang="en-US" sz="1600" b="1" dirty="0" err="1">
                <a:latin typeface="Arial" panose="020B0604020202020204" pitchFamily="34" charset="0"/>
                <a:cs typeface="Arial" panose="020B0604020202020204" pitchFamily="34" charset="0"/>
              </a:rPr>
              <a:t>đề</a:t>
            </a:r>
            <a:r>
              <a:rPr lang="en-US" sz="1600" b="1" dirty="0">
                <a:latin typeface="Arial" panose="020B0604020202020204" pitchFamily="34" charset="0"/>
                <a:cs typeface="Arial" panose="020B0604020202020204" pitchFamily="34" charset="0"/>
              </a:rPr>
              <a:t> </a:t>
            </a:r>
            <a:r>
              <a:rPr lang="en-US" sz="1600" b="1" dirty="0" smtClean="0">
                <a:latin typeface="Arial" panose="020B0604020202020204" pitchFamily="34" charset="0"/>
                <a:cs typeface="Arial" panose="020B0604020202020204" pitchFamily="34" charset="0"/>
              </a:rPr>
              <a:t>2: </a:t>
            </a:r>
            <a:r>
              <a:rPr lang="en-US" sz="1600" b="1" dirty="0" err="1">
                <a:latin typeface="Arial" panose="020B0604020202020204" pitchFamily="34" charset="0"/>
                <a:cs typeface="Arial" panose="020B0604020202020204" pitchFamily="34" charset="0"/>
              </a:rPr>
              <a:t>Tổ</a:t>
            </a:r>
            <a:r>
              <a:rPr lang="en-US" sz="1600" b="1" dirty="0">
                <a:latin typeface="Arial" panose="020B0604020202020204" pitchFamily="34" charset="0"/>
                <a:cs typeface="Arial" panose="020B0604020202020204" pitchFamily="34" charset="0"/>
              </a:rPr>
              <a:t> </a:t>
            </a:r>
            <a:r>
              <a:rPr lang="en-US" sz="1600" b="1" dirty="0" err="1">
                <a:latin typeface="Arial" panose="020B0604020202020204" pitchFamily="34" charset="0"/>
                <a:cs typeface="Arial" panose="020B0604020202020204" pitchFamily="34" charset="0"/>
              </a:rPr>
              <a:t>chức</a:t>
            </a:r>
            <a:r>
              <a:rPr lang="en-US" sz="1600" b="1" dirty="0">
                <a:latin typeface="Arial" panose="020B0604020202020204" pitchFamily="34" charset="0"/>
                <a:cs typeface="Arial" panose="020B0604020202020204" pitchFamily="34" charset="0"/>
              </a:rPr>
              <a:t>, </a:t>
            </a:r>
            <a:r>
              <a:rPr lang="en-US" sz="1600" b="1" dirty="0" err="1">
                <a:latin typeface="Arial" panose="020B0604020202020204" pitchFamily="34" charset="0"/>
                <a:cs typeface="Arial" panose="020B0604020202020204" pitchFamily="34" charset="0"/>
              </a:rPr>
              <a:t>cá</a:t>
            </a:r>
            <a:r>
              <a:rPr lang="en-US" sz="1600" b="1" dirty="0">
                <a:latin typeface="Arial" panose="020B0604020202020204" pitchFamily="34" charset="0"/>
                <a:cs typeface="Arial" panose="020B0604020202020204" pitchFamily="34" charset="0"/>
              </a:rPr>
              <a:t> </a:t>
            </a:r>
            <a:r>
              <a:rPr lang="en-US" sz="1600" b="1" dirty="0" err="1">
                <a:latin typeface="Arial" panose="020B0604020202020204" pitchFamily="34" charset="0"/>
                <a:cs typeface="Arial" panose="020B0604020202020204" pitchFamily="34" charset="0"/>
              </a:rPr>
              <a:t>nhân</a:t>
            </a:r>
            <a:r>
              <a:rPr lang="en-US" sz="1600" b="1" dirty="0">
                <a:latin typeface="Arial" panose="020B0604020202020204" pitchFamily="34" charset="0"/>
                <a:cs typeface="Arial" panose="020B0604020202020204" pitchFamily="34" charset="0"/>
              </a:rPr>
              <a:t> </a:t>
            </a:r>
            <a:r>
              <a:rPr lang="en-US" sz="1600" b="1" dirty="0" err="1">
                <a:latin typeface="Arial" panose="020B0604020202020204" pitchFamily="34" charset="0"/>
                <a:cs typeface="Arial" panose="020B0604020202020204" pitchFamily="34" charset="0"/>
              </a:rPr>
              <a:t>nhập</a:t>
            </a:r>
            <a:r>
              <a:rPr lang="en-US" sz="1600" b="1" dirty="0">
                <a:latin typeface="Arial" panose="020B0604020202020204" pitchFamily="34" charset="0"/>
                <a:cs typeface="Arial" panose="020B0604020202020204" pitchFamily="34" charset="0"/>
              </a:rPr>
              <a:t> </a:t>
            </a:r>
            <a:r>
              <a:rPr lang="en-US" sz="1600" b="1" dirty="0" err="1">
                <a:latin typeface="Arial" panose="020B0604020202020204" pitchFamily="34" charset="0"/>
                <a:cs typeface="Arial" panose="020B0604020202020204" pitchFamily="34" charset="0"/>
              </a:rPr>
              <a:t>khẩu</a:t>
            </a:r>
            <a:r>
              <a:rPr lang="en-US" sz="1600" b="1" dirty="0">
                <a:latin typeface="Arial" panose="020B0604020202020204" pitchFamily="34" charset="0"/>
                <a:cs typeface="Arial" panose="020B0604020202020204" pitchFamily="34" charset="0"/>
              </a:rPr>
              <a:t> </a:t>
            </a:r>
            <a:r>
              <a:rPr lang="en-US" sz="1600" b="1" dirty="0" err="1">
                <a:latin typeface="Arial" panose="020B0604020202020204" pitchFamily="34" charset="0"/>
                <a:cs typeface="Arial" panose="020B0604020202020204" pitchFamily="34" charset="0"/>
              </a:rPr>
              <a:t>hóa</a:t>
            </a:r>
            <a:r>
              <a:rPr lang="en-US" sz="1600" b="1" dirty="0">
                <a:latin typeface="Arial" panose="020B0604020202020204" pitchFamily="34" charset="0"/>
                <a:cs typeface="Arial" panose="020B0604020202020204" pitchFamily="34" charset="0"/>
              </a:rPr>
              <a:t> </a:t>
            </a:r>
            <a:r>
              <a:rPr lang="en-US" sz="1600" b="1" dirty="0" err="1">
                <a:latin typeface="Arial" panose="020B0604020202020204" pitchFamily="34" charset="0"/>
                <a:cs typeface="Arial" panose="020B0604020202020204" pitchFamily="34" charset="0"/>
              </a:rPr>
              <a:t>chất</a:t>
            </a:r>
            <a:r>
              <a:rPr lang="en-US" sz="1600" b="1" dirty="0">
                <a:latin typeface="Arial" panose="020B0604020202020204" pitchFamily="34" charset="0"/>
                <a:cs typeface="Arial" panose="020B0604020202020204" pitchFamily="34" charset="0"/>
              </a:rPr>
              <a:t> </a:t>
            </a:r>
            <a:r>
              <a:rPr lang="en-US" sz="1600" b="1" dirty="0" err="1">
                <a:latin typeface="Arial" panose="020B0604020202020204" pitchFamily="34" charset="0"/>
                <a:cs typeface="Arial" panose="020B0604020202020204" pitchFamily="34" charset="0"/>
              </a:rPr>
              <a:t>phải</a:t>
            </a:r>
            <a:r>
              <a:rPr lang="en-US" sz="1600" b="1" dirty="0">
                <a:latin typeface="Arial" panose="020B0604020202020204" pitchFamily="34" charset="0"/>
                <a:cs typeface="Arial" panose="020B0604020202020204" pitchFamily="34" charset="0"/>
              </a:rPr>
              <a:t> </a:t>
            </a:r>
            <a:r>
              <a:rPr lang="en-US" sz="1600" b="1" dirty="0" err="1">
                <a:latin typeface="Arial" panose="020B0604020202020204" pitchFamily="34" charset="0"/>
                <a:cs typeface="Arial" panose="020B0604020202020204" pitchFamily="34" charset="0"/>
              </a:rPr>
              <a:t>thực</a:t>
            </a:r>
            <a:r>
              <a:rPr lang="en-US" sz="1600" b="1" dirty="0">
                <a:latin typeface="Arial" panose="020B0604020202020204" pitchFamily="34" charset="0"/>
                <a:cs typeface="Arial" panose="020B0604020202020204" pitchFamily="34" charset="0"/>
              </a:rPr>
              <a:t> </a:t>
            </a:r>
            <a:r>
              <a:rPr lang="en-US" sz="1600" b="1" dirty="0" err="1">
                <a:latin typeface="Arial" panose="020B0604020202020204" pitchFamily="34" charset="0"/>
                <a:cs typeface="Arial" panose="020B0604020202020204" pitchFamily="34" charset="0"/>
              </a:rPr>
              <a:t>hiện</a:t>
            </a:r>
            <a:r>
              <a:rPr lang="en-US" sz="1600" b="1" dirty="0">
                <a:latin typeface="Arial" panose="020B0604020202020204" pitchFamily="34" charset="0"/>
                <a:cs typeface="Arial" panose="020B0604020202020204" pitchFamily="34" charset="0"/>
              </a:rPr>
              <a:t> </a:t>
            </a:r>
            <a:r>
              <a:rPr lang="en-US" sz="1600" b="1" dirty="0" err="1">
                <a:latin typeface="Arial" panose="020B0604020202020204" pitchFamily="34" charset="0"/>
                <a:cs typeface="Arial" panose="020B0604020202020204" pitchFamily="34" charset="0"/>
              </a:rPr>
              <a:t>khai</a:t>
            </a:r>
            <a:r>
              <a:rPr lang="en-US" sz="1600" b="1" dirty="0">
                <a:latin typeface="Arial" panose="020B0604020202020204" pitchFamily="34" charset="0"/>
                <a:cs typeface="Arial" panose="020B0604020202020204" pitchFamily="34" charset="0"/>
              </a:rPr>
              <a:t> </a:t>
            </a:r>
            <a:r>
              <a:rPr lang="en-US" sz="1600" b="1" dirty="0" err="1">
                <a:latin typeface="Arial" panose="020B0604020202020204" pitchFamily="34" charset="0"/>
                <a:cs typeface="Arial" panose="020B0604020202020204" pitchFamily="34" charset="0"/>
              </a:rPr>
              <a:t>báo</a:t>
            </a:r>
            <a:r>
              <a:rPr lang="en-US" sz="1600" b="1" dirty="0">
                <a:latin typeface="Arial" panose="020B0604020202020204" pitchFamily="34" charset="0"/>
                <a:cs typeface="Arial" panose="020B0604020202020204" pitchFamily="34" charset="0"/>
              </a:rPr>
              <a:t> </a:t>
            </a:r>
            <a:r>
              <a:rPr lang="en-US" sz="1600" b="1" dirty="0" err="1">
                <a:latin typeface="Arial" panose="020B0604020202020204" pitchFamily="34" charset="0"/>
                <a:cs typeface="Arial" panose="020B0604020202020204" pitchFamily="34" charset="0"/>
              </a:rPr>
              <a:t>hóa</a:t>
            </a:r>
            <a:r>
              <a:rPr lang="en-US" sz="1600" b="1" dirty="0">
                <a:latin typeface="Arial" panose="020B0604020202020204" pitchFamily="34" charset="0"/>
                <a:cs typeface="Arial" panose="020B0604020202020204" pitchFamily="34" charset="0"/>
              </a:rPr>
              <a:t> </a:t>
            </a:r>
            <a:r>
              <a:rPr lang="en-US" sz="1600" b="1" dirty="0" err="1">
                <a:latin typeface="Arial" panose="020B0604020202020204" pitchFamily="34" charset="0"/>
                <a:cs typeface="Arial" panose="020B0604020202020204" pitchFamily="34" charset="0"/>
              </a:rPr>
              <a:t>chất</a:t>
            </a:r>
            <a:r>
              <a:rPr lang="en-US" sz="1600" b="1" dirty="0">
                <a:latin typeface="Arial" panose="020B0604020202020204" pitchFamily="34" charset="0"/>
                <a:cs typeface="Arial" panose="020B0604020202020204" pitchFamily="34" charset="0"/>
              </a:rPr>
              <a:t> </a:t>
            </a:r>
            <a:r>
              <a:rPr lang="en-US" sz="1600" b="1" dirty="0" err="1">
                <a:latin typeface="Arial" panose="020B0604020202020204" pitchFamily="34" charset="0"/>
                <a:cs typeface="Arial" panose="020B0604020202020204" pitchFamily="34" charset="0"/>
              </a:rPr>
              <a:t>nhập</a:t>
            </a:r>
            <a:r>
              <a:rPr lang="en-US" sz="1600" b="1" dirty="0">
                <a:latin typeface="Arial" panose="020B0604020202020204" pitchFamily="34" charset="0"/>
                <a:cs typeface="Arial" panose="020B0604020202020204" pitchFamily="34" charset="0"/>
              </a:rPr>
              <a:t> </a:t>
            </a:r>
            <a:r>
              <a:rPr lang="en-US" sz="1600" b="1" dirty="0" err="1">
                <a:latin typeface="Arial" panose="020B0604020202020204" pitchFamily="34" charset="0"/>
                <a:cs typeface="Arial" panose="020B0604020202020204" pitchFamily="34" charset="0"/>
              </a:rPr>
              <a:t>khẩu</a:t>
            </a:r>
            <a:r>
              <a:rPr lang="en-US" sz="1600" b="1" dirty="0">
                <a:latin typeface="Arial" panose="020B0604020202020204" pitchFamily="34" charset="0"/>
                <a:cs typeface="Arial" panose="020B0604020202020204" pitchFamily="34" charset="0"/>
              </a:rPr>
              <a:t>. [</a:t>
            </a:r>
            <a:r>
              <a:rPr lang="en-US" sz="1600" b="1" dirty="0" err="1">
                <a:latin typeface="Arial" panose="020B0604020202020204" pitchFamily="34" charset="0"/>
                <a:cs typeface="Arial" panose="020B0604020202020204" pitchFamily="34" charset="0"/>
              </a:rPr>
              <a:t>Khoản</a:t>
            </a:r>
            <a:r>
              <a:rPr lang="en-US" sz="1600" b="1" dirty="0">
                <a:latin typeface="Arial" panose="020B0604020202020204" pitchFamily="34" charset="0"/>
                <a:cs typeface="Arial" panose="020B0604020202020204" pitchFamily="34" charset="0"/>
              </a:rPr>
              <a:t> 5, </a:t>
            </a:r>
            <a:r>
              <a:rPr lang="en-US" sz="1600" b="1" dirty="0" err="1">
                <a:latin typeface="Arial" panose="020B0604020202020204" pitchFamily="34" charset="0"/>
                <a:cs typeface="Arial" panose="020B0604020202020204" pitchFamily="34" charset="0"/>
              </a:rPr>
              <a:t>Điều</a:t>
            </a:r>
            <a:r>
              <a:rPr lang="en-US" sz="1600" b="1" dirty="0">
                <a:latin typeface="Arial" panose="020B0604020202020204" pitchFamily="34" charset="0"/>
                <a:cs typeface="Arial" panose="020B0604020202020204" pitchFamily="34" charset="0"/>
              </a:rPr>
              <a:t> 13]</a:t>
            </a:r>
          </a:p>
        </p:txBody>
      </p:sp>
      <p:sp>
        <p:nvSpPr>
          <p:cNvPr id="8" name="Arrow: Right 7">
            <a:extLst>
              <a:ext uri="{FF2B5EF4-FFF2-40B4-BE49-F238E27FC236}">
                <a16:creationId xmlns:a16="http://schemas.microsoft.com/office/drawing/2014/main" id="{274D97EB-6270-4BB8-BF5F-75AFB1F2F56C}"/>
              </a:ext>
            </a:extLst>
          </p:cNvPr>
          <p:cNvSpPr/>
          <p:nvPr/>
        </p:nvSpPr>
        <p:spPr>
          <a:xfrm>
            <a:off x="43463" y="1445396"/>
            <a:ext cx="355600" cy="22352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a:extLst>
              <a:ext uri="{FF2B5EF4-FFF2-40B4-BE49-F238E27FC236}">
                <a16:creationId xmlns:a16="http://schemas.microsoft.com/office/drawing/2014/main" id="{ADCF63C9-64EB-4DAE-AE8E-B9CB71505C55}"/>
              </a:ext>
            </a:extLst>
          </p:cNvPr>
          <p:cNvSpPr txBox="1"/>
          <p:nvPr/>
        </p:nvSpPr>
        <p:spPr>
          <a:xfrm>
            <a:off x="399063" y="1310489"/>
            <a:ext cx="8744937" cy="5955989"/>
          </a:xfrm>
          <a:prstGeom prst="rect">
            <a:avLst/>
          </a:prstGeom>
          <a:noFill/>
        </p:spPr>
        <p:txBody>
          <a:bodyPr wrap="square" rtlCol="0">
            <a:spAutoFit/>
          </a:bodyPr>
          <a:lstStyle/>
          <a:p>
            <a:pPr>
              <a:lnSpc>
                <a:spcPct val="150000"/>
              </a:lnSpc>
            </a:pPr>
            <a:r>
              <a:rPr lang="en-US" sz="1600" b="1" dirty="0" err="1">
                <a:latin typeface="Arial" panose="020B0604020202020204" pitchFamily="34" charset="0"/>
                <a:cs typeface="Arial" panose="020B0604020202020204" pitchFamily="34" charset="0"/>
              </a:rPr>
              <a:t>Nhận</a:t>
            </a:r>
            <a:r>
              <a:rPr lang="en-US" sz="1600" b="1" dirty="0">
                <a:latin typeface="Arial" panose="020B0604020202020204" pitchFamily="34" charset="0"/>
                <a:cs typeface="Arial" panose="020B0604020202020204" pitchFamily="34" charset="0"/>
              </a:rPr>
              <a:t> </a:t>
            </a:r>
            <a:r>
              <a:rPr lang="en-US" sz="1600" b="1" dirty="0" err="1">
                <a:latin typeface="Arial" panose="020B0604020202020204" pitchFamily="34" charset="0"/>
                <a:cs typeface="Arial" panose="020B0604020202020204" pitchFamily="34" charset="0"/>
              </a:rPr>
              <a:t>xét</a:t>
            </a:r>
            <a:r>
              <a:rPr lang="en-US" sz="1600" b="1" dirty="0">
                <a:latin typeface="Arial" panose="020B0604020202020204" pitchFamily="34" charset="0"/>
                <a:cs typeface="Arial" panose="020B0604020202020204" pitchFamily="34" charset="0"/>
              </a:rPr>
              <a:t>: </a:t>
            </a:r>
            <a:endParaRPr lang="en-US" sz="1600" b="1" dirty="0" smtClean="0">
              <a:latin typeface="Arial" panose="020B0604020202020204" pitchFamily="34" charset="0"/>
              <a:cs typeface="Arial" panose="020B0604020202020204" pitchFamily="34" charset="0"/>
            </a:endParaRPr>
          </a:p>
          <a:p>
            <a:pPr marL="285750" indent="-285750">
              <a:lnSpc>
                <a:spcPct val="150000"/>
              </a:lnSpc>
              <a:buFontTx/>
              <a:buChar char="-"/>
            </a:pPr>
            <a:r>
              <a:rPr lang="en-US" sz="1600" b="1" dirty="0" err="1" smtClean="0">
                <a:latin typeface="Arial" panose="020B0604020202020204" pitchFamily="34" charset="0"/>
                <a:cs typeface="Arial" panose="020B0604020202020204" pitchFamily="34" charset="0"/>
              </a:rPr>
              <a:t>Hiện</a:t>
            </a:r>
            <a:r>
              <a:rPr lang="en-US" sz="1600" b="1" dirty="0" smtClean="0">
                <a:latin typeface="Arial" panose="020B0604020202020204" pitchFamily="34" charset="0"/>
                <a:cs typeface="Arial" panose="020B0604020202020204" pitchFamily="34" charset="0"/>
              </a:rPr>
              <a:t> </a:t>
            </a:r>
            <a:r>
              <a:rPr lang="en-US" sz="1600" b="1" dirty="0">
                <a:latin typeface="Arial" panose="020B0604020202020204" pitchFamily="34" charset="0"/>
                <a:cs typeface="Arial" panose="020B0604020202020204" pitchFamily="34" charset="0"/>
              </a:rPr>
              <a:t>nay </a:t>
            </a:r>
            <a:r>
              <a:rPr lang="en-US" sz="1600" b="1" dirty="0" err="1">
                <a:latin typeface="Arial" panose="020B0604020202020204" pitchFamily="34" charset="0"/>
                <a:cs typeface="Arial" panose="020B0604020202020204" pitchFamily="34" charset="0"/>
              </a:rPr>
              <a:t>tất</a:t>
            </a:r>
            <a:r>
              <a:rPr lang="en-US" sz="1600" b="1" dirty="0">
                <a:latin typeface="Arial" panose="020B0604020202020204" pitchFamily="34" charset="0"/>
                <a:cs typeface="Arial" panose="020B0604020202020204" pitchFamily="34" charset="0"/>
              </a:rPr>
              <a:t> </a:t>
            </a:r>
            <a:r>
              <a:rPr lang="en-US" sz="1600" b="1" dirty="0" err="1">
                <a:latin typeface="Arial" panose="020B0604020202020204" pitchFamily="34" charset="0"/>
                <a:cs typeface="Arial" panose="020B0604020202020204" pitchFamily="34" charset="0"/>
              </a:rPr>
              <a:t>các</a:t>
            </a:r>
            <a:r>
              <a:rPr lang="en-US" sz="1600" b="1" dirty="0">
                <a:latin typeface="Arial" panose="020B0604020202020204" pitchFamily="34" charset="0"/>
                <a:cs typeface="Arial" panose="020B0604020202020204" pitchFamily="34" charset="0"/>
              </a:rPr>
              <a:t> </a:t>
            </a:r>
            <a:r>
              <a:rPr lang="en-US" sz="1600" b="1" dirty="0" err="1">
                <a:latin typeface="Arial" panose="020B0604020202020204" pitchFamily="34" charset="0"/>
                <a:cs typeface="Arial" panose="020B0604020202020204" pitchFamily="34" charset="0"/>
              </a:rPr>
              <a:t>quy</a:t>
            </a:r>
            <a:r>
              <a:rPr lang="en-US" sz="1600" b="1" dirty="0">
                <a:latin typeface="Arial" panose="020B0604020202020204" pitchFamily="34" charset="0"/>
                <a:cs typeface="Arial" panose="020B0604020202020204" pitchFamily="34" charset="0"/>
              </a:rPr>
              <a:t> </a:t>
            </a:r>
            <a:r>
              <a:rPr lang="en-US" sz="1600" b="1" dirty="0" err="1">
                <a:latin typeface="Arial" panose="020B0604020202020204" pitchFamily="34" charset="0"/>
                <a:cs typeface="Arial" panose="020B0604020202020204" pitchFamily="34" charset="0"/>
              </a:rPr>
              <a:t>định</a:t>
            </a:r>
            <a:r>
              <a:rPr lang="en-US" sz="1600" b="1" dirty="0">
                <a:latin typeface="Arial" panose="020B0604020202020204" pitchFamily="34" charset="0"/>
                <a:cs typeface="Arial" panose="020B0604020202020204" pitchFamily="34" charset="0"/>
              </a:rPr>
              <a:t> </a:t>
            </a:r>
            <a:r>
              <a:rPr lang="en-US" sz="1600" b="1" dirty="0" err="1">
                <a:latin typeface="Arial" panose="020B0604020202020204" pitchFamily="34" charset="0"/>
                <a:cs typeface="Arial" panose="020B0604020202020204" pitchFamily="34" charset="0"/>
              </a:rPr>
              <a:t>chỉ</a:t>
            </a:r>
            <a:r>
              <a:rPr lang="en-US" sz="1600" b="1" dirty="0">
                <a:latin typeface="Arial" panose="020B0604020202020204" pitchFamily="34" charset="0"/>
                <a:cs typeface="Arial" panose="020B0604020202020204" pitchFamily="34" charset="0"/>
              </a:rPr>
              <a:t> </a:t>
            </a:r>
            <a:r>
              <a:rPr lang="en-US" sz="1600" b="1" dirty="0" err="1">
                <a:latin typeface="Arial" panose="020B0604020202020204" pitchFamily="34" charset="0"/>
                <a:cs typeface="Arial" panose="020B0604020202020204" pitchFamily="34" charset="0"/>
              </a:rPr>
              <a:t>yêu</a:t>
            </a:r>
            <a:r>
              <a:rPr lang="en-US" sz="1600" b="1" dirty="0">
                <a:latin typeface="Arial" panose="020B0604020202020204" pitchFamily="34" charset="0"/>
                <a:cs typeface="Arial" panose="020B0604020202020204" pitchFamily="34" charset="0"/>
              </a:rPr>
              <a:t> </a:t>
            </a:r>
            <a:r>
              <a:rPr lang="en-US" sz="1600" b="1" dirty="0" err="1">
                <a:latin typeface="Arial" panose="020B0604020202020204" pitchFamily="34" charset="0"/>
                <a:cs typeface="Arial" panose="020B0604020202020204" pitchFamily="34" charset="0"/>
              </a:rPr>
              <a:t>cầu</a:t>
            </a:r>
            <a:r>
              <a:rPr lang="en-US" sz="1600" b="1" dirty="0">
                <a:latin typeface="Arial" panose="020B0604020202020204" pitchFamily="34" charset="0"/>
                <a:cs typeface="Arial" panose="020B0604020202020204" pitchFamily="34" charset="0"/>
              </a:rPr>
              <a:t> </a:t>
            </a:r>
            <a:r>
              <a:rPr lang="en-US" sz="1600" b="1" dirty="0" err="1">
                <a:latin typeface="Arial" panose="020B0604020202020204" pitchFamily="34" charset="0"/>
                <a:cs typeface="Arial" panose="020B0604020202020204" pitchFamily="34" charset="0"/>
              </a:rPr>
              <a:t>phải</a:t>
            </a:r>
            <a:r>
              <a:rPr lang="en-US" sz="1600" b="1" dirty="0">
                <a:latin typeface="Arial" panose="020B0604020202020204" pitchFamily="34" charset="0"/>
                <a:cs typeface="Arial" panose="020B0604020202020204" pitchFamily="34" charset="0"/>
              </a:rPr>
              <a:t> </a:t>
            </a:r>
            <a:r>
              <a:rPr lang="en-US" sz="1600" b="1" dirty="0" err="1">
                <a:latin typeface="Arial" panose="020B0604020202020204" pitchFamily="34" charset="0"/>
                <a:cs typeface="Arial" panose="020B0604020202020204" pitchFamily="34" charset="0"/>
              </a:rPr>
              <a:t>kiểm</a:t>
            </a:r>
            <a:r>
              <a:rPr lang="en-US" sz="1600" b="1" dirty="0">
                <a:latin typeface="Arial" panose="020B0604020202020204" pitchFamily="34" charset="0"/>
                <a:cs typeface="Arial" panose="020B0604020202020204" pitchFamily="34" charset="0"/>
              </a:rPr>
              <a:t> </a:t>
            </a:r>
            <a:r>
              <a:rPr lang="en-US" sz="1600" b="1" dirty="0" err="1">
                <a:latin typeface="Arial" panose="020B0604020202020204" pitchFamily="34" charset="0"/>
                <a:cs typeface="Arial" panose="020B0604020202020204" pitchFamily="34" charset="0"/>
              </a:rPr>
              <a:t>soát</a:t>
            </a:r>
            <a:r>
              <a:rPr lang="en-US" sz="1600" b="1" dirty="0">
                <a:latin typeface="Arial" panose="020B0604020202020204" pitchFamily="34" charset="0"/>
                <a:cs typeface="Arial" panose="020B0604020202020204" pitchFamily="34" charset="0"/>
              </a:rPr>
              <a:t> </a:t>
            </a:r>
            <a:r>
              <a:rPr lang="en-US" sz="1600" b="1" dirty="0" err="1">
                <a:latin typeface="Arial" panose="020B0604020202020204" pitchFamily="34" charset="0"/>
                <a:cs typeface="Arial" panose="020B0604020202020204" pitchFamily="34" charset="0"/>
              </a:rPr>
              <a:t>hóa</a:t>
            </a:r>
            <a:r>
              <a:rPr lang="en-US" sz="1600" b="1" dirty="0">
                <a:latin typeface="Arial" panose="020B0604020202020204" pitchFamily="34" charset="0"/>
                <a:cs typeface="Arial" panose="020B0604020202020204" pitchFamily="34" charset="0"/>
              </a:rPr>
              <a:t> </a:t>
            </a:r>
            <a:r>
              <a:rPr lang="en-US" sz="1600" b="1" dirty="0" err="1">
                <a:latin typeface="Arial" panose="020B0604020202020204" pitchFamily="34" charset="0"/>
                <a:cs typeface="Arial" panose="020B0604020202020204" pitchFamily="34" charset="0"/>
              </a:rPr>
              <a:t>chất</a:t>
            </a:r>
            <a:r>
              <a:rPr lang="en-US" sz="1600" b="1" dirty="0">
                <a:latin typeface="Arial" panose="020B0604020202020204" pitchFamily="34" charset="0"/>
                <a:cs typeface="Arial" panose="020B0604020202020204" pitchFamily="34" charset="0"/>
              </a:rPr>
              <a:t> </a:t>
            </a:r>
            <a:r>
              <a:rPr lang="en-US" sz="1600" b="1" dirty="0" err="1">
                <a:latin typeface="Arial" panose="020B0604020202020204" pitchFamily="34" charset="0"/>
                <a:cs typeface="Arial" panose="020B0604020202020204" pitchFamily="34" charset="0"/>
              </a:rPr>
              <a:t>có</a:t>
            </a:r>
            <a:r>
              <a:rPr lang="en-US" sz="1600" b="1" dirty="0">
                <a:latin typeface="Arial" panose="020B0604020202020204" pitchFamily="34" charset="0"/>
                <a:cs typeface="Arial" panose="020B0604020202020204" pitchFamily="34" charset="0"/>
              </a:rPr>
              <a:t> </a:t>
            </a:r>
            <a:r>
              <a:rPr lang="en-US" sz="1600" b="1" dirty="0" err="1">
                <a:latin typeface="Arial" panose="020B0604020202020204" pitchFamily="34" charset="0"/>
                <a:cs typeface="Arial" panose="020B0604020202020204" pitchFamily="34" charset="0"/>
              </a:rPr>
              <a:t>điều</a:t>
            </a:r>
            <a:r>
              <a:rPr lang="en-US" sz="1600" b="1" dirty="0">
                <a:latin typeface="Arial" panose="020B0604020202020204" pitchFamily="34" charset="0"/>
                <a:cs typeface="Arial" panose="020B0604020202020204" pitchFamily="34" charset="0"/>
              </a:rPr>
              <a:t> </a:t>
            </a:r>
            <a:r>
              <a:rPr lang="en-US" sz="1600" b="1" dirty="0" err="1">
                <a:latin typeface="Arial" panose="020B0604020202020204" pitchFamily="34" charset="0"/>
                <a:cs typeface="Arial" panose="020B0604020202020204" pitchFamily="34" charset="0"/>
              </a:rPr>
              <a:t>kiện</a:t>
            </a:r>
            <a:r>
              <a:rPr lang="en-US" sz="1600" b="1" dirty="0">
                <a:latin typeface="Arial" panose="020B0604020202020204" pitchFamily="34" charset="0"/>
                <a:cs typeface="Arial" panose="020B0604020202020204" pitchFamily="34" charset="0"/>
              </a:rPr>
              <a:t> </a:t>
            </a:r>
            <a:r>
              <a:rPr lang="en-US" sz="1600" b="1" dirty="0" err="1">
                <a:latin typeface="Arial" panose="020B0604020202020204" pitchFamily="34" charset="0"/>
                <a:cs typeface="Arial" panose="020B0604020202020204" pitchFamily="34" charset="0"/>
              </a:rPr>
              <a:t>và</a:t>
            </a:r>
            <a:r>
              <a:rPr lang="en-US" sz="1600" b="1" dirty="0">
                <a:latin typeface="Arial" panose="020B0604020202020204" pitchFamily="34" charset="0"/>
                <a:cs typeface="Arial" panose="020B0604020202020204" pitchFamily="34" charset="0"/>
              </a:rPr>
              <a:t> </a:t>
            </a:r>
            <a:r>
              <a:rPr lang="en-US" sz="1600" b="1" dirty="0" err="1">
                <a:latin typeface="Arial" panose="020B0604020202020204" pitchFamily="34" charset="0"/>
                <a:cs typeface="Arial" panose="020B0604020202020204" pitchFamily="34" charset="0"/>
              </a:rPr>
              <a:t>hóa</a:t>
            </a:r>
            <a:r>
              <a:rPr lang="en-US" sz="1600" b="1" dirty="0">
                <a:latin typeface="Arial" panose="020B0604020202020204" pitchFamily="34" charset="0"/>
                <a:cs typeface="Arial" panose="020B0604020202020204" pitchFamily="34" charset="0"/>
              </a:rPr>
              <a:t> </a:t>
            </a:r>
            <a:r>
              <a:rPr lang="en-US" sz="1600" b="1" dirty="0" err="1">
                <a:latin typeface="Arial" panose="020B0604020202020204" pitchFamily="34" charset="0"/>
                <a:cs typeface="Arial" panose="020B0604020202020204" pitchFamily="34" charset="0"/>
              </a:rPr>
              <a:t>chất</a:t>
            </a:r>
            <a:r>
              <a:rPr lang="en-US" sz="1600" b="1" dirty="0">
                <a:latin typeface="Arial" panose="020B0604020202020204" pitchFamily="34" charset="0"/>
                <a:cs typeface="Arial" panose="020B0604020202020204" pitchFamily="34" charset="0"/>
              </a:rPr>
              <a:t> </a:t>
            </a:r>
            <a:r>
              <a:rPr lang="en-US" sz="1600" b="1" dirty="0" err="1">
                <a:latin typeface="Arial" panose="020B0604020202020204" pitchFamily="34" charset="0"/>
                <a:cs typeface="Arial" panose="020B0604020202020204" pitchFamily="34" charset="0"/>
              </a:rPr>
              <a:t>cần</a:t>
            </a:r>
            <a:r>
              <a:rPr lang="en-US" sz="1600" b="1" dirty="0">
                <a:latin typeface="Arial" panose="020B0604020202020204" pitchFamily="34" charset="0"/>
                <a:cs typeface="Arial" panose="020B0604020202020204" pitchFamily="34" charset="0"/>
              </a:rPr>
              <a:t> </a:t>
            </a:r>
            <a:r>
              <a:rPr lang="en-US" sz="1600" b="1" dirty="0" err="1">
                <a:latin typeface="Arial" panose="020B0604020202020204" pitchFamily="34" charset="0"/>
                <a:cs typeface="Arial" panose="020B0604020202020204" pitchFamily="34" charset="0"/>
              </a:rPr>
              <a:t>kiểm</a:t>
            </a:r>
            <a:r>
              <a:rPr lang="en-US" sz="1600" b="1" dirty="0">
                <a:latin typeface="Arial" panose="020B0604020202020204" pitchFamily="34" charset="0"/>
                <a:cs typeface="Arial" panose="020B0604020202020204" pitchFamily="34" charset="0"/>
              </a:rPr>
              <a:t> </a:t>
            </a:r>
            <a:r>
              <a:rPr lang="en-US" sz="1600" b="1" dirty="0" err="1">
                <a:latin typeface="Arial" panose="020B0604020202020204" pitchFamily="34" charset="0"/>
                <a:cs typeface="Arial" panose="020B0604020202020204" pitchFamily="34" charset="0"/>
              </a:rPr>
              <a:t>soát</a:t>
            </a:r>
            <a:r>
              <a:rPr lang="en-US" sz="1600" b="1" dirty="0">
                <a:latin typeface="Arial" panose="020B0604020202020204" pitchFamily="34" charset="0"/>
                <a:cs typeface="Arial" panose="020B0604020202020204" pitchFamily="34" charset="0"/>
              </a:rPr>
              <a:t> </a:t>
            </a:r>
            <a:r>
              <a:rPr lang="en-US" sz="1600" b="1" dirty="0" err="1">
                <a:latin typeface="Arial" panose="020B0604020202020204" pitchFamily="34" charset="0"/>
                <a:cs typeface="Arial" panose="020B0604020202020204" pitchFamily="34" charset="0"/>
              </a:rPr>
              <a:t>đặc</a:t>
            </a:r>
            <a:r>
              <a:rPr lang="en-US" sz="1600" b="1" dirty="0">
                <a:latin typeface="Arial" panose="020B0604020202020204" pitchFamily="34" charset="0"/>
                <a:cs typeface="Arial" panose="020B0604020202020204" pitchFamily="34" charset="0"/>
              </a:rPr>
              <a:t> </a:t>
            </a:r>
            <a:r>
              <a:rPr lang="en-US" sz="1600" b="1" dirty="0" err="1">
                <a:latin typeface="Arial" panose="020B0604020202020204" pitchFamily="34" charset="0"/>
                <a:cs typeface="Arial" panose="020B0604020202020204" pitchFamily="34" charset="0"/>
              </a:rPr>
              <a:t>biệt</a:t>
            </a:r>
            <a:r>
              <a:rPr lang="en-US" sz="1600" b="1" dirty="0">
                <a:latin typeface="Arial" panose="020B0604020202020204" pitchFamily="34" charset="0"/>
                <a:cs typeface="Arial" panose="020B0604020202020204" pitchFamily="34" charset="0"/>
              </a:rPr>
              <a:t>. </a:t>
            </a:r>
            <a:r>
              <a:rPr lang="en-US" sz="1600" b="1" dirty="0" err="1">
                <a:latin typeface="Arial" panose="020B0604020202020204" pitchFamily="34" charset="0"/>
                <a:cs typeface="Arial" panose="020B0604020202020204" pitchFamily="34" charset="0"/>
              </a:rPr>
              <a:t>Đồng</a:t>
            </a:r>
            <a:r>
              <a:rPr lang="en-US" sz="1600" b="1" dirty="0">
                <a:latin typeface="Arial" panose="020B0604020202020204" pitchFamily="34" charset="0"/>
                <a:cs typeface="Arial" panose="020B0604020202020204" pitchFamily="34" charset="0"/>
              </a:rPr>
              <a:t> </a:t>
            </a:r>
            <a:r>
              <a:rPr lang="en-US" sz="1600" b="1" dirty="0" err="1">
                <a:latin typeface="Arial" panose="020B0604020202020204" pitchFamily="34" charset="0"/>
                <a:cs typeface="Arial" panose="020B0604020202020204" pitchFamily="34" charset="0"/>
              </a:rPr>
              <a:t>thời</a:t>
            </a:r>
            <a:r>
              <a:rPr lang="en-US" sz="1600" b="1" dirty="0">
                <a:latin typeface="Arial" panose="020B0604020202020204" pitchFamily="34" charset="0"/>
                <a:cs typeface="Arial" panose="020B0604020202020204" pitchFamily="34" charset="0"/>
              </a:rPr>
              <a:t>, </a:t>
            </a:r>
            <a:r>
              <a:rPr lang="en-US" sz="1600" b="1" dirty="0" err="1">
                <a:latin typeface="Arial" panose="020B0604020202020204" pitchFamily="34" charset="0"/>
                <a:cs typeface="Arial" panose="020B0604020202020204" pitchFamily="34" charset="0"/>
              </a:rPr>
              <a:t>các</a:t>
            </a:r>
            <a:r>
              <a:rPr lang="en-US" sz="1600" b="1" dirty="0">
                <a:latin typeface="Arial" panose="020B0604020202020204" pitchFamily="34" charset="0"/>
                <a:cs typeface="Arial" panose="020B0604020202020204" pitchFamily="34" charset="0"/>
              </a:rPr>
              <a:t> </a:t>
            </a:r>
            <a:r>
              <a:rPr lang="en-US" sz="1600" b="1" dirty="0" err="1">
                <a:latin typeface="Arial" panose="020B0604020202020204" pitchFamily="34" charset="0"/>
                <a:cs typeface="Arial" panose="020B0604020202020204" pitchFamily="34" charset="0"/>
              </a:rPr>
              <a:t>quốc</a:t>
            </a:r>
            <a:r>
              <a:rPr lang="en-US" sz="1600" b="1" dirty="0">
                <a:latin typeface="Arial" panose="020B0604020202020204" pitchFamily="34" charset="0"/>
                <a:cs typeface="Arial" panose="020B0604020202020204" pitchFamily="34" charset="0"/>
              </a:rPr>
              <a:t> </a:t>
            </a:r>
            <a:r>
              <a:rPr lang="en-US" sz="1600" b="1" dirty="0" err="1">
                <a:latin typeface="Arial" panose="020B0604020202020204" pitchFamily="34" charset="0"/>
                <a:cs typeface="Arial" panose="020B0604020202020204" pitchFamily="34" charset="0"/>
              </a:rPr>
              <a:t>gia</a:t>
            </a:r>
            <a:r>
              <a:rPr lang="en-US" sz="1600" b="1" dirty="0">
                <a:latin typeface="Arial" panose="020B0604020202020204" pitchFamily="34" charset="0"/>
                <a:cs typeface="Arial" panose="020B0604020202020204" pitchFamily="34" charset="0"/>
              </a:rPr>
              <a:t> </a:t>
            </a:r>
            <a:r>
              <a:rPr lang="en-US" sz="1600" b="1" dirty="0" err="1">
                <a:latin typeface="Arial" panose="020B0604020202020204" pitchFamily="34" charset="0"/>
                <a:cs typeface="Arial" panose="020B0604020202020204" pitchFamily="34" charset="0"/>
              </a:rPr>
              <a:t>trên</a:t>
            </a:r>
            <a:r>
              <a:rPr lang="en-US" sz="1600" b="1" dirty="0">
                <a:latin typeface="Arial" panose="020B0604020202020204" pitchFamily="34" charset="0"/>
                <a:cs typeface="Arial" panose="020B0604020202020204" pitchFamily="34" charset="0"/>
              </a:rPr>
              <a:t> </a:t>
            </a:r>
            <a:r>
              <a:rPr lang="en-US" sz="1600" b="1" dirty="0" err="1">
                <a:latin typeface="Arial" panose="020B0604020202020204" pitchFamily="34" charset="0"/>
                <a:cs typeface="Arial" panose="020B0604020202020204" pitchFamily="34" charset="0"/>
              </a:rPr>
              <a:t>thế</a:t>
            </a:r>
            <a:r>
              <a:rPr lang="en-US" sz="1600" b="1" dirty="0">
                <a:latin typeface="Arial" panose="020B0604020202020204" pitchFamily="34" charset="0"/>
                <a:cs typeface="Arial" panose="020B0604020202020204" pitchFamily="34" charset="0"/>
              </a:rPr>
              <a:t> </a:t>
            </a:r>
            <a:r>
              <a:rPr lang="en-US" sz="1600" b="1" dirty="0" err="1">
                <a:latin typeface="Arial" panose="020B0604020202020204" pitchFamily="34" charset="0"/>
                <a:cs typeface="Arial" panose="020B0604020202020204" pitchFamily="34" charset="0"/>
              </a:rPr>
              <a:t>giới</a:t>
            </a:r>
            <a:r>
              <a:rPr lang="en-US" sz="1600" b="1" dirty="0">
                <a:latin typeface="Arial" panose="020B0604020202020204" pitchFamily="34" charset="0"/>
                <a:cs typeface="Arial" panose="020B0604020202020204" pitchFamily="34" charset="0"/>
              </a:rPr>
              <a:t> </a:t>
            </a:r>
            <a:r>
              <a:rPr lang="en-US" sz="1600" b="1" dirty="0" err="1">
                <a:latin typeface="Arial" panose="020B0604020202020204" pitchFamily="34" charset="0"/>
                <a:cs typeface="Arial" panose="020B0604020202020204" pitchFamily="34" charset="0"/>
              </a:rPr>
              <a:t>cũng</a:t>
            </a:r>
            <a:r>
              <a:rPr lang="en-US" sz="1600" b="1" dirty="0">
                <a:latin typeface="Arial" panose="020B0604020202020204" pitchFamily="34" charset="0"/>
                <a:cs typeface="Arial" panose="020B0604020202020204" pitchFamily="34" charset="0"/>
              </a:rPr>
              <a:t> </a:t>
            </a:r>
            <a:r>
              <a:rPr lang="en-US" sz="1600" b="1" dirty="0" err="1">
                <a:latin typeface="Arial" panose="020B0604020202020204" pitchFamily="34" charset="0"/>
                <a:cs typeface="Arial" panose="020B0604020202020204" pitchFamily="34" charset="0"/>
              </a:rPr>
              <a:t>chỉ</a:t>
            </a:r>
            <a:r>
              <a:rPr lang="en-US" sz="1600" b="1" dirty="0">
                <a:latin typeface="Arial" panose="020B0604020202020204" pitchFamily="34" charset="0"/>
                <a:cs typeface="Arial" panose="020B0604020202020204" pitchFamily="34" charset="0"/>
              </a:rPr>
              <a:t> </a:t>
            </a:r>
            <a:r>
              <a:rPr lang="en-US" sz="1600" b="1" dirty="0" err="1">
                <a:latin typeface="Arial" panose="020B0604020202020204" pitchFamily="34" charset="0"/>
                <a:cs typeface="Arial" panose="020B0604020202020204" pitchFamily="34" charset="0"/>
              </a:rPr>
              <a:t>quản</a:t>
            </a:r>
            <a:r>
              <a:rPr lang="en-US" sz="1600" b="1" dirty="0">
                <a:latin typeface="Arial" panose="020B0604020202020204" pitchFamily="34" charset="0"/>
                <a:cs typeface="Arial" panose="020B0604020202020204" pitchFamily="34" charset="0"/>
              </a:rPr>
              <a:t> </a:t>
            </a:r>
            <a:r>
              <a:rPr lang="en-US" sz="1600" b="1" dirty="0" err="1">
                <a:latin typeface="Arial" panose="020B0604020202020204" pitchFamily="34" charset="0"/>
                <a:cs typeface="Arial" panose="020B0604020202020204" pitchFamily="34" charset="0"/>
              </a:rPr>
              <a:t>lý</a:t>
            </a:r>
            <a:r>
              <a:rPr lang="en-US" sz="1600" b="1" dirty="0">
                <a:latin typeface="Arial" panose="020B0604020202020204" pitchFamily="34" charset="0"/>
                <a:cs typeface="Arial" panose="020B0604020202020204" pitchFamily="34" charset="0"/>
              </a:rPr>
              <a:t> </a:t>
            </a:r>
            <a:r>
              <a:rPr lang="en-US" sz="1600" b="1" dirty="0" err="1">
                <a:latin typeface="Arial" panose="020B0604020202020204" pitchFamily="34" charset="0"/>
                <a:cs typeface="Arial" panose="020B0604020202020204" pitchFamily="34" charset="0"/>
              </a:rPr>
              <a:t>các</a:t>
            </a:r>
            <a:r>
              <a:rPr lang="en-US" sz="1600" b="1" dirty="0">
                <a:latin typeface="Arial" panose="020B0604020202020204" pitchFamily="34" charset="0"/>
                <a:cs typeface="Arial" panose="020B0604020202020204" pitchFamily="34" charset="0"/>
              </a:rPr>
              <a:t> </a:t>
            </a:r>
            <a:r>
              <a:rPr lang="en-US" sz="1600" b="1" dirty="0" err="1">
                <a:latin typeface="Arial" panose="020B0604020202020204" pitchFamily="34" charset="0"/>
                <a:cs typeface="Arial" panose="020B0604020202020204" pitchFamily="34" charset="0"/>
              </a:rPr>
              <a:t>hóa</a:t>
            </a:r>
            <a:r>
              <a:rPr lang="en-US" sz="1600" b="1" dirty="0">
                <a:latin typeface="Arial" panose="020B0604020202020204" pitchFamily="34" charset="0"/>
                <a:cs typeface="Arial" panose="020B0604020202020204" pitchFamily="34" charset="0"/>
              </a:rPr>
              <a:t> </a:t>
            </a:r>
            <a:r>
              <a:rPr lang="en-US" sz="1600" b="1" dirty="0" err="1">
                <a:latin typeface="Arial" panose="020B0604020202020204" pitchFamily="34" charset="0"/>
                <a:cs typeface="Arial" panose="020B0604020202020204" pitchFamily="34" charset="0"/>
              </a:rPr>
              <a:t>chất</a:t>
            </a:r>
            <a:r>
              <a:rPr lang="en-US" sz="1600" b="1" dirty="0">
                <a:latin typeface="Arial" panose="020B0604020202020204" pitchFamily="34" charset="0"/>
                <a:cs typeface="Arial" panose="020B0604020202020204" pitchFamily="34" charset="0"/>
              </a:rPr>
              <a:t> </a:t>
            </a:r>
            <a:r>
              <a:rPr lang="en-US" sz="1600" b="1" dirty="0" err="1">
                <a:latin typeface="Arial" panose="020B0604020202020204" pitchFamily="34" charset="0"/>
                <a:cs typeface="Arial" panose="020B0604020202020204" pitchFamily="34" charset="0"/>
              </a:rPr>
              <a:t>cần</a:t>
            </a:r>
            <a:r>
              <a:rPr lang="en-US" sz="1600" b="1" dirty="0">
                <a:latin typeface="Arial" panose="020B0604020202020204" pitchFamily="34" charset="0"/>
                <a:cs typeface="Arial" panose="020B0604020202020204" pitchFamily="34" charset="0"/>
              </a:rPr>
              <a:t> </a:t>
            </a:r>
            <a:r>
              <a:rPr lang="en-US" sz="1600" b="1" dirty="0" err="1">
                <a:latin typeface="Arial" panose="020B0604020202020204" pitchFamily="34" charset="0"/>
                <a:cs typeface="Arial" panose="020B0604020202020204" pitchFamily="34" charset="0"/>
              </a:rPr>
              <a:t>kiểm</a:t>
            </a:r>
            <a:r>
              <a:rPr lang="en-US" sz="1600" b="1" dirty="0">
                <a:latin typeface="Arial" panose="020B0604020202020204" pitchFamily="34" charset="0"/>
                <a:cs typeface="Arial" panose="020B0604020202020204" pitchFamily="34" charset="0"/>
              </a:rPr>
              <a:t> </a:t>
            </a:r>
            <a:r>
              <a:rPr lang="en-US" sz="1600" b="1" dirty="0" err="1">
                <a:latin typeface="Arial" panose="020B0604020202020204" pitchFamily="34" charset="0"/>
                <a:cs typeface="Arial" panose="020B0604020202020204" pitchFamily="34" charset="0"/>
              </a:rPr>
              <a:t>soát</a:t>
            </a:r>
            <a:r>
              <a:rPr lang="en-US" sz="1600" b="1" dirty="0">
                <a:latin typeface="Arial" panose="020B0604020202020204" pitchFamily="34" charset="0"/>
                <a:cs typeface="Arial" panose="020B0604020202020204" pitchFamily="34" charset="0"/>
              </a:rPr>
              <a:t> </a:t>
            </a:r>
            <a:r>
              <a:rPr lang="en-US" sz="1600" b="1" dirty="0" err="1">
                <a:latin typeface="Arial" panose="020B0604020202020204" pitchFamily="34" charset="0"/>
                <a:cs typeface="Arial" panose="020B0604020202020204" pitchFamily="34" charset="0"/>
              </a:rPr>
              <a:t>hoặc</a:t>
            </a:r>
            <a:r>
              <a:rPr lang="en-US" sz="1600" b="1" dirty="0">
                <a:latin typeface="Arial" panose="020B0604020202020204" pitchFamily="34" charset="0"/>
                <a:cs typeface="Arial" panose="020B0604020202020204" pitchFamily="34" charset="0"/>
              </a:rPr>
              <a:t> </a:t>
            </a:r>
            <a:r>
              <a:rPr lang="en-US" sz="1600" b="1" dirty="0" err="1">
                <a:latin typeface="Arial" panose="020B0604020202020204" pitchFamily="34" charset="0"/>
                <a:cs typeface="Arial" panose="020B0604020202020204" pitchFamily="34" charset="0"/>
              </a:rPr>
              <a:t>hóa</a:t>
            </a:r>
            <a:r>
              <a:rPr lang="en-US" sz="1600" b="1" dirty="0">
                <a:latin typeface="Arial" panose="020B0604020202020204" pitchFamily="34" charset="0"/>
                <a:cs typeface="Arial" panose="020B0604020202020204" pitchFamily="34" charset="0"/>
              </a:rPr>
              <a:t> </a:t>
            </a:r>
            <a:r>
              <a:rPr lang="en-US" sz="1600" b="1" dirty="0" err="1">
                <a:latin typeface="Arial" panose="020B0604020202020204" pitchFamily="34" charset="0"/>
                <a:cs typeface="Arial" panose="020B0604020202020204" pitchFamily="34" charset="0"/>
              </a:rPr>
              <a:t>chất</a:t>
            </a:r>
            <a:r>
              <a:rPr lang="en-US" sz="1600" b="1" dirty="0">
                <a:latin typeface="Arial" panose="020B0604020202020204" pitchFamily="34" charset="0"/>
                <a:cs typeface="Arial" panose="020B0604020202020204" pitchFamily="34" charset="0"/>
              </a:rPr>
              <a:t> </a:t>
            </a:r>
            <a:r>
              <a:rPr lang="en-US" sz="1600" b="1" dirty="0" err="1">
                <a:latin typeface="Arial" panose="020B0604020202020204" pitchFamily="34" charset="0"/>
                <a:cs typeface="Arial" panose="020B0604020202020204" pitchFamily="34" charset="0"/>
              </a:rPr>
              <a:t>cần</a:t>
            </a:r>
            <a:r>
              <a:rPr lang="en-US" sz="1600" b="1" dirty="0">
                <a:latin typeface="Arial" panose="020B0604020202020204" pitchFamily="34" charset="0"/>
                <a:cs typeface="Arial" panose="020B0604020202020204" pitchFamily="34" charset="0"/>
              </a:rPr>
              <a:t> </a:t>
            </a:r>
            <a:r>
              <a:rPr lang="en-US" sz="1600" b="1" dirty="0" err="1">
                <a:latin typeface="Arial" panose="020B0604020202020204" pitchFamily="34" charset="0"/>
                <a:cs typeface="Arial" panose="020B0604020202020204" pitchFamily="34" charset="0"/>
              </a:rPr>
              <a:t>kiểm</a:t>
            </a:r>
            <a:r>
              <a:rPr lang="en-US" sz="1600" b="1" dirty="0">
                <a:latin typeface="Arial" panose="020B0604020202020204" pitchFamily="34" charset="0"/>
                <a:cs typeface="Arial" panose="020B0604020202020204" pitchFamily="34" charset="0"/>
              </a:rPr>
              <a:t> </a:t>
            </a:r>
            <a:r>
              <a:rPr lang="en-US" sz="1600" b="1" dirty="0" err="1">
                <a:latin typeface="Arial" panose="020B0604020202020204" pitchFamily="34" charset="0"/>
                <a:cs typeface="Arial" panose="020B0604020202020204" pitchFamily="34" charset="0"/>
              </a:rPr>
              <a:t>soát</a:t>
            </a:r>
            <a:r>
              <a:rPr lang="en-US" sz="1600" b="1" dirty="0">
                <a:latin typeface="Arial" panose="020B0604020202020204" pitchFamily="34" charset="0"/>
                <a:cs typeface="Arial" panose="020B0604020202020204" pitchFamily="34" charset="0"/>
              </a:rPr>
              <a:t> </a:t>
            </a:r>
            <a:r>
              <a:rPr lang="en-US" sz="1600" b="1" dirty="0" err="1">
                <a:latin typeface="Arial" panose="020B0604020202020204" pitchFamily="34" charset="0"/>
                <a:cs typeface="Arial" panose="020B0604020202020204" pitchFamily="34" charset="0"/>
              </a:rPr>
              <a:t>đặc</a:t>
            </a:r>
            <a:r>
              <a:rPr lang="en-US" sz="1600" b="1" dirty="0">
                <a:latin typeface="Arial" panose="020B0604020202020204" pitchFamily="34" charset="0"/>
                <a:cs typeface="Arial" panose="020B0604020202020204" pitchFamily="34" charset="0"/>
              </a:rPr>
              <a:t> </a:t>
            </a:r>
            <a:r>
              <a:rPr lang="en-US" sz="1600" b="1" dirty="0" err="1">
                <a:latin typeface="Arial" panose="020B0604020202020204" pitchFamily="34" charset="0"/>
                <a:cs typeface="Arial" panose="020B0604020202020204" pitchFamily="34" charset="0"/>
              </a:rPr>
              <a:t>biệt</a:t>
            </a:r>
            <a:r>
              <a:rPr lang="en-US" sz="1600" b="1" dirty="0">
                <a:latin typeface="Arial" panose="020B0604020202020204" pitchFamily="34" charset="0"/>
                <a:cs typeface="Arial" panose="020B0604020202020204" pitchFamily="34" charset="0"/>
              </a:rPr>
              <a:t>, </a:t>
            </a:r>
            <a:r>
              <a:rPr lang="en-US" sz="1600" b="1" dirty="0" err="1">
                <a:latin typeface="Arial" panose="020B0604020202020204" pitchFamily="34" charset="0"/>
                <a:cs typeface="Arial" panose="020B0604020202020204" pitchFamily="34" charset="0"/>
              </a:rPr>
              <a:t>hóa</a:t>
            </a:r>
            <a:r>
              <a:rPr lang="en-US" sz="1600" b="1" dirty="0">
                <a:latin typeface="Arial" panose="020B0604020202020204" pitchFamily="34" charset="0"/>
                <a:cs typeface="Arial" panose="020B0604020202020204" pitchFamily="34" charset="0"/>
              </a:rPr>
              <a:t> </a:t>
            </a:r>
            <a:r>
              <a:rPr lang="en-US" sz="1600" b="1" dirty="0" err="1">
                <a:latin typeface="Arial" panose="020B0604020202020204" pitchFamily="34" charset="0"/>
                <a:cs typeface="Arial" panose="020B0604020202020204" pitchFamily="34" charset="0"/>
              </a:rPr>
              <a:t>chất</a:t>
            </a:r>
            <a:r>
              <a:rPr lang="en-US" sz="1600" b="1" dirty="0">
                <a:latin typeface="Arial" panose="020B0604020202020204" pitchFamily="34" charset="0"/>
                <a:cs typeface="Arial" panose="020B0604020202020204" pitchFamily="34" charset="0"/>
              </a:rPr>
              <a:t> </a:t>
            </a:r>
            <a:r>
              <a:rPr lang="en-US" sz="1600" b="1" dirty="0" err="1">
                <a:latin typeface="Arial" panose="020B0604020202020204" pitchFamily="34" charset="0"/>
                <a:cs typeface="Arial" panose="020B0604020202020204" pitchFamily="34" charset="0"/>
              </a:rPr>
              <a:t>độc</a:t>
            </a:r>
            <a:r>
              <a:rPr lang="en-US" sz="1600" b="1" dirty="0">
                <a:latin typeface="Arial" panose="020B0604020202020204" pitchFamily="34" charset="0"/>
                <a:cs typeface="Arial" panose="020B0604020202020204" pitchFamily="34" charset="0"/>
              </a:rPr>
              <a:t> </a:t>
            </a:r>
            <a:r>
              <a:rPr lang="en-US" sz="1600" b="1" dirty="0" err="1">
                <a:latin typeface="Arial" panose="020B0604020202020204" pitchFamily="34" charset="0"/>
                <a:cs typeface="Arial" panose="020B0604020202020204" pitchFamily="34" charset="0"/>
              </a:rPr>
              <a:t>hại</a:t>
            </a:r>
            <a:r>
              <a:rPr lang="en-US" sz="1600" b="1" dirty="0">
                <a:latin typeface="Arial" panose="020B0604020202020204" pitchFamily="34" charset="0"/>
                <a:cs typeface="Arial" panose="020B0604020202020204" pitchFamily="34" charset="0"/>
              </a:rPr>
              <a:t>.  </a:t>
            </a:r>
            <a:r>
              <a:rPr lang="en-US" sz="1600" b="1" dirty="0" err="1">
                <a:latin typeface="Arial" panose="020B0604020202020204" pitchFamily="34" charset="0"/>
                <a:cs typeface="Arial" panose="020B0604020202020204" pitchFamily="34" charset="0"/>
              </a:rPr>
              <a:t>Việc</a:t>
            </a:r>
            <a:r>
              <a:rPr lang="en-US" sz="1600" b="1" dirty="0">
                <a:latin typeface="Arial" panose="020B0604020202020204" pitchFamily="34" charset="0"/>
                <a:cs typeface="Arial" panose="020B0604020202020204" pitchFamily="34" charset="0"/>
              </a:rPr>
              <a:t> </a:t>
            </a:r>
            <a:r>
              <a:rPr lang="en-US" sz="1600" b="1" dirty="0" err="1">
                <a:latin typeface="Arial" panose="020B0604020202020204" pitchFamily="34" charset="0"/>
                <a:cs typeface="Arial" panose="020B0604020202020204" pitchFamily="34" charset="0"/>
              </a:rPr>
              <a:t>phải</a:t>
            </a:r>
            <a:r>
              <a:rPr lang="en-US" sz="1600" b="1" dirty="0">
                <a:latin typeface="Arial" panose="020B0604020202020204" pitchFamily="34" charset="0"/>
                <a:cs typeface="Arial" panose="020B0604020202020204" pitchFamily="34" charset="0"/>
              </a:rPr>
              <a:t> </a:t>
            </a:r>
            <a:r>
              <a:rPr lang="en-US" sz="1600" b="1" dirty="0" err="1">
                <a:latin typeface="Arial" panose="020B0604020202020204" pitchFamily="34" charset="0"/>
                <a:cs typeface="Arial" panose="020B0604020202020204" pitchFamily="34" charset="0"/>
              </a:rPr>
              <a:t>kiểm</a:t>
            </a:r>
            <a:r>
              <a:rPr lang="en-US" sz="1600" b="1" dirty="0">
                <a:latin typeface="Arial" panose="020B0604020202020204" pitchFamily="34" charset="0"/>
                <a:cs typeface="Arial" panose="020B0604020202020204" pitchFamily="34" charset="0"/>
              </a:rPr>
              <a:t> </a:t>
            </a:r>
            <a:r>
              <a:rPr lang="en-US" sz="1600" b="1" dirty="0" err="1">
                <a:latin typeface="Arial" panose="020B0604020202020204" pitchFamily="34" charset="0"/>
                <a:cs typeface="Arial" panose="020B0604020202020204" pitchFamily="34" charset="0"/>
              </a:rPr>
              <a:t>soát</a:t>
            </a:r>
            <a:r>
              <a:rPr lang="en-US" sz="1600" b="1" dirty="0">
                <a:latin typeface="Arial" panose="020B0604020202020204" pitchFamily="34" charset="0"/>
                <a:cs typeface="Arial" panose="020B0604020202020204" pitchFamily="34" charset="0"/>
              </a:rPr>
              <a:t> </a:t>
            </a:r>
            <a:r>
              <a:rPr lang="en-US" sz="1600" b="1" dirty="0" err="1">
                <a:latin typeface="Arial" panose="020B0604020202020204" pitchFamily="34" charset="0"/>
                <a:cs typeface="Arial" panose="020B0604020202020204" pitchFamily="34" charset="0"/>
              </a:rPr>
              <a:t>cả</a:t>
            </a:r>
            <a:r>
              <a:rPr lang="en-US" sz="1600" b="1" dirty="0">
                <a:latin typeface="Arial" panose="020B0604020202020204" pitchFamily="34" charset="0"/>
                <a:cs typeface="Arial" panose="020B0604020202020204" pitchFamily="34" charset="0"/>
              </a:rPr>
              <a:t> </a:t>
            </a:r>
            <a:r>
              <a:rPr lang="en-US" sz="1600" b="1" dirty="0" err="1">
                <a:latin typeface="Arial" panose="020B0604020202020204" pitchFamily="34" charset="0"/>
                <a:cs typeface="Arial" panose="020B0604020202020204" pitchFamily="34" charset="0"/>
              </a:rPr>
              <a:t>các</a:t>
            </a:r>
            <a:r>
              <a:rPr lang="en-US" sz="1600" b="1" dirty="0">
                <a:latin typeface="Arial" panose="020B0604020202020204" pitchFamily="34" charset="0"/>
                <a:cs typeface="Arial" panose="020B0604020202020204" pitchFamily="34" charset="0"/>
              </a:rPr>
              <a:t> </a:t>
            </a:r>
            <a:r>
              <a:rPr lang="en-US" sz="1600" b="1" dirty="0" err="1">
                <a:latin typeface="Arial" panose="020B0604020202020204" pitchFamily="34" charset="0"/>
                <a:cs typeface="Arial" panose="020B0604020202020204" pitchFamily="34" charset="0"/>
              </a:rPr>
              <a:t>hóa</a:t>
            </a:r>
            <a:r>
              <a:rPr lang="en-US" sz="1600" b="1" dirty="0">
                <a:latin typeface="Arial" panose="020B0604020202020204" pitchFamily="34" charset="0"/>
                <a:cs typeface="Arial" panose="020B0604020202020204" pitchFamily="34" charset="0"/>
              </a:rPr>
              <a:t> </a:t>
            </a:r>
            <a:r>
              <a:rPr lang="en-US" sz="1600" b="1" dirty="0" err="1">
                <a:latin typeface="Arial" panose="020B0604020202020204" pitchFamily="34" charset="0"/>
                <a:cs typeface="Arial" panose="020B0604020202020204" pitchFamily="34" charset="0"/>
              </a:rPr>
              <a:t>chất</a:t>
            </a:r>
            <a:r>
              <a:rPr lang="en-US" sz="1600" b="1" dirty="0">
                <a:latin typeface="Arial" panose="020B0604020202020204" pitchFamily="34" charset="0"/>
                <a:cs typeface="Arial" panose="020B0604020202020204" pitchFamily="34" charset="0"/>
              </a:rPr>
              <a:t> </a:t>
            </a:r>
            <a:r>
              <a:rPr lang="en-US" sz="1600" b="1" dirty="0" err="1">
                <a:latin typeface="Arial" panose="020B0604020202020204" pitchFamily="34" charset="0"/>
                <a:cs typeface="Arial" panose="020B0604020202020204" pitchFamily="34" charset="0"/>
              </a:rPr>
              <a:t>không</a:t>
            </a:r>
            <a:r>
              <a:rPr lang="en-US" sz="1600" b="1" dirty="0">
                <a:latin typeface="Arial" panose="020B0604020202020204" pitchFamily="34" charset="0"/>
                <a:cs typeface="Arial" panose="020B0604020202020204" pitchFamily="34" charset="0"/>
              </a:rPr>
              <a:t> </a:t>
            </a:r>
            <a:r>
              <a:rPr lang="en-US" sz="1600" b="1" dirty="0" err="1">
                <a:latin typeface="Arial" panose="020B0604020202020204" pitchFamily="34" charset="0"/>
                <a:cs typeface="Arial" panose="020B0604020202020204" pitchFamily="34" charset="0"/>
              </a:rPr>
              <a:t>thuộc</a:t>
            </a:r>
            <a:r>
              <a:rPr lang="en-US" sz="1600" b="1" dirty="0">
                <a:latin typeface="Arial" panose="020B0604020202020204" pitchFamily="34" charset="0"/>
                <a:cs typeface="Arial" panose="020B0604020202020204" pitchFamily="34" charset="0"/>
              </a:rPr>
              <a:t> 2 </a:t>
            </a:r>
            <a:r>
              <a:rPr lang="en-US" sz="1600" b="1" dirty="0" err="1">
                <a:latin typeface="Arial" panose="020B0604020202020204" pitchFamily="34" charset="0"/>
                <a:cs typeface="Arial" panose="020B0604020202020204" pitchFamily="34" charset="0"/>
              </a:rPr>
              <a:t>loại</a:t>
            </a:r>
            <a:r>
              <a:rPr lang="en-US" sz="1600" b="1" dirty="0">
                <a:latin typeface="Arial" panose="020B0604020202020204" pitchFamily="34" charset="0"/>
                <a:cs typeface="Arial" panose="020B0604020202020204" pitchFamily="34" charset="0"/>
              </a:rPr>
              <a:t> </a:t>
            </a:r>
            <a:r>
              <a:rPr lang="en-US" sz="1600" b="1" dirty="0" err="1">
                <a:latin typeface="Arial" panose="020B0604020202020204" pitchFamily="34" charset="0"/>
                <a:cs typeface="Arial" panose="020B0604020202020204" pitchFamily="34" charset="0"/>
              </a:rPr>
              <a:t>hóa</a:t>
            </a:r>
            <a:r>
              <a:rPr lang="en-US" sz="1600" b="1" dirty="0">
                <a:latin typeface="Arial" panose="020B0604020202020204" pitchFamily="34" charset="0"/>
                <a:cs typeface="Arial" panose="020B0604020202020204" pitchFamily="34" charset="0"/>
              </a:rPr>
              <a:t> </a:t>
            </a:r>
            <a:r>
              <a:rPr lang="en-US" sz="1600" b="1" dirty="0" err="1">
                <a:latin typeface="Arial" panose="020B0604020202020204" pitchFamily="34" charset="0"/>
                <a:cs typeface="Arial" panose="020B0604020202020204" pitchFamily="34" charset="0"/>
              </a:rPr>
              <a:t>chất</a:t>
            </a:r>
            <a:r>
              <a:rPr lang="en-US" sz="1600" b="1" dirty="0">
                <a:latin typeface="Arial" panose="020B0604020202020204" pitchFamily="34" charset="0"/>
                <a:cs typeface="Arial" panose="020B0604020202020204" pitchFamily="34" charset="0"/>
              </a:rPr>
              <a:t> </a:t>
            </a:r>
            <a:r>
              <a:rPr lang="en-US" sz="1600" b="1" dirty="0" err="1">
                <a:latin typeface="Arial" panose="020B0604020202020204" pitchFamily="34" charset="0"/>
                <a:cs typeface="Arial" panose="020B0604020202020204" pitchFamily="34" charset="0"/>
              </a:rPr>
              <a:t>trên</a:t>
            </a:r>
            <a:r>
              <a:rPr lang="en-US" sz="1600" b="1" dirty="0">
                <a:latin typeface="Arial" panose="020B0604020202020204" pitchFamily="34" charset="0"/>
                <a:cs typeface="Arial" panose="020B0604020202020204" pitchFamily="34" charset="0"/>
              </a:rPr>
              <a:t> </a:t>
            </a:r>
            <a:r>
              <a:rPr lang="en-US" sz="1600" b="1" dirty="0" err="1">
                <a:latin typeface="Arial" panose="020B0604020202020204" pitchFamily="34" charset="0"/>
                <a:cs typeface="Arial" panose="020B0604020202020204" pitchFamily="34" charset="0"/>
              </a:rPr>
              <a:t>là</a:t>
            </a:r>
            <a:r>
              <a:rPr lang="en-US" sz="1600" b="1" dirty="0">
                <a:latin typeface="Arial" panose="020B0604020202020204" pitchFamily="34" charset="0"/>
                <a:cs typeface="Arial" panose="020B0604020202020204" pitchFamily="34" charset="0"/>
              </a:rPr>
              <a:t> </a:t>
            </a:r>
            <a:r>
              <a:rPr lang="en-US" sz="1600" b="1" dirty="0" err="1">
                <a:latin typeface="Arial" panose="020B0604020202020204" pitchFamily="34" charset="0"/>
                <a:cs typeface="Arial" panose="020B0604020202020204" pitchFamily="34" charset="0"/>
              </a:rPr>
              <a:t>không</a:t>
            </a:r>
            <a:r>
              <a:rPr lang="en-US" sz="1600" b="1" dirty="0">
                <a:latin typeface="Arial" panose="020B0604020202020204" pitchFamily="34" charset="0"/>
                <a:cs typeface="Arial" panose="020B0604020202020204" pitchFamily="34" charset="0"/>
              </a:rPr>
              <a:t> </a:t>
            </a:r>
            <a:r>
              <a:rPr lang="en-US" sz="1600" b="1" dirty="0" err="1">
                <a:latin typeface="Arial" panose="020B0604020202020204" pitchFamily="34" charset="0"/>
                <a:cs typeface="Arial" panose="020B0604020202020204" pitchFamily="34" charset="0"/>
              </a:rPr>
              <a:t>có</a:t>
            </a:r>
            <a:r>
              <a:rPr lang="en-US" sz="1600" b="1" dirty="0">
                <a:latin typeface="Arial" panose="020B0604020202020204" pitchFamily="34" charset="0"/>
                <a:cs typeface="Arial" panose="020B0604020202020204" pitchFamily="34" charset="0"/>
              </a:rPr>
              <a:t> </a:t>
            </a:r>
            <a:r>
              <a:rPr lang="en-US" sz="1600" b="1" dirty="0" err="1">
                <a:latin typeface="Arial" panose="020B0604020202020204" pitchFamily="34" charset="0"/>
                <a:cs typeface="Arial" panose="020B0604020202020204" pitchFamily="34" charset="0"/>
              </a:rPr>
              <a:t>căn</a:t>
            </a:r>
            <a:r>
              <a:rPr lang="en-US" sz="1600" b="1" dirty="0">
                <a:latin typeface="Arial" panose="020B0604020202020204" pitchFamily="34" charset="0"/>
                <a:cs typeface="Arial" panose="020B0604020202020204" pitchFamily="34" charset="0"/>
              </a:rPr>
              <a:t> </a:t>
            </a:r>
            <a:r>
              <a:rPr lang="en-US" sz="1600" b="1" dirty="0" err="1">
                <a:latin typeface="Arial" panose="020B0604020202020204" pitchFamily="34" charset="0"/>
                <a:cs typeface="Arial" panose="020B0604020202020204" pitchFamily="34" charset="0"/>
              </a:rPr>
              <a:t>cứ</a:t>
            </a:r>
            <a:r>
              <a:rPr lang="en-US" sz="1600" b="1" dirty="0">
                <a:latin typeface="Arial" panose="020B0604020202020204" pitchFamily="34" charset="0"/>
                <a:cs typeface="Arial" panose="020B0604020202020204" pitchFamily="34" charset="0"/>
              </a:rPr>
              <a:t> </a:t>
            </a:r>
            <a:r>
              <a:rPr lang="en-US" sz="1600" b="1" dirty="0" err="1">
                <a:latin typeface="Arial" panose="020B0604020202020204" pitchFamily="34" charset="0"/>
                <a:cs typeface="Arial" panose="020B0604020202020204" pitchFamily="34" charset="0"/>
              </a:rPr>
              <a:t>và</a:t>
            </a:r>
            <a:r>
              <a:rPr lang="en-US" sz="1600" b="1" dirty="0">
                <a:latin typeface="Arial" panose="020B0604020202020204" pitchFamily="34" charset="0"/>
                <a:cs typeface="Arial" panose="020B0604020202020204" pitchFamily="34" charset="0"/>
              </a:rPr>
              <a:t> </a:t>
            </a:r>
            <a:r>
              <a:rPr lang="en-US" sz="1600" b="1" dirty="0" err="1">
                <a:latin typeface="Arial" panose="020B0604020202020204" pitchFamily="34" charset="0"/>
                <a:cs typeface="Arial" panose="020B0604020202020204" pitchFamily="34" charset="0"/>
              </a:rPr>
              <a:t>không</a:t>
            </a:r>
            <a:r>
              <a:rPr lang="en-US" sz="1600" b="1" dirty="0">
                <a:latin typeface="Arial" panose="020B0604020202020204" pitchFamily="34" charset="0"/>
                <a:cs typeface="Arial" panose="020B0604020202020204" pitchFamily="34" charset="0"/>
              </a:rPr>
              <a:t> </a:t>
            </a:r>
            <a:r>
              <a:rPr lang="en-US" sz="1600" b="1" dirty="0" err="1">
                <a:latin typeface="Arial" panose="020B0604020202020204" pitchFamily="34" charset="0"/>
                <a:cs typeface="Arial" panose="020B0604020202020204" pitchFamily="34" charset="0"/>
              </a:rPr>
              <a:t>đúng</a:t>
            </a:r>
            <a:r>
              <a:rPr lang="en-US" sz="1600" b="1" dirty="0">
                <a:latin typeface="Arial" panose="020B0604020202020204" pitchFamily="34" charset="0"/>
                <a:cs typeface="Arial" panose="020B0604020202020204" pitchFamily="34" charset="0"/>
              </a:rPr>
              <a:t> </a:t>
            </a:r>
            <a:r>
              <a:rPr lang="en-US" sz="1600" b="1" dirty="0" err="1">
                <a:latin typeface="Arial" panose="020B0604020202020204" pitchFamily="34" charset="0"/>
                <a:cs typeface="Arial" panose="020B0604020202020204" pitchFamily="34" charset="0"/>
              </a:rPr>
              <a:t>với</a:t>
            </a:r>
            <a:r>
              <a:rPr lang="en-US" sz="1600" b="1" dirty="0">
                <a:latin typeface="Arial" panose="020B0604020202020204" pitchFamily="34" charset="0"/>
                <a:cs typeface="Arial" panose="020B0604020202020204" pitchFamily="34" charset="0"/>
              </a:rPr>
              <a:t> </a:t>
            </a:r>
            <a:r>
              <a:rPr lang="en-US" sz="1600" b="1" dirty="0" err="1">
                <a:latin typeface="Arial" panose="020B0604020202020204" pitchFamily="34" charset="0"/>
                <a:cs typeface="Arial" panose="020B0604020202020204" pitchFamily="34" charset="0"/>
              </a:rPr>
              <a:t>nguyên</a:t>
            </a:r>
            <a:r>
              <a:rPr lang="en-US" sz="1600" b="1" dirty="0">
                <a:latin typeface="Arial" panose="020B0604020202020204" pitchFamily="34" charset="0"/>
                <a:cs typeface="Arial" panose="020B0604020202020204" pitchFamily="34" charset="0"/>
              </a:rPr>
              <a:t> </a:t>
            </a:r>
            <a:r>
              <a:rPr lang="en-US" sz="1600" b="1" dirty="0" err="1">
                <a:latin typeface="Arial" panose="020B0604020202020204" pitchFamily="34" charset="0"/>
                <a:cs typeface="Arial" panose="020B0604020202020204" pitchFamily="34" charset="0"/>
              </a:rPr>
              <a:t>tắc</a:t>
            </a:r>
            <a:r>
              <a:rPr lang="en-US" sz="1600" b="1" dirty="0">
                <a:latin typeface="Arial" panose="020B0604020202020204" pitchFamily="34" charset="0"/>
                <a:cs typeface="Arial" panose="020B0604020202020204" pitchFamily="34" charset="0"/>
              </a:rPr>
              <a:t>, </a:t>
            </a:r>
            <a:r>
              <a:rPr lang="en-US" sz="1600" b="1" dirty="0" err="1">
                <a:latin typeface="Arial" panose="020B0604020202020204" pitchFamily="34" charset="0"/>
                <a:cs typeface="Arial" panose="020B0604020202020204" pitchFamily="34" charset="0"/>
              </a:rPr>
              <a:t>thông</a:t>
            </a:r>
            <a:r>
              <a:rPr lang="en-US" sz="1600" b="1" dirty="0">
                <a:latin typeface="Arial" panose="020B0604020202020204" pitchFamily="34" charset="0"/>
                <a:cs typeface="Arial" panose="020B0604020202020204" pitchFamily="34" charset="0"/>
              </a:rPr>
              <a:t> </a:t>
            </a:r>
            <a:r>
              <a:rPr lang="en-US" sz="1600" b="1" dirty="0" err="1">
                <a:latin typeface="Arial" panose="020B0604020202020204" pitchFamily="34" charset="0"/>
                <a:cs typeface="Arial" panose="020B0604020202020204" pitchFamily="34" charset="0"/>
              </a:rPr>
              <a:t>lệ</a:t>
            </a:r>
            <a:r>
              <a:rPr lang="en-US" sz="1600" b="1" dirty="0">
                <a:latin typeface="Arial" panose="020B0604020202020204" pitchFamily="34" charset="0"/>
                <a:cs typeface="Arial" panose="020B0604020202020204" pitchFamily="34" charset="0"/>
              </a:rPr>
              <a:t> </a:t>
            </a:r>
            <a:r>
              <a:rPr lang="en-US" sz="1600" b="1" dirty="0" err="1">
                <a:latin typeface="Arial" panose="020B0604020202020204" pitchFamily="34" charset="0"/>
                <a:cs typeface="Arial" panose="020B0604020202020204" pitchFamily="34" charset="0"/>
              </a:rPr>
              <a:t>quốc</a:t>
            </a:r>
            <a:r>
              <a:rPr lang="en-US" sz="1600" b="1" dirty="0">
                <a:latin typeface="Arial" panose="020B0604020202020204" pitchFamily="34" charset="0"/>
                <a:cs typeface="Arial" panose="020B0604020202020204" pitchFamily="34" charset="0"/>
              </a:rPr>
              <a:t> </a:t>
            </a:r>
            <a:r>
              <a:rPr lang="en-US" sz="1600" b="1" dirty="0" err="1" smtClean="0">
                <a:latin typeface="Arial" panose="020B0604020202020204" pitchFamily="34" charset="0"/>
                <a:cs typeface="Arial" panose="020B0604020202020204" pitchFamily="34" charset="0"/>
              </a:rPr>
              <a:t>tế</a:t>
            </a:r>
            <a:r>
              <a:rPr lang="en-US" sz="1600" b="1" dirty="0" smtClean="0">
                <a:latin typeface="Arial" panose="020B0604020202020204" pitchFamily="34" charset="0"/>
                <a:cs typeface="Arial" panose="020B0604020202020204" pitchFamily="34" charset="0"/>
              </a:rPr>
              <a:t>. </a:t>
            </a:r>
          </a:p>
          <a:p>
            <a:pPr marL="339725" indent="-339725">
              <a:lnSpc>
                <a:spcPct val="150000"/>
              </a:lnSpc>
            </a:pPr>
            <a:r>
              <a:rPr lang="en-US" sz="1600" b="1" dirty="0">
                <a:latin typeface="Arial" panose="020B0604020202020204" pitchFamily="34" charset="0"/>
                <a:cs typeface="Arial" panose="020B0604020202020204" pitchFamily="34" charset="0"/>
              </a:rPr>
              <a:t> </a:t>
            </a:r>
            <a:r>
              <a:rPr lang="en-US" sz="1600" b="1" dirty="0" smtClean="0">
                <a:latin typeface="Arial" panose="020B0604020202020204" pitchFamily="34" charset="0"/>
                <a:cs typeface="Arial" panose="020B0604020202020204" pitchFamily="34" charset="0"/>
              </a:rPr>
              <a:t>     </a:t>
            </a:r>
            <a:r>
              <a:rPr lang="en-US" sz="1600" dirty="0" smtClean="0">
                <a:latin typeface="Arial" panose="020B0604020202020204" pitchFamily="34" charset="0"/>
                <a:cs typeface="Arial" panose="020B0604020202020204" pitchFamily="34" charset="0"/>
              </a:rPr>
              <a:t>+ </a:t>
            </a:r>
            <a:r>
              <a:rPr lang="en-US" sz="1600" i="1" dirty="0" err="1">
                <a:latin typeface="Arial" panose="020B0604020202020204" pitchFamily="34" charset="0"/>
                <a:cs typeface="Arial" panose="020B0604020202020204" pitchFamily="34" charset="0"/>
              </a:rPr>
              <a:t>Thông</a:t>
            </a:r>
            <a:r>
              <a:rPr lang="en-US" sz="1600" i="1" dirty="0">
                <a:latin typeface="Arial" panose="020B0604020202020204" pitchFamily="34" charset="0"/>
                <a:cs typeface="Arial" panose="020B0604020202020204" pitchFamily="34" charset="0"/>
              </a:rPr>
              <a:t> </a:t>
            </a:r>
            <a:r>
              <a:rPr lang="en-US" sz="1600" i="1" dirty="0" err="1">
                <a:latin typeface="Arial" panose="020B0604020202020204" pitchFamily="34" charset="0"/>
                <a:cs typeface="Arial" panose="020B0604020202020204" pitchFamily="34" charset="0"/>
              </a:rPr>
              <a:t>lệ</a:t>
            </a:r>
            <a:r>
              <a:rPr lang="en-US" sz="1600" i="1" dirty="0">
                <a:latin typeface="Arial" panose="020B0604020202020204" pitchFamily="34" charset="0"/>
                <a:cs typeface="Arial" panose="020B0604020202020204" pitchFamily="34" charset="0"/>
              </a:rPr>
              <a:t> </a:t>
            </a:r>
            <a:r>
              <a:rPr lang="en-US" sz="1600" i="1" dirty="0" err="1">
                <a:latin typeface="Arial" panose="020B0604020202020204" pitchFamily="34" charset="0"/>
                <a:cs typeface="Arial" panose="020B0604020202020204" pitchFamily="34" charset="0"/>
              </a:rPr>
              <a:t>quốc</a:t>
            </a:r>
            <a:r>
              <a:rPr lang="en-US" sz="1600" i="1" dirty="0">
                <a:latin typeface="Arial" panose="020B0604020202020204" pitchFamily="34" charset="0"/>
                <a:cs typeface="Arial" panose="020B0604020202020204" pitchFamily="34" charset="0"/>
              </a:rPr>
              <a:t> </a:t>
            </a:r>
            <a:r>
              <a:rPr lang="en-US" sz="1600" i="1" dirty="0" err="1">
                <a:latin typeface="Arial" panose="020B0604020202020204" pitchFamily="34" charset="0"/>
                <a:cs typeface="Arial" panose="020B0604020202020204" pitchFamily="34" charset="0"/>
              </a:rPr>
              <a:t>tế</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Hiện</a:t>
            </a:r>
            <a:r>
              <a:rPr lang="en-US" sz="1600" dirty="0">
                <a:latin typeface="Arial" panose="020B0604020202020204" pitchFamily="34" charset="0"/>
                <a:cs typeface="Arial" panose="020B0604020202020204" pitchFamily="34" charset="0"/>
              </a:rPr>
              <a:t> nay ở </a:t>
            </a:r>
            <a:r>
              <a:rPr lang="en-US" sz="1600" dirty="0" err="1">
                <a:latin typeface="Arial" panose="020B0604020202020204" pitchFamily="34" charset="0"/>
                <a:cs typeface="Arial" panose="020B0604020202020204" pitchFamily="34" charset="0"/>
              </a:rPr>
              <a:t>một</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số</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quốc</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gia</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như</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Thái</a:t>
            </a:r>
            <a:r>
              <a:rPr lang="en-US" sz="1600" dirty="0">
                <a:latin typeface="Arial" panose="020B0604020202020204" pitchFamily="34" charset="0"/>
                <a:cs typeface="Arial" panose="020B0604020202020204" pitchFamily="34" charset="0"/>
              </a:rPr>
              <a:t> Lan, </a:t>
            </a:r>
            <a:r>
              <a:rPr lang="en-US" sz="1600" dirty="0" err="1">
                <a:latin typeface="Arial" panose="020B0604020202020204" pitchFamily="34" charset="0"/>
                <a:cs typeface="Arial" panose="020B0604020202020204" pitchFamily="34" charset="0"/>
              </a:rPr>
              <a:t>chỉ</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hóa</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chất</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nằm</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trong</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danh</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mục</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hóa</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chất</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cần</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kiểm</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soát</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và</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hóa</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chất</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cần</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kiểm</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soát</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đặc</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biệt</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thì</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khi</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nhập</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khẩu</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mới</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phải</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khai</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báo</a:t>
            </a:r>
            <a:r>
              <a:rPr lang="en-US" sz="1600" dirty="0">
                <a:latin typeface="Arial" panose="020B0604020202020204" pitchFamily="34" charset="0"/>
                <a:cs typeface="Arial" panose="020B0604020202020204" pitchFamily="34" charset="0"/>
              </a:rPr>
              <a:t>. Hay </a:t>
            </a:r>
            <a:r>
              <a:rPr lang="en-US" sz="1600" dirty="0" err="1">
                <a:latin typeface="Arial" panose="020B0604020202020204" pitchFamily="34" charset="0"/>
                <a:cs typeface="Arial" panose="020B0604020202020204" pitchFamily="34" charset="0"/>
              </a:rPr>
              <a:t>tại</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Nhật</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Bản</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các</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hóa</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chất</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nằm</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trong</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danh</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mục</a:t>
            </a:r>
            <a:r>
              <a:rPr lang="en-US" sz="1600" dirty="0">
                <a:latin typeface="Arial" panose="020B0604020202020204" pitchFamily="34" charset="0"/>
                <a:cs typeface="Arial" panose="020B0604020202020204" pitchFamily="34" charset="0"/>
              </a:rPr>
              <a:t> MEIT (Manufactured Chemical Substances in Japan) </a:t>
            </a:r>
            <a:r>
              <a:rPr lang="en-US" sz="1600" dirty="0" err="1">
                <a:latin typeface="Arial" panose="020B0604020202020204" pitchFamily="34" charset="0"/>
                <a:cs typeface="Arial" panose="020B0604020202020204" pitchFamily="34" charset="0"/>
              </a:rPr>
              <a:t>đã</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được</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thương</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mại</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hóa</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và</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có</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mã</a:t>
            </a:r>
            <a:r>
              <a:rPr lang="en-US" sz="1600" dirty="0">
                <a:latin typeface="Arial" panose="020B0604020202020204" pitchFamily="34" charset="0"/>
                <a:cs typeface="Arial" panose="020B0604020202020204" pitchFamily="34" charset="0"/>
              </a:rPr>
              <a:t> MEIT </a:t>
            </a:r>
            <a:r>
              <a:rPr lang="en-US" sz="1600" dirty="0" err="1">
                <a:latin typeface="Arial" panose="020B0604020202020204" pitchFamily="34" charset="0"/>
                <a:cs typeface="Arial" panose="020B0604020202020204" pitchFamily="34" charset="0"/>
              </a:rPr>
              <a:t>thì</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không</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cần</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khai</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báo</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khi</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nhập</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khẩu</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Các</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hóa</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chất</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mới</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nằm</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ngoài</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danh</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mục</a:t>
            </a:r>
            <a:r>
              <a:rPr lang="en-US" sz="1600" dirty="0">
                <a:latin typeface="Arial" panose="020B0604020202020204" pitchFamily="34" charset="0"/>
                <a:cs typeface="Arial" panose="020B0604020202020204" pitchFamily="34" charset="0"/>
              </a:rPr>
              <a:t> MEIT </a:t>
            </a:r>
            <a:r>
              <a:rPr lang="en-US" sz="1600" dirty="0" err="1">
                <a:latin typeface="Arial" panose="020B0604020202020204" pitchFamily="34" charset="0"/>
                <a:cs typeface="Arial" panose="020B0604020202020204" pitchFamily="34" charset="0"/>
              </a:rPr>
              <a:t>sẽ</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phải</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thông</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báo</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trước</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khi</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sản</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xuất</a:t>
            </a:r>
            <a:r>
              <a:rPr lang="en-US" sz="1600" dirty="0">
                <a:latin typeface="Arial" panose="020B0604020202020204" pitchFamily="34" charset="0"/>
                <a:cs typeface="Arial" panose="020B0604020202020204" pitchFamily="34" charset="0"/>
              </a:rPr>
              <a:t> hay </a:t>
            </a:r>
            <a:r>
              <a:rPr lang="en-US" sz="1600" dirty="0" err="1">
                <a:latin typeface="Arial" panose="020B0604020202020204" pitchFamily="34" charset="0"/>
                <a:cs typeface="Arial" panose="020B0604020202020204" pitchFamily="34" charset="0"/>
              </a:rPr>
              <a:t>nhập</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khẩu</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Tại</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Hàn</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Quốc</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doanh</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nghiệp</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cũng</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chỉ</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phải</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khai</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báo</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hóa</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chất</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độc</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hại</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thuộc</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danh</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mục</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khi</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nhập</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khẩu</a:t>
            </a:r>
            <a:r>
              <a:rPr lang="en-US" sz="1600" dirty="0" smtClean="0">
                <a:latin typeface="Arial" panose="020B0604020202020204" pitchFamily="34" charset="0"/>
                <a:cs typeface="Arial" panose="020B0604020202020204" pitchFamily="34" charset="0"/>
              </a:rPr>
              <a:t>.</a:t>
            </a:r>
          </a:p>
          <a:p>
            <a:pPr marL="339725" indent="-339725">
              <a:lnSpc>
                <a:spcPct val="150000"/>
              </a:lnSpc>
            </a:pPr>
            <a:r>
              <a:rPr lang="en-US" sz="1600" dirty="0">
                <a:latin typeface="Arial" panose="020B0604020202020204" pitchFamily="34" charset="0"/>
                <a:cs typeface="Arial" panose="020B0604020202020204" pitchFamily="34" charset="0"/>
              </a:rPr>
              <a:t>	</a:t>
            </a:r>
            <a:r>
              <a:rPr lang="en-US" sz="1600" dirty="0" smtClean="0">
                <a:latin typeface="Arial" panose="020B0604020202020204" pitchFamily="34" charset="0"/>
                <a:cs typeface="Arial" panose="020B0604020202020204" pitchFamily="34" charset="0"/>
              </a:rPr>
              <a:t>+ </a:t>
            </a:r>
            <a:r>
              <a:rPr lang="en-US" sz="1600" dirty="0" err="1" smtClean="0">
                <a:latin typeface="Arial" panose="020B0604020202020204" pitchFamily="34" charset="0"/>
                <a:cs typeface="Arial" panose="020B0604020202020204" pitchFamily="34" charset="0"/>
              </a:rPr>
              <a:t>Trong</a:t>
            </a:r>
            <a:r>
              <a:rPr lang="en-US" sz="1600" dirty="0" smtClean="0">
                <a:latin typeface="Arial" panose="020B0604020202020204" pitchFamily="34" charset="0"/>
                <a:cs typeface="Arial" panose="020B0604020202020204" pitchFamily="34" charset="0"/>
              </a:rPr>
              <a:t> </a:t>
            </a:r>
            <a:r>
              <a:rPr lang="en-US" sz="1600" dirty="0" err="1" smtClean="0">
                <a:latin typeface="Arial" panose="020B0604020202020204" pitchFamily="34" charset="0"/>
                <a:cs typeface="Arial" panose="020B0604020202020204" pitchFamily="34" charset="0"/>
              </a:rPr>
              <a:t>các</a:t>
            </a:r>
            <a:r>
              <a:rPr lang="en-US" sz="1600" dirty="0" smtClean="0">
                <a:latin typeface="Arial" panose="020B0604020202020204" pitchFamily="34" charset="0"/>
                <a:cs typeface="Arial" panose="020B0604020202020204" pitchFamily="34" charset="0"/>
              </a:rPr>
              <a:t> </a:t>
            </a:r>
            <a:r>
              <a:rPr lang="en-US" sz="1600" dirty="0" err="1" smtClean="0">
                <a:latin typeface="Arial" panose="020B0604020202020204" pitchFamily="34" charset="0"/>
                <a:cs typeface="Arial" panose="020B0604020202020204" pitchFamily="34" charset="0"/>
              </a:rPr>
              <a:t>quy</a:t>
            </a:r>
            <a:r>
              <a:rPr lang="en-US" sz="1600" dirty="0" smtClean="0">
                <a:latin typeface="Arial" panose="020B0604020202020204" pitchFamily="34" charset="0"/>
                <a:cs typeface="Arial" panose="020B0604020202020204" pitchFamily="34" charset="0"/>
              </a:rPr>
              <a:t> </a:t>
            </a:r>
            <a:r>
              <a:rPr lang="en-US" sz="1600" dirty="0" err="1" smtClean="0">
                <a:latin typeface="Arial" panose="020B0604020202020204" pitchFamily="34" charset="0"/>
                <a:cs typeface="Arial" panose="020B0604020202020204" pitchFamily="34" charset="0"/>
              </a:rPr>
              <a:t>định</a:t>
            </a:r>
            <a:r>
              <a:rPr lang="en-US" sz="1600" dirty="0" smtClean="0">
                <a:latin typeface="Arial" panose="020B0604020202020204" pitchFamily="34" charset="0"/>
                <a:cs typeface="Arial" panose="020B0604020202020204" pitchFamily="34" charset="0"/>
              </a:rPr>
              <a:t> </a:t>
            </a:r>
            <a:r>
              <a:rPr lang="en-US" sz="1600" dirty="0" err="1" smtClean="0">
                <a:latin typeface="Arial" panose="020B0604020202020204" pitchFamily="34" charset="0"/>
                <a:cs typeface="Arial" panose="020B0604020202020204" pitchFamily="34" charset="0"/>
              </a:rPr>
              <a:t>của</a:t>
            </a:r>
            <a:r>
              <a:rPr lang="en-US" sz="1600" dirty="0" smtClean="0">
                <a:latin typeface="Arial" panose="020B0604020202020204" pitchFamily="34" charset="0"/>
                <a:cs typeface="Arial" panose="020B0604020202020204" pitchFamily="34" charset="0"/>
              </a:rPr>
              <a:t> VN </a:t>
            </a:r>
            <a:r>
              <a:rPr lang="en-US" sz="1600" dirty="0" err="1" smtClean="0">
                <a:latin typeface="Arial" panose="020B0604020202020204" pitchFamily="34" charset="0"/>
                <a:cs typeface="Arial" panose="020B0604020202020204" pitchFamily="34" charset="0"/>
              </a:rPr>
              <a:t>cũng</a:t>
            </a:r>
            <a:r>
              <a:rPr lang="en-US" sz="1600" dirty="0">
                <a:latin typeface="Arial" panose="020B0604020202020204" pitchFamily="34" charset="0"/>
                <a:cs typeface="Arial" panose="020B0604020202020204" pitchFamily="34" charset="0"/>
              </a:rPr>
              <a:t> </a:t>
            </a:r>
            <a:r>
              <a:rPr lang="en-US" sz="1600" dirty="0" err="1" smtClean="0">
                <a:latin typeface="Arial" panose="020B0604020202020204" pitchFamily="34" charset="0"/>
                <a:cs typeface="Arial" panose="020B0604020202020204" pitchFamily="34" charset="0"/>
              </a:rPr>
              <a:t>đã</a:t>
            </a:r>
            <a:r>
              <a:rPr lang="en-US" sz="1600" dirty="0" smtClean="0">
                <a:latin typeface="Arial" panose="020B0604020202020204" pitchFamily="34" charset="0"/>
                <a:cs typeface="Arial" panose="020B0604020202020204" pitchFamily="34" charset="0"/>
              </a:rPr>
              <a:t> </a:t>
            </a:r>
            <a:r>
              <a:rPr lang="en-US" sz="1600" dirty="0" err="1" smtClean="0">
                <a:latin typeface="Arial" panose="020B0604020202020204" pitchFamily="34" charset="0"/>
                <a:cs typeface="Arial" panose="020B0604020202020204" pitchFamily="34" charset="0"/>
              </a:rPr>
              <a:t>quy</a:t>
            </a:r>
            <a:r>
              <a:rPr lang="en-US" sz="1600" dirty="0" smtClean="0">
                <a:latin typeface="Arial" panose="020B0604020202020204" pitchFamily="34" charset="0"/>
                <a:cs typeface="Arial" panose="020B0604020202020204" pitchFamily="34" charset="0"/>
              </a:rPr>
              <a:t> </a:t>
            </a:r>
            <a:r>
              <a:rPr lang="en-US" sz="1600" dirty="0" err="1" smtClean="0">
                <a:latin typeface="Arial" panose="020B0604020202020204" pitchFamily="34" charset="0"/>
                <a:cs typeface="Arial" panose="020B0604020202020204" pitchFamily="34" charset="0"/>
              </a:rPr>
              <a:t>định</a:t>
            </a:r>
            <a:r>
              <a:rPr lang="en-US" sz="1600" dirty="0" smtClean="0">
                <a:latin typeface="Arial" panose="020B0604020202020204" pitchFamily="34" charset="0"/>
                <a:cs typeface="Arial" panose="020B0604020202020204" pitchFamily="34" charset="0"/>
              </a:rPr>
              <a:t> </a:t>
            </a:r>
            <a:r>
              <a:rPr lang="en-US" sz="1600" dirty="0" err="1" smtClean="0">
                <a:latin typeface="Arial" panose="020B0604020202020204" pitchFamily="34" charset="0"/>
                <a:cs typeface="Arial" panose="020B0604020202020204" pitchFamily="34" charset="0"/>
              </a:rPr>
              <a:t>rất</a:t>
            </a:r>
            <a:r>
              <a:rPr lang="en-US" sz="1600" dirty="0" smtClean="0">
                <a:latin typeface="Arial" panose="020B0604020202020204" pitchFamily="34" charset="0"/>
                <a:cs typeface="Arial" panose="020B0604020202020204" pitchFamily="34" charset="0"/>
              </a:rPr>
              <a:t> </a:t>
            </a:r>
            <a:r>
              <a:rPr lang="en-US" sz="1600" dirty="0" err="1" smtClean="0">
                <a:latin typeface="Arial" panose="020B0604020202020204" pitchFamily="34" charset="0"/>
                <a:cs typeface="Arial" panose="020B0604020202020204" pitchFamily="34" charset="0"/>
              </a:rPr>
              <a:t>chặt</a:t>
            </a:r>
            <a:r>
              <a:rPr lang="en-US" sz="1600" dirty="0" smtClean="0">
                <a:latin typeface="Arial" panose="020B0604020202020204" pitchFamily="34" charset="0"/>
                <a:cs typeface="Arial" panose="020B0604020202020204" pitchFamily="34" charset="0"/>
              </a:rPr>
              <a:t> </a:t>
            </a:r>
            <a:r>
              <a:rPr lang="en-US" sz="1600" dirty="0" err="1" smtClean="0">
                <a:latin typeface="Arial" panose="020B0604020202020204" pitchFamily="34" charset="0"/>
                <a:cs typeface="Arial" panose="020B0604020202020204" pitchFamily="34" charset="0"/>
              </a:rPr>
              <a:t>chẽ</a:t>
            </a:r>
            <a:r>
              <a:rPr lang="en-US" sz="1600" dirty="0" smtClean="0">
                <a:latin typeface="Arial" panose="020B0604020202020204" pitchFamily="34" charset="0"/>
                <a:cs typeface="Arial" panose="020B0604020202020204" pitchFamily="34" charset="0"/>
              </a:rPr>
              <a:t> </a:t>
            </a:r>
            <a:r>
              <a:rPr lang="en-US" sz="1600" dirty="0" err="1" smtClean="0">
                <a:latin typeface="Arial" panose="020B0604020202020204" pitchFamily="34" charset="0"/>
                <a:cs typeface="Arial" panose="020B0604020202020204" pitchFamily="34" charset="0"/>
              </a:rPr>
              <a:t>trong</a:t>
            </a:r>
            <a:r>
              <a:rPr lang="en-US" sz="1600" dirty="0" smtClean="0">
                <a:latin typeface="Arial" panose="020B0604020202020204" pitchFamily="34" charset="0"/>
                <a:cs typeface="Arial" panose="020B0604020202020204" pitchFamily="34" charset="0"/>
              </a:rPr>
              <a:t> </a:t>
            </a:r>
            <a:r>
              <a:rPr lang="en-US" sz="1600" dirty="0" err="1" smtClean="0">
                <a:latin typeface="Arial" panose="020B0604020202020204" pitchFamily="34" charset="0"/>
                <a:cs typeface="Arial" panose="020B0604020202020204" pitchFamily="34" charset="0"/>
              </a:rPr>
              <a:t>quản</a:t>
            </a:r>
            <a:r>
              <a:rPr lang="en-US" sz="1600" dirty="0" smtClean="0">
                <a:latin typeface="Arial" panose="020B0604020202020204" pitchFamily="34" charset="0"/>
                <a:cs typeface="Arial" panose="020B0604020202020204" pitchFamily="34" charset="0"/>
              </a:rPr>
              <a:t> </a:t>
            </a:r>
            <a:r>
              <a:rPr lang="en-US" sz="1600" dirty="0" err="1" smtClean="0">
                <a:latin typeface="Arial" panose="020B0604020202020204" pitchFamily="34" charset="0"/>
                <a:cs typeface="Arial" panose="020B0604020202020204" pitchFamily="34" charset="0"/>
              </a:rPr>
              <a:t>lý</a:t>
            </a:r>
            <a:r>
              <a:rPr lang="en-US" sz="1600" dirty="0" smtClean="0">
                <a:latin typeface="Arial" panose="020B0604020202020204" pitchFamily="34" charset="0"/>
                <a:cs typeface="Arial" panose="020B0604020202020204" pitchFamily="34" charset="0"/>
              </a:rPr>
              <a:t> </a:t>
            </a:r>
            <a:r>
              <a:rPr lang="en-US" sz="1600" dirty="0" err="1" smtClean="0">
                <a:latin typeface="Arial" panose="020B0604020202020204" pitchFamily="34" charset="0"/>
                <a:cs typeface="Arial" panose="020B0604020202020204" pitchFamily="34" charset="0"/>
              </a:rPr>
              <a:t>hóa</a:t>
            </a:r>
            <a:r>
              <a:rPr lang="en-US" sz="1600" dirty="0" smtClean="0">
                <a:latin typeface="Arial" panose="020B0604020202020204" pitchFamily="34" charset="0"/>
                <a:cs typeface="Arial" panose="020B0604020202020204" pitchFamily="34" charset="0"/>
              </a:rPr>
              <a:t> </a:t>
            </a:r>
            <a:r>
              <a:rPr lang="en-US" sz="1600" dirty="0" err="1" smtClean="0">
                <a:latin typeface="Arial" panose="020B0604020202020204" pitchFamily="34" charset="0"/>
                <a:cs typeface="Arial" panose="020B0604020202020204" pitchFamily="34" charset="0"/>
              </a:rPr>
              <a:t>chất</a:t>
            </a:r>
            <a:r>
              <a:rPr lang="en-US" sz="1600" dirty="0" smtClean="0">
                <a:latin typeface="Arial" panose="020B0604020202020204" pitchFamily="34" charset="0"/>
                <a:cs typeface="Arial" panose="020B0604020202020204" pitchFamily="34" charset="0"/>
              </a:rPr>
              <a:t> </a:t>
            </a:r>
            <a:r>
              <a:rPr lang="en-US" sz="1600" dirty="0" err="1" smtClean="0">
                <a:latin typeface="Arial" panose="020B0604020202020204" pitchFamily="34" charset="0"/>
                <a:cs typeface="Arial" panose="020B0604020202020204" pitchFamily="34" charset="0"/>
              </a:rPr>
              <a:t>tại</a:t>
            </a:r>
            <a:r>
              <a:rPr lang="en-US" sz="1600" dirty="0" smtClean="0">
                <a:latin typeface="Arial" panose="020B0604020202020204" pitchFamily="34" charset="0"/>
                <a:cs typeface="Arial" panose="020B0604020202020204" pitchFamily="34" charset="0"/>
              </a:rPr>
              <a:t> </a:t>
            </a:r>
            <a:r>
              <a:rPr lang="en-US" sz="1600" dirty="0" err="1" smtClean="0">
                <a:latin typeface="Arial" panose="020B0604020202020204" pitchFamily="34" charset="0"/>
                <a:cs typeface="Arial" panose="020B0604020202020204" pitchFamily="34" charset="0"/>
              </a:rPr>
              <a:t>từng</a:t>
            </a:r>
            <a:r>
              <a:rPr lang="en-US" sz="1600" dirty="0" smtClean="0">
                <a:latin typeface="Arial" panose="020B0604020202020204" pitchFamily="34" charset="0"/>
                <a:cs typeface="Arial" panose="020B0604020202020204" pitchFamily="34" charset="0"/>
              </a:rPr>
              <a:t> </a:t>
            </a:r>
            <a:r>
              <a:rPr lang="en-US" sz="1600" dirty="0" err="1" smtClean="0">
                <a:latin typeface="Arial" panose="020B0604020202020204" pitchFamily="34" charset="0"/>
                <a:cs typeface="Arial" panose="020B0604020202020204" pitchFamily="34" charset="0"/>
              </a:rPr>
              <a:t>công</a:t>
            </a:r>
            <a:r>
              <a:rPr lang="en-US" sz="1600" dirty="0" smtClean="0">
                <a:latin typeface="Arial" panose="020B0604020202020204" pitchFamily="34" charset="0"/>
                <a:cs typeface="Arial" panose="020B0604020202020204" pitchFamily="34" charset="0"/>
              </a:rPr>
              <a:t> </a:t>
            </a:r>
            <a:r>
              <a:rPr lang="en-US" sz="1600" dirty="0" err="1" smtClean="0">
                <a:latin typeface="Arial" panose="020B0604020202020204" pitchFamily="34" charset="0"/>
                <a:cs typeface="Arial" panose="020B0604020202020204" pitchFamily="34" charset="0"/>
              </a:rPr>
              <a:t>đoạn</a:t>
            </a:r>
            <a:r>
              <a:rPr lang="en-US" sz="1600" dirty="0" smtClean="0">
                <a:latin typeface="Arial" panose="020B0604020202020204" pitchFamily="34" charset="0"/>
                <a:cs typeface="Arial" panose="020B0604020202020204" pitchFamily="34" charset="0"/>
              </a:rPr>
              <a:t> </a:t>
            </a:r>
            <a:r>
              <a:rPr lang="en-US" sz="1600" dirty="0" err="1" smtClean="0">
                <a:latin typeface="Arial" panose="020B0604020202020204" pitchFamily="34" charset="0"/>
                <a:cs typeface="Arial" panose="020B0604020202020204" pitchFamily="34" charset="0"/>
              </a:rPr>
              <a:t>như</a:t>
            </a:r>
            <a:r>
              <a:rPr lang="en-US" sz="1600" dirty="0" smtClean="0">
                <a:latin typeface="Arial" panose="020B0604020202020204" pitchFamily="34" charset="0"/>
                <a:cs typeface="Arial" panose="020B0604020202020204" pitchFamily="34" charset="0"/>
              </a:rPr>
              <a:t> </a:t>
            </a:r>
            <a:r>
              <a:rPr lang="en-US" sz="1600" dirty="0" err="1" smtClean="0">
                <a:latin typeface="Arial" panose="020B0604020202020204" pitchFamily="34" charset="0"/>
                <a:cs typeface="Arial" panose="020B0604020202020204" pitchFamily="34" charset="0"/>
              </a:rPr>
              <a:t>vận</a:t>
            </a:r>
            <a:r>
              <a:rPr lang="en-US" sz="1600" dirty="0" smtClean="0">
                <a:latin typeface="Arial" panose="020B0604020202020204" pitchFamily="34" charset="0"/>
                <a:cs typeface="Arial" panose="020B0604020202020204" pitchFamily="34" charset="0"/>
              </a:rPr>
              <a:t> </a:t>
            </a:r>
            <a:r>
              <a:rPr lang="en-US" sz="1600" dirty="0" err="1" smtClean="0">
                <a:latin typeface="Arial" panose="020B0604020202020204" pitchFamily="34" charset="0"/>
                <a:cs typeface="Arial" panose="020B0604020202020204" pitchFamily="34" charset="0"/>
              </a:rPr>
              <a:t>chuyển</a:t>
            </a:r>
            <a:r>
              <a:rPr lang="en-US" sz="1600" dirty="0" smtClean="0">
                <a:latin typeface="Arial" panose="020B0604020202020204" pitchFamily="34" charset="0"/>
                <a:cs typeface="Arial" panose="020B0604020202020204" pitchFamily="34" charset="0"/>
              </a:rPr>
              <a:t>, </a:t>
            </a:r>
            <a:r>
              <a:rPr lang="en-US" sz="1600" dirty="0" err="1" smtClean="0">
                <a:latin typeface="Arial" panose="020B0604020202020204" pitchFamily="34" charset="0"/>
                <a:cs typeface="Arial" panose="020B0604020202020204" pitchFamily="34" charset="0"/>
              </a:rPr>
              <a:t>lưu</a:t>
            </a:r>
            <a:r>
              <a:rPr lang="en-US" sz="1600" dirty="0" smtClean="0">
                <a:latin typeface="Arial" panose="020B0604020202020204" pitchFamily="34" charset="0"/>
                <a:cs typeface="Arial" panose="020B0604020202020204" pitchFamily="34" charset="0"/>
              </a:rPr>
              <a:t> </a:t>
            </a:r>
            <a:r>
              <a:rPr lang="en-US" sz="1600" dirty="0" err="1" smtClean="0">
                <a:latin typeface="Arial" panose="020B0604020202020204" pitchFamily="34" charset="0"/>
                <a:cs typeface="Arial" panose="020B0604020202020204" pitchFamily="34" charset="0"/>
              </a:rPr>
              <a:t>giữ</a:t>
            </a:r>
            <a:r>
              <a:rPr lang="en-US" sz="1600" dirty="0" smtClean="0">
                <a:latin typeface="Arial" panose="020B0604020202020204" pitchFamily="34" charset="0"/>
                <a:cs typeface="Arial" panose="020B0604020202020204" pitchFamily="34" charset="0"/>
              </a:rPr>
              <a:t>, </a:t>
            </a:r>
            <a:r>
              <a:rPr lang="en-US" sz="1600" dirty="0" err="1" smtClean="0">
                <a:latin typeface="Arial" panose="020B0604020202020204" pitchFamily="34" charset="0"/>
                <a:cs typeface="Arial" panose="020B0604020202020204" pitchFamily="34" charset="0"/>
              </a:rPr>
              <a:t>sử</a:t>
            </a:r>
            <a:r>
              <a:rPr lang="en-US" sz="1600" dirty="0" smtClean="0">
                <a:latin typeface="Arial" panose="020B0604020202020204" pitchFamily="34" charset="0"/>
                <a:cs typeface="Arial" panose="020B0604020202020204" pitchFamily="34" charset="0"/>
              </a:rPr>
              <a:t> </a:t>
            </a:r>
            <a:r>
              <a:rPr lang="en-US" sz="1600" dirty="0" err="1" smtClean="0">
                <a:latin typeface="Arial" panose="020B0604020202020204" pitchFamily="34" charset="0"/>
                <a:cs typeface="Arial" panose="020B0604020202020204" pitchFamily="34" charset="0"/>
              </a:rPr>
              <a:t>dụng</a:t>
            </a:r>
            <a:r>
              <a:rPr lang="en-US" sz="1600" dirty="0" smtClean="0">
                <a:latin typeface="Arial" panose="020B0604020202020204" pitchFamily="34" charset="0"/>
                <a:cs typeface="Arial" panose="020B0604020202020204" pitchFamily="34" charset="0"/>
              </a:rPr>
              <a:t> </a:t>
            </a:r>
            <a:r>
              <a:rPr lang="en-US" sz="1600" dirty="0" err="1" smtClean="0">
                <a:latin typeface="Arial" panose="020B0604020202020204" pitchFamily="34" charset="0"/>
                <a:cs typeface="Arial" panose="020B0604020202020204" pitchFamily="34" charset="0"/>
              </a:rPr>
              <a:t>và</a:t>
            </a:r>
            <a:r>
              <a:rPr lang="en-US" sz="1600" dirty="0" smtClean="0">
                <a:latin typeface="Arial" panose="020B0604020202020204" pitchFamily="34" charset="0"/>
                <a:cs typeface="Arial" panose="020B0604020202020204" pitchFamily="34" charset="0"/>
              </a:rPr>
              <a:t> </a:t>
            </a:r>
            <a:r>
              <a:rPr lang="en-US" sz="1600" dirty="0" err="1" smtClean="0">
                <a:latin typeface="Arial" panose="020B0604020202020204" pitchFamily="34" charset="0"/>
                <a:cs typeface="Arial" panose="020B0604020202020204" pitchFamily="34" charset="0"/>
              </a:rPr>
              <a:t>xử</a:t>
            </a:r>
            <a:r>
              <a:rPr lang="en-US" sz="1600" dirty="0" smtClean="0">
                <a:latin typeface="Arial" panose="020B0604020202020204" pitchFamily="34" charset="0"/>
                <a:cs typeface="Arial" panose="020B0604020202020204" pitchFamily="34" charset="0"/>
              </a:rPr>
              <a:t> </a:t>
            </a:r>
            <a:r>
              <a:rPr lang="en-US" sz="1600" dirty="0" err="1" smtClean="0">
                <a:latin typeface="Arial" panose="020B0604020202020204" pitchFamily="34" charset="0"/>
                <a:cs typeface="Arial" panose="020B0604020202020204" pitchFamily="34" charset="0"/>
              </a:rPr>
              <a:t>lý</a:t>
            </a:r>
            <a:endParaRPr lang="en-US" sz="1600" dirty="0">
              <a:latin typeface="Arial" panose="020B0604020202020204" pitchFamily="34" charset="0"/>
              <a:cs typeface="Arial" panose="020B0604020202020204" pitchFamily="34" charset="0"/>
            </a:endParaRPr>
          </a:p>
          <a:p>
            <a:pPr>
              <a:lnSpc>
                <a:spcPct val="150000"/>
              </a:lnSpc>
            </a:pPr>
            <a:endParaRPr lang="en-US" sz="1600" b="1" dirty="0" smtClean="0">
              <a:latin typeface="Arial" panose="020B0604020202020204" pitchFamily="34" charset="0"/>
              <a:cs typeface="Arial" panose="020B0604020202020204" pitchFamily="34" charset="0"/>
            </a:endParaRPr>
          </a:p>
        </p:txBody>
      </p:sp>
      <p:sp>
        <p:nvSpPr>
          <p:cNvPr id="14" name="TextBox 13">
            <a:extLst>
              <a:ext uri="{FF2B5EF4-FFF2-40B4-BE49-F238E27FC236}">
                <a16:creationId xmlns:a16="http://schemas.microsoft.com/office/drawing/2014/main" id="{0B1DB25B-B927-4DA4-A26F-52A59499F5D0}"/>
              </a:ext>
            </a:extLst>
          </p:cNvPr>
          <p:cNvSpPr txBox="1"/>
          <p:nvPr/>
        </p:nvSpPr>
        <p:spPr>
          <a:xfrm>
            <a:off x="693950" y="70457"/>
            <a:ext cx="7756099" cy="677108"/>
          </a:xfrm>
          <a:prstGeom prst="rect">
            <a:avLst/>
          </a:prstGeom>
          <a:noFill/>
        </p:spPr>
        <p:txBody>
          <a:bodyPr wrap="none" rtlCol="0">
            <a:spAutoFit/>
          </a:bodyPr>
          <a:lstStyle/>
          <a:p>
            <a:pPr algn="ctr"/>
            <a:r>
              <a:rPr lang="en-US" b="1" dirty="0" smtClean="0">
                <a:latin typeface="Arial" panose="020B0604020202020204" pitchFamily="34" charset="0"/>
                <a:cs typeface="Arial" panose="020B0604020202020204" pitchFamily="34" charset="0"/>
              </a:rPr>
              <a:t>[CÁC DN NHẬT BẢN ]</a:t>
            </a:r>
          </a:p>
          <a:p>
            <a:pPr algn="ctr"/>
            <a:r>
              <a:rPr lang="en-US" sz="2000" b="1" dirty="0" smtClean="0">
                <a:solidFill>
                  <a:srgbClr val="0000CC"/>
                </a:solidFill>
                <a:latin typeface="Arial" panose="020B0604020202020204" pitchFamily="34" charset="0"/>
                <a:cs typeface="Arial" panose="020B0604020202020204" pitchFamily="34" charset="0"/>
              </a:rPr>
              <a:t>ĐÓNG </a:t>
            </a:r>
            <a:r>
              <a:rPr lang="en-US" sz="2000" b="1" dirty="0">
                <a:solidFill>
                  <a:srgbClr val="0000CC"/>
                </a:solidFill>
                <a:latin typeface="Arial" panose="020B0604020202020204" pitchFamily="34" charset="0"/>
                <a:cs typeface="Arial" panose="020B0604020202020204" pitchFamily="34" charset="0"/>
              </a:rPr>
              <a:t>GÓP Ý KIẾN CHO DỰ THẢO LUẬT HÓA CHẤT SỬA ĐỔI</a:t>
            </a:r>
          </a:p>
        </p:txBody>
      </p:sp>
    </p:spTree>
    <p:extLst>
      <p:ext uri="{BB962C8B-B14F-4D97-AF65-F5344CB8AC3E}">
        <p14:creationId xmlns:p14="http://schemas.microsoft.com/office/powerpoint/2010/main" val="2926109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1F1A0FC9-FE48-4447-89FB-63912C798261}"/>
              </a:ext>
            </a:extLst>
          </p:cNvPr>
          <p:cNvSpPr txBox="1"/>
          <p:nvPr/>
        </p:nvSpPr>
        <p:spPr>
          <a:xfrm>
            <a:off x="0" y="908595"/>
            <a:ext cx="9144000" cy="584775"/>
          </a:xfrm>
          <a:prstGeom prst="rect">
            <a:avLst/>
          </a:prstGeom>
          <a:solidFill>
            <a:schemeClr val="accent4">
              <a:lumMod val="20000"/>
              <a:lumOff val="80000"/>
            </a:schemeClr>
          </a:solidFill>
        </p:spPr>
        <p:txBody>
          <a:bodyPr wrap="square" rtlCol="0">
            <a:spAutoFit/>
          </a:bodyPr>
          <a:lstStyle/>
          <a:p>
            <a:pPr marL="285750" indent="-285750">
              <a:buFont typeface="Wingdings" panose="05000000000000000000" pitchFamily="2" charset="2"/>
              <a:buChar char="q"/>
            </a:pPr>
            <a:r>
              <a:rPr lang="en-US" sz="1600" b="1" dirty="0" err="1">
                <a:latin typeface="Arial" panose="020B0604020202020204" pitchFamily="34" charset="0"/>
                <a:cs typeface="Arial" panose="020B0604020202020204" pitchFamily="34" charset="0"/>
              </a:rPr>
              <a:t>Vấn</a:t>
            </a:r>
            <a:r>
              <a:rPr lang="en-US" sz="1600" b="1" dirty="0">
                <a:latin typeface="Arial" panose="020B0604020202020204" pitchFamily="34" charset="0"/>
                <a:cs typeface="Arial" panose="020B0604020202020204" pitchFamily="34" charset="0"/>
              </a:rPr>
              <a:t> </a:t>
            </a:r>
            <a:r>
              <a:rPr lang="en-US" sz="1600" b="1" dirty="0" err="1">
                <a:latin typeface="Arial" panose="020B0604020202020204" pitchFamily="34" charset="0"/>
                <a:cs typeface="Arial" panose="020B0604020202020204" pitchFamily="34" charset="0"/>
              </a:rPr>
              <a:t>đề</a:t>
            </a:r>
            <a:r>
              <a:rPr lang="en-US" sz="1600" b="1" dirty="0">
                <a:latin typeface="Arial" panose="020B0604020202020204" pitchFamily="34" charset="0"/>
                <a:cs typeface="Arial" panose="020B0604020202020204" pitchFamily="34" charset="0"/>
              </a:rPr>
              <a:t> </a:t>
            </a:r>
            <a:r>
              <a:rPr lang="en-US" sz="1600" b="1" dirty="0" smtClean="0">
                <a:latin typeface="Arial" panose="020B0604020202020204" pitchFamily="34" charset="0"/>
                <a:cs typeface="Arial" panose="020B0604020202020204" pitchFamily="34" charset="0"/>
              </a:rPr>
              <a:t>2: </a:t>
            </a:r>
            <a:r>
              <a:rPr lang="en-US" sz="1600" b="1" dirty="0" err="1">
                <a:latin typeface="Arial" panose="020B0604020202020204" pitchFamily="34" charset="0"/>
                <a:cs typeface="Arial" panose="020B0604020202020204" pitchFamily="34" charset="0"/>
              </a:rPr>
              <a:t>Tổ</a:t>
            </a:r>
            <a:r>
              <a:rPr lang="en-US" sz="1600" b="1" dirty="0">
                <a:latin typeface="Arial" panose="020B0604020202020204" pitchFamily="34" charset="0"/>
                <a:cs typeface="Arial" panose="020B0604020202020204" pitchFamily="34" charset="0"/>
              </a:rPr>
              <a:t> </a:t>
            </a:r>
            <a:r>
              <a:rPr lang="en-US" sz="1600" b="1" dirty="0" err="1">
                <a:latin typeface="Arial" panose="020B0604020202020204" pitchFamily="34" charset="0"/>
                <a:cs typeface="Arial" panose="020B0604020202020204" pitchFamily="34" charset="0"/>
              </a:rPr>
              <a:t>chức</a:t>
            </a:r>
            <a:r>
              <a:rPr lang="en-US" sz="1600" b="1" dirty="0">
                <a:latin typeface="Arial" panose="020B0604020202020204" pitchFamily="34" charset="0"/>
                <a:cs typeface="Arial" panose="020B0604020202020204" pitchFamily="34" charset="0"/>
              </a:rPr>
              <a:t>, </a:t>
            </a:r>
            <a:r>
              <a:rPr lang="en-US" sz="1600" b="1" dirty="0" err="1">
                <a:latin typeface="Arial" panose="020B0604020202020204" pitchFamily="34" charset="0"/>
                <a:cs typeface="Arial" panose="020B0604020202020204" pitchFamily="34" charset="0"/>
              </a:rPr>
              <a:t>cá</a:t>
            </a:r>
            <a:r>
              <a:rPr lang="en-US" sz="1600" b="1" dirty="0">
                <a:latin typeface="Arial" panose="020B0604020202020204" pitchFamily="34" charset="0"/>
                <a:cs typeface="Arial" panose="020B0604020202020204" pitchFamily="34" charset="0"/>
              </a:rPr>
              <a:t> </a:t>
            </a:r>
            <a:r>
              <a:rPr lang="en-US" sz="1600" b="1" dirty="0" err="1">
                <a:latin typeface="Arial" panose="020B0604020202020204" pitchFamily="34" charset="0"/>
                <a:cs typeface="Arial" panose="020B0604020202020204" pitchFamily="34" charset="0"/>
              </a:rPr>
              <a:t>nhân</a:t>
            </a:r>
            <a:r>
              <a:rPr lang="en-US" sz="1600" b="1" dirty="0">
                <a:latin typeface="Arial" panose="020B0604020202020204" pitchFamily="34" charset="0"/>
                <a:cs typeface="Arial" panose="020B0604020202020204" pitchFamily="34" charset="0"/>
              </a:rPr>
              <a:t> </a:t>
            </a:r>
            <a:r>
              <a:rPr lang="en-US" sz="1600" b="1" dirty="0" err="1">
                <a:latin typeface="Arial" panose="020B0604020202020204" pitchFamily="34" charset="0"/>
                <a:cs typeface="Arial" panose="020B0604020202020204" pitchFamily="34" charset="0"/>
              </a:rPr>
              <a:t>nhập</a:t>
            </a:r>
            <a:r>
              <a:rPr lang="en-US" sz="1600" b="1" dirty="0">
                <a:latin typeface="Arial" panose="020B0604020202020204" pitchFamily="34" charset="0"/>
                <a:cs typeface="Arial" panose="020B0604020202020204" pitchFamily="34" charset="0"/>
              </a:rPr>
              <a:t> </a:t>
            </a:r>
            <a:r>
              <a:rPr lang="en-US" sz="1600" b="1" dirty="0" err="1">
                <a:latin typeface="Arial" panose="020B0604020202020204" pitchFamily="34" charset="0"/>
                <a:cs typeface="Arial" panose="020B0604020202020204" pitchFamily="34" charset="0"/>
              </a:rPr>
              <a:t>khẩu</a:t>
            </a:r>
            <a:r>
              <a:rPr lang="en-US" sz="1600" b="1" dirty="0">
                <a:latin typeface="Arial" panose="020B0604020202020204" pitchFamily="34" charset="0"/>
                <a:cs typeface="Arial" panose="020B0604020202020204" pitchFamily="34" charset="0"/>
              </a:rPr>
              <a:t> </a:t>
            </a:r>
            <a:r>
              <a:rPr lang="en-US" sz="1600" b="1" dirty="0" err="1">
                <a:latin typeface="Arial" panose="020B0604020202020204" pitchFamily="34" charset="0"/>
                <a:cs typeface="Arial" panose="020B0604020202020204" pitchFamily="34" charset="0"/>
              </a:rPr>
              <a:t>hóa</a:t>
            </a:r>
            <a:r>
              <a:rPr lang="en-US" sz="1600" b="1" dirty="0">
                <a:latin typeface="Arial" panose="020B0604020202020204" pitchFamily="34" charset="0"/>
                <a:cs typeface="Arial" panose="020B0604020202020204" pitchFamily="34" charset="0"/>
              </a:rPr>
              <a:t> </a:t>
            </a:r>
            <a:r>
              <a:rPr lang="en-US" sz="1600" b="1" dirty="0" err="1">
                <a:latin typeface="Arial" panose="020B0604020202020204" pitchFamily="34" charset="0"/>
                <a:cs typeface="Arial" panose="020B0604020202020204" pitchFamily="34" charset="0"/>
              </a:rPr>
              <a:t>chất</a:t>
            </a:r>
            <a:r>
              <a:rPr lang="en-US" sz="1600" b="1" dirty="0">
                <a:latin typeface="Arial" panose="020B0604020202020204" pitchFamily="34" charset="0"/>
                <a:cs typeface="Arial" panose="020B0604020202020204" pitchFamily="34" charset="0"/>
              </a:rPr>
              <a:t> </a:t>
            </a:r>
            <a:r>
              <a:rPr lang="en-US" sz="1600" b="1" dirty="0" err="1">
                <a:latin typeface="Arial" panose="020B0604020202020204" pitchFamily="34" charset="0"/>
                <a:cs typeface="Arial" panose="020B0604020202020204" pitchFamily="34" charset="0"/>
              </a:rPr>
              <a:t>phải</a:t>
            </a:r>
            <a:r>
              <a:rPr lang="en-US" sz="1600" b="1" dirty="0">
                <a:latin typeface="Arial" panose="020B0604020202020204" pitchFamily="34" charset="0"/>
                <a:cs typeface="Arial" panose="020B0604020202020204" pitchFamily="34" charset="0"/>
              </a:rPr>
              <a:t> </a:t>
            </a:r>
            <a:r>
              <a:rPr lang="en-US" sz="1600" b="1" dirty="0" err="1">
                <a:latin typeface="Arial" panose="020B0604020202020204" pitchFamily="34" charset="0"/>
                <a:cs typeface="Arial" panose="020B0604020202020204" pitchFamily="34" charset="0"/>
              </a:rPr>
              <a:t>thực</a:t>
            </a:r>
            <a:r>
              <a:rPr lang="en-US" sz="1600" b="1" dirty="0">
                <a:latin typeface="Arial" panose="020B0604020202020204" pitchFamily="34" charset="0"/>
                <a:cs typeface="Arial" panose="020B0604020202020204" pitchFamily="34" charset="0"/>
              </a:rPr>
              <a:t> </a:t>
            </a:r>
            <a:r>
              <a:rPr lang="en-US" sz="1600" b="1" dirty="0" err="1">
                <a:latin typeface="Arial" panose="020B0604020202020204" pitchFamily="34" charset="0"/>
                <a:cs typeface="Arial" panose="020B0604020202020204" pitchFamily="34" charset="0"/>
              </a:rPr>
              <a:t>hiện</a:t>
            </a:r>
            <a:r>
              <a:rPr lang="en-US" sz="1600" b="1" dirty="0">
                <a:latin typeface="Arial" panose="020B0604020202020204" pitchFamily="34" charset="0"/>
                <a:cs typeface="Arial" panose="020B0604020202020204" pitchFamily="34" charset="0"/>
              </a:rPr>
              <a:t> </a:t>
            </a:r>
            <a:r>
              <a:rPr lang="en-US" sz="1600" b="1" dirty="0" err="1">
                <a:latin typeface="Arial" panose="020B0604020202020204" pitchFamily="34" charset="0"/>
                <a:cs typeface="Arial" panose="020B0604020202020204" pitchFamily="34" charset="0"/>
              </a:rPr>
              <a:t>khai</a:t>
            </a:r>
            <a:r>
              <a:rPr lang="en-US" sz="1600" b="1" dirty="0">
                <a:latin typeface="Arial" panose="020B0604020202020204" pitchFamily="34" charset="0"/>
                <a:cs typeface="Arial" panose="020B0604020202020204" pitchFamily="34" charset="0"/>
              </a:rPr>
              <a:t> </a:t>
            </a:r>
            <a:r>
              <a:rPr lang="en-US" sz="1600" b="1" dirty="0" err="1">
                <a:latin typeface="Arial" panose="020B0604020202020204" pitchFamily="34" charset="0"/>
                <a:cs typeface="Arial" panose="020B0604020202020204" pitchFamily="34" charset="0"/>
              </a:rPr>
              <a:t>báo</a:t>
            </a:r>
            <a:r>
              <a:rPr lang="en-US" sz="1600" b="1" dirty="0">
                <a:latin typeface="Arial" panose="020B0604020202020204" pitchFamily="34" charset="0"/>
                <a:cs typeface="Arial" panose="020B0604020202020204" pitchFamily="34" charset="0"/>
              </a:rPr>
              <a:t> </a:t>
            </a:r>
            <a:r>
              <a:rPr lang="en-US" sz="1600" b="1" dirty="0" err="1">
                <a:latin typeface="Arial" panose="020B0604020202020204" pitchFamily="34" charset="0"/>
                <a:cs typeface="Arial" panose="020B0604020202020204" pitchFamily="34" charset="0"/>
              </a:rPr>
              <a:t>hóa</a:t>
            </a:r>
            <a:r>
              <a:rPr lang="en-US" sz="1600" b="1" dirty="0">
                <a:latin typeface="Arial" panose="020B0604020202020204" pitchFamily="34" charset="0"/>
                <a:cs typeface="Arial" panose="020B0604020202020204" pitchFamily="34" charset="0"/>
              </a:rPr>
              <a:t> </a:t>
            </a:r>
            <a:r>
              <a:rPr lang="en-US" sz="1600" b="1" dirty="0" err="1">
                <a:latin typeface="Arial" panose="020B0604020202020204" pitchFamily="34" charset="0"/>
                <a:cs typeface="Arial" panose="020B0604020202020204" pitchFamily="34" charset="0"/>
              </a:rPr>
              <a:t>chất</a:t>
            </a:r>
            <a:r>
              <a:rPr lang="en-US" sz="1600" b="1" dirty="0">
                <a:latin typeface="Arial" panose="020B0604020202020204" pitchFamily="34" charset="0"/>
                <a:cs typeface="Arial" panose="020B0604020202020204" pitchFamily="34" charset="0"/>
              </a:rPr>
              <a:t> </a:t>
            </a:r>
            <a:r>
              <a:rPr lang="en-US" sz="1600" b="1" dirty="0" err="1">
                <a:latin typeface="Arial" panose="020B0604020202020204" pitchFamily="34" charset="0"/>
                <a:cs typeface="Arial" panose="020B0604020202020204" pitchFamily="34" charset="0"/>
              </a:rPr>
              <a:t>nhập</a:t>
            </a:r>
            <a:r>
              <a:rPr lang="en-US" sz="1600" b="1" dirty="0">
                <a:latin typeface="Arial" panose="020B0604020202020204" pitchFamily="34" charset="0"/>
                <a:cs typeface="Arial" panose="020B0604020202020204" pitchFamily="34" charset="0"/>
              </a:rPr>
              <a:t> </a:t>
            </a:r>
            <a:r>
              <a:rPr lang="en-US" sz="1600" b="1" dirty="0" err="1">
                <a:latin typeface="Arial" panose="020B0604020202020204" pitchFamily="34" charset="0"/>
                <a:cs typeface="Arial" panose="020B0604020202020204" pitchFamily="34" charset="0"/>
              </a:rPr>
              <a:t>khẩu</a:t>
            </a:r>
            <a:r>
              <a:rPr lang="en-US" sz="1600" b="1" dirty="0">
                <a:latin typeface="Arial" panose="020B0604020202020204" pitchFamily="34" charset="0"/>
                <a:cs typeface="Arial" panose="020B0604020202020204" pitchFamily="34" charset="0"/>
              </a:rPr>
              <a:t>. [</a:t>
            </a:r>
            <a:r>
              <a:rPr lang="en-US" sz="1600" b="1" dirty="0" err="1">
                <a:latin typeface="Arial" panose="020B0604020202020204" pitchFamily="34" charset="0"/>
                <a:cs typeface="Arial" panose="020B0604020202020204" pitchFamily="34" charset="0"/>
              </a:rPr>
              <a:t>Khoản</a:t>
            </a:r>
            <a:r>
              <a:rPr lang="en-US" sz="1600" b="1" dirty="0">
                <a:latin typeface="Arial" panose="020B0604020202020204" pitchFamily="34" charset="0"/>
                <a:cs typeface="Arial" panose="020B0604020202020204" pitchFamily="34" charset="0"/>
              </a:rPr>
              <a:t> 5, </a:t>
            </a:r>
            <a:r>
              <a:rPr lang="en-US" sz="1600" b="1" dirty="0" err="1">
                <a:latin typeface="Arial" panose="020B0604020202020204" pitchFamily="34" charset="0"/>
                <a:cs typeface="Arial" panose="020B0604020202020204" pitchFamily="34" charset="0"/>
              </a:rPr>
              <a:t>Điều</a:t>
            </a:r>
            <a:r>
              <a:rPr lang="en-US" sz="1600" b="1" dirty="0">
                <a:latin typeface="Arial" panose="020B0604020202020204" pitchFamily="34" charset="0"/>
                <a:cs typeface="Arial" panose="020B0604020202020204" pitchFamily="34" charset="0"/>
              </a:rPr>
              <a:t> 13]</a:t>
            </a:r>
          </a:p>
        </p:txBody>
      </p:sp>
      <p:sp>
        <p:nvSpPr>
          <p:cNvPr id="6" name="Arrow: Right 11">
            <a:extLst>
              <a:ext uri="{FF2B5EF4-FFF2-40B4-BE49-F238E27FC236}">
                <a16:creationId xmlns:a16="http://schemas.microsoft.com/office/drawing/2014/main" id="{AC217F4A-92C7-4D6C-85C8-CFE5C84800E6}"/>
              </a:ext>
            </a:extLst>
          </p:cNvPr>
          <p:cNvSpPr/>
          <p:nvPr/>
        </p:nvSpPr>
        <p:spPr>
          <a:xfrm>
            <a:off x="21731" y="5388770"/>
            <a:ext cx="355600" cy="22352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2A154099-84B7-409E-8F92-B251CFC13D15}"/>
              </a:ext>
            </a:extLst>
          </p:cNvPr>
          <p:cNvSpPr txBox="1"/>
          <p:nvPr/>
        </p:nvSpPr>
        <p:spPr>
          <a:xfrm>
            <a:off x="377331" y="5319902"/>
            <a:ext cx="8744937" cy="830997"/>
          </a:xfrm>
          <a:prstGeom prst="rect">
            <a:avLst/>
          </a:prstGeom>
          <a:noFill/>
        </p:spPr>
        <p:txBody>
          <a:bodyPr wrap="square" rtlCol="0">
            <a:spAutoFit/>
          </a:bodyPr>
          <a:lstStyle/>
          <a:p>
            <a:pPr>
              <a:lnSpc>
                <a:spcPct val="150000"/>
              </a:lnSpc>
            </a:pPr>
            <a:r>
              <a:rPr lang="en-US" sz="1600" b="1" dirty="0" err="1">
                <a:latin typeface="Arial" panose="020B0604020202020204" pitchFamily="34" charset="0"/>
                <a:cs typeface="Arial" panose="020B0604020202020204" pitchFamily="34" charset="0"/>
              </a:rPr>
              <a:t>Đề</a:t>
            </a:r>
            <a:r>
              <a:rPr lang="en-US" sz="1600" b="1" dirty="0">
                <a:latin typeface="Arial" panose="020B0604020202020204" pitchFamily="34" charset="0"/>
                <a:cs typeface="Arial" panose="020B0604020202020204" pitchFamily="34" charset="0"/>
              </a:rPr>
              <a:t> </a:t>
            </a:r>
            <a:r>
              <a:rPr lang="en-US" sz="1600" b="1" dirty="0" err="1">
                <a:latin typeface="Arial" panose="020B0604020202020204" pitchFamily="34" charset="0"/>
                <a:cs typeface="Arial" panose="020B0604020202020204" pitchFamily="34" charset="0"/>
              </a:rPr>
              <a:t>xuất</a:t>
            </a:r>
            <a:r>
              <a:rPr lang="en-US" sz="1600" b="1" dirty="0">
                <a:solidFill>
                  <a:srgbClr val="0000CC"/>
                </a:solidFill>
                <a:latin typeface="Arial" panose="020B0604020202020204" pitchFamily="34" charset="0"/>
                <a:cs typeface="Arial" panose="020B0604020202020204" pitchFamily="34" charset="0"/>
              </a:rPr>
              <a:t>: </a:t>
            </a:r>
            <a:r>
              <a:rPr lang="en-US" sz="1600" b="1" dirty="0" err="1">
                <a:solidFill>
                  <a:srgbClr val="0000CC"/>
                </a:solidFill>
                <a:latin typeface="Arial" panose="020B0604020202020204" pitchFamily="34" charset="0"/>
                <a:cs typeface="Arial" panose="020B0604020202020204" pitchFamily="34" charset="0"/>
              </a:rPr>
              <a:t>Giữ</a:t>
            </a:r>
            <a:r>
              <a:rPr lang="en-US" sz="1600" b="1" dirty="0">
                <a:solidFill>
                  <a:srgbClr val="0000CC"/>
                </a:solidFill>
                <a:latin typeface="Arial" panose="020B0604020202020204" pitchFamily="34" charset="0"/>
                <a:cs typeface="Arial" panose="020B0604020202020204" pitchFamily="34" charset="0"/>
              </a:rPr>
              <a:t> </a:t>
            </a:r>
            <a:r>
              <a:rPr lang="en-US" sz="1600" b="1" dirty="0" err="1">
                <a:solidFill>
                  <a:srgbClr val="0000CC"/>
                </a:solidFill>
                <a:latin typeface="Arial" panose="020B0604020202020204" pitchFamily="34" charset="0"/>
                <a:cs typeface="Arial" panose="020B0604020202020204" pitchFamily="34" charset="0"/>
              </a:rPr>
              <a:t>nguyên</a:t>
            </a:r>
            <a:r>
              <a:rPr lang="en-US" sz="1600" b="1" dirty="0">
                <a:solidFill>
                  <a:srgbClr val="0000CC"/>
                </a:solidFill>
                <a:latin typeface="Arial" panose="020B0604020202020204" pitchFamily="34" charset="0"/>
                <a:cs typeface="Arial" panose="020B0604020202020204" pitchFamily="34" charset="0"/>
              </a:rPr>
              <a:t> </a:t>
            </a:r>
            <a:r>
              <a:rPr lang="en-US" sz="1600" b="1" dirty="0" err="1">
                <a:solidFill>
                  <a:srgbClr val="0000CC"/>
                </a:solidFill>
                <a:latin typeface="Arial" panose="020B0604020202020204" pitchFamily="34" charset="0"/>
                <a:cs typeface="Arial" panose="020B0604020202020204" pitchFamily="34" charset="0"/>
              </a:rPr>
              <a:t>như</a:t>
            </a:r>
            <a:r>
              <a:rPr lang="en-US" sz="1600" b="1" dirty="0">
                <a:solidFill>
                  <a:srgbClr val="0000CC"/>
                </a:solidFill>
                <a:latin typeface="Arial" panose="020B0604020202020204" pitchFamily="34" charset="0"/>
                <a:cs typeface="Arial" panose="020B0604020202020204" pitchFamily="34" charset="0"/>
              </a:rPr>
              <a:t> </a:t>
            </a:r>
            <a:r>
              <a:rPr lang="en-US" sz="1600" b="1" dirty="0" err="1">
                <a:solidFill>
                  <a:srgbClr val="0000CC"/>
                </a:solidFill>
                <a:latin typeface="Arial" panose="020B0604020202020204" pitchFamily="34" charset="0"/>
                <a:cs typeface="Arial" panose="020B0604020202020204" pitchFamily="34" charset="0"/>
              </a:rPr>
              <a:t>quy</a:t>
            </a:r>
            <a:r>
              <a:rPr lang="en-US" sz="1600" b="1" dirty="0">
                <a:solidFill>
                  <a:srgbClr val="0000CC"/>
                </a:solidFill>
                <a:latin typeface="Arial" panose="020B0604020202020204" pitchFamily="34" charset="0"/>
                <a:cs typeface="Arial" panose="020B0604020202020204" pitchFamily="34" charset="0"/>
              </a:rPr>
              <a:t> </a:t>
            </a:r>
            <a:r>
              <a:rPr lang="en-US" sz="1600" b="1" dirty="0" err="1">
                <a:solidFill>
                  <a:srgbClr val="0000CC"/>
                </a:solidFill>
                <a:latin typeface="Arial" panose="020B0604020202020204" pitchFamily="34" charset="0"/>
                <a:cs typeface="Arial" panose="020B0604020202020204" pitchFamily="34" charset="0"/>
              </a:rPr>
              <a:t>định</a:t>
            </a:r>
            <a:r>
              <a:rPr lang="en-US" sz="1600" b="1" dirty="0">
                <a:solidFill>
                  <a:srgbClr val="0000CC"/>
                </a:solidFill>
                <a:latin typeface="Arial" panose="020B0604020202020204" pitchFamily="34" charset="0"/>
                <a:cs typeface="Arial" panose="020B0604020202020204" pitchFamily="34" charset="0"/>
              </a:rPr>
              <a:t> </a:t>
            </a:r>
            <a:r>
              <a:rPr lang="en-US" sz="1600" b="1" dirty="0" err="1">
                <a:solidFill>
                  <a:srgbClr val="0000CC"/>
                </a:solidFill>
                <a:latin typeface="Arial" panose="020B0604020202020204" pitchFamily="34" charset="0"/>
                <a:cs typeface="Arial" panose="020B0604020202020204" pitchFamily="34" charset="0"/>
              </a:rPr>
              <a:t>hiện</a:t>
            </a:r>
            <a:r>
              <a:rPr lang="en-US" sz="1600" b="1" dirty="0">
                <a:solidFill>
                  <a:srgbClr val="0000CC"/>
                </a:solidFill>
                <a:latin typeface="Arial" panose="020B0604020202020204" pitchFamily="34" charset="0"/>
                <a:cs typeface="Arial" panose="020B0604020202020204" pitchFamily="34" charset="0"/>
              </a:rPr>
              <a:t> </a:t>
            </a:r>
            <a:r>
              <a:rPr lang="en-US" sz="1600" b="1" dirty="0" err="1">
                <a:solidFill>
                  <a:srgbClr val="0000CC"/>
                </a:solidFill>
                <a:latin typeface="Arial" panose="020B0604020202020204" pitchFamily="34" charset="0"/>
                <a:cs typeface="Arial" panose="020B0604020202020204" pitchFamily="34" charset="0"/>
              </a:rPr>
              <a:t>hành</a:t>
            </a:r>
            <a:r>
              <a:rPr lang="en-US" sz="1600" b="1" dirty="0">
                <a:solidFill>
                  <a:srgbClr val="0000CC"/>
                </a:solidFill>
                <a:latin typeface="Arial" panose="020B0604020202020204" pitchFamily="34" charset="0"/>
                <a:cs typeface="Arial" panose="020B0604020202020204" pitchFamily="34" charset="0"/>
              </a:rPr>
              <a:t>: </a:t>
            </a:r>
            <a:r>
              <a:rPr lang="en-US" sz="1600" b="1" dirty="0" err="1">
                <a:solidFill>
                  <a:srgbClr val="0000CC"/>
                </a:solidFill>
                <a:latin typeface="Arial" panose="020B0604020202020204" pitchFamily="34" charset="0"/>
                <a:cs typeface="Arial" panose="020B0604020202020204" pitchFamily="34" charset="0"/>
              </a:rPr>
              <a:t>chỉ</a:t>
            </a:r>
            <a:r>
              <a:rPr lang="en-US" sz="1600" b="1" dirty="0">
                <a:solidFill>
                  <a:srgbClr val="0000CC"/>
                </a:solidFill>
                <a:latin typeface="Arial" panose="020B0604020202020204" pitchFamily="34" charset="0"/>
                <a:cs typeface="Arial" panose="020B0604020202020204" pitchFamily="34" charset="0"/>
              </a:rPr>
              <a:t> </a:t>
            </a:r>
            <a:r>
              <a:rPr lang="en-US" sz="1600" b="1" dirty="0" err="1">
                <a:solidFill>
                  <a:srgbClr val="0000CC"/>
                </a:solidFill>
                <a:latin typeface="Arial" panose="020B0604020202020204" pitchFamily="34" charset="0"/>
                <a:cs typeface="Arial" panose="020B0604020202020204" pitchFamily="34" charset="0"/>
              </a:rPr>
              <a:t>áp</a:t>
            </a:r>
            <a:r>
              <a:rPr lang="en-US" sz="1600" b="1" dirty="0">
                <a:solidFill>
                  <a:srgbClr val="0000CC"/>
                </a:solidFill>
                <a:latin typeface="Arial" panose="020B0604020202020204" pitchFamily="34" charset="0"/>
                <a:cs typeface="Arial" panose="020B0604020202020204" pitchFamily="34" charset="0"/>
              </a:rPr>
              <a:t> </a:t>
            </a:r>
            <a:r>
              <a:rPr lang="en-US" sz="1600" b="1" dirty="0" err="1">
                <a:solidFill>
                  <a:srgbClr val="0000CC"/>
                </a:solidFill>
                <a:latin typeface="Arial" panose="020B0604020202020204" pitchFamily="34" charset="0"/>
                <a:cs typeface="Arial" panose="020B0604020202020204" pitchFamily="34" charset="0"/>
              </a:rPr>
              <a:t>dụng</a:t>
            </a:r>
            <a:r>
              <a:rPr lang="en-US" sz="1600" b="1" dirty="0">
                <a:solidFill>
                  <a:srgbClr val="0000CC"/>
                </a:solidFill>
                <a:latin typeface="Arial" panose="020B0604020202020204" pitchFamily="34" charset="0"/>
                <a:cs typeface="Arial" panose="020B0604020202020204" pitchFamily="34" charset="0"/>
              </a:rPr>
              <a:t> </a:t>
            </a:r>
            <a:r>
              <a:rPr lang="en-US" sz="1600" b="1" dirty="0" err="1">
                <a:solidFill>
                  <a:srgbClr val="0000CC"/>
                </a:solidFill>
                <a:latin typeface="Arial" panose="020B0604020202020204" pitchFamily="34" charset="0"/>
                <a:cs typeface="Arial" panose="020B0604020202020204" pitchFamily="34" charset="0"/>
              </a:rPr>
              <a:t>khai</a:t>
            </a:r>
            <a:r>
              <a:rPr lang="en-US" sz="1600" b="1" dirty="0">
                <a:solidFill>
                  <a:srgbClr val="0000CC"/>
                </a:solidFill>
                <a:latin typeface="Arial" panose="020B0604020202020204" pitchFamily="34" charset="0"/>
                <a:cs typeface="Arial" panose="020B0604020202020204" pitchFamily="34" charset="0"/>
              </a:rPr>
              <a:t> </a:t>
            </a:r>
            <a:r>
              <a:rPr lang="en-US" sz="1600" b="1" dirty="0" err="1">
                <a:solidFill>
                  <a:srgbClr val="0000CC"/>
                </a:solidFill>
                <a:latin typeface="Arial" panose="020B0604020202020204" pitchFamily="34" charset="0"/>
                <a:cs typeface="Arial" panose="020B0604020202020204" pitchFamily="34" charset="0"/>
              </a:rPr>
              <a:t>báo</a:t>
            </a:r>
            <a:r>
              <a:rPr lang="en-US" sz="1600" b="1" dirty="0">
                <a:solidFill>
                  <a:srgbClr val="0000CC"/>
                </a:solidFill>
                <a:latin typeface="Arial" panose="020B0604020202020204" pitchFamily="34" charset="0"/>
                <a:cs typeface="Arial" panose="020B0604020202020204" pitchFamily="34" charset="0"/>
              </a:rPr>
              <a:t> </a:t>
            </a:r>
            <a:r>
              <a:rPr lang="en-US" sz="1600" b="1" dirty="0" err="1">
                <a:solidFill>
                  <a:srgbClr val="0000CC"/>
                </a:solidFill>
                <a:latin typeface="Arial" panose="020B0604020202020204" pitchFamily="34" charset="0"/>
                <a:cs typeface="Arial" panose="020B0604020202020204" pitchFamily="34" charset="0"/>
              </a:rPr>
              <a:t>trước</a:t>
            </a:r>
            <a:r>
              <a:rPr lang="en-US" sz="1600" b="1" dirty="0">
                <a:solidFill>
                  <a:srgbClr val="0000CC"/>
                </a:solidFill>
                <a:latin typeface="Arial" panose="020B0604020202020204" pitchFamily="34" charset="0"/>
                <a:cs typeface="Arial" panose="020B0604020202020204" pitchFamily="34" charset="0"/>
              </a:rPr>
              <a:t> </a:t>
            </a:r>
            <a:r>
              <a:rPr lang="en-US" sz="1600" b="1" dirty="0" err="1">
                <a:solidFill>
                  <a:srgbClr val="0000CC"/>
                </a:solidFill>
                <a:latin typeface="Arial" panose="020B0604020202020204" pitchFamily="34" charset="0"/>
                <a:cs typeface="Arial" panose="020B0604020202020204" pitchFamily="34" charset="0"/>
              </a:rPr>
              <a:t>khi</a:t>
            </a:r>
            <a:r>
              <a:rPr lang="en-US" sz="1600" b="1" dirty="0">
                <a:solidFill>
                  <a:srgbClr val="0000CC"/>
                </a:solidFill>
                <a:latin typeface="Arial" panose="020B0604020202020204" pitchFamily="34" charset="0"/>
                <a:cs typeface="Arial" panose="020B0604020202020204" pitchFamily="34" charset="0"/>
              </a:rPr>
              <a:t> </a:t>
            </a:r>
            <a:r>
              <a:rPr lang="en-US" sz="1600" b="1" dirty="0" err="1">
                <a:solidFill>
                  <a:srgbClr val="0000CC"/>
                </a:solidFill>
                <a:latin typeface="Arial" panose="020B0604020202020204" pitchFamily="34" charset="0"/>
                <a:cs typeface="Arial" panose="020B0604020202020204" pitchFamily="34" charset="0"/>
              </a:rPr>
              <a:t>nhập</a:t>
            </a:r>
            <a:r>
              <a:rPr lang="en-US" sz="1600" b="1" dirty="0">
                <a:solidFill>
                  <a:srgbClr val="0000CC"/>
                </a:solidFill>
                <a:latin typeface="Arial" panose="020B0604020202020204" pitchFamily="34" charset="0"/>
                <a:cs typeface="Arial" panose="020B0604020202020204" pitchFamily="34" charset="0"/>
              </a:rPr>
              <a:t> </a:t>
            </a:r>
            <a:r>
              <a:rPr lang="en-US" sz="1600" b="1" dirty="0" err="1">
                <a:solidFill>
                  <a:srgbClr val="0000CC"/>
                </a:solidFill>
                <a:latin typeface="Arial" panose="020B0604020202020204" pitchFamily="34" charset="0"/>
                <a:cs typeface="Arial" panose="020B0604020202020204" pitchFamily="34" charset="0"/>
              </a:rPr>
              <a:t>khẩu</a:t>
            </a:r>
            <a:r>
              <a:rPr lang="en-US" sz="1600" b="1" dirty="0">
                <a:solidFill>
                  <a:srgbClr val="0000CC"/>
                </a:solidFill>
                <a:latin typeface="Arial" panose="020B0604020202020204" pitchFamily="34" charset="0"/>
                <a:cs typeface="Arial" panose="020B0604020202020204" pitchFamily="34" charset="0"/>
              </a:rPr>
              <a:t> </a:t>
            </a:r>
            <a:r>
              <a:rPr lang="en-US" sz="1600" b="1" dirty="0" err="1" smtClean="0">
                <a:solidFill>
                  <a:srgbClr val="0000CC"/>
                </a:solidFill>
                <a:latin typeface="Arial" panose="020B0604020202020204" pitchFamily="34" charset="0"/>
                <a:cs typeface="Arial" panose="020B0604020202020204" pitchFamily="34" charset="0"/>
              </a:rPr>
              <a:t>đối</a:t>
            </a:r>
            <a:r>
              <a:rPr lang="en-US" sz="1600" b="1" dirty="0" smtClean="0">
                <a:solidFill>
                  <a:srgbClr val="0000CC"/>
                </a:solidFill>
                <a:latin typeface="Arial" panose="020B0604020202020204" pitchFamily="34" charset="0"/>
                <a:cs typeface="Arial" panose="020B0604020202020204" pitchFamily="34" charset="0"/>
              </a:rPr>
              <a:t> </a:t>
            </a:r>
            <a:r>
              <a:rPr lang="en-US" sz="1600" b="1" dirty="0" err="1" smtClean="0">
                <a:solidFill>
                  <a:srgbClr val="0000CC"/>
                </a:solidFill>
                <a:latin typeface="Arial" panose="020B0604020202020204" pitchFamily="34" charset="0"/>
                <a:cs typeface="Arial" panose="020B0604020202020204" pitchFamily="34" charset="0"/>
              </a:rPr>
              <a:t>với</a:t>
            </a:r>
            <a:r>
              <a:rPr lang="en-US" sz="1600" b="1" dirty="0" smtClean="0">
                <a:solidFill>
                  <a:srgbClr val="0000CC"/>
                </a:solidFill>
                <a:latin typeface="Arial" panose="020B0604020202020204" pitchFamily="34" charset="0"/>
                <a:cs typeface="Arial" panose="020B0604020202020204" pitchFamily="34" charset="0"/>
              </a:rPr>
              <a:t> </a:t>
            </a:r>
            <a:r>
              <a:rPr lang="en-US" sz="1600" b="1" dirty="0" err="1">
                <a:solidFill>
                  <a:srgbClr val="0000CC"/>
                </a:solidFill>
                <a:latin typeface="Arial" panose="020B0604020202020204" pitchFamily="34" charset="0"/>
                <a:cs typeface="Arial" panose="020B0604020202020204" pitchFamily="34" charset="0"/>
              </a:rPr>
              <a:t>hóa</a:t>
            </a:r>
            <a:r>
              <a:rPr lang="en-US" sz="1600" b="1" dirty="0">
                <a:solidFill>
                  <a:srgbClr val="0000CC"/>
                </a:solidFill>
                <a:latin typeface="Arial" panose="020B0604020202020204" pitchFamily="34" charset="0"/>
                <a:cs typeface="Arial" panose="020B0604020202020204" pitchFamily="34" charset="0"/>
              </a:rPr>
              <a:t> </a:t>
            </a:r>
            <a:r>
              <a:rPr lang="en-US" sz="1600" b="1" dirty="0" err="1" smtClean="0">
                <a:solidFill>
                  <a:srgbClr val="0000CC"/>
                </a:solidFill>
                <a:latin typeface="Arial" panose="020B0604020202020204" pitchFamily="34" charset="0"/>
                <a:cs typeface="Arial" panose="020B0604020202020204" pitchFamily="34" charset="0"/>
              </a:rPr>
              <a:t>chất</a:t>
            </a:r>
            <a:r>
              <a:rPr lang="en-US" sz="1600" b="1" dirty="0" smtClean="0">
                <a:solidFill>
                  <a:srgbClr val="0000CC"/>
                </a:solidFill>
                <a:latin typeface="Arial" panose="020B0604020202020204" pitchFamily="34" charset="0"/>
                <a:cs typeface="Arial" panose="020B0604020202020204" pitchFamily="34" charset="0"/>
              </a:rPr>
              <a:t> </a:t>
            </a:r>
            <a:r>
              <a:rPr lang="en-US" sz="1600" b="1" dirty="0" err="1" smtClean="0">
                <a:solidFill>
                  <a:srgbClr val="0000CC"/>
                </a:solidFill>
                <a:latin typeface="Arial" panose="020B0604020202020204" pitchFamily="34" charset="0"/>
                <a:cs typeface="Arial" panose="020B0604020202020204" pitchFamily="34" charset="0"/>
              </a:rPr>
              <a:t>có</a:t>
            </a:r>
            <a:r>
              <a:rPr lang="en-US" sz="1600" b="1" dirty="0" smtClean="0">
                <a:solidFill>
                  <a:srgbClr val="0000CC"/>
                </a:solidFill>
                <a:latin typeface="Arial" panose="020B0604020202020204" pitchFamily="34" charset="0"/>
                <a:cs typeface="Arial" panose="020B0604020202020204" pitchFamily="34" charset="0"/>
              </a:rPr>
              <a:t> </a:t>
            </a:r>
            <a:r>
              <a:rPr lang="en-US" sz="1600" b="1" dirty="0" err="1" smtClean="0">
                <a:solidFill>
                  <a:srgbClr val="0000CC"/>
                </a:solidFill>
                <a:latin typeface="Arial" panose="020B0604020202020204" pitchFamily="34" charset="0"/>
                <a:cs typeface="Arial" panose="020B0604020202020204" pitchFamily="34" charset="0"/>
              </a:rPr>
              <a:t>điều</a:t>
            </a:r>
            <a:r>
              <a:rPr lang="en-US" sz="1600" b="1" dirty="0" smtClean="0">
                <a:solidFill>
                  <a:srgbClr val="0000CC"/>
                </a:solidFill>
                <a:latin typeface="Arial" panose="020B0604020202020204" pitchFamily="34" charset="0"/>
                <a:cs typeface="Arial" panose="020B0604020202020204" pitchFamily="34" charset="0"/>
              </a:rPr>
              <a:t> </a:t>
            </a:r>
            <a:r>
              <a:rPr lang="en-US" sz="1600" b="1" dirty="0" err="1" smtClean="0">
                <a:solidFill>
                  <a:srgbClr val="0000CC"/>
                </a:solidFill>
                <a:latin typeface="Arial" panose="020B0604020202020204" pitchFamily="34" charset="0"/>
                <a:cs typeface="Arial" panose="020B0604020202020204" pitchFamily="34" charset="0"/>
              </a:rPr>
              <a:t>kiện</a:t>
            </a:r>
            <a:r>
              <a:rPr lang="en-US" sz="1600" b="1" dirty="0" smtClean="0">
                <a:solidFill>
                  <a:srgbClr val="0000CC"/>
                </a:solidFill>
                <a:latin typeface="Arial" panose="020B0604020202020204" pitchFamily="34" charset="0"/>
                <a:cs typeface="Arial" panose="020B0604020202020204" pitchFamily="34" charset="0"/>
              </a:rPr>
              <a:t>, </a:t>
            </a:r>
            <a:r>
              <a:rPr lang="en-US" sz="1600" b="1" dirty="0" err="1" smtClean="0">
                <a:solidFill>
                  <a:srgbClr val="0000CC"/>
                </a:solidFill>
                <a:latin typeface="Arial" panose="020B0604020202020204" pitchFamily="34" charset="0"/>
                <a:cs typeface="Arial" panose="020B0604020202020204" pitchFamily="34" charset="0"/>
              </a:rPr>
              <a:t>hóa</a:t>
            </a:r>
            <a:r>
              <a:rPr lang="en-US" sz="1600" b="1" dirty="0" smtClean="0">
                <a:solidFill>
                  <a:srgbClr val="0000CC"/>
                </a:solidFill>
                <a:latin typeface="Arial" panose="020B0604020202020204" pitchFamily="34" charset="0"/>
                <a:cs typeface="Arial" panose="020B0604020202020204" pitchFamily="34" charset="0"/>
              </a:rPr>
              <a:t> </a:t>
            </a:r>
            <a:r>
              <a:rPr lang="en-US" sz="1600" b="1" dirty="0" err="1" smtClean="0">
                <a:solidFill>
                  <a:srgbClr val="0000CC"/>
                </a:solidFill>
                <a:latin typeface="Arial" panose="020B0604020202020204" pitchFamily="34" charset="0"/>
                <a:cs typeface="Arial" panose="020B0604020202020204" pitchFamily="34" charset="0"/>
              </a:rPr>
              <a:t>chất</a:t>
            </a:r>
            <a:r>
              <a:rPr lang="en-US" sz="1600" b="1" dirty="0" smtClean="0">
                <a:solidFill>
                  <a:srgbClr val="0000CC"/>
                </a:solidFill>
                <a:latin typeface="Arial" panose="020B0604020202020204" pitchFamily="34" charset="0"/>
                <a:cs typeface="Arial" panose="020B0604020202020204" pitchFamily="34" charset="0"/>
              </a:rPr>
              <a:t> </a:t>
            </a:r>
            <a:r>
              <a:rPr lang="en-US" sz="1600" b="1" dirty="0" err="1" smtClean="0">
                <a:solidFill>
                  <a:srgbClr val="0000CC"/>
                </a:solidFill>
                <a:latin typeface="Arial" panose="020B0604020202020204" pitchFamily="34" charset="0"/>
                <a:cs typeface="Arial" panose="020B0604020202020204" pitchFamily="34" charset="0"/>
              </a:rPr>
              <a:t>cần</a:t>
            </a:r>
            <a:r>
              <a:rPr lang="en-US" sz="1600" b="1" dirty="0" smtClean="0">
                <a:solidFill>
                  <a:srgbClr val="0000CC"/>
                </a:solidFill>
                <a:latin typeface="Arial" panose="020B0604020202020204" pitchFamily="34" charset="0"/>
                <a:cs typeface="Arial" panose="020B0604020202020204" pitchFamily="34" charset="0"/>
              </a:rPr>
              <a:t> </a:t>
            </a:r>
            <a:r>
              <a:rPr lang="en-US" sz="1600" b="1" dirty="0" err="1" smtClean="0">
                <a:solidFill>
                  <a:srgbClr val="0000CC"/>
                </a:solidFill>
                <a:latin typeface="Arial" panose="020B0604020202020204" pitchFamily="34" charset="0"/>
                <a:cs typeface="Arial" panose="020B0604020202020204" pitchFamily="34" charset="0"/>
              </a:rPr>
              <a:t>kiểm</a:t>
            </a:r>
            <a:r>
              <a:rPr lang="en-US" sz="1600" b="1" dirty="0" smtClean="0">
                <a:solidFill>
                  <a:srgbClr val="0000CC"/>
                </a:solidFill>
                <a:latin typeface="Arial" panose="020B0604020202020204" pitchFamily="34" charset="0"/>
                <a:cs typeface="Arial" panose="020B0604020202020204" pitchFamily="34" charset="0"/>
              </a:rPr>
              <a:t> </a:t>
            </a:r>
            <a:r>
              <a:rPr lang="en-US" sz="1600" b="1" dirty="0" err="1" smtClean="0">
                <a:solidFill>
                  <a:srgbClr val="0000CC"/>
                </a:solidFill>
                <a:latin typeface="Arial" panose="020B0604020202020204" pitchFamily="34" charset="0"/>
                <a:cs typeface="Arial" panose="020B0604020202020204" pitchFamily="34" charset="0"/>
              </a:rPr>
              <a:t>soát</a:t>
            </a:r>
            <a:r>
              <a:rPr lang="en-US" sz="1600" b="1" dirty="0" smtClean="0">
                <a:solidFill>
                  <a:srgbClr val="0000CC"/>
                </a:solidFill>
                <a:latin typeface="Arial" panose="020B0604020202020204" pitchFamily="34" charset="0"/>
                <a:cs typeface="Arial" panose="020B0604020202020204" pitchFamily="34" charset="0"/>
              </a:rPr>
              <a:t> </a:t>
            </a:r>
            <a:r>
              <a:rPr lang="en-US" sz="1600" b="1" dirty="0" err="1" smtClean="0">
                <a:solidFill>
                  <a:srgbClr val="0000CC"/>
                </a:solidFill>
                <a:latin typeface="Arial" panose="020B0604020202020204" pitchFamily="34" charset="0"/>
                <a:cs typeface="Arial" panose="020B0604020202020204" pitchFamily="34" charset="0"/>
              </a:rPr>
              <a:t>đặc</a:t>
            </a:r>
            <a:r>
              <a:rPr lang="en-US" sz="1600" b="1" dirty="0" smtClean="0">
                <a:solidFill>
                  <a:srgbClr val="0000CC"/>
                </a:solidFill>
                <a:latin typeface="Arial" panose="020B0604020202020204" pitchFamily="34" charset="0"/>
                <a:cs typeface="Arial" panose="020B0604020202020204" pitchFamily="34" charset="0"/>
              </a:rPr>
              <a:t> </a:t>
            </a:r>
            <a:r>
              <a:rPr lang="en-US" sz="1600" b="1" dirty="0" err="1" smtClean="0">
                <a:solidFill>
                  <a:srgbClr val="0000CC"/>
                </a:solidFill>
                <a:latin typeface="Arial" panose="020B0604020202020204" pitchFamily="34" charset="0"/>
                <a:cs typeface="Arial" panose="020B0604020202020204" pitchFamily="34" charset="0"/>
              </a:rPr>
              <a:t>biệt</a:t>
            </a:r>
            <a:endParaRPr lang="en-US" sz="1600" b="1" dirty="0">
              <a:solidFill>
                <a:srgbClr val="0000CC"/>
              </a:solidFill>
              <a:latin typeface="Arial" panose="020B0604020202020204" pitchFamily="34" charset="0"/>
              <a:cs typeface="Arial" panose="020B0604020202020204" pitchFamily="34" charset="0"/>
            </a:endParaRPr>
          </a:p>
        </p:txBody>
      </p:sp>
      <p:sp>
        <p:nvSpPr>
          <p:cNvPr id="8" name="Rectangle 7"/>
          <p:cNvSpPr/>
          <p:nvPr/>
        </p:nvSpPr>
        <p:spPr>
          <a:xfrm>
            <a:off x="399062" y="1574688"/>
            <a:ext cx="8744937" cy="1154675"/>
          </a:xfrm>
          <a:prstGeom prst="rect">
            <a:avLst/>
          </a:prstGeom>
        </p:spPr>
        <p:txBody>
          <a:bodyPr wrap="square">
            <a:spAutoFit/>
          </a:bodyPr>
          <a:lstStyle/>
          <a:p>
            <a:pPr>
              <a:lnSpc>
                <a:spcPct val="150000"/>
              </a:lnSpc>
            </a:pPr>
            <a:r>
              <a:rPr lang="en-US" sz="1600" b="1" dirty="0" err="1" smtClean="0">
                <a:latin typeface="Arial" panose="020B0604020202020204" pitchFamily="34" charset="0"/>
                <a:cs typeface="Arial" panose="020B0604020202020204" pitchFamily="34" charset="0"/>
              </a:rPr>
              <a:t>Nhận</a:t>
            </a:r>
            <a:r>
              <a:rPr lang="en-US" sz="1600" b="1" dirty="0" smtClean="0">
                <a:latin typeface="Arial" panose="020B0604020202020204" pitchFamily="34" charset="0"/>
                <a:cs typeface="Arial" panose="020B0604020202020204" pitchFamily="34" charset="0"/>
              </a:rPr>
              <a:t> </a:t>
            </a:r>
            <a:r>
              <a:rPr lang="en-US" sz="1600" b="1" dirty="0" err="1" smtClean="0">
                <a:latin typeface="Arial" panose="020B0604020202020204" pitchFamily="34" charset="0"/>
                <a:cs typeface="Arial" panose="020B0604020202020204" pitchFamily="34" charset="0"/>
              </a:rPr>
              <a:t>xét</a:t>
            </a:r>
            <a:r>
              <a:rPr lang="en-US" sz="1600" b="1" dirty="0" smtClean="0">
                <a:latin typeface="Arial" panose="020B0604020202020204" pitchFamily="34" charset="0"/>
                <a:cs typeface="Arial" panose="020B0604020202020204" pitchFamily="34" charset="0"/>
              </a:rPr>
              <a:t>: </a:t>
            </a:r>
            <a:r>
              <a:rPr lang="en-US" sz="1600" b="1" dirty="0" err="1" smtClean="0">
                <a:latin typeface="Arial" panose="020B0604020202020204" pitchFamily="34" charset="0"/>
                <a:cs typeface="Arial" panose="020B0604020202020204" pitchFamily="34" charset="0"/>
              </a:rPr>
              <a:t>Nếu</a:t>
            </a:r>
            <a:r>
              <a:rPr lang="en-US" sz="1600" b="1" dirty="0" smtClean="0">
                <a:latin typeface="Arial" panose="020B0604020202020204" pitchFamily="34" charset="0"/>
                <a:cs typeface="Arial" panose="020B0604020202020204" pitchFamily="34" charset="0"/>
              </a:rPr>
              <a:t> </a:t>
            </a:r>
            <a:r>
              <a:rPr lang="en-US" sz="1600" b="1" dirty="0" err="1">
                <a:latin typeface="Arial" panose="020B0604020202020204" pitchFamily="34" charset="0"/>
                <a:cs typeface="Arial" panose="020B0604020202020204" pitchFamily="34" charset="0"/>
              </a:rPr>
              <a:t>bắt</a:t>
            </a:r>
            <a:r>
              <a:rPr lang="en-US" sz="1600" b="1" dirty="0">
                <a:latin typeface="Arial" panose="020B0604020202020204" pitchFamily="34" charset="0"/>
                <a:cs typeface="Arial" panose="020B0604020202020204" pitchFamily="34" charset="0"/>
              </a:rPr>
              <a:t> </a:t>
            </a:r>
            <a:r>
              <a:rPr lang="en-US" sz="1600" b="1" dirty="0" err="1">
                <a:latin typeface="Arial" panose="020B0604020202020204" pitchFamily="34" charset="0"/>
                <a:cs typeface="Arial" panose="020B0604020202020204" pitchFamily="34" charset="0"/>
              </a:rPr>
              <a:t>buộc</a:t>
            </a:r>
            <a:r>
              <a:rPr lang="en-US" sz="1600" b="1" dirty="0">
                <a:latin typeface="Arial" panose="020B0604020202020204" pitchFamily="34" charset="0"/>
                <a:cs typeface="Arial" panose="020B0604020202020204" pitchFamily="34" charset="0"/>
              </a:rPr>
              <a:t> </a:t>
            </a:r>
            <a:r>
              <a:rPr lang="en-US" sz="1600" b="1" dirty="0" err="1">
                <a:latin typeface="Arial" panose="020B0604020202020204" pitchFamily="34" charset="0"/>
                <a:cs typeface="Arial" panose="020B0604020202020204" pitchFamily="34" charset="0"/>
              </a:rPr>
              <a:t>khai</a:t>
            </a:r>
            <a:r>
              <a:rPr lang="en-US" sz="1600" b="1" dirty="0">
                <a:latin typeface="Arial" panose="020B0604020202020204" pitchFamily="34" charset="0"/>
                <a:cs typeface="Arial" panose="020B0604020202020204" pitchFamily="34" charset="0"/>
              </a:rPr>
              <a:t> </a:t>
            </a:r>
            <a:r>
              <a:rPr lang="en-US" sz="1600" b="1" dirty="0" err="1">
                <a:latin typeface="Arial" panose="020B0604020202020204" pitchFamily="34" charset="0"/>
                <a:cs typeface="Arial" panose="020B0604020202020204" pitchFamily="34" charset="0"/>
              </a:rPr>
              <a:t>báo</a:t>
            </a:r>
            <a:r>
              <a:rPr lang="en-US" sz="1600" b="1" dirty="0">
                <a:latin typeface="Arial" panose="020B0604020202020204" pitchFamily="34" charset="0"/>
                <a:cs typeface="Arial" panose="020B0604020202020204" pitchFamily="34" charset="0"/>
              </a:rPr>
              <a:t> </a:t>
            </a:r>
            <a:r>
              <a:rPr lang="en-US" sz="1600" b="1" dirty="0" err="1">
                <a:latin typeface="Arial" panose="020B0604020202020204" pitchFamily="34" charset="0"/>
                <a:cs typeface="Arial" panose="020B0604020202020204" pitchFamily="34" charset="0"/>
              </a:rPr>
              <a:t>tất</a:t>
            </a:r>
            <a:r>
              <a:rPr lang="en-US" sz="1600" b="1" dirty="0">
                <a:latin typeface="Arial" panose="020B0604020202020204" pitchFamily="34" charset="0"/>
                <a:cs typeface="Arial" panose="020B0604020202020204" pitchFamily="34" charset="0"/>
              </a:rPr>
              <a:t> </a:t>
            </a:r>
            <a:r>
              <a:rPr lang="en-US" sz="1600" b="1" dirty="0" err="1">
                <a:latin typeface="Arial" panose="020B0604020202020204" pitchFamily="34" charset="0"/>
                <a:cs typeface="Arial" panose="020B0604020202020204" pitchFamily="34" charset="0"/>
              </a:rPr>
              <a:t>cả</a:t>
            </a:r>
            <a:r>
              <a:rPr lang="en-US" sz="1600" b="1" dirty="0">
                <a:latin typeface="Arial" panose="020B0604020202020204" pitchFamily="34" charset="0"/>
                <a:cs typeface="Arial" panose="020B0604020202020204" pitchFamily="34" charset="0"/>
              </a:rPr>
              <a:t> </a:t>
            </a:r>
            <a:r>
              <a:rPr lang="en-US" sz="1600" b="1" dirty="0" err="1">
                <a:latin typeface="Arial" panose="020B0604020202020204" pitchFamily="34" charset="0"/>
                <a:cs typeface="Arial" panose="020B0604020202020204" pitchFamily="34" charset="0"/>
              </a:rPr>
              <a:t>các</a:t>
            </a:r>
            <a:r>
              <a:rPr lang="en-US" sz="1600" b="1" dirty="0">
                <a:latin typeface="Arial" panose="020B0604020202020204" pitchFamily="34" charset="0"/>
                <a:cs typeface="Arial" panose="020B0604020202020204" pitchFamily="34" charset="0"/>
              </a:rPr>
              <a:t> </a:t>
            </a:r>
            <a:r>
              <a:rPr lang="en-US" sz="1600" b="1" dirty="0" err="1">
                <a:latin typeface="Arial" panose="020B0604020202020204" pitchFamily="34" charset="0"/>
                <a:cs typeface="Arial" panose="020B0604020202020204" pitchFamily="34" charset="0"/>
              </a:rPr>
              <a:t>hóa</a:t>
            </a:r>
            <a:r>
              <a:rPr lang="en-US" sz="1600" b="1" dirty="0">
                <a:latin typeface="Arial" panose="020B0604020202020204" pitchFamily="34" charset="0"/>
                <a:cs typeface="Arial" panose="020B0604020202020204" pitchFamily="34" charset="0"/>
              </a:rPr>
              <a:t> </a:t>
            </a:r>
            <a:r>
              <a:rPr lang="en-US" sz="1600" b="1" dirty="0" err="1">
                <a:latin typeface="Arial" panose="020B0604020202020204" pitchFamily="34" charset="0"/>
                <a:cs typeface="Arial" panose="020B0604020202020204" pitchFamily="34" charset="0"/>
              </a:rPr>
              <a:t>chất</a:t>
            </a:r>
            <a:r>
              <a:rPr lang="en-US" sz="1600" b="1" dirty="0">
                <a:latin typeface="Arial" panose="020B0604020202020204" pitchFamily="34" charset="0"/>
                <a:cs typeface="Arial" panose="020B0604020202020204" pitchFamily="34" charset="0"/>
              </a:rPr>
              <a:t> </a:t>
            </a:r>
            <a:r>
              <a:rPr lang="en-US" sz="1600" b="1" dirty="0" err="1">
                <a:latin typeface="Arial" panose="020B0604020202020204" pitchFamily="34" charset="0"/>
                <a:cs typeface="Arial" panose="020B0604020202020204" pitchFamily="34" charset="0"/>
              </a:rPr>
              <a:t>thì</a:t>
            </a:r>
            <a:r>
              <a:rPr lang="en-US" sz="1600" b="1" dirty="0">
                <a:latin typeface="Arial" panose="020B0604020202020204" pitchFamily="34" charset="0"/>
                <a:cs typeface="Arial" panose="020B0604020202020204" pitchFamily="34" charset="0"/>
              </a:rPr>
              <a:t> </a:t>
            </a:r>
            <a:r>
              <a:rPr lang="en-US" sz="1600" b="1" dirty="0" err="1">
                <a:latin typeface="Arial" panose="020B0604020202020204" pitchFamily="34" charset="0"/>
                <a:cs typeface="Arial" panose="020B0604020202020204" pitchFamily="34" charset="0"/>
              </a:rPr>
              <a:t>chỉ</a:t>
            </a:r>
            <a:r>
              <a:rPr lang="en-US" sz="1600" b="1" dirty="0">
                <a:latin typeface="Arial" panose="020B0604020202020204" pitchFamily="34" charset="0"/>
                <a:cs typeface="Arial" panose="020B0604020202020204" pitchFamily="34" charset="0"/>
              </a:rPr>
              <a:t> </a:t>
            </a:r>
            <a:r>
              <a:rPr lang="en-US" sz="1600" b="1" dirty="0" err="1">
                <a:latin typeface="Arial" panose="020B0604020202020204" pitchFamily="34" charset="0"/>
                <a:cs typeface="Arial" panose="020B0604020202020204" pitchFamily="34" charset="0"/>
              </a:rPr>
              <a:t>mang</a:t>
            </a:r>
            <a:r>
              <a:rPr lang="en-US" sz="1600" b="1" dirty="0">
                <a:latin typeface="Arial" panose="020B0604020202020204" pitchFamily="34" charset="0"/>
                <a:cs typeface="Arial" panose="020B0604020202020204" pitchFamily="34" charset="0"/>
              </a:rPr>
              <a:t> </a:t>
            </a:r>
            <a:r>
              <a:rPr lang="en-US" sz="1600" b="1" dirty="0" err="1">
                <a:latin typeface="Arial" panose="020B0604020202020204" pitchFamily="34" charset="0"/>
                <a:cs typeface="Arial" panose="020B0604020202020204" pitchFamily="34" charset="0"/>
              </a:rPr>
              <a:t>tính</a:t>
            </a:r>
            <a:r>
              <a:rPr lang="en-US" sz="1600" b="1" dirty="0">
                <a:latin typeface="Arial" panose="020B0604020202020204" pitchFamily="34" charset="0"/>
                <a:cs typeface="Arial" panose="020B0604020202020204" pitchFamily="34" charset="0"/>
              </a:rPr>
              <a:t> </a:t>
            </a:r>
            <a:r>
              <a:rPr lang="en-US" sz="1600" b="1" dirty="0" err="1">
                <a:latin typeface="Arial" panose="020B0604020202020204" pitchFamily="34" charset="0"/>
                <a:cs typeface="Arial" panose="020B0604020202020204" pitchFamily="34" charset="0"/>
              </a:rPr>
              <a:t>chất</a:t>
            </a:r>
            <a:r>
              <a:rPr lang="en-US" sz="1600" b="1" dirty="0">
                <a:latin typeface="Arial" panose="020B0604020202020204" pitchFamily="34" charset="0"/>
                <a:cs typeface="Arial" panose="020B0604020202020204" pitchFamily="34" charset="0"/>
              </a:rPr>
              <a:t> </a:t>
            </a:r>
            <a:r>
              <a:rPr lang="en-US" sz="1600" b="1" dirty="0" err="1">
                <a:latin typeface="Arial" panose="020B0604020202020204" pitchFamily="34" charset="0"/>
                <a:cs typeface="Arial" panose="020B0604020202020204" pitchFamily="34" charset="0"/>
              </a:rPr>
              <a:t>thủ</a:t>
            </a:r>
            <a:r>
              <a:rPr lang="en-US" sz="1600" b="1" dirty="0">
                <a:latin typeface="Arial" panose="020B0604020202020204" pitchFamily="34" charset="0"/>
                <a:cs typeface="Arial" panose="020B0604020202020204" pitchFamily="34" charset="0"/>
              </a:rPr>
              <a:t> </a:t>
            </a:r>
            <a:r>
              <a:rPr lang="en-US" sz="1600" b="1" dirty="0" err="1">
                <a:latin typeface="Arial" panose="020B0604020202020204" pitchFamily="34" charset="0"/>
                <a:cs typeface="Arial" panose="020B0604020202020204" pitchFamily="34" charset="0"/>
              </a:rPr>
              <a:t>tục</a:t>
            </a:r>
            <a:r>
              <a:rPr lang="en-US" sz="1600" b="1" dirty="0">
                <a:latin typeface="Arial" panose="020B0604020202020204" pitchFamily="34" charset="0"/>
                <a:cs typeface="Arial" panose="020B0604020202020204" pitchFamily="34" charset="0"/>
              </a:rPr>
              <a:t>. Do </a:t>
            </a:r>
            <a:r>
              <a:rPr lang="en-US" sz="1600" b="1" dirty="0" err="1">
                <a:latin typeface="Arial" panose="020B0604020202020204" pitchFamily="34" charset="0"/>
                <a:cs typeface="Arial" panose="020B0604020202020204" pitchFamily="34" charset="0"/>
              </a:rPr>
              <a:t>đó</a:t>
            </a:r>
            <a:r>
              <a:rPr lang="en-US" sz="1600" b="1" dirty="0">
                <a:latin typeface="Arial" panose="020B0604020202020204" pitchFamily="34" charset="0"/>
                <a:cs typeface="Arial" panose="020B0604020202020204" pitchFamily="34" charset="0"/>
              </a:rPr>
              <a:t>, </a:t>
            </a:r>
            <a:r>
              <a:rPr lang="en-US" sz="1600" b="1" dirty="0" err="1">
                <a:latin typeface="Arial" panose="020B0604020202020204" pitchFamily="34" charset="0"/>
                <a:cs typeface="Arial" panose="020B0604020202020204" pitchFamily="34" charset="0"/>
              </a:rPr>
              <a:t>không</a:t>
            </a:r>
            <a:r>
              <a:rPr lang="en-US" sz="1600" b="1" dirty="0">
                <a:latin typeface="Arial" panose="020B0604020202020204" pitchFamily="34" charset="0"/>
                <a:cs typeface="Arial" panose="020B0604020202020204" pitchFamily="34" charset="0"/>
              </a:rPr>
              <a:t> </a:t>
            </a:r>
            <a:r>
              <a:rPr lang="en-US" sz="1600" b="1" dirty="0" err="1">
                <a:latin typeface="Arial" panose="020B0604020202020204" pitchFamily="34" charset="0"/>
                <a:cs typeface="Arial" panose="020B0604020202020204" pitchFamily="34" charset="0"/>
              </a:rPr>
              <a:t>cần</a:t>
            </a:r>
            <a:r>
              <a:rPr lang="en-US" sz="1600" b="1" dirty="0">
                <a:latin typeface="Arial" panose="020B0604020202020204" pitchFamily="34" charset="0"/>
                <a:cs typeface="Arial" panose="020B0604020202020204" pitchFamily="34" charset="0"/>
              </a:rPr>
              <a:t> </a:t>
            </a:r>
            <a:r>
              <a:rPr lang="en-US" sz="1600" b="1" dirty="0" err="1">
                <a:latin typeface="Arial" panose="020B0604020202020204" pitchFamily="34" charset="0"/>
                <a:cs typeface="Arial" panose="020B0604020202020204" pitchFamily="34" charset="0"/>
              </a:rPr>
              <a:t>thiết</a:t>
            </a:r>
            <a:r>
              <a:rPr lang="en-US" sz="1600" b="1" dirty="0">
                <a:latin typeface="Arial" panose="020B0604020202020204" pitchFamily="34" charset="0"/>
                <a:cs typeface="Arial" panose="020B0604020202020204" pitchFamily="34" charset="0"/>
              </a:rPr>
              <a:t> </a:t>
            </a:r>
            <a:r>
              <a:rPr lang="en-US" sz="1600" b="1" dirty="0" err="1">
                <a:latin typeface="Arial" panose="020B0604020202020204" pitchFamily="34" charset="0"/>
                <a:cs typeface="Arial" panose="020B0604020202020204" pitchFamily="34" charset="0"/>
              </a:rPr>
              <a:t>phải</a:t>
            </a:r>
            <a:r>
              <a:rPr lang="en-US" sz="1600" b="1" dirty="0">
                <a:latin typeface="Arial" panose="020B0604020202020204" pitchFamily="34" charset="0"/>
                <a:cs typeface="Arial" panose="020B0604020202020204" pitchFamily="34" charset="0"/>
              </a:rPr>
              <a:t> </a:t>
            </a:r>
            <a:r>
              <a:rPr lang="en-US" sz="1600" b="1" dirty="0" err="1">
                <a:latin typeface="Arial" panose="020B0604020202020204" pitchFamily="34" charset="0"/>
                <a:cs typeface="Arial" panose="020B0604020202020204" pitchFamily="34" charset="0"/>
              </a:rPr>
              <a:t>khai</a:t>
            </a:r>
            <a:r>
              <a:rPr lang="en-US" sz="1600" b="1" dirty="0">
                <a:latin typeface="Arial" panose="020B0604020202020204" pitchFamily="34" charset="0"/>
                <a:cs typeface="Arial" panose="020B0604020202020204" pitchFamily="34" charset="0"/>
              </a:rPr>
              <a:t> </a:t>
            </a:r>
            <a:r>
              <a:rPr lang="en-US" sz="1600" b="1" dirty="0" err="1">
                <a:latin typeface="Arial" panose="020B0604020202020204" pitchFamily="34" charset="0"/>
                <a:cs typeface="Arial" panose="020B0604020202020204" pitchFamily="34" charset="0"/>
              </a:rPr>
              <a:t>báo</a:t>
            </a:r>
            <a:r>
              <a:rPr lang="en-US" sz="1600" b="1" dirty="0">
                <a:latin typeface="Arial" panose="020B0604020202020204" pitchFamily="34" charset="0"/>
                <a:cs typeface="Arial" panose="020B0604020202020204" pitchFamily="34" charset="0"/>
              </a:rPr>
              <a:t> </a:t>
            </a:r>
            <a:r>
              <a:rPr lang="en-US" sz="1600" b="1" dirty="0" err="1">
                <a:latin typeface="Arial" panose="020B0604020202020204" pitchFamily="34" charset="0"/>
                <a:cs typeface="Arial" panose="020B0604020202020204" pitchFamily="34" charset="0"/>
              </a:rPr>
              <a:t>tất</a:t>
            </a:r>
            <a:r>
              <a:rPr lang="en-US" sz="1600" b="1" dirty="0">
                <a:latin typeface="Arial" panose="020B0604020202020204" pitchFamily="34" charset="0"/>
                <a:cs typeface="Arial" panose="020B0604020202020204" pitchFamily="34" charset="0"/>
              </a:rPr>
              <a:t> </a:t>
            </a:r>
            <a:r>
              <a:rPr lang="en-US" sz="1600" b="1" dirty="0" err="1">
                <a:latin typeface="Arial" panose="020B0604020202020204" pitchFamily="34" charset="0"/>
                <a:cs typeface="Arial" panose="020B0604020202020204" pitchFamily="34" charset="0"/>
              </a:rPr>
              <a:t>cả</a:t>
            </a:r>
            <a:r>
              <a:rPr lang="en-US" sz="1600" b="1" dirty="0">
                <a:latin typeface="Arial" panose="020B0604020202020204" pitchFamily="34" charset="0"/>
                <a:cs typeface="Arial" panose="020B0604020202020204" pitchFamily="34" charset="0"/>
              </a:rPr>
              <a:t> </a:t>
            </a:r>
            <a:r>
              <a:rPr lang="en-US" sz="1600" b="1" dirty="0" err="1">
                <a:latin typeface="Arial" panose="020B0604020202020204" pitchFamily="34" charset="0"/>
                <a:cs typeface="Arial" panose="020B0604020202020204" pitchFamily="34" charset="0"/>
              </a:rPr>
              <a:t>các</a:t>
            </a:r>
            <a:r>
              <a:rPr lang="en-US" sz="1600" b="1" dirty="0">
                <a:latin typeface="Arial" panose="020B0604020202020204" pitchFamily="34" charset="0"/>
                <a:cs typeface="Arial" panose="020B0604020202020204" pitchFamily="34" charset="0"/>
              </a:rPr>
              <a:t> </a:t>
            </a:r>
            <a:r>
              <a:rPr lang="en-US" sz="1600" b="1" dirty="0" err="1">
                <a:latin typeface="Arial" panose="020B0604020202020204" pitchFamily="34" charset="0"/>
                <a:cs typeface="Arial" panose="020B0604020202020204" pitchFamily="34" charset="0"/>
              </a:rPr>
              <a:t>hóa</a:t>
            </a:r>
            <a:r>
              <a:rPr lang="en-US" sz="1600" b="1" dirty="0">
                <a:latin typeface="Arial" panose="020B0604020202020204" pitchFamily="34" charset="0"/>
                <a:cs typeface="Arial" panose="020B0604020202020204" pitchFamily="34" charset="0"/>
              </a:rPr>
              <a:t> </a:t>
            </a:r>
            <a:r>
              <a:rPr lang="en-US" sz="1600" b="1" dirty="0" err="1">
                <a:latin typeface="Arial" panose="020B0604020202020204" pitchFamily="34" charset="0"/>
                <a:cs typeface="Arial" panose="020B0604020202020204" pitchFamily="34" charset="0"/>
              </a:rPr>
              <a:t>chất</a:t>
            </a:r>
            <a:r>
              <a:rPr lang="en-US" sz="1600" b="1" dirty="0">
                <a:latin typeface="Arial" panose="020B0604020202020204" pitchFamily="34" charset="0"/>
                <a:cs typeface="Arial" panose="020B0604020202020204" pitchFamily="34" charset="0"/>
              </a:rPr>
              <a:t> </a:t>
            </a:r>
            <a:r>
              <a:rPr lang="en-US" sz="1600" b="1" dirty="0" err="1">
                <a:latin typeface="Arial" panose="020B0604020202020204" pitchFamily="34" charset="0"/>
                <a:cs typeface="Arial" panose="020B0604020202020204" pitchFamily="34" charset="0"/>
              </a:rPr>
              <a:t>vì</a:t>
            </a:r>
            <a:r>
              <a:rPr lang="en-US" sz="1600" b="1" dirty="0">
                <a:latin typeface="Arial" panose="020B0604020202020204" pitchFamily="34" charset="0"/>
                <a:cs typeface="Arial" panose="020B0604020202020204" pitchFamily="34" charset="0"/>
              </a:rPr>
              <a:t> </a:t>
            </a:r>
            <a:r>
              <a:rPr lang="en-US" sz="1600" b="1" dirty="0" err="1">
                <a:latin typeface="Arial" panose="020B0604020202020204" pitchFamily="34" charset="0"/>
                <a:cs typeface="Arial" panose="020B0604020202020204" pitchFamily="34" charset="0"/>
              </a:rPr>
              <a:t>gây</a:t>
            </a:r>
            <a:r>
              <a:rPr lang="en-US" sz="1600" b="1" dirty="0">
                <a:latin typeface="Arial" panose="020B0604020202020204" pitchFamily="34" charset="0"/>
                <a:cs typeface="Arial" panose="020B0604020202020204" pitchFamily="34" charset="0"/>
              </a:rPr>
              <a:t> </a:t>
            </a:r>
            <a:r>
              <a:rPr lang="en-US" sz="1600" b="1" dirty="0" err="1">
                <a:latin typeface="Arial" panose="020B0604020202020204" pitchFamily="34" charset="0"/>
                <a:cs typeface="Arial" panose="020B0604020202020204" pitchFamily="34" charset="0"/>
              </a:rPr>
              <a:t>mất</a:t>
            </a:r>
            <a:r>
              <a:rPr lang="en-US" sz="1600" b="1" dirty="0">
                <a:latin typeface="Arial" panose="020B0604020202020204" pitchFamily="34" charset="0"/>
                <a:cs typeface="Arial" panose="020B0604020202020204" pitchFamily="34" charset="0"/>
              </a:rPr>
              <a:t> </a:t>
            </a:r>
            <a:r>
              <a:rPr lang="en-US" sz="1600" b="1" dirty="0" err="1">
                <a:latin typeface="Arial" panose="020B0604020202020204" pitchFamily="34" charset="0"/>
                <a:cs typeface="Arial" panose="020B0604020202020204" pitchFamily="34" charset="0"/>
              </a:rPr>
              <a:t>thời</a:t>
            </a:r>
            <a:r>
              <a:rPr lang="en-US" sz="1600" b="1" dirty="0">
                <a:latin typeface="Arial" panose="020B0604020202020204" pitchFamily="34" charset="0"/>
                <a:cs typeface="Arial" panose="020B0604020202020204" pitchFamily="34" charset="0"/>
              </a:rPr>
              <a:t> </a:t>
            </a:r>
            <a:r>
              <a:rPr lang="en-US" sz="1600" b="1" dirty="0" err="1">
                <a:latin typeface="Arial" panose="020B0604020202020204" pitchFamily="34" charset="0"/>
                <a:cs typeface="Arial" panose="020B0604020202020204" pitchFamily="34" charset="0"/>
              </a:rPr>
              <a:t>gian</a:t>
            </a:r>
            <a:r>
              <a:rPr lang="en-US" sz="1600" b="1" dirty="0">
                <a:latin typeface="Arial" panose="020B0604020202020204" pitchFamily="34" charset="0"/>
                <a:cs typeface="Arial" panose="020B0604020202020204" pitchFamily="34" charset="0"/>
              </a:rPr>
              <a:t> </a:t>
            </a:r>
            <a:r>
              <a:rPr lang="en-US" sz="1600" b="1" dirty="0" err="1">
                <a:latin typeface="Arial" panose="020B0604020202020204" pitchFamily="34" charset="0"/>
                <a:cs typeface="Arial" panose="020B0604020202020204" pitchFamily="34" charset="0"/>
              </a:rPr>
              <a:t>và</a:t>
            </a:r>
            <a:r>
              <a:rPr lang="en-US" sz="1600" b="1" dirty="0">
                <a:latin typeface="Arial" panose="020B0604020202020204" pitchFamily="34" charset="0"/>
                <a:cs typeface="Arial" panose="020B0604020202020204" pitchFamily="34" charset="0"/>
              </a:rPr>
              <a:t> </a:t>
            </a:r>
            <a:r>
              <a:rPr lang="en-US" sz="1600" b="1" dirty="0" err="1">
                <a:latin typeface="Arial" panose="020B0604020202020204" pitchFamily="34" charset="0"/>
                <a:cs typeface="Arial" panose="020B0604020202020204" pitchFamily="34" charset="0"/>
              </a:rPr>
              <a:t>lãng</a:t>
            </a:r>
            <a:r>
              <a:rPr lang="en-US" sz="1600" b="1" dirty="0">
                <a:latin typeface="Arial" panose="020B0604020202020204" pitchFamily="34" charset="0"/>
                <a:cs typeface="Arial" panose="020B0604020202020204" pitchFamily="34" charset="0"/>
              </a:rPr>
              <a:t> </a:t>
            </a:r>
            <a:r>
              <a:rPr lang="en-US" sz="1600" b="1" dirty="0" err="1">
                <a:latin typeface="Arial" panose="020B0604020202020204" pitchFamily="34" charset="0"/>
                <a:cs typeface="Arial" panose="020B0604020202020204" pitchFamily="34" charset="0"/>
              </a:rPr>
              <a:t>phí</a:t>
            </a:r>
            <a:r>
              <a:rPr lang="en-US" sz="1600" b="1" dirty="0">
                <a:latin typeface="Arial" panose="020B0604020202020204" pitchFamily="34" charset="0"/>
                <a:cs typeface="Arial" panose="020B0604020202020204" pitchFamily="34" charset="0"/>
              </a:rPr>
              <a:t> </a:t>
            </a:r>
            <a:r>
              <a:rPr lang="en-US" sz="1600" b="1" dirty="0" err="1">
                <a:latin typeface="Arial" panose="020B0604020202020204" pitchFamily="34" charset="0"/>
                <a:cs typeface="Arial" panose="020B0604020202020204" pitchFamily="34" charset="0"/>
              </a:rPr>
              <a:t>nhân</a:t>
            </a:r>
            <a:r>
              <a:rPr lang="en-US" sz="1600" b="1" dirty="0">
                <a:latin typeface="Arial" panose="020B0604020202020204" pitchFamily="34" charset="0"/>
                <a:cs typeface="Arial" panose="020B0604020202020204" pitchFamily="34" charset="0"/>
              </a:rPr>
              <a:t> </a:t>
            </a:r>
            <a:r>
              <a:rPr lang="en-US" sz="1600" b="1" dirty="0" err="1" smtClean="0">
                <a:latin typeface="Arial" panose="020B0604020202020204" pitchFamily="34" charset="0"/>
                <a:cs typeface="Arial" panose="020B0604020202020204" pitchFamily="34" charset="0"/>
              </a:rPr>
              <a:t>lực</a:t>
            </a:r>
            <a:endParaRPr lang="en-US" sz="1600" b="1" dirty="0" smtClean="0">
              <a:latin typeface="Arial" panose="020B0604020202020204" pitchFamily="34" charset="0"/>
              <a:cs typeface="Arial" panose="020B0604020202020204" pitchFamily="34" charset="0"/>
            </a:endParaRPr>
          </a:p>
        </p:txBody>
      </p:sp>
      <p:sp>
        <p:nvSpPr>
          <p:cNvPr id="9" name="Rectangle 8"/>
          <p:cNvSpPr/>
          <p:nvPr/>
        </p:nvSpPr>
        <p:spPr>
          <a:xfrm>
            <a:off x="399062" y="2640822"/>
            <a:ext cx="8744938" cy="2677656"/>
          </a:xfrm>
          <a:prstGeom prst="rect">
            <a:avLst/>
          </a:prstGeom>
        </p:spPr>
        <p:txBody>
          <a:bodyPr wrap="square">
            <a:spAutoFit/>
          </a:bodyPr>
          <a:lstStyle/>
          <a:p>
            <a:pPr>
              <a:lnSpc>
                <a:spcPct val="150000"/>
              </a:lnSpc>
            </a:pPr>
            <a:r>
              <a:rPr lang="en-US" sz="1600" dirty="0">
                <a:latin typeface="Arial" panose="020B0604020202020204" pitchFamily="34" charset="0"/>
                <a:cs typeface="Arial" panose="020B0604020202020204" pitchFamily="34" charset="0"/>
              </a:rPr>
              <a:t>- </a:t>
            </a:r>
            <a:r>
              <a:rPr lang="en-US" sz="1600" i="1" dirty="0" err="1">
                <a:latin typeface="Arial" panose="020B0604020202020204" pitchFamily="34" charset="0"/>
                <a:cs typeface="Arial" panose="020B0604020202020204" pitchFamily="34" charset="0"/>
              </a:rPr>
              <a:t>Thực</a:t>
            </a:r>
            <a:r>
              <a:rPr lang="en-US" sz="1600" i="1" dirty="0">
                <a:latin typeface="Arial" panose="020B0604020202020204" pitchFamily="34" charset="0"/>
                <a:cs typeface="Arial" panose="020B0604020202020204" pitchFamily="34" charset="0"/>
              </a:rPr>
              <a:t> </a:t>
            </a:r>
            <a:r>
              <a:rPr lang="en-US" sz="1600" i="1" dirty="0" err="1">
                <a:latin typeface="Arial" panose="020B0604020202020204" pitchFamily="34" charset="0"/>
                <a:cs typeface="Arial" panose="020B0604020202020204" pitchFamily="34" charset="0"/>
              </a:rPr>
              <a:t>tế</a:t>
            </a:r>
            <a:r>
              <a:rPr lang="en-US" sz="1600" i="1" dirty="0">
                <a:latin typeface="Arial" panose="020B0604020202020204" pitchFamily="34" charset="0"/>
                <a:cs typeface="Arial" panose="020B0604020202020204" pitchFamily="34" charset="0"/>
              </a:rPr>
              <a:t> </a:t>
            </a:r>
            <a:r>
              <a:rPr lang="en-US" sz="1600" i="1" dirty="0" err="1">
                <a:latin typeface="Arial" panose="020B0604020202020204" pitchFamily="34" charset="0"/>
                <a:cs typeface="Arial" panose="020B0604020202020204" pitchFamily="34" charset="0"/>
              </a:rPr>
              <a:t>tại</a:t>
            </a:r>
            <a:r>
              <a:rPr lang="en-US" sz="1600" i="1" dirty="0">
                <a:latin typeface="Arial" panose="020B0604020202020204" pitchFamily="34" charset="0"/>
                <a:cs typeface="Arial" panose="020B0604020202020204" pitchFamily="34" charset="0"/>
              </a:rPr>
              <a:t> </a:t>
            </a:r>
            <a:r>
              <a:rPr lang="en-US" sz="1600" i="1" dirty="0" err="1">
                <a:latin typeface="Arial" panose="020B0604020202020204" pitchFamily="34" charset="0"/>
                <a:cs typeface="Arial" panose="020B0604020202020204" pitchFamily="34" charset="0"/>
              </a:rPr>
              <a:t>doanh</a:t>
            </a:r>
            <a:r>
              <a:rPr lang="en-US" sz="1600" i="1" dirty="0">
                <a:latin typeface="Arial" panose="020B0604020202020204" pitchFamily="34" charset="0"/>
                <a:cs typeface="Arial" panose="020B0604020202020204" pitchFamily="34" charset="0"/>
              </a:rPr>
              <a:t> </a:t>
            </a:r>
            <a:r>
              <a:rPr lang="en-US" sz="1600" i="1" dirty="0" err="1">
                <a:latin typeface="Arial" panose="020B0604020202020204" pitchFamily="34" charset="0"/>
                <a:cs typeface="Arial" panose="020B0604020202020204" pitchFamily="34" charset="0"/>
              </a:rPr>
              <a:t>nghiệp</a:t>
            </a:r>
            <a:r>
              <a:rPr lang="en-US" sz="1600" dirty="0">
                <a:latin typeface="Arial" panose="020B0604020202020204" pitchFamily="34" charset="0"/>
                <a:cs typeface="Arial" panose="020B0604020202020204" pitchFamily="34" charset="0"/>
              </a:rPr>
              <a:t>:</a:t>
            </a:r>
          </a:p>
          <a:p>
            <a:pPr>
              <a:lnSpc>
                <a:spcPct val="150000"/>
              </a:lnSpc>
            </a:pPr>
            <a:r>
              <a:rPr lang="en-US" sz="1600" dirty="0">
                <a:latin typeface="Arial" panose="020B0604020202020204" pitchFamily="34" charset="0"/>
                <a:cs typeface="Arial" panose="020B0604020202020204" pitchFamily="34" charset="0"/>
              </a:rPr>
              <a:t>CVN </a:t>
            </a:r>
            <a:r>
              <a:rPr lang="en-US" sz="1600" dirty="0" err="1">
                <a:latin typeface="Arial" panose="020B0604020202020204" pitchFamily="34" charset="0"/>
                <a:cs typeface="Arial" panose="020B0604020202020204" pitchFamily="34" charset="0"/>
              </a:rPr>
              <a:t>là</a:t>
            </a:r>
            <a:r>
              <a:rPr lang="en-US" sz="1600" dirty="0">
                <a:latin typeface="Arial" panose="020B0604020202020204" pitchFamily="34" charset="0"/>
                <a:cs typeface="Arial" panose="020B0604020202020204" pitchFamily="34" charset="0"/>
              </a:rPr>
              <a:t> DN </a:t>
            </a:r>
            <a:r>
              <a:rPr lang="en-US" sz="1600" dirty="0" err="1">
                <a:latin typeface="Arial" panose="020B0604020202020204" pitchFamily="34" charset="0"/>
                <a:cs typeface="Arial" panose="020B0604020202020204" pitchFamily="34" charset="0"/>
              </a:rPr>
              <a:t>sản</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xuất</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không</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phải</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là</a:t>
            </a:r>
            <a:r>
              <a:rPr lang="en-US" sz="1600" dirty="0">
                <a:latin typeface="Arial" panose="020B0604020202020204" pitchFamily="34" charset="0"/>
                <a:cs typeface="Arial" panose="020B0604020202020204" pitchFamily="34" charset="0"/>
              </a:rPr>
              <a:t> DN </a:t>
            </a:r>
            <a:r>
              <a:rPr lang="en-US" sz="1600" dirty="0" err="1">
                <a:latin typeface="Arial" panose="020B0604020202020204" pitchFamily="34" charset="0"/>
                <a:cs typeface="Arial" panose="020B0604020202020204" pitchFamily="34" charset="0"/>
              </a:rPr>
              <a:t>sản</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xuất</a:t>
            </a:r>
            <a:r>
              <a:rPr lang="en-US" sz="1600" dirty="0">
                <a:latin typeface="Arial" panose="020B0604020202020204" pitchFamily="34" charset="0"/>
                <a:cs typeface="Arial" panose="020B0604020202020204" pitchFamily="34" charset="0"/>
              </a:rPr>
              <a:t>/</a:t>
            </a:r>
            <a:r>
              <a:rPr lang="en-US" sz="1600" dirty="0" err="1">
                <a:latin typeface="Arial" panose="020B0604020202020204" pitchFamily="34" charset="0"/>
                <a:cs typeface="Arial" panose="020B0604020202020204" pitchFamily="34" charset="0"/>
              </a:rPr>
              <a:t>kinh</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doanh</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hóa</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chất</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mà</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đã</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nhập</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khẩu</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hơn</a:t>
            </a:r>
            <a:r>
              <a:rPr lang="en-US" sz="1600" dirty="0">
                <a:latin typeface="Arial" panose="020B0604020202020204" pitchFamily="34" charset="0"/>
                <a:cs typeface="Arial" panose="020B0604020202020204" pitchFamily="34" charset="0"/>
              </a:rPr>
              <a:t> 400 </a:t>
            </a:r>
            <a:r>
              <a:rPr lang="en-US" sz="1600" dirty="0" err="1">
                <a:latin typeface="Arial" panose="020B0604020202020204" pitchFamily="34" charset="0"/>
                <a:cs typeface="Arial" panose="020B0604020202020204" pitchFamily="34" charset="0"/>
              </a:rPr>
              <a:t>loại</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hóa</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chất</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trong</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đó</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có</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hơn</a:t>
            </a:r>
            <a:r>
              <a:rPr lang="en-US" sz="1600" dirty="0">
                <a:latin typeface="Arial" panose="020B0604020202020204" pitchFamily="34" charset="0"/>
                <a:cs typeface="Arial" panose="020B0604020202020204" pitchFamily="34" charset="0"/>
              </a:rPr>
              <a:t> 100 </a:t>
            </a:r>
            <a:r>
              <a:rPr lang="en-US" sz="1600" dirty="0" err="1">
                <a:latin typeface="Arial" panose="020B0604020202020204" pitchFamily="34" charset="0"/>
                <a:cs typeface="Arial" panose="020B0604020202020204" pitchFamily="34" charset="0"/>
              </a:rPr>
              <a:t>hóa</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chất</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thuộc</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danh</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mục</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phải</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khai</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báo</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Hiện</a:t>
            </a:r>
            <a:r>
              <a:rPr lang="en-US" sz="1600" dirty="0">
                <a:latin typeface="Arial" panose="020B0604020202020204" pitchFamily="34" charset="0"/>
                <a:cs typeface="Arial" panose="020B0604020202020204" pitchFamily="34" charset="0"/>
              </a:rPr>
              <a:t> nay, </a:t>
            </a:r>
            <a:r>
              <a:rPr lang="en-US" sz="1600" dirty="0" err="1">
                <a:latin typeface="Arial" panose="020B0604020202020204" pitchFamily="34" charset="0"/>
                <a:cs typeface="Arial" panose="020B0604020202020204" pitchFamily="34" charset="0"/>
              </a:rPr>
              <a:t>chúng</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tôi</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khai</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báo</a:t>
            </a:r>
            <a:r>
              <a:rPr lang="en-US" sz="1600" dirty="0">
                <a:latin typeface="Arial" panose="020B0604020202020204" pitchFamily="34" charset="0"/>
                <a:cs typeface="Arial" panose="020B0604020202020204" pitchFamily="34" charset="0"/>
              </a:rPr>
              <a:t> 1-2 </a:t>
            </a:r>
            <a:r>
              <a:rPr lang="en-US" sz="1600" dirty="0" err="1">
                <a:latin typeface="Arial" panose="020B0604020202020204" pitchFamily="34" charset="0"/>
                <a:cs typeface="Arial" panose="020B0604020202020204" pitchFamily="34" charset="0"/>
              </a:rPr>
              <a:t>lần</a:t>
            </a:r>
            <a:r>
              <a:rPr lang="en-US" sz="1600" dirty="0">
                <a:latin typeface="Arial" panose="020B0604020202020204" pitchFamily="34" charset="0"/>
                <a:cs typeface="Arial" panose="020B0604020202020204" pitchFamily="34" charset="0"/>
              </a:rPr>
              <a:t>/</a:t>
            </a:r>
            <a:r>
              <a:rPr lang="en-US" sz="1600" dirty="0" err="1">
                <a:latin typeface="Arial" panose="020B0604020202020204" pitchFamily="34" charset="0"/>
                <a:cs typeface="Arial" panose="020B0604020202020204" pitchFamily="34" charset="0"/>
              </a:rPr>
              <a:t>tuần</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và</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chỉ</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cần</a:t>
            </a:r>
            <a:r>
              <a:rPr lang="en-US" sz="1600" dirty="0">
                <a:latin typeface="Arial" panose="020B0604020202020204" pitchFamily="34" charset="0"/>
                <a:cs typeface="Arial" panose="020B0604020202020204" pitchFamily="34" charset="0"/>
              </a:rPr>
              <a:t> 1 </a:t>
            </a:r>
            <a:r>
              <a:rPr lang="en-US" sz="1600" dirty="0" err="1">
                <a:latin typeface="Arial" panose="020B0604020202020204" pitchFamily="34" charset="0"/>
                <a:cs typeface="Arial" panose="020B0604020202020204" pitchFamily="34" charset="0"/>
              </a:rPr>
              <a:t>người</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phụ</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trách</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Nếu</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chúng</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tôi</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phải</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khai</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báo</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toàn</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bộ</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hóa</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chất</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nhập</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khẩu</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thì</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chúng</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tôi</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sẽ</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thực</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hiện</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khai</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báo</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tới</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hơn</a:t>
            </a:r>
            <a:r>
              <a:rPr lang="en-US" sz="1600" dirty="0">
                <a:latin typeface="Arial" panose="020B0604020202020204" pitchFamily="34" charset="0"/>
                <a:cs typeface="Arial" panose="020B0604020202020204" pitchFamily="34" charset="0"/>
              </a:rPr>
              <a:t> 400 </a:t>
            </a:r>
            <a:r>
              <a:rPr lang="en-US" sz="1600" dirty="0" err="1">
                <a:latin typeface="Arial" panose="020B0604020202020204" pitchFamily="34" charset="0"/>
                <a:cs typeface="Arial" panose="020B0604020202020204" pitchFamily="34" charset="0"/>
              </a:rPr>
              <a:t>lần</a:t>
            </a:r>
            <a:r>
              <a:rPr lang="en-US" sz="1600" dirty="0">
                <a:latin typeface="Arial" panose="020B0604020202020204" pitchFamily="34" charset="0"/>
                <a:cs typeface="Arial" panose="020B0604020202020204" pitchFamily="34" charset="0"/>
              </a:rPr>
              <a:t>/</a:t>
            </a:r>
            <a:r>
              <a:rPr lang="en-US" sz="1600" dirty="0" err="1">
                <a:latin typeface="Arial" panose="020B0604020202020204" pitchFamily="34" charset="0"/>
                <a:cs typeface="Arial" panose="020B0604020202020204" pitchFamily="34" charset="0"/>
              </a:rPr>
              <a:t>tuần</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theo</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đó</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cần</a:t>
            </a:r>
            <a:r>
              <a:rPr lang="en-US" sz="1600" dirty="0">
                <a:latin typeface="Arial" panose="020B0604020202020204" pitchFamily="34" charset="0"/>
                <a:cs typeface="Arial" panose="020B0604020202020204" pitchFamily="34" charset="0"/>
              </a:rPr>
              <a:t> 4 </a:t>
            </a:r>
            <a:r>
              <a:rPr lang="en-US" sz="1600" dirty="0" err="1">
                <a:latin typeface="Arial" panose="020B0604020202020204" pitchFamily="34" charset="0"/>
                <a:cs typeface="Arial" panose="020B0604020202020204" pitchFamily="34" charset="0"/>
              </a:rPr>
              <a:t>người</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chỉ</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để</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thực</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hiện</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khai</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báo</a:t>
            </a:r>
            <a:r>
              <a:rPr lang="en-US" sz="1600" dirty="0">
                <a:latin typeface="Arial" panose="020B0604020202020204" pitchFamily="34" charset="0"/>
                <a:cs typeface="Arial" panose="020B0604020202020204" pitchFamily="34" charset="0"/>
              </a:rPr>
              <a:t>. </a:t>
            </a:r>
            <a:endParaRPr lang="en-US" sz="1600" dirty="0" smtClean="0">
              <a:latin typeface="Arial" panose="020B0604020202020204" pitchFamily="34" charset="0"/>
              <a:cs typeface="Arial" panose="020B0604020202020204" pitchFamily="34" charset="0"/>
            </a:endParaRPr>
          </a:p>
          <a:p>
            <a:pPr>
              <a:lnSpc>
                <a:spcPct val="150000"/>
              </a:lnSpc>
            </a:pPr>
            <a:r>
              <a:rPr lang="en-US" sz="1600" dirty="0" err="1" smtClean="0">
                <a:latin typeface="Arial" panose="020B0604020202020204" pitchFamily="34" charset="0"/>
                <a:cs typeface="Arial" panose="020B0604020202020204" pitchFamily="34" charset="0"/>
              </a:rPr>
              <a:t>Như</a:t>
            </a:r>
            <a:r>
              <a:rPr lang="en-US" sz="1600" dirty="0" smtClean="0">
                <a:latin typeface="Arial" panose="020B0604020202020204" pitchFamily="34" charset="0"/>
                <a:cs typeface="Arial" panose="020B0604020202020204" pitchFamily="34" charset="0"/>
              </a:rPr>
              <a:t> </a:t>
            </a:r>
            <a:r>
              <a:rPr lang="en-US" sz="1600" dirty="0" err="1" smtClean="0">
                <a:latin typeface="Arial" panose="020B0604020202020204" pitchFamily="34" charset="0"/>
                <a:cs typeface="Arial" panose="020B0604020202020204" pitchFamily="34" charset="0"/>
              </a:rPr>
              <a:t>vậy</a:t>
            </a:r>
            <a:r>
              <a:rPr lang="en-US" sz="1600" dirty="0" smtClean="0">
                <a:latin typeface="Arial" panose="020B0604020202020204" pitchFamily="34" charset="0"/>
                <a:cs typeface="Arial" panose="020B0604020202020204" pitchFamily="34" charset="0"/>
              </a:rPr>
              <a:t>, </a:t>
            </a:r>
            <a:r>
              <a:rPr lang="en-US" sz="1600" dirty="0" err="1" smtClean="0">
                <a:latin typeface="Arial" panose="020B0604020202020204" pitchFamily="34" charset="0"/>
                <a:cs typeface="Arial" panose="020B0604020202020204" pitchFamily="34" charset="0"/>
              </a:rPr>
              <a:t>việc</a:t>
            </a:r>
            <a:r>
              <a:rPr lang="en-US" sz="1600" dirty="0" smtClean="0">
                <a:latin typeface="Arial" panose="020B0604020202020204" pitchFamily="34" charset="0"/>
                <a:cs typeface="Arial" panose="020B0604020202020204" pitchFamily="34" charset="0"/>
              </a:rPr>
              <a:t> </a:t>
            </a:r>
            <a:r>
              <a:rPr lang="en-US" sz="1600" dirty="0" err="1" smtClean="0">
                <a:latin typeface="Arial" panose="020B0604020202020204" pitchFamily="34" charset="0"/>
                <a:cs typeface="Arial" panose="020B0604020202020204" pitchFamily="34" charset="0"/>
              </a:rPr>
              <a:t>khai</a:t>
            </a:r>
            <a:r>
              <a:rPr lang="en-US" sz="1600" dirty="0" smtClean="0">
                <a:latin typeface="Arial" panose="020B0604020202020204" pitchFamily="34" charset="0"/>
                <a:cs typeface="Arial" panose="020B0604020202020204" pitchFamily="34" charset="0"/>
              </a:rPr>
              <a:t> </a:t>
            </a:r>
            <a:r>
              <a:rPr lang="en-US" sz="1600" dirty="0" err="1" smtClean="0">
                <a:latin typeface="Arial" panose="020B0604020202020204" pitchFamily="34" charset="0"/>
                <a:cs typeface="Arial" panose="020B0604020202020204" pitchFamily="34" charset="0"/>
              </a:rPr>
              <a:t>báo</a:t>
            </a:r>
            <a:r>
              <a:rPr lang="en-US" sz="1600" dirty="0" smtClean="0">
                <a:latin typeface="Arial" panose="020B0604020202020204" pitchFamily="34" charset="0"/>
                <a:cs typeface="Arial" panose="020B0604020202020204" pitchFamily="34" charset="0"/>
              </a:rPr>
              <a:t> </a:t>
            </a:r>
            <a:r>
              <a:rPr lang="en-US" sz="1600" dirty="0" err="1" smtClean="0">
                <a:latin typeface="Arial" panose="020B0604020202020204" pitchFamily="34" charset="0"/>
                <a:cs typeface="Arial" panose="020B0604020202020204" pitchFamily="34" charset="0"/>
              </a:rPr>
              <a:t>tất</a:t>
            </a:r>
            <a:r>
              <a:rPr lang="en-US" sz="1600" dirty="0" smtClean="0">
                <a:latin typeface="Arial" panose="020B0604020202020204" pitchFamily="34" charset="0"/>
                <a:cs typeface="Arial" panose="020B0604020202020204" pitchFamily="34" charset="0"/>
              </a:rPr>
              <a:t> </a:t>
            </a:r>
            <a:r>
              <a:rPr lang="en-US" sz="1600" dirty="0" err="1" smtClean="0">
                <a:latin typeface="Arial" panose="020B0604020202020204" pitchFamily="34" charset="0"/>
                <a:cs typeface="Arial" panose="020B0604020202020204" pitchFamily="34" charset="0"/>
              </a:rPr>
              <a:t>cả</a:t>
            </a:r>
            <a:r>
              <a:rPr lang="en-US" sz="1600" dirty="0" smtClean="0">
                <a:latin typeface="Arial" panose="020B0604020202020204" pitchFamily="34" charset="0"/>
                <a:cs typeface="Arial" panose="020B0604020202020204" pitchFamily="34" charset="0"/>
              </a:rPr>
              <a:t> </a:t>
            </a:r>
            <a:r>
              <a:rPr lang="en-US" sz="1600" dirty="0" err="1" smtClean="0">
                <a:latin typeface="Arial" panose="020B0604020202020204" pitchFamily="34" charset="0"/>
                <a:cs typeface="Arial" panose="020B0604020202020204" pitchFamily="34" charset="0"/>
              </a:rPr>
              <a:t>các</a:t>
            </a:r>
            <a:r>
              <a:rPr lang="en-US" sz="1600" dirty="0" smtClean="0">
                <a:latin typeface="Arial" panose="020B0604020202020204" pitchFamily="34" charset="0"/>
                <a:cs typeface="Arial" panose="020B0604020202020204" pitchFamily="34" charset="0"/>
              </a:rPr>
              <a:t> </a:t>
            </a:r>
            <a:r>
              <a:rPr lang="en-US" sz="1600" dirty="0" err="1" smtClean="0">
                <a:latin typeface="Arial" panose="020B0604020202020204" pitchFamily="34" charset="0"/>
                <a:cs typeface="Arial" panose="020B0604020202020204" pitchFamily="34" charset="0"/>
              </a:rPr>
              <a:t>loại</a:t>
            </a:r>
            <a:r>
              <a:rPr lang="en-US" sz="1600" dirty="0" smtClean="0">
                <a:latin typeface="Arial" panose="020B0604020202020204" pitchFamily="34" charset="0"/>
                <a:cs typeface="Arial" panose="020B0604020202020204" pitchFamily="34" charset="0"/>
              </a:rPr>
              <a:t> </a:t>
            </a:r>
            <a:r>
              <a:rPr lang="en-US" sz="1600" dirty="0" err="1" smtClean="0">
                <a:latin typeface="Arial" panose="020B0604020202020204" pitchFamily="34" charset="0"/>
                <a:cs typeface="Arial" panose="020B0604020202020204" pitchFamily="34" charset="0"/>
              </a:rPr>
              <a:t>hóa</a:t>
            </a:r>
            <a:r>
              <a:rPr lang="en-US" sz="1600" dirty="0" smtClean="0">
                <a:latin typeface="Arial" panose="020B0604020202020204" pitchFamily="34" charset="0"/>
                <a:cs typeface="Arial" panose="020B0604020202020204" pitchFamily="34" charset="0"/>
              </a:rPr>
              <a:t> </a:t>
            </a:r>
            <a:r>
              <a:rPr lang="en-US" sz="1600" dirty="0" err="1" smtClean="0">
                <a:latin typeface="Arial" panose="020B0604020202020204" pitchFamily="34" charset="0"/>
                <a:cs typeface="Arial" panose="020B0604020202020204" pitchFamily="34" charset="0"/>
              </a:rPr>
              <a:t>chất</a:t>
            </a:r>
            <a:r>
              <a:rPr lang="en-US" sz="1600" dirty="0" smtClean="0">
                <a:latin typeface="Arial" panose="020B0604020202020204" pitchFamily="34" charset="0"/>
                <a:cs typeface="Arial" panose="020B0604020202020204" pitchFamily="34" charset="0"/>
              </a:rPr>
              <a:t> </a:t>
            </a:r>
            <a:r>
              <a:rPr lang="en-US" sz="1600" dirty="0" err="1" smtClean="0">
                <a:latin typeface="Arial" panose="020B0604020202020204" pitchFamily="34" charset="0"/>
                <a:cs typeface="Arial" panose="020B0604020202020204" pitchFamily="34" charset="0"/>
              </a:rPr>
              <a:t>tăng</a:t>
            </a:r>
            <a:r>
              <a:rPr lang="en-US" sz="1600" dirty="0" smtClean="0">
                <a:latin typeface="Arial" panose="020B0604020202020204" pitchFamily="34" charset="0"/>
                <a:cs typeface="Arial" panose="020B0604020202020204" pitchFamily="34" charset="0"/>
              </a:rPr>
              <a:t> </a:t>
            </a:r>
            <a:r>
              <a:rPr lang="en-US" sz="1600" dirty="0" err="1" smtClean="0">
                <a:latin typeface="Arial" panose="020B0604020202020204" pitchFamily="34" charset="0"/>
                <a:cs typeface="Arial" panose="020B0604020202020204" pitchFamily="34" charset="0"/>
              </a:rPr>
              <a:t>thủ</a:t>
            </a:r>
            <a:r>
              <a:rPr lang="en-US" sz="1600" dirty="0" smtClean="0">
                <a:latin typeface="Arial" panose="020B0604020202020204" pitchFamily="34" charset="0"/>
                <a:cs typeface="Arial" panose="020B0604020202020204" pitchFamily="34" charset="0"/>
              </a:rPr>
              <a:t> </a:t>
            </a:r>
            <a:r>
              <a:rPr lang="en-US" sz="1600" dirty="0" err="1" smtClean="0">
                <a:latin typeface="Arial" panose="020B0604020202020204" pitchFamily="34" charset="0"/>
                <a:cs typeface="Arial" panose="020B0604020202020204" pitchFamily="34" charset="0"/>
              </a:rPr>
              <a:t>tục</a:t>
            </a:r>
            <a:r>
              <a:rPr lang="en-US" sz="1600" dirty="0" smtClean="0">
                <a:latin typeface="Arial" panose="020B0604020202020204" pitchFamily="34" charset="0"/>
                <a:cs typeface="Arial" panose="020B0604020202020204" pitchFamily="34" charset="0"/>
              </a:rPr>
              <a:t>, chi </a:t>
            </a:r>
            <a:r>
              <a:rPr lang="en-US" sz="1600" dirty="0" err="1" smtClean="0">
                <a:latin typeface="Arial" panose="020B0604020202020204" pitchFamily="34" charset="0"/>
                <a:cs typeface="Arial" panose="020B0604020202020204" pitchFamily="34" charset="0"/>
              </a:rPr>
              <a:t>phí</a:t>
            </a:r>
            <a:r>
              <a:rPr lang="en-US" sz="1600" dirty="0" smtClean="0">
                <a:latin typeface="Arial" panose="020B0604020202020204" pitchFamily="34" charset="0"/>
                <a:cs typeface="Arial" panose="020B0604020202020204" pitchFamily="34" charset="0"/>
              </a:rPr>
              <a:t>, </a:t>
            </a:r>
            <a:r>
              <a:rPr lang="en-US" sz="1600" dirty="0" err="1" smtClean="0">
                <a:latin typeface="Arial" panose="020B0604020202020204" pitchFamily="34" charset="0"/>
                <a:cs typeface="Arial" panose="020B0604020202020204" pitchFamily="34" charset="0"/>
              </a:rPr>
              <a:t>nhân</a:t>
            </a:r>
            <a:r>
              <a:rPr lang="en-US" sz="1600" dirty="0" smtClean="0">
                <a:latin typeface="Arial" panose="020B0604020202020204" pitchFamily="34" charset="0"/>
                <a:cs typeface="Arial" panose="020B0604020202020204" pitchFamily="34" charset="0"/>
              </a:rPr>
              <a:t> </a:t>
            </a:r>
            <a:r>
              <a:rPr lang="en-US" sz="1600" dirty="0" err="1" smtClean="0">
                <a:latin typeface="Arial" panose="020B0604020202020204" pitchFamily="34" charset="0"/>
                <a:cs typeface="Arial" panose="020B0604020202020204" pitchFamily="34" charset="0"/>
              </a:rPr>
              <a:t>lực</a:t>
            </a:r>
            <a:r>
              <a:rPr lang="en-US" sz="1600" dirty="0">
                <a:latin typeface="Arial" panose="020B0604020202020204" pitchFamily="34" charset="0"/>
                <a:cs typeface="Arial" panose="020B0604020202020204" pitchFamily="34" charset="0"/>
              </a:rPr>
              <a:t> </a:t>
            </a:r>
            <a:r>
              <a:rPr lang="en-US" sz="1600" dirty="0" err="1" smtClean="0">
                <a:latin typeface="Arial" panose="020B0604020202020204" pitchFamily="34" charset="0"/>
                <a:cs typeface="Arial" panose="020B0604020202020204" pitchFamily="34" charset="0"/>
              </a:rPr>
              <a:t>gấp</a:t>
            </a:r>
            <a:r>
              <a:rPr lang="en-US" sz="1600" dirty="0" smtClean="0">
                <a:latin typeface="Arial" panose="020B0604020202020204" pitchFamily="34" charset="0"/>
                <a:cs typeface="Arial" panose="020B0604020202020204" pitchFamily="34" charset="0"/>
              </a:rPr>
              <a:t> 4 </a:t>
            </a:r>
            <a:r>
              <a:rPr lang="en-US" sz="1600" dirty="0" err="1" smtClean="0">
                <a:latin typeface="Arial" panose="020B0604020202020204" pitchFamily="34" charset="0"/>
                <a:cs typeface="Arial" panose="020B0604020202020204" pitchFamily="34" charset="0"/>
              </a:rPr>
              <a:t>lần</a:t>
            </a:r>
            <a:endParaRPr lang="en-US" sz="1600" dirty="0">
              <a:latin typeface="Arial" panose="020B0604020202020204" pitchFamily="34" charset="0"/>
              <a:cs typeface="Arial" panose="020B0604020202020204" pitchFamily="34" charset="0"/>
            </a:endParaRPr>
          </a:p>
        </p:txBody>
      </p:sp>
      <p:sp>
        <p:nvSpPr>
          <p:cNvPr id="10" name="Arrow: Right 7">
            <a:extLst>
              <a:ext uri="{FF2B5EF4-FFF2-40B4-BE49-F238E27FC236}">
                <a16:creationId xmlns:a16="http://schemas.microsoft.com/office/drawing/2014/main" id="{274D97EB-6270-4BB8-BF5F-75AFB1F2F56C}"/>
              </a:ext>
            </a:extLst>
          </p:cNvPr>
          <p:cNvSpPr/>
          <p:nvPr/>
        </p:nvSpPr>
        <p:spPr>
          <a:xfrm>
            <a:off x="43463" y="1640224"/>
            <a:ext cx="355600" cy="22352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a:extLst>
              <a:ext uri="{FF2B5EF4-FFF2-40B4-BE49-F238E27FC236}">
                <a16:creationId xmlns:a16="http://schemas.microsoft.com/office/drawing/2014/main" id="{0B1DB25B-B927-4DA4-A26F-52A59499F5D0}"/>
              </a:ext>
            </a:extLst>
          </p:cNvPr>
          <p:cNvSpPr txBox="1"/>
          <p:nvPr/>
        </p:nvSpPr>
        <p:spPr>
          <a:xfrm>
            <a:off x="693950" y="70457"/>
            <a:ext cx="7756099" cy="677108"/>
          </a:xfrm>
          <a:prstGeom prst="rect">
            <a:avLst/>
          </a:prstGeom>
          <a:noFill/>
        </p:spPr>
        <p:txBody>
          <a:bodyPr wrap="none" rtlCol="0">
            <a:spAutoFit/>
          </a:bodyPr>
          <a:lstStyle/>
          <a:p>
            <a:pPr algn="ctr"/>
            <a:r>
              <a:rPr lang="en-US" b="1" dirty="0" smtClean="0">
                <a:latin typeface="Arial" panose="020B0604020202020204" pitchFamily="34" charset="0"/>
                <a:cs typeface="Arial" panose="020B0604020202020204" pitchFamily="34" charset="0"/>
              </a:rPr>
              <a:t>[CÁC DN NHẬT BẢN ]</a:t>
            </a:r>
          </a:p>
          <a:p>
            <a:pPr algn="ctr"/>
            <a:r>
              <a:rPr lang="en-US" sz="2000" b="1" dirty="0" smtClean="0">
                <a:solidFill>
                  <a:srgbClr val="0000CC"/>
                </a:solidFill>
                <a:latin typeface="Arial" panose="020B0604020202020204" pitchFamily="34" charset="0"/>
                <a:cs typeface="Arial" panose="020B0604020202020204" pitchFamily="34" charset="0"/>
              </a:rPr>
              <a:t>ĐÓNG </a:t>
            </a:r>
            <a:r>
              <a:rPr lang="en-US" sz="2000" b="1" dirty="0">
                <a:solidFill>
                  <a:srgbClr val="0000CC"/>
                </a:solidFill>
                <a:latin typeface="Arial" panose="020B0604020202020204" pitchFamily="34" charset="0"/>
                <a:cs typeface="Arial" panose="020B0604020202020204" pitchFamily="34" charset="0"/>
              </a:rPr>
              <a:t>GÓP Ý KIẾN CHO DỰ THẢO LUẬT HÓA CHẤT SỬA ĐỔI</a:t>
            </a:r>
          </a:p>
        </p:txBody>
      </p:sp>
    </p:spTree>
    <p:extLst>
      <p:ext uri="{BB962C8B-B14F-4D97-AF65-F5344CB8AC3E}">
        <p14:creationId xmlns:p14="http://schemas.microsoft.com/office/powerpoint/2010/main" val="22557706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F0E86738-6771-4216-AFF2-CA8EB1960898}"/>
              </a:ext>
            </a:extLst>
          </p:cNvPr>
          <p:cNvSpPr txBox="1"/>
          <p:nvPr/>
        </p:nvSpPr>
        <p:spPr>
          <a:xfrm>
            <a:off x="0" y="699595"/>
            <a:ext cx="9144000" cy="1815882"/>
          </a:xfrm>
          <a:prstGeom prst="rect">
            <a:avLst/>
          </a:prstGeom>
          <a:solidFill>
            <a:schemeClr val="accent4">
              <a:lumMod val="20000"/>
              <a:lumOff val="80000"/>
            </a:schemeClr>
          </a:solidFill>
        </p:spPr>
        <p:txBody>
          <a:bodyPr wrap="square" rtlCol="0">
            <a:spAutoFit/>
          </a:bodyPr>
          <a:lstStyle/>
          <a:p>
            <a:pPr marL="285750" indent="-285750">
              <a:buFont typeface="Wingdings" panose="05000000000000000000" pitchFamily="2" charset="2"/>
              <a:buChar char="q"/>
            </a:pPr>
            <a:r>
              <a:rPr lang="en-US" sz="1600" b="1" dirty="0" err="1">
                <a:latin typeface="Arial" panose="020B0604020202020204" pitchFamily="34" charset="0"/>
                <a:cs typeface="Arial" panose="020B0604020202020204" pitchFamily="34" charset="0"/>
              </a:rPr>
              <a:t>Vấn</a:t>
            </a:r>
            <a:r>
              <a:rPr lang="en-US" sz="1600" b="1" dirty="0">
                <a:latin typeface="Arial" panose="020B0604020202020204" pitchFamily="34" charset="0"/>
                <a:cs typeface="Arial" panose="020B0604020202020204" pitchFamily="34" charset="0"/>
              </a:rPr>
              <a:t> </a:t>
            </a:r>
            <a:r>
              <a:rPr lang="en-US" sz="1600" b="1" dirty="0" err="1">
                <a:latin typeface="Arial" panose="020B0604020202020204" pitchFamily="34" charset="0"/>
                <a:cs typeface="Arial" panose="020B0604020202020204" pitchFamily="34" charset="0"/>
              </a:rPr>
              <a:t>đề</a:t>
            </a:r>
            <a:r>
              <a:rPr lang="en-US" sz="1600" b="1" dirty="0">
                <a:latin typeface="Arial" panose="020B0604020202020204" pitchFamily="34" charset="0"/>
                <a:cs typeface="Arial" panose="020B0604020202020204" pitchFamily="34" charset="0"/>
              </a:rPr>
              <a:t> 4: </a:t>
            </a:r>
            <a:endParaRPr lang="en-US" sz="1600" b="1" dirty="0" smtClean="0">
              <a:latin typeface="Arial" panose="020B0604020202020204" pitchFamily="34" charset="0"/>
              <a:cs typeface="Arial" panose="020B0604020202020204" pitchFamily="34" charset="0"/>
            </a:endParaRPr>
          </a:p>
          <a:p>
            <a:pPr marL="514350" indent="-287338"/>
            <a:r>
              <a:rPr lang="en-US" sz="1600" dirty="0" smtClean="0">
                <a:latin typeface="Arial" panose="020B0604020202020204" pitchFamily="34" charset="0"/>
                <a:cs typeface="Arial" panose="020B0604020202020204" pitchFamily="34" charset="0"/>
              </a:rPr>
              <a:t>- </a:t>
            </a:r>
            <a:r>
              <a:rPr lang="en-US" sz="1600" b="1" dirty="0" smtClean="0">
                <a:latin typeface="Arial" panose="020B0604020202020204" pitchFamily="34" charset="0"/>
                <a:cs typeface="Arial" panose="020B0604020202020204" pitchFamily="34" charset="0"/>
              </a:rPr>
              <a:t>   </a:t>
            </a:r>
            <a:r>
              <a:rPr lang="en-US" sz="1600" b="1" dirty="0" err="1" smtClean="0">
                <a:latin typeface="Arial" panose="020B0604020202020204" pitchFamily="34" charset="0"/>
                <a:cs typeface="Arial" panose="020B0604020202020204" pitchFamily="34" charset="0"/>
              </a:rPr>
              <a:t>Bổ</a:t>
            </a:r>
            <a:r>
              <a:rPr lang="en-US" sz="1600" b="1" dirty="0" smtClean="0">
                <a:latin typeface="Arial" panose="020B0604020202020204" pitchFamily="34" charset="0"/>
                <a:cs typeface="Arial" panose="020B0604020202020204" pitchFamily="34" charset="0"/>
              </a:rPr>
              <a:t> </a:t>
            </a:r>
            <a:r>
              <a:rPr lang="en-US" sz="1600" b="1" dirty="0">
                <a:latin typeface="Arial" panose="020B0604020202020204" pitchFamily="34" charset="0"/>
                <a:cs typeface="Arial" panose="020B0604020202020204" pitchFamily="34" charset="0"/>
              </a:rPr>
              <a:t>sung </a:t>
            </a:r>
            <a:r>
              <a:rPr lang="en-US" sz="1600" b="1" dirty="0" err="1">
                <a:latin typeface="Arial" panose="020B0604020202020204" pitchFamily="34" charset="0"/>
                <a:cs typeface="Arial" panose="020B0604020202020204" pitchFamily="34" charset="0"/>
              </a:rPr>
              <a:t>trách</a:t>
            </a:r>
            <a:r>
              <a:rPr lang="en-US" sz="1600" b="1" dirty="0">
                <a:latin typeface="Arial" panose="020B0604020202020204" pitchFamily="34" charset="0"/>
                <a:cs typeface="Arial" panose="020B0604020202020204" pitchFamily="34" charset="0"/>
              </a:rPr>
              <a:t> </a:t>
            </a:r>
            <a:r>
              <a:rPr lang="en-US" sz="1600" b="1" dirty="0" err="1">
                <a:latin typeface="Arial" panose="020B0604020202020204" pitchFamily="34" charset="0"/>
                <a:cs typeface="Arial" panose="020B0604020202020204" pitchFamily="34" charset="0"/>
              </a:rPr>
              <a:t>nhiệm</a:t>
            </a:r>
            <a:r>
              <a:rPr lang="en-US" sz="1600" b="1" dirty="0">
                <a:latin typeface="Arial" panose="020B0604020202020204" pitchFamily="34" charset="0"/>
                <a:cs typeface="Arial" panose="020B0604020202020204" pitchFamily="34" charset="0"/>
              </a:rPr>
              <a:t> </a:t>
            </a:r>
            <a:r>
              <a:rPr lang="en-US" sz="1600" b="1" dirty="0" err="1">
                <a:latin typeface="Arial" panose="020B0604020202020204" pitchFamily="34" charset="0"/>
                <a:cs typeface="Arial" panose="020B0604020202020204" pitchFamily="34" charset="0"/>
              </a:rPr>
              <a:t>của</a:t>
            </a:r>
            <a:r>
              <a:rPr lang="en-US" sz="1600" b="1" dirty="0">
                <a:latin typeface="Arial" panose="020B0604020202020204" pitchFamily="34" charset="0"/>
                <a:cs typeface="Arial" panose="020B0604020202020204" pitchFamily="34" charset="0"/>
              </a:rPr>
              <a:t> </a:t>
            </a:r>
            <a:r>
              <a:rPr lang="en-US" sz="1600" b="1" dirty="0" err="1">
                <a:latin typeface="Arial" panose="020B0604020202020204" pitchFamily="34" charset="0"/>
                <a:cs typeface="Arial" panose="020B0604020202020204" pitchFamily="34" charset="0"/>
              </a:rPr>
              <a:t>tổ</a:t>
            </a:r>
            <a:r>
              <a:rPr lang="en-US" sz="1600" b="1" dirty="0">
                <a:latin typeface="Arial" panose="020B0604020202020204" pitchFamily="34" charset="0"/>
                <a:cs typeface="Arial" panose="020B0604020202020204" pitchFamily="34" charset="0"/>
              </a:rPr>
              <a:t> </a:t>
            </a:r>
            <a:r>
              <a:rPr lang="en-US" sz="1600" b="1" dirty="0" err="1">
                <a:latin typeface="Arial" panose="020B0604020202020204" pitchFamily="34" charset="0"/>
                <a:cs typeface="Arial" panose="020B0604020202020204" pitchFamily="34" charset="0"/>
              </a:rPr>
              <a:t>chức</a:t>
            </a:r>
            <a:r>
              <a:rPr lang="en-US" sz="1600" b="1" dirty="0">
                <a:latin typeface="Arial" panose="020B0604020202020204" pitchFamily="34" charset="0"/>
                <a:cs typeface="Arial" panose="020B0604020202020204" pitchFamily="34" charset="0"/>
              </a:rPr>
              <a:t>, </a:t>
            </a:r>
            <a:r>
              <a:rPr lang="en-US" sz="1600" b="1" dirty="0" err="1">
                <a:latin typeface="Arial" panose="020B0604020202020204" pitchFamily="34" charset="0"/>
                <a:cs typeface="Arial" panose="020B0604020202020204" pitchFamily="34" charset="0"/>
              </a:rPr>
              <a:t>cá</a:t>
            </a:r>
            <a:r>
              <a:rPr lang="en-US" sz="1600" b="1" dirty="0">
                <a:latin typeface="Arial" panose="020B0604020202020204" pitchFamily="34" charset="0"/>
                <a:cs typeface="Arial" panose="020B0604020202020204" pitchFamily="34" charset="0"/>
              </a:rPr>
              <a:t> </a:t>
            </a:r>
            <a:r>
              <a:rPr lang="en-US" sz="1600" b="1" dirty="0" err="1">
                <a:latin typeface="Arial" panose="020B0604020202020204" pitchFamily="34" charset="0"/>
                <a:cs typeface="Arial" panose="020B0604020202020204" pitchFamily="34" charset="0"/>
              </a:rPr>
              <a:t>nhân</a:t>
            </a:r>
            <a:r>
              <a:rPr lang="en-US" sz="1600" b="1" dirty="0">
                <a:latin typeface="Arial" panose="020B0604020202020204" pitchFamily="34" charset="0"/>
                <a:cs typeface="Arial" panose="020B0604020202020204" pitchFamily="34" charset="0"/>
              </a:rPr>
              <a:t> </a:t>
            </a:r>
            <a:r>
              <a:rPr lang="en-US" sz="1600" b="1" dirty="0" err="1">
                <a:latin typeface="Arial" panose="020B0604020202020204" pitchFamily="34" charset="0"/>
                <a:cs typeface="Arial" panose="020B0604020202020204" pitchFamily="34" charset="0"/>
              </a:rPr>
              <a:t>khi</a:t>
            </a:r>
            <a:r>
              <a:rPr lang="en-US" sz="1600" b="1" dirty="0">
                <a:latin typeface="Arial" panose="020B0604020202020204" pitchFamily="34" charset="0"/>
                <a:cs typeface="Arial" panose="020B0604020202020204" pitchFamily="34" charset="0"/>
              </a:rPr>
              <a:t> </a:t>
            </a:r>
            <a:r>
              <a:rPr lang="en-US" sz="1600" b="1" dirty="0" err="1">
                <a:latin typeface="Arial" panose="020B0604020202020204" pitchFamily="34" charset="0"/>
                <a:cs typeface="Arial" panose="020B0604020202020204" pitchFamily="34" charset="0"/>
              </a:rPr>
              <a:t>xảy</a:t>
            </a:r>
            <a:r>
              <a:rPr lang="en-US" sz="1600" b="1" dirty="0">
                <a:latin typeface="Arial" panose="020B0604020202020204" pitchFamily="34" charset="0"/>
                <a:cs typeface="Arial" panose="020B0604020202020204" pitchFamily="34" charset="0"/>
              </a:rPr>
              <a:t> ra </a:t>
            </a:r>
            <a:r>
              <a:rPr lang="en-US" sz="1600" b="1" dirty="0" err="1">
                <a:latin typeface="Arial" panose="020B0604020202020204" pitchFamily="34" charset="0"/>
                <a:cs typeface="Arial" panose="020B0604020202020204" pitchFamily="34" charset="0"/>
              </a:rPr>
              <a:t>sự</a:t>
            </a:r>
            <a:r>
              <a:rPr lang="en-US" sz="1600" b="1" dirty="0">
                <a:latin typeface="Arial" panose="020B0604020202020204" pitchFamily="34" charset="0"/>
                <a:cs typeface="Arial" panose="020B0604020202020204" pitchFamily="34" charset="0"/>
              </a:rPr>
              <a:t> </a:t>
            </a:r>
            <a:r>
              <a:rPr lang="en-US" sz="1600" b="1" dirty="0" err="1">
                <a:latin typeface="Arial" panose="020B0604020202020204" pitchFamily="34" charset="0"/>
                <a:cs typeface="Arial" panose="020B0604020202020204" pitchFamily="34" charset="0"/>
              </a:rPr>
              <a:t>cố</a:t>
            </a:r>
            <a:r>
              <a:rPr lang="en-US" sz="1600" b="1" dirty="0">
                <a:latin typeface="Arial" panose="020B0604020202020204" pitchFamily="34" charset="0"/>
                <a:cs typeface="Arial" panose="020B0604020202020204" pitchFamily="34" charset="0"/>
              </a:rPr>
              <a:t>: </a:t>
            </a:r>
            <a:r>
              <a:rPr lang="vi-VN" sz="1600" b="1" dirty="0">
                <a:latin typeface="Arial" panose="020B0604020202020204" pitchFamily="34" charset="0"/>
                <a:cs typeface="Arial" panose="020B0604020202020204" pitchFamily="34" charset="0"/>
              </a:rPr>
              <a:t>làm báo cáo về nguyên nhân, biện pháp ứng phó, khối lượng hóa chất bị thất thoát, hậu quả, phương hướng khắc phục sự cố gửi cho cơ quan quản lý ngành tại địa </a:t>
            </a:r>
            <a:r>
              <a:rPr lang="vi-VN" sz="1600" b="1" dirty="0" smtClean="0">
                <a:latin typeface="Arial" panose="020B0604020202020204" pitchFamily="34" charset="0"/>
                <a:cs typeface="Arial" panose="020B0604020202020204" pitchFamily="34" charset="0"/>
              </a:rPr>
              <a:t>phương</a:t>
            </a:r>
            <a:r>
              <a:rPr lang="en-US" sz="1600" b="1" dirty="0">
                <a:latin typeface="Arial" panose="020B0604020202020204" pitchFamily="34" charset="0"/>
                <a:cs typeface="Arial" panose="020B0604020202020204" pitchFamily="34" charset="0"/>
              </a:rPr>
              <a:t> [</a:t>
            </a:r>
            <a:r>
              <a:rPr lang="en-US" sz="1600" b="1" dirty="0" err="1">
                <a:latin typeface="Arial" panose="020B0604020202020204" pitchFamily="34" charset="0"/>
                <a:cs typeface="Arial" panose="020B0604020202020204" pitchFamily="34" charset="0"/>
              </a:rPr>
              <a:t>Điều</a:t>
            </a:r>
            <a:r>
              <a:rPr lang="en-US" sz="1600" b="1" dirty="0">
                <a:latin typeface="Arial" panose="020B0604020202020204" pitchFamily="34" charset="0"/>
                <a:cs typeface="Arial" panose="020B0604020202020204" pitchFamily="34" charset="0"/>
              </a:rPr>
              <a:t> 40</a:t>
            </a:r>
            <a:r>
              <a:rPr lang="en-US" sz="1600" b="1" dirty="0" smtClean="0">
                <a:latin typeface="Arial" panose="020B0604020202020204" pitchFamily="34" charset="0"/>
                <a:cs typeface="Arial" panose="020B0604020202020204" pitchFamily="34" charset="0"/>
              </a:rPr>
              <a:t>]</a:t>
            </a:r>
            <a:endParaRPr lang="en-US" sz="1600" b="1" dirty="0">
              <a:latin typeface="Arial" panose="020B0604020202020204" pitchFamily="34" charset="0"/>
              <a:cs typeface="Arial" panose="020B0604020202020204" pitchFamily="34" charset="0"/>
            </a:endParaRPr>
          </a:p>
          <a:p>
            <a:pPr marL="549275" indent="-285750">
              <a:buFontTx/>
              <a:buChar char="-"/>
            </a:pPr>
            <a:r>
              <a:rPr lang="en-US" sz="1600" b="1" dirty="0" err="1">
                <a:latin typeface="Arial" panose="020B0604020202020204" pitchFamily="34" charset="0"/>
                <a:cs typeface="Arial" panose="020B0604020202020204" pitchFamily="34" charset="0"/>
              </a:rPr>
              <a:t>Bổ</a:t>
            </a:r>
            <a:r>
              <a:rPr lang="en-US" sz="1600" b="1" dirty="0">
                <a:latin typeface="Arial" panose="020B0604020202020204" pitchFamily="34" charset="0"/>
                <a:cs typeface="Arial" panose="020B0604020202020204" pitchFamily="34" charset="0"/>
              </a:rPr>
              <a:t> sung </a:t>
            </a:r>
            <a:r>
              <a:rPr lang="en-US" sz="1600" b="1" dirty="0" err="1">
                <a:latin typeface="Arial" panose="020B0604020202020204" pitchFamily="34" charset="0"/>
                <a:cs typeface="Arial" panose="020B0604020202020204" pitchFamily="34" charset="0"/>
              </a:rPr>
              <a:t>trách</a:t>
            </a:r>
            <a:r>
              <a:rPr lang="en-US" sz="1600" b="1" dirty="0">
                <a:latin typeface="Arial" panose="020B0604020202020204" pitchFamily="34" charset="0"/>
                <a:cs typeface="Arial" panose="020B0604020202020204" pitchFamily="34" charset="0"/>
              </a:rPr>
              <a:t> </a:t>
            </a:r>
            <a:r>
              <a:rPr lang="en-US" sz="1600" b="1" dirty="0" err="1">
                <a:latin typeface="Arial" panose="020B0604020202020204" pitchFamily="34" charset="0"/>
                <a:cs typeface="Arial" panose="020B0604020202020204" pitchFamily="34" charset="0"/>
              </a:rPr>
              <a:t>nhiệm</a:t>
            </a:r>
            <a:r>
              <a:rPr lang="en-US" sz="1600" b="1" dirty="0">
                <a:latin typeface="Arial" panose="020B0604020202020204" pitchFamily="34" charset="0"/>
                <a:cs typeface="Arial" panose="020B0604020202020204" pitchFamily="34" charset="0"/>
              </a:rPr>
              <a:t> </a:t>
            </a:r>
            <a:r>
              <a:rPr lang="vi-VN" sz="1600" b="1" dirty="0">
                <a:latin typeface="Arial" panose="020B0604020202020204" pitchFamily="34" charset="0"/>
                <a:cs typeface="Arial" panose="020B0604020202020204" pitchFamily="34" charset="0"/>
              </a:rPr>
              <a:t>cơ quan quản lý ngành tại địa phương</a:t>
            </a:r>
            <a:r>
              <a:rPr lang="en-US" sz="1600" b="1" dirty="0">
                <a:latin typeface="Arial" panose="020B0604020202020204" pitchFamily="34" charset="0"/>
                <a:cs typeface="Arial" panose="020B0604020202020204" pitchFamily="34" charset="0"/>
              </a:rPr>
              <a:t>: </a:t>
            </a:r>
            <a:r>
              <a:rPr lang="vi-VN" sz="1600" b="1" dirty="0">
                <a:latin typeface="Arial" panose="020B0604020202020204" pitchFamily="34" charset="0"/>
                <a:cs typeface="Arial" panose="020B0604020202020204" pitchFamily="34" charset="0"/>
              </a:rPr>
              <a:t>tổng hợp thông tin, diễn biến sự cố, hiện trạng và kiến nghị về ảnh hưởng của sự cố đến con người và môi trường đến Bộ quản lý </a:t>
            </a:r>
            <a:r>
              <a:rPr lang="vi-VN" sz="1600" b="1" dirty="0" smtClean="0">
                <a:latin typeface="Arial" panose="020B0604020202020204" pitchFamily="34" charset="0"/>
                <a:cs typeface="Arial" panose="020B0604020202020204" pitchFamily="34" charset="0"/>
              </a:rPr>
              <a:t>ngành</a:t>
            </a:r>
            <a:r>
              <a:rPr lang="en-US" sz="1600" b="1" dirty="0" smtClean="0">
                <a:latin typeface="Arial" panose="020B0604020202020204" pitchFamily="34" charset="0"/>
                <a:cs typeface="Arial" panose="020B0604020202020204" pitchFamily="34" charset="0"/>
              </a:rPr>
              <a:t> [</a:t>
            </a:r>
            <a:r>
              <a:rPr lang="en-US" sz="1600" b="1" dirty="0" err="1" smtClean="0">
                <a:latin typeface="Arial" panose="020B0604020202020204" pitchFamily="34" charset="0"/>
                <a:cs typeface="Arial" panose="020B0604020202020204" pitchFamily="34" charset="0"/>
              </a:rPr>
              <a:t>Điều</a:t>
            </a:r>
            <a:r>
              <a:rPr lang="en-US" sz="1600" b="1" dirty="0" smtClean="0">
                <a:latin typeface="Arial" panose="020B0604020202020204" pitchFamily="34" charset="0"/>
                <a:cs typeface="Arial" panose="020B0604020202020204" pitchFamily="34" charset="0"/>
              </a:rPr>
              <a:t> 40]</a:t>
            </a:r>
            <a:endParaRPr lang="en-US" sz="1600" b="1" dirty="0">
              <a:latin typeface="Arial" panose="020B0604020202020204" pitchFamily="34" charset="0"/>
              <a:cs typeface="Arial" panose="020B0604020202020204" pitchFamily="34" charset="0"/>
            </a:endParaRPr>
          </a:p>
        </p:txBody>
      </p:sp>
      <p:sp>
        <p:nvSpPr>
          <p:cNvPr id="6" name="Arrow: Right 5">
            <a:extLst>
              <a:ext uri="{FF2B5EF4-FFF2-40B4-BE49-F238E27FC236}">
                <a16:creationId xmlns:a16="http://schemas.microsoft.com/office/drawing/2014/main" id="{6EBC2049-A141-4444-8A11-2B8692498D90}"/>
              </a:ext>
            </a:extLst>
          </p:cNvPr>
          <p:cNvSpPr/>
          <p:nvPr/>
        </p:nvSpPr>
        <p:spPr>
          <a:xfrm>
            <a:off x="84809" y="2564093"/>
            <a:ext cx="355600" cy="22352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latin typeface="Arial" panose="020B0604020202020204" pitchFamily="34" charset="0"/>
              <a:cs typeface="Arial" panose="020B0604020202020204" pitchFamily="34" charset="0"/>
            </a:endParaRPr>
          </a:p>
        </p:txBody>
      </p:sp>
      <p:sp>
        <p:nvSpPr>
          <p:cNvPr id="7" name="TextBox 6">
            <a:extLst>
              <a:ext uri="{FF2B5EF4-FFF2-40B4-BE49-F238E27FC236}">
                <a16:creationId xmlns:a16="http://schemas.microsoft.com/office/drawing/2014/main" id="{FBFEF60A-5199-434B-9FF0-D8A6B8D2D41E}"/>
              </a:ext>
            </a:extLst>
          </p:cNvPr>
          <p:cNvSpPr txBox="1"/>
          <p:nvPr/>
        </p:nvSpPr>
        <p:spPr>
          <a:xfrm>
            <a:off x="399063" y="6208382"/>
            <a:ext cx="8744937" cy="584775"/>
          </a:xfrm>
          <a:prstGeom prst="rect">
            <a:avLst/>
          </a:prstGeom>
          <a:noFill/>
        </p:spPr>
        <p:txBody>
          <a:bodyPr wrap="square" rtlCol="0">
            <a:spAutoFit/>
          </a:bodyPr>
          <a:lstStyle/>
          <a:p>
            <a:r>
              <a:rPr lang="en-US" sz="1600" b="1" dirty="0" err="1">
                <a:latin typeface="Arial" panose="020B0604020202020204" pitchFamily="34" charset="0"/>
                <a:cs typeface="Arial" panose="020B0604020202020204" pitchFamily="34" charset="0"/>
              </a:rPr>
              <a:t>Đề</a:t>
            </a:r>
            <a:r>
              <a:rPr lang="en-US" sz="1600" b="1" dirty="0">
                <a:latin typeface="Arial" panose="020B0604020202020204" pitchFamily="34" charset="0"/>
                <a:cs typeface="Arial" panose="020B0604020202020204" pitchFamily="34" charset="0"/>
              </a:rPr>
              <a:t> </a:t>
            </a:r>
            <a:r>
              <a:rPr lang="en-US" sz="1600" b="1" dirty="0" err="1">
                <a:latin typeface="Arial" panose="020B0604020202020204" pitchFamily="34" charset="0"/>
                <a:cs typeface="Arial" panose="020B0604020202020204" pitchFamily="34" charset="0"/>
              </a:rPr>
              <a:t>xuất</a:t>
            </a:r>
            <a:r>
              <a:rPr lang="en-US" sz="1600" b="1" dirty="0">
                <a:latin typeface="Arial" panose="020B0604020202020204" pitchFamily="34" charset="0"/>
                <a:cs typeface="Arial" panose="020B0604020202020204" pitchFamily="34" charset="0"/>
              </a:rPr>
              <a:t>: </a:t>
            </a:r>
            <a:r>
              <a:rPr lang="vi-VN" sz="1600" b="1" dirty="0">
                <a:latin typeface="Arial" panose="020B0604020202020204" pitchFamily="34" charset="0"/>
                <a:cs typeface="Arial" panose="020B0604020202020204" pitchFamily="34" charset="0"/>
              </a:rPr>
              <a:t>Sửa quy định thành:</a:t>
            </a:r>
            <a:r>
              <a:rPr lang="en-US" sz="1600" b="1" dirty="0">
                <a:latin typeface="Arial" panose="020B0604020202020204" pitchFamily="34" charset="0"/>
                <a:cs typeface="Arial" panose="020B0604020202020204" pitchFamily="34" charset="0"/>
              </a:rPr>
              <a:t> </a:t>
            </a:r>
            <a:r>
              <a:rPr lang="vi-VN" sz="1600" b="1" dirty="0">
                <a:latin typeface="Arial" panose="020B0604020202020204" pitchFamily="34" charset="0"/>
                <a:cs typeface="Arial" panose="020B0604020202020204" pitchFamily="34" charset="0"/>
              </a:rPr>
              <a:t>"d) Khi xảy ra sự cố </a:t>
            </a:r>
            <a:r>
              <a:rPr lang="vi-VN" sz="1600" b="1" dirty="0">
                <a:solidFill>
                  <a:srgbClr val="FF0000"/>
                </a:solidFill>
                <a:latin typeface="Arial" panose="020B0604020202020204" pitchFamily="34" charset="0"/>
                <a:cs typeface="Arial" panose="020B0604020202020204" pitchFamily="34" charset="0"/>
              </a:rPr>
              <a:t>gây ảnh hưởng lớn tới con người và môi </a:t>
            </a:r>
            <a:r>
              <a:rPr lang="vi-VN" sz="1600" b="1" dirty="0" smtClean="0">
                <a:solidFill>
                  <a:srgbClr val="FF0000"/>
                </a:solidFill>
                <a:latin typeface="Arial" panose="020B0604020202020204" pitchFamily="34" charset="0"/>
                <a:cs typeface="Arial" panose="020B0604020202020204" pitchFamily="34" charset="0"/>
              </a:rPr>
              <a:t>trường</a:t>
            </a:r>
            <a:r>
              <a:rPr lang="en-US" sz="1600" b="1" dirty="0" smtClean="0">
                <a:solidFill>
                  <a:srgbClr val="FF0000"/>
                </a:solidFill>
                <a:latin typeface="Arial" panose="020B0604020202020204" pitchFamily="34" charset="0"/>
                <a:cs typeface="Arial" panose="020B0604020202020204" pitchFamily="34" charset="0"/>
              </a:rPr>
              <a:t> </a:t>
            </a:r>
            <a:r>
              <a:rPr lang="en-US" sz="1600" b="1" dirty="0" err="1" smtClean="0">
                <a:solidFill>
                  <a:srgbClr val="FF0000"/>
                </a:solidFill>
                <a:latin typeface="Arial" panose="020B0604020202020204" pitchFamily="34" charset="0"/>
                <a:cs typeface="Arial" panose="020B0604020202020204" pitchFamily="34" charset="0"/>
              </a:rPr>
              <a:t>trong</a:t>
            </a:r>
            <a:r>
              <a:rPr lang="en-US" sz="1600" b="1" dirty="0" smtClean="0">
                <a:solidFill>
                  <a:srgbClr val="FF0000"/>
                </a:solidFill>
                <a:latin typeface="Arial" panose="020B0604020202020204" pitchFamily="34" charset="0"/>
                <a:cs typeface="Arial" panose="020B0604020202020204" pitchFamily="34" charset="0"/>
              </a:rPr>
              <a:t> </a:t>
            </a:r>
            <a:r>
              <a:rPr lang="en-US" sz="1600" b="1" dirty="0" err="1" smtClean="0">
                <a:solidFill>
                  <a:srgbClr val="FF0000"/>
                </a:solidFill>
                <a:latin typeface="Arial" panose="020B0604020202020204" pitchFamily="34" charset="0"/>
                <a:cs typeface="Arial" panose="020B0604020202020204" pitchFamily="34" charset="0"/>
              </a:rPr>
              <a:t>hoặc</a:t>
            </a:r>
            <a:r>
              <a:rPr lang="en-US" sz="1600" b="1" dirty="0" smtClean="0">
                <a:solidFill>
                  <a:srgbClr val="FF0000"/>
                </a:solidFill>
                <a:latin typeface="Arial" panose="020B0604020202020204" pitchFamily="34" charset="0"/>
                <a:cs typeface="Arial" panose="020B0604020202020204" pitchFamily="34" charset="0"/>
              </a:rPr>
              <a:t> </a:t>
            </a:r>
            <a:r>
              <a:rPr lang="vi-VN" sz="1600" b="1" dirty="0" smtClean="0">
                <a:solidFill>
                  <a:srgbClr val="FF0000"/>
                </a:solidFill>
                <a:latin typeface="Arial" panose="020B0604020202020204" pitchFamily="34" charset="0"/>
                <a:cs typeface="Arial" panose="020B0604020202020204" pitchFamily="34" charset="0"/>
              </a:rPr>
              <a:t>ngoài </a:t>
            </a:r>
            <a:r>
              <a:rPr lang="vi-VN" sz="1600" b="1" dirty="0">
                <a:solidFill>
                  <a:srgbClr val="FF0000"/>
                </a:solidFill>
                <a:latin typeface="Arial" panose="020B0604020202020204" pitchFamily="34" charset="0"/>
                <a:cs typeface="Arial" panose="020B0604020202020204" pitchFamily="34" charset="0"/>
              </a:rPr>
              <a:t>khu </a:t>
            </a:r>
            <a:r>
              <a:rPr lang="vi-VN" sz="1600" b="1" dirty="0">
                <a:solidFill>
                  <a:srgbClr val="FF0000"/>
                </a:solidFill>
                <a:latin typeface="Arial" panose="020B0604020202020204" pitchFamily="34" charset="0"/>
                <a:cs typeface="Arial" panose="020B0604020202020204" pitchFamily="34" charset="0"/>
              </a:rPr>
              <a:t>vực của cơ sở hoạt động hóa chất</a:t>
            </a:r>
            <a:r>
              <a:rPr lang="en-US" sz="1600" b="1" dirty="0">
                <a:latin typeface="Arial" panose="020B0604020202020204" pitchFamily="34" charset="0"/>
                <a:cs typeface="Arial" panose="020B0604020202020204" pitchFamily="34" charset="0"/>
              </a:rPr>
              <a:t>….”</a:t>
            </a:r>
          </a:p>
        </p:txBody>
      </p:sp>
      <p:sp>
        <p:nvSpPr>
          <p:cNvPr id="10" name="TextBox 9">
            <a:extLst>
              <a:ext uri="{FF2B5EF4-FFF2-40B4-BE49-F238E27FC236}">
                <a16:creationId xmlns:a16="http://schemas.microsoft.com/office/drawing/2014/main" id="{2B0C51F7-8D59-4540-825B-EE153A590002}"/>
              </a:ext>
            </a:extLst>
          </p:cNvPr>
          <p:cNvSpPr txBox="1"/>
          <p:nvPr/>
        </p:nvSpPr>
        <p:spPr>
          <a:xfrm>
            <a:off x="262609" y="2826616"/>
            <a:ext cx="8758627" cy="3323987"/>
          </a:xfrm>
          <a:prstGeom prst="rect">
            <a:avLst/>
          </a:prstGeom>
          <a:noFill/>
        </p:spPr>
        <p:txBody>
          <a:bodyPr wrap="square">
            <a:spAutoFit/>
          </a:bodyPr>
          <a:lstStyle/>
          <a:p>
            <a:pPr marL="287338" indent="-287338"/>
            <a:r>
              <a:rPr lang="en-US" sz="1500" dirty="0">
                <a:latin typeface="Arial" panose="020B0604020202020204" pitchFamily="34" charset="0"/>
                <a:cs typeface="Arial" panose="020B0604020202020204" pitchFamily="34" charset="0"/>
              </a:rPr>
              <a:t>- </a:t>
            </a:r>
            <a:r>
              <a:rPr lang="en-US" sz="1500" dirty="0" smtClean="0">
                <a:latin typeface="Arial" panose="020B0604020202020204" pitchFamily="34" charset="0"/>
                <a:cs typeface="Arial" panose="020B0604020202020204" pitchFamily="34" charset="0"/>
              </a:rPr>
              <a:t>    </a:t>
            </a:r>
            <a:r>
              <a:rPr lang="en-US" sz="1500" dirty="0" err="1" smtClean="0">
                <a:latin typeface="Arial" panose="020B0604020202020204" pitchFamily="34" charset="0"/>
                <a:cs typeface="Arial" panose="020B0604020202020204" pitchFamily="34" charset="0"/>
              </a:rPr>
              <a:t>Luật</a:t>
            </a:r>
            <a:r>
              <a:rPr lang="en-US" sz="1500" dirty="0" smtClean="0">
                <a:latin typeface="Arial" panose="020B0604020202020204" pitchFamily="34" charset="0"/>
                <a:cs typeface="Arial" panose="020B0604020202020204" pitchFamily="34" charset="0"/>
              </a:rPr>
              <a:t> </a:t>
            </a:r>
            <a:r>
              <a:rPr lang="en-US" sz="1500" dirty="0">
                <a:latin typeface="Arial" panose="020B0604020202020204" pitchFamily="34" charset="0"/>
                <a:cs typeface="Arial" panose="020B0604020202020204" pitchFamily="34" charset="0"/>
              </a:rPr>
              <a:t>BVMT 2020 </a:t>
            </a:r>
            <a:r>
              <a:rPr lang="en-US" sz="1500" dirty="0" err="1">
                <a:latin typeface="Arial" panose="020B0604020202020204" pitchFamily="34" charset="0"/>
                <a:cs typeface="Arial" panose="020B0604020202020204" pitchFamily="34" charset="0"/>
              </a:rPr>
              <a:t>đã</a:t>
            </a:r>
            <a:r>
              <a:rPr lang="en-US" sz="1500" dirty="0">
                <a:latin typeface="Arial" panose="020B0604020202020204" pitchFamily="34" charset="0"/>
                <a:cs typeface="Arial" panose="020B0604020202020204" pitchFamily="34" charset="0"/>
              </a:rPr>
              <a:t> </a:t>
            </a:r>
            <a:r>
              <a:rPr lang="en-US" sz="1500" dirty="0" err="1">
                <a:latin typeface="Arial" panose="020B0604020202020204" pitchFamily="34" charset="0"/>
                <a:cs typeface="Arial" panose="020B0604020202020204" pitchFamily="34" charset="0"/>
              </a:rPr>
              <a:t>quy</a:t>
            </a:r>
            <a:r>
              <a:rPr lang="en-US" sz="1500" dirty="0">
                <a:latin typeface="Arial" panose="020B0604020202020204" pitchFamily="34" charset="0"/>
                <a:cs typeface="Arial" panose="020B0604020202020204" pitchFamily="34" charset="0"/>
              </a:rPr>
              <a:t> </a:t>
            </a:r>
            <a:r>
              <a:rPr lang="en-US" sz="1500" dirty="0" err="1">
                <a:latin typeface="Arial" panose="020B0604020202020204" pitchFamily="34" charset="0"/>
                <a:cs typeface="Arial" panose="020B0604020202020204" pitchFamily="34" charset="0"/>
              </a:rPr>
              <a:t>định</a:t>
            </a:r>
            <a:r>
              <a:rPr lang="en-US" sz="1500" dirty="0">
                <a:latin typeface="Arial" panose="020B0604020202020204" pitchFamily="34" charset="0"/>
                <a:cs typeface="Arial" panose="020B0604020202020204" pitchFamily="34" charset="0"/>
              </a:rPr>
              <a:t> </a:t>
            </a:r>
            <a:r>
              <a:rPr lang="en-US" sz="1500" dirty="0" err="1">
                <a:latin typeface="Arial" panose="020B0604020202020204" pitchFamily="34" charset="0"/>
                <a:cs typeface="Arial" panose="020B0604020202020204" pitchFamily="34" charset="0"/>
              </a:rPr>
              <a:t>tại</a:t>
            </a:r>
            <a:r>
              <a:rPr lang="en-US" sz="1500" dirty="0">
                <a:latin typeface="Arial" panose="020B0604020202020204" pitchFamily="34" charset="0"/>
                <a:cs typeface="Arial" panose="020B0604020202020204" pitchFamily="34" charset="0"/>
              </a:rPr>
              <a:t> </a:t>
            </a:r>
            <a:r>
              <a:rPr lang="en-US" sz="1500" dirty="0" err="1">
                <a:latin typeface="Arial" panose="020B0604020202020204" pitchFamily="34" charset="0"/>
                <a:cs typeface="Arial" panose="020B0604020202020204" pitchFamily="34" charset="0"/>
              </a:rPr>
              <a:t>Chương</a:t>
            </a:r>
            <a:r>
              <a:rPr lang="en-US" sz="1500" dirty="0">
                <a:latin typeface="Arial" panose="020B0604020202020204" pitchFamily="34" charset="0"/>
                <a:cs typeface="Arial" panose="020B0604020202020204" pitchFamily="34" charset="0"/>
              </a:rPr>
              <a:t> V </a:t>
            </a:r>
            <a:r>
              <a:rPr lang="en-US" sz="1500" dirty="0" err="1">
                <a:latin typeface="Arial" panose="020B0604020202020204" pitchFamily="34" charset="0"/>
                <a:cs typeface="Arial" panose="020B0604020202020204" pitchFamily="34" charset="0"/>
              </a:rPr>
              <a:t>về</a:t>
            </a:r>
            <a:r>
              <a:rPr lang="en-US" sz="1500" dirty="0">
                <a:latin typeface="Arial" panose="020B0604020202020204" pitchFamily="34" charset="0"/>
                <a:cs typeface="Arial" panose="020B0604020202020204" pitchFamily="34" charset="0"/>
              </a:rPr>
              <a:t> </a:t>
            </a:r>
            <a:r>
              <a:rPr lang="en-US" sz="1500" dirty="0" err="1">
                <a:latin typeface="Arial" panose="020B0604020202020204" pitchFamily="34" charset="0"/>
                <a:cs typeface="Arial" panose="020B0604020202020204" pitchFamily="34" charset="0"/>
              </a:rPr>
              <a:t>bảo</a:t>
            </a:r>
            <a:r>
              <a:rPr lang="en-US" sz="1500" dirty="0">
                <a:latin typeface="Arial" panose="020B0604020202020204" pitchFamily="34" charset="0"/>
                <a:cs typeface="Arial" panose="020B0604020202020204" pitchFamily="34" charset="0"/>
              </a:rPr>
              <a:t> </a:t>
            </a:r>
            <a:r>
              <a:rPr lang="en-US" sz="1500" dirty="0" err="1">
                <a:latin typeface="Arial" panose="020B0604020202020204" pitchFamily="34" charset="0"/>
                <a:cs typeface="Arial" panose="020B0604020202020204" pitchFamily="34" charset="0"/>
              </a:rPr>
              <a:t>vệ</a:t>
            </a:r>
            <a:r>
              <a:rPr lang="en-US" sz="1500" dirty="0">
                <a:latin typeface="Arial" panose="020B0604020202020204" pitchFamily="34" charset="0"/>
                <a:cs typeface="Arial" panose="020B0604020202020204" pitchFamily="34" charset="0"/>
              </a:rPr>
              <a:t> </a:t>
            </a:r>
            <a:r>
              <a:rPr lang="en-US" sz="1500" dirty="0" err="1">
                <a:latin typeface="Arial" panose="020B0604020202020204" pitchFamily="34" charset="0"/>
                <a:cs typeface="Arial" panose="020B0604020202020204" pitchFamily="34" charset="0"/>
              </a:rPr>
              <a:t>môi</a:t>
            </a:r>
            <a:r>
              <a:rPr lang="en-US" sz="1500" dirty="0">
                <a:latin typeface="Arial" panose="020B0604020202020204" pitchFamily="34" charset="0"/>
                <a:cs typeface="Arial" panose="020B0604020202020204" pitchFamily="34" charset="0"/>
              </a:rPr>
              <a:t> </a:t>
            </a:r>
            <a:r>
              <a:rPr lang="en-US" sz="1500" dirty="0" err="1">
                <a:latin typeface="Arial" panose="020B0604020202020204" pitchFamily="34" charset="0"/>
                <a:cs typeface="Arial" panose="020B0604020202020204" pitchFamily="34" charset="0"/>
              </a:rPr>
              <a:t>trường</a:t>
            </a:r>
            <a:r>
              <a:rPr lang="en-US" sz="1500" dirty="0">
                <a:latin typeface="Arial" panose="020B0604020202020204" pitchFamily="34" charset="0"/>
                <a:cs typeface="Arial" panose="020B0604020202020204" pitchFamily="34" charset="0"/>
              </a:rPr>
              <a:t> </a:t>
            </a:r>
            <a:r>
              <a:rPr lang="en-US" sz="1500" dirty="0" err="1">
                <a:latin typeface="Arial" panose="020B0604020202020204" pitchFamily="34" charset="0"/>
                <a:cs typeface="Arial" panose="020B0604020202020204" pitchFamily="34" charset="0"/>
              </a:rPr>
              <a:t>trong</a:t>
            </a:r>
            <a:r>
              <a:rPr lang="en-US" sz="1500" dirty="0">
                <a:latin typeface="Arial" panose="020B0604020202020204" pitchFamily="34" charset="0"/>
                <a:cs typeface="Arial" panose="020B0604020202020204" pitchFamily="34" charset="0"/>
              </a:rPr>
              <a:t> </a:t>
            </a:r>
            <a:r>
              <a:rPr lang="en-US" sz="1500" dirty="0" err="1">
                <a:latin typeface="Arial" panose="020B0604020202020204" pitchFamily="34" charset="0"/>
                <a:cs typeface="Arial" panose="020B0604020202020204" pitchFamily="34" charset="0"/>
              </a:rPr>
              <a:t>hoạt</a:t>
            </a:r>
            <a:r>
              <a:rPr lang="en-US" sz="1500" dirty="0">
                <a:latin typeface="Arial" panose="020B0604020202020204" pitchFamily="34" charset="0"/>
                <a:cs typeface="Arial" panose="020B0604020202020204" pitchFamily="34" charset="0"/>
              </a:rPr>
              <a:t> </a:t>
            </a:r>
            <a:r>
              <a:rPr lang="en-US" sz="1500" dirty="0" err="1">
                <a:latin typeface="Arial" panose="020B0604020202020204" pitchFamily="34" charset="0"/>
                <a:cs typeface="Arial" panose="020B0604020202020204" pitchFamily="34" charset="0"/>
              </a:rPr>
              <a:t>động</a:t>
            </a:r>
            <a:r>
              <a:rPr lang="en-US" sz="1500" dirty="0">
                <a:latin typeface="Arial" panose="020B0604020202020204" pitchFamily="34" charset="0"/>
                <a:cs typeface="Arial" panose="020B0604020202020204" pitchFamily="34" charset="0"/>
              </a:rPr>
              <a:t> </a:t>
            </a:r>
            <a:r>
              <a:rPr lang="en-US" sz="1500" dirty="0" err="1">
                <a:latin typeface="Arial" panose="020B0604020202020204" pitchFamily="34" charset="0"/>
                <a:cs typeface="Arial" panose="020B0604020202020204" pitchFamily="34" charset="0"/>
              </a:rPr>
              <a:t>sản</a:t>
            </a:r>
            <a:r>
              <a:rPr lang="en-US" sz="1500" dirty="0">
                <a:latin typeface="Arial" panose="020B0604020202020204" pitchFamily="34" charset="0"/>
                <a:cs typeface="Arial" panose="020B0604020202020204" pitchFamily="34" charset="0"/>
              </a:rPr>
              <a:t> </a:t>
            </a:r>
            <a:r>
              <a:rPr lang="en-US" sz="1500" dirty="0" err="1">
                <a:latin typeface="Arial" panose="020B0604020202020204" pitchFamily="34" charset="0"/>
                <a:cs typeface="Arial" panose="020B0604020202020204" pitchFamily="34" charset="0"/>
              </a:rPr>
              <a:t>xuất</a:t>
            </a:r>
            <a:r>
              <a:rPr lang="en-US" sz="1500" dirty="0">
                <a:latin typeface="Arial" panose="020B0604020202020204" pitchFamily="34" charset="0"/>
                <a:cs typeface="Arial" panose="020B0604020202020204" pitchFamily="34" charset="0"/>
              </a:rPr>
              <a:t>, </a:t>
            </a:r>
            <a:r>
              <a:rPr lang="en-US" sz="1500" dirty="0" err="1">
                <a:latin typeface="Arial" panose="020B0604020202020204" pitchFamily="34" charset="0"/>
                <a:cs typeface="Arial" panose="020B0604020202020204" pitchFamily="34" charset="0"/>
              </a:rPr>
              <a:t>kinh</a:t>
            </a:r>
            <a:r>
              <a:rPr lang="en-US" sz="1500" dirty="0">
                <a:latin typeface="Arial" panose="020B0604020202020204" pitchFamily="34" charset="0"/>
                <a:cs typeface="Arial" panose="020B0604020202020204" pitchFamily="34" charset="0"/>
              </a:rPr>
              <a:t> </a:t>
            </a:r>
            <a:r>
              <a:rPr lang="en-US" sz="1500" dirty="0" err="1">
                <a:latin typeface="Arial" panose="020B0604020202020204" pitchFamily="34" charset="0"/>
                <a:cs typeface="Arial" panose="020B0604020202020204" pitchFamily="34" charset="0"/>
              </a:rPr>
              <a:t>doanh</a:t>
            </a:r>
            <a:r>
              <a:rPr lang="en-US" sz="1500" dirty="0">
                <a:latin typeface="Arial" panose="020B0604020202020204" pitchFamily="34" charset="0"/>
                <a:cs typeface="Arial" panose="020B0604020202020204" pitchFamily="34" charset="0"/>
              </a:rPr>
              <a:t>, </a:t>
            </a:r>
            <a:r>
              <a:rPr lang="en-US" sz="1500" dirty="0" err="1">
                <a:latin typeface="Arial" panose="020B0604020202020204" pitchFamily="34" charset="0"/>
                <a:cs typeface="Arial" panose="020B0604020202020204" pitchFamily="34" charset="0"/>
              </a:rPr>
              <a:t>trong</a:t>
            </a:r>
            <a:r>
              <a:rPr lang="en-US" sz="1500" dirty="0">
                <a:latin typeface="Arial" panose="020B0604020202020204" pitchFamily="34" charset="0"/>
                <a:cs typeface="Arial" panose="020B0604020202020204" pitchFamily="34" charset="0"/>
              </a:rPr>
              <a:t> </a:t>
            </a:r>
            <a:r>
              <a:rPr lang="en-US" sz="1500" dirty="0" err="1">
                <a:latin typeface="Arial" panose="020B0604020202020204" pitchFamily="34" charset="0"/>
                <a:cs typeface="Arial" panose="020B0604020202020204" pitchFamily="34" charset="0"/>
              </a:rPr>
              <a:t>đó</a:t>
            </a:r>
            <a:r>
              <a:rPr lang="en-US" sz="1500" dirty="0">
                <a:latin typeface="Arial" panose="020B0604020202020204" pitchFamily="34" charset="0"/>
                <a:cs typeface="Arial" panose="020B0604020202020204" pitchFamily="34" charset="0"/>
              </a:rPr>
              <a:t> </a:t>
            </a:r>
            <a:r>
              <a:rPr lang="en-US" sz="1500" dirty="0" err="1">
                <a:latin typeface="Arial" panose="020B0604020202020204" pitchFamily="34" charset="0"/>
                <a:cs typeface="Arial" panose="020B0604020202020204" pitchFamily="34" charset="0"/>
              </a:rPr>
              <a:t>chủ</a:t>
            </a:r>
            <a:r>
              <a:rPr lang="en-US" sz="1500" dirty="0">
                <a:latin typeface="Arial" panose="020B0604020202020204" pitchFamily="34" charset="0"/>
                <a:cs typeface="Arial" panose="020B0604020202020204" pitchFamily="34" charset="0"/>
              </a:rPr>
              <a:t> </a:t>
            </a:r>
            <a:r>
              <a:rPr lang="en-US" sz="1500" dirty="0" err="1">
                <a:latin typeface="Arial" panose="020B0604020202020204" pitchFamily="34" charset="0"/>
                <a:cs typeface="Arial" panose="020B0604020202020204" pitchFamily="34" charset="0"/>
              </a:rPr>
              <a:t>đầu</a:t>
            </a:r>
            <a:r>
              <a:rPr lang="en-US" sz="1500" dirty="0">
                <a:latin typeface="Arial" panose="020B0604020202020204" pitchFamily="34" charset="0"/>
                <a:cs typeface="Arial" panose="020B0604020202020204" pitchFamily="34" charset="0"/>
              </a:rPr>
              <a:t> </a:t>
            </a:r>
            <a:r>
              <a:rPr lang="en-US" sz="1500" dirty="0" err="1">
                <a:latin typeface="Arial" panose="020B0604020202020204" pitchFamily="34" charset="0"/>
                <a:cs typeface="Arial" panose="020B0604020202020204" pitchFamily="34" charset="0"/>
              </a:rPr>
              <a:t>tư</a:t>
            </a:r>
            <a:r>
              <a:rPr lang="en-US" sz="1500" dirty="0">
                <a:latin typeface="Arial" panose="020B0604020202020204" pitchFamily="34" charset="0"/>
                <a:cs typeface="Arial" panose="020B0604020202020204" pitchFamily="34" charset="0"/>
              </a:rPr>
              <a:t> </a:t>
            </a:r>
            <a:r>
              <a:rPr lang="en-US" sz="1500" dirty="0" err="1">
                <a:latin typeface="Arial" panose="020B0604020202020204" pitchFamily="34" charset="0"/>
                <a:cs typeface="Arial" panose="020B0604020202020204" pitchFamily="34" charset="0"/>
              </a:rPr>
              <a:t>của</a:t>
            </a:r>
            <a:r>
              <a:rPr lang="en-US" sz="1500" dirty="0">
                <a:latin typeface="Arial" panose="020B0604020202020204" pitchFamily="34" charset="0"/>
                <a:cs typeface="Arial" panose="020B0604020202020204" pitchFamily="34" charset="0"/>
              </a:rPr>
              <a:t> </a:t>
            </a:r>
            <a:r>
              <a:rPr lang="en-US" sz="1500" dirty="0" err="1">
                <a:latin typeface="Arial" panose="020B0604020202020204" pitchFamily="34" charset="0"/>
                <a:cs typeface="Arial" panose="020B0604020202020204" pitchFamily="34" charset="0"/>
              </a:rPr>
              <a:t>các</a:t>
            </a:r>
            <a:r>
              <a:rPr lang="en-US" sz="1500" dirty="0">
                <a:latin typeface="Arial" panose="020B0604020202020204" pitchFamily="34" charset="0"/>
                <a:cs typeface="Arial" panose="020B0604020202020204" pitchFamily="34" charset="0"/>
              </a:rPr>
              <a:t> </a:t>
            </a:r>
            <a:r>
              <a:rPr lang="en-US" sz="1500" dirty="0" err="1">
                <a:latin typeface="Arial" panose="020B0604020202020204" pitchFamily="34" charset="0"/>
                <a:cs typeface="Arial" panose="020B0604020202020204" pitchFamily="34" charset="0"/>
              </a:rPr>
              <a:t>khu</a:t>
            </a:r>
            <a:r>
              <a:rPr lang="en-US" sz="1500" dirty="0">
                <a:latin typeface="Arial" panose="020B0604020202020204" pitchFamily="34" charset="0"/>
                <a:cs typeface="Arial" panose="020B0604020202020204" pitchFamily="34" charset="0"/>
              </a:rPr>
              <a:t> </a:t>
            </a:r>
            <a:r>
              <a:rPr lang="en-US" sz="1500" dirty="0" err="1">
                <a:latin typeface="Arial" panose="020B0604020202020204" pitchFamily="34" charset="0"/>
                <a:cs typeface="Arial" panose="020B0604020202020204" pitchFamily="34" charset="0"/>
              </a:rPr>
              <a:t>vực</a:t>
            </a:r>
            <a:r>
              <a:rPr lang="en-US" sz="1500" dirty="0">
                <a:latin typeface="Arial" panose="020B0604020202020204" pitchFamily="34" charset="0"/>
                <a:cs typeface="Arial" panose="020B0604020202020204" pitchFamily="34" charset="0"/>
              </a:rPr>
              <a:t> </a:t>
            </a:r>
            <a:r>
              <a:rPr lang="en-US" sz="1500" dirty="0" err="1">
                <a:latin typeface="Arial" panose="020B0604020202020204" pitchFamily="34" charset="0"/>
                <a:cs typeface="Arial" panose="020B0604020202020204" pitchFamily="34" charset="0"/>
              </a:rPr>
              <a:t>như</a:t>
            </a:r>
            <a:r>
              <a:rPr lang="en-US" sz="1500" dirty="0">
                <a:latin typeface="Arial" panose="020B0604020202020204" pitchFamily="34" charset="0"/>
                <a:cs typeface="Arial" panose="020B0604020202020204" pitchFamily="34" charset="0"/>
              </a:rPr>
              <a:t> </a:t>
            </a:r>
            <a:r>
              <a:rPr lang="en-US" sz="1500" dirty="0" err="1">
                <a:latin typeface="Arial" panose="020B0604020202020204" pitchFamily="34" charset="0"/>
                <a:cs typeface="Arial" panose="020B0604020202020204" pitchFamily="34" charset="0"/>
              </a:rPr>
              <a:t>khu</a:t>
            </a:r>
            <a:r>
              <a:rPr lang="en-US" sz="1500" dirty="0">
                <a:latin typeface="Arial" panose="020B0604020202020204" pitchFamily="34" charset="0"/>
                <a:cs typeface="Arial" panose="020B0604020202020204" pitchFamily="34" charset="0"/>
              </a:rPr>
              <a:t> </a:t>
            </a:r>
            <a:r>
              <a:rPr lang="en-US" sz="1500" dirty="0" err="1">
                <a:latin typeface="Arial" panose="020B0604020202020204" pitchFamily="34" charset="0"/>
                <a:cs typeface="Arial" panose="020B0604020202020204" pitchFamily="34" charset="0"/>
              </a:rPr>
              <a:t>công</a:t>
            </a:r>
            <a:r>
              <a:rPr lang="en-US" sz="1500" dirty="0">
                <a:latin typeface="Arial" panose="020B0604020202020204" pitchFamily="34" charset="0"/>
                <a:cs typeface="Arial" panose="020B0604020202020204" pitchFamily="34" charset="0"/>
              </a:rPr>
              <a:t> </a:t>
            </a:r>
            <a:r>
              <a:rPr lang="en-US" sz="1500" dirty="0" err="1">
                <a:latin typeface="Arial" panose="020B0604020202020204" pitchFamily="34" charset="0"/>
                <a:cs typeface="Arial" panose="020B0604020202020204" pitchFamily="34" charset="0"/>
              </a:rPr>
              <a:t>nghiệp</a:t>
            </a:r>
            <a:r>
              <a:rPr lang="en-US" sz="1500" dirty="0">
                <a:latin typeface="Arial" panose="020B0604020202020204" pitchFamily="34" charset="0"/>
                <a:cs typeface="Arial" panose="020B0604020202020204" pitchFamily="34" charset="0"/>
              </a:rPr>
              <a:t>, </a:t>
            </a:r>
            <a:r>
              <a:rPr lang="en-US" sz="1500" dirty="0" err="1">
                <a:latin typeface="Arial" panose="020B0604020202020204" pitchFamily="34" charset="0"/>
                <a:cs typeface="Arial" panose="020B0604020202020204" pitchFamily="34" charset="0"/>
              </a:rPr>
              <a:t>các</a:t>
            </a:r>
            <a:r>
              <a:rPr lang="en-US" sz="1500" dirty="0">
                <a:latin typeface="Arial" panose="020B0604020202020204" pitchFamily="34" charset="0"/>
                <a:cs typeface="Arial" panose="020B0604020202020204" pitchFamily="34" charset="0"/>
              </a:rPr>
              <a:t> </a:t>
            </a:r>
            <a:r>
              <a:rPr lang="en-US" sz="1500" dirty="0" err="1">
                <a:latin typeface="Arial" panose="020B0604020202020204" pitchFamily="34" charset="0"/>
                <a:cs typeface="Arial" panose="020B0604020202020204" pitchFamily="34" charset="0"/>
              </a:rPr>
              <a:t>cơ</a:t>
            </a:r>
            <a:r>
              <a:rPr lang="en-US" sz="1500" dirty="0">
                <a:latin typeface="Arial" panose="020B0604020202020204" pitchFamily="34" charset="0"/>
                <a:cs typeface="Arial" panose="020B0604020202020204" pitchFamily="34" charset="0"/>
              </a:rPr>
              <a:t> </a:t>
            </a:r>
            <a:r>
              <a:rPr lang="en-US" sz="1500" dirty="0" err="1">
                <a:latin typeface="Arial" panose="020B0604020202020204" pitchFamily="34" charset="0"/>
                <a:cs typeface="Arial" panose="020B0604020202020204" pitchFamily="34" charset="0"/>
              </a:rPr>
              <a:t>sở</a:t>
            </a:r>
            <a:r>
              <a:rPr lang="en-US" sz="1500" dirty="0">
                <a:latin typeface="Arial" panose="020B0604020202020204" pitchFamily="34" charset="0"/>
                <a:cs typeface="Arial" panose="020B0604020202020204" pitchFamily="34" charset="0"/>
              </a:rPr>
              <a:t> </a:t>
            </a:r>
            <a:r>
              <a:rPr lang="en-US" sz="1500" dirty="0" err="1">
                <a:latin typeface="Arial" panose="020B0604020202020204" pitchFamily="34" charset="0"/>
                <a:cs typeface="Arial" panose="020B0604020202020204" pitchFamily="34" charset="0"/>
              </a:rPr>
              <a:t>có</a:t>
            </a:r>
            <a:r>
              <a:rPr lang="en-US" sz="1500" dirty="0">
                <a:latin typeface="Arial" panose="020B0604020202020204" pitchFamily="34" charset="0"/>
                <a:cs typeface="Arial" panose="020B0604020202020204" pitchFamily="34" charset="0"/>
              </a:rPr>
              <a:t> </a:t>
            </a:r>
            <a:r>
              <a:rPr lang="en-US" sz="1500" dirty="0" err="1">
                <a:latin typeface="Arial" panose="020B0604020202020204" pitchFamily="34" charset="0"/>
                <a:cs typeface="Arial" panose="020B0604020202020204" pitchFamily="34" charset="0"/>
              </a:rPr>
              <a:t>kế</a:t>
            </a:r>
            <a:r>
              <a:rPr lang="en-US" sz="1500" dirty="0">
                <a:latin typeface="Arial" panose="020B0604020202020204" pitchFamily="34" charset="0"/>
                <a:cs typeface="Arial" panose="020B0604020202020204" pitchFamily="34" charset="0"/>
              </a:rPr>
              <a:t> </a:t>
            </a:r>
            <a:r>
              <a:rPr lang="en-US" sz="1500" dirty="0" err="1">
                <a:latin typeface="Arial" panose="020B0604020202020204" pitchFamily="34" charset="0"/>
                <a:cs typeface="Arial" panose="020B0604020202020204" pitchFamily="34" charset="0"/>
              </a:rPr>
              <a:t>hoạch</a:t>
            </a:r>
            <a:r>
              <a:rPr lang="en-US" sz="1500" dirty="0">
                <a:latin typeface="Arial" panose="020B0604020202020204" pitchFamily="34" charset="0"/>
                <a:cs typeface="Arial" panose="020B0604020202020204" pitchFamily="34" charset="0"/>
              </a:rPr>
              <a:t>, </a:t>
            </a:r>
            <a:r>
              <a:rPr lang="en-US" sz="1500" dirty="0" err="1">
                <a:latin typeface="Arial" panose="020B0604020202020204" pitchFamily="34" charset="0"/>
                <a:cs typeface="Arial" panose="020B0604020202020204" pitchFamily="34" charset="0"/>
              </a:rPr>
              <a:t>đảm</a:t>
            </a:r>
            <a:r>
              <a:rPr lang="en-US" sz="1500" dirty="0">
                <a:latin typeface="Arial" panose="020B0604020202020204" pitchFamily="34" charset="0"/>
                <a:cs typeface="Arial" panose="020B0604020202020204" pitchFamily="34" charset="0"/>
              </a:rPr>
              <a:t> </a:t>
            </a:r>
            <a:r>
              <a:rPr lang="en-US" sz="1500" dirty="0" err="1">
                <a:latin typeface="Arial" panose="020B0604020202020204" pitchFamily="34" charset="0"/>
                <a:cs typeface="Arial" panose="020B0604020202020204" pitchFamily="34" charset="0"/>
              </a:rPr>
              <a:t>bảo</a:t>
            </a:r>
            <a:r>
              <a:rPr lang="en-US" sz="1500" dirty="0">
                <a:latin typeface="Arial" panose="020B0604020202020204" pitchFamily="34" charset="0"/>
                <a:cs typeface="Arial" panose="020B0604020202020204" pitchFamily="34" charset="0"/>
              </a:rPr>
              <a:t> </a:t>
            </a:r>
            <a:r>
              <a:rPr lang="en-US" sz="1500" dirty="0" err="1">
                <a:latin typeface="Arial" panose="020B0604020202020204" pitchFamily="34" charset="0"/>
                <a:cs typeface="Arial" panose="020B0604020202020204" pitchFamily="34" charset="0"/>
              </a:rPr>
              <a:t>nguồn</a:t>
            </a:r>
            <a:r>
              <a:rPr lang="en-US" sz="1500" dirty="0">
                <a:latin typeface="Arial" panose="020B0604020202020204" pitchFamily="34" charset="0"/>
                <a:cs typeface="Arial" panose="020B0604020202020204" pitchFamily="34" charset="0"/>
              </a:rPr>
              <a:t> </a:t>
            </a:r>
            <a:r>
              <a:rPr lang="en-US" sz="1500" dirty="0" err="1">
                <a:latin typeface="Arial" panose="020B0604020202020204" pitchFamily="34" charset="0"/>
                <a:cs typeface="Arial" panose="020B0604020202020204" pitchFamily="34" charset="0"/>
              </a:rPr>
              <a:t>lực</a:t>
            </a:r>
            <a:r>
              <a:rPr lang="en-US" sz="1500" dirty="0">
                <a:latin typeface="Arial" panose="020B0604020202020204" pitchFamily="34" charset="0"/>
                <a:cs typeface="Arial" panose="020B0604020202020204" pitchFamily="34" charset="0"/>
              </a:rPr>
              <a:t>, </a:t>
            </a:r>
            <a:r>
              <a:rPr lang="en-US" sz="1500" dirty="0" err="1">
                <a:latin typeface="Arial" panose="020B0604020202020204" pitchFamily="34" charset="0"/>
                <a:cs typeface="Arial" panose="020B0604020202020204" pitchFamily="34" charset="0"/>
              </a:rPr>
              <a:t>trang</a:t>
            </a:r>
            <a:r>
              <a:rPr lang="en-US" sz="1500" dirty="0">
                <a:latin typeface="Arial" panose="020B0604020202020204" pitchFamily="34" charset="0"/>
                <a:cs typeface="Arial" panose="020B0604020202020204" pitchFamily="34" charset="0"/>
              </a:rPr>
              <a:t> </a:t>
            </a:r>
            <a:r>
              <a:rPr lang="en-US" sz="1500" dirty="0" err="1">
                <a:latin typeface="Arial" panose="020B0604020202020204" pitchFamily="34" charset="0"/>
                <a:cs typeface="Arial" panose="020B0604020202020204" pitchFamily="34" charset="0"/>
              </a:rPr>
              <a:t>thiết</a:t>
            </a:r>
            <a:r>
              <a:rPr lang="en-US" sz="1500" dirty="0">
                <a:latin typeface="Arial" panose="020B0604020202020204" pitchFamily="34" charset="0"/>
                <a:cs typeface="Arial" panose="020B0604020202020204" pitchFamily="34" charset="0"/>
              </a:rPr>
              <a:t> </a:t>
            </a:r>
            <a:r>
              <a:rPr lang="en-US" sz="1500" dirty="0" err="1">
                <a:latin typeface="Arial" panose="020B0604020202020204" pitchFamily="34" charset="0"/>
                <a:cs typeface="Arial" panose="020B0604020202020204" pitchFamily="34" charset="0"/>
              </a:rPr>
              <a:t>bị</a:t>
            </a:r>
            <a:r>
              <a:rPr lang="en-US" sz="1500" dirty="0">
                <a:latin typeface="Arial" panose="020B0604020202020204" pitchFamily="34" charset="0"/>
                <a:cs typeface="Arial" panose="020B0604020202020204" pitchFamily="34" charset="0"/>
              </a:rPr>
              <a:t> </a:t>
            </a:r>
            <a:r>
              <a:rPr lang="en-US" sz="1500" dirty="0" err="1">
                <a:latin typeface="Arial" panose="020B0604020202020204" pitchFamily="34" charset="0"/>
                <a:cs typeface="Arial" panose="020B0604020202020204" pitchFamily="34" charset="0"/>
              </a:rPr>
              <a:t>để</a:t>
            </a:r>
            <a:r>
              <a:rPr lang="en-US" sz="1500" dirty="0">
                <a:latin typeface="Arial" panose="020B0604020202020204" pitchFamily="34" charset="0"/>
                <a:cs typeface="Arial" panose="020B0604020202020204" pitchFamily="34" charset="0"/>
              </a:rPr>
              <a:t> </a:t>
            </a:r>
            <a:r>
              <a:rPr lang="en-US" sz="1500" dirty="0" err="1">
                <a:latin typeface="Arial" panose="020B0604020202020204" pitchFamily="34" charset="0"/>
                <a:cs typeface="Arial" panose="020B0604020202020204" pitchFamily="34" charset="0"/>
              </a:rPr>
              <a:t>phòng</a:t>
            </a:r>
            <a:r>
              <a:rPr lang="en-US" sz="1500" dirty="0">
                <a:latin typeface="Arial" panose="020B0604020202020204" pitchFamily="34" charset="0"/>
                <a:cs typeface="Arial" panose="020B0604020202020204" pitchFamily="34" charset="0"/>
              </a:rPr>
              <a:t> </a:t>
            </a:r>
            <a:r>
              <a:rPr lang="en-US" sz="1500" dirty="0" err="1">
                <a:latin typeface="Arial" panose="020B0604020202020204" pitchFamily="34" charset="0"/>
                <a:cs typeface="Arial" panose="020B0604020202020204" pitchFamily="34" charset="0"/>
              </a:rPr>
              <a:t>ngừa</a:t>
            </a:r>
            <a:r>
              <a:rPr lang="en-US" sz="1500" dirty="0">
                <a:latin typeface="Arial" panose="020B0604020202020204" pitchFamily="34" charset="0"/>
                <a:cs typeface="Arial" panose="020B0604020202020204" pitchFamily="34" charset="0"/>
              </a:rPr>
              <a:t>, </a:t>
            </a:r>
            <a:r>
              <a:rPr lang="en-US" sz="1500" dirty="0" err="1">
                <a:latin typeface="Arial" panose="020B0604020202020204" pitchFamily="34" charset="0"/>
                <a:cs typeface="Arial" panose="020B0604020202020204" pitchFamily="34" charset="0"/>
              </a:rPr>
              <a:t>ứng</a:t>
            </a:r>
            <a:r>
              <a:rPr lang="en-US" sz="1500" dirty="0">
                <a:latin typeface="Arial" panose="020B0604020202020204" pitchFamily="34" charset="0"/>
                <a:cs typeface="Arial" panose="020B0604020202020204" pitchFamily="34" charset="0"/>
              </a:rPr>
              <a:t> </a:t>
            </a:r>
            <a:r>
              <a:rPr lang="en-US" sz="1500" dirty="0" err="1">
                <a:latin typeface="Arial" panose="020B0604020202020204" pitchFamily="34" charset="0"/>
                <a:cs typeface="Arial" panose="020B0604020202020204" pitchFamily="34" charset="0"/>
              </a:rPr>
              <a:t>phó</a:t>
            </a:r>
            <a:r>
              <a:rPr lang="en-US" sz="1500" dirty="0">
                <a:latin typeface="Arial" panose="020B0604020202020204" pitchFamily="34" charset="0"/>
                <a:cs typeface="Arial" panose="020B0604020202020204" pitchFamily="34" charset="0"/>
              </a:rPr>
              <a:t> </a:t>
            </a:r>
            <a:r>
              <a:rPr lang="en-US" sz="1500" dirty="0" err="1">
                <a:latin typeface="Arial" panose="020B0604020202020204" pitchFamily="34" charset="0"/>
                <a:cs typeface="Arial" panose="020B0604020202020204" pitchFamily="34" charset="0"/>
              </a:rPr>
              <a:t>sự</a:t>
            </a:r>
            <a:r>
              <a:rPr lang="en-US" sz="1500" dirty="0">
                <a:latin typeface="Arial" panose="020B0604020202020204" pitchFamily="34" charset="0"/>
                <a:cs typeface="Arial" panose="020B0604020202020204" pitchFamily="34" charset="0"/>
              </a:rPr>
              <a:t> </a:t>
            </a:r>
            <a:r>
              <a:rPr lang="en-US" sz="1500" dirty="0" err="1">
                <a:latin typeface="Arial" panose="020B0604020202020204" pitchFamily="34" charset="0"/>
                <a:cs typeface="Arial" panose="020B0604020202020204" pitchFamily="34" charset="0"/>
              </a:rPr>
              <a:t>cố</a:t>
            </a:r>
            <a:r>
              <a:rPr lang="en-US" sz="1500" dirty="0">
                <a:latin typeface="Arial" panose="020B0604020202020204" pitchFamily="34" charset="0"/>
                <a:cs typeface="Arial" panose="020B0604020202020204" pitchFamily="34" charset="0"/>
              </a:rPr>
              <a:t>; </a:t>
            </a:r>
            <a:r>
              <a:rPr lang="en-US" sz="1500" dirty="0" err="1">
                <a:latin typeface="Arial" panose="020B0604020202020204" pitchFamily="34" charset="0"/>
                <a:cs typeface="Arial" panose="020B0604020202020204" pitchFamily="34" charset="0"/>
              </a:rPr>
              <a:t>Mục</a:t>
            </a:r>
            <a:r>
              <a:rPr lang="en-US" sz="1500" dirty="0">
                <a:latin typeface="Arial" panose="020B0604020202020204" pitchFamily="34" charset="0"/>
                <a:cs typeface="Arial" panose="020B0604020202020204" pitchFamily="34" charset="0"/>
              </a:rPr>
              <a:t> 4 </a:t>
            </a:r>
            <a:r>
              <a:rPr lang="en-US" sz="1500" dirty="0" err="1">
                <a:latin typeface="Arial" panose="020B0604020202020204" pitchFamily="34" charset="0"/>
                <a:cs typeface="Arial" panose="020B0604020202020204" pitchFamily="34" charset="0"/>
              </a:rPr>
              <a:t>quy</a:t>
            </a:r>
            <a:r>
              <a:rPr lang="en-US" sz="1500" dirty="0">
                <a:latin typeface="Arial" panose="020B0604020202020204" pitchFamily="34" charset="0"/>
                <a:cs typeface="Arial" panose="020B0604020202020204" pitchFamily="34" charset="0"/>
              </a:rPr>
              <a:t> </a:t>
            </a:r>
            <a:r>
              <a:rPr lang="en-US" sz="1500" dirty="0" err="1">
                <a:latin typeface="Arial" panose="020B0604020202020204" pitchFamily="34" charset="0"/>
                <a:cs typeface="Arial" panose="020B0604020202020204" pitchFamily="34" charset="0"/>
              </a:rPr>
              <a:t>định</a:t>
            </a:r>
            <a:r>
              <a:rPr lang="en-US" sz="1500" dirty="0">
                <a:latin typeface="Arial" panose="020B0604020202020204" pitchFamily="34" charset="0"/>
                <a:cs typeface="Arial" panose="020B0604020202020204" pitchFamily="34" charset="0"/>
              </a:rPr>
              <a:t> </a:t>
            </a:r>
            <a:r>
              <a:rPr lang="en-US" sz="1500" dirty="0" err="1">
                <a:latin typeface="Arial" panose="020B0604020202020204" pitchFamily="34" charset="0"/>
                <a:cs typeface="Arial" panose="020B0604020202020204" pitchFamily="34" charset="0"/>
              </a:rPr>
              <a:t>về</a:t>
            </a:r>
            <a:r>
              <a:rPr lang="en-US" sz="1500" dirty="0">
                <a:latin typeface="Arial" panose="020B0604020202020204" pitchFamily="34" charset="0"/>
                <a:cs typeface="Arial" panose="020B0604020202020204" pitchFamily="34" charset="0"/>
              </a:rPr>
              <a:t> </a:t>
            </a:r>
            <a:r>
              <a:rPr lang="en-US" sz="1500" dirty="0" err="1">
                <a:latin typeface="Arial" panose="020B0604020202020204" pitchFamily="34" charset="0"/>
                <a:cs typeface="Arial" panose="020B0604020202020204" pitchFamily="34" charset="0"/>
              </a:rPr>
              <a:t>giấy</a:t>
            </a:r>
            <a:r>
              <a:rPr lang="en-US" sz="1500" dirty="0">
                <a:latin typeface="Arial" panose="020B0604020202020204" pitchFamily="34" charset="0"/>
                <a:cs typeface="Arial" panose="020B0604020202020204" pitchFamily="34" charset="0"/>
              </a:rPr>
              <a:t> </a:t>
            </a:r>
            <a:r>
              <a:rPr lang="en-US" sz="1500" dirty="0" err="1">
                <a:latin typeface="Arial" panose="020B0604020202020204" pitchFamily="34" charset="0"/>
                <a:cs typeface="Arial" panose="020B0604020202020204" pitchFamily="34" charset="0"/>
              </a:rPr>
              <a:t>phép</a:t>
            </a:r>
            <a:r>
              <a:rPr lang="en-US" sz="1500" dirty="0">
                <a:latin typeface="Arial" panose="020B0604020202020204" pitchFamily="34" charset="0"/>
                <a:cs typeface="Arial" panose="020B0604020202020204" pitchFamily="34" charset="0"/>
              </a:rPr>
              <a:t> </a:t>
            </a:r>
            <a:r>
              <a:rPr lang="en-US" sz="1500" dirty="0" err="1">
                <a:latin typeface="Arial" panose="020B0604020202020204" pitchFamily="34" charset="0"/>
                <a:cs typeface="Arial" panose="020B0604020202020204" pitchFamily="34" charset="0"/>
              </a:rPr>
              <a:t>môi</a:t>
            </a:r>
            <a:r>
              <a:rPr lang="en-US" sz="1500" dirty="0">
                <a:latin typeface="Arial" panose="020B0604020202020204" pitchFamily="34" charset="0"/>
                <a:cs typeface="Arial" panose="020B0604020202020204" pitchFamily="34" charset="0"/>
              </a:rPr>
              <a:t> </a:t>
            </a:r>
            <a:r>
              <a:rPr lang="en-US" sz="1500" dirty="0" err="1">
                <a:latin typeface="Arial" panose="020B0604020202020204" pitchFamily="34" charset="0"/>
                <a:cs typeface="Arial" panose="020B0604020202020204" pitchFamily="34" charset="0"/>
              </a:rPr>
              <a:t>trường</a:t>
            </a:r>
            <a:r>
              <a:rPr lang="en-US" sz="1500" dirty="0">
                <a:latin typeface="Arial" panose="020B0604020202020204" pitchFamily="34" charset="0"/>
                <a:cs typeface="Arial" panose="020B0604020202020204" pitchFamily="34" charset="0"/>
              </a:rPr>
              <a:t> </a:t>
            </a:r>
            <a:r>
              <a:rPr lang="en-US" sz="1500" dirty="0" err="1">
                <a:latin typeface="Arial" panose="020B0604020202020204" pitchFamily="34" charset="0"/>
                <a:cs typeface="Arial" panose="020B0604020202020204" pitchFamily="34" charset="0"/>
              </a:rPr>
              <a:t>thì</a:t>
            </a:r>
            <a:r>
              <a:rPr lang="en-US" sz="1500" dirty="0">
                <a:latin typeface="Arial" panose="020B0604020202020204" pitchFamily="34" charset="0"/>
                <a:cs typeface="Arial" panose="020B0604020202020204" pitchFamily="34" charset="0"/>
              </a:rPr>
              <a:t> </a:t>
            </a:r>
            <a:r>
              <a:rPr lang="en-US" sz="1500" dirty="0" err="1">
                <a:latin typeface="Arial" panose="020B0604020202020204" pitchFamily="34" charset="0"/>
                <a:cs typeface="Arial" panose="020B0604020202020204" pitchFamily="34" charset="0"/>
              </a:rPr>
              <a:t>các</a:t>
            </a:r>
            <a:r>
              <a:rPr lang="en-US" sz="1500" dirty="0">
                <a:latin typeface="Arial" panose="020B0604020202020204" pitchFamily="34" charset="0"/>
                <a:cs typeface="Arial" panose="020B0604020202020204" pitchFamily="34" charset="0"/>
              </a:rPr>
              <a:t> </a:t>
            </a:r>
            <a:r>
              <a:rPr lang="en-US" sz="1500" dirty="0" err="1">
                <a:latin typeface="Arial" panose="020B0604020202020204" pitchFamily="34" charset="0"/>
                <a:cs typeface="Arial" panose="020B0604020202020204" pitchFamily="34" charset="0"/>
              </a:rPr>
              <a:t>đối</a:t>
            </a:r>
            <a:r>
              <a:rPr lang="en-US" sz="1500" dirty="0">
                <a:latin typeface="Arial" panose="020B0604020202020204" pitchFamily="34" charset="0"/>
                <a:cs typeface="Arial" panose="020B0604020202020204" pitchFamily="34" charset="0"/>
              </a:rPr>
              <a:t> </a:t>
            </a:r>
            <a:r>
              <a:rPr lang="en-US" sz="1500" dirty="0" err="1">
                <a:latin typeface="Arial" panose="020B0604020202020204" pitchFamily="34" charset="0"/>
                <a:cs typeface="Arial" panose="020B0604020202020204" pitchFamily="34" charset="0"/>
              </a:rPr>
              <a:t>tượng</a:t>
            </a:r>
            <a:r>
              <a:rPr lang="en-US" sz="1500" dirty="0">
                <a:latin typeface="Arial" panose="020B0604020202020204" pitchFamily="34" charset="0"/>
                <a:cs typeface="Arial" panose="020B0604020202020204" pitchFamily="34" charset="0"/>
              </a:rPr>
              <a:t> </a:t>
            </a:r>
            <a:r>
              <a:rPr lang="en-US" sz="1500" dirty="0" err="1">
                <a:latin typeface="Arial" panose="020B0604020202020204" pitchFamily="34" charset="0"/>
                <a:cs typeface="Arial" panose="020B0604020202020204" pitchFamily="34" charset="0"/>
              </a:rPr>
              <a:t>phải</a:t>
            </a:r>
            <a:r>
              <a:rPr lang="en-US" sz="1500" dirty="0">
                <a:latin typeface="Arial" panose="020B0604020202020204" pitchFamily="34" charset="0"/>
                <a:cs typeface="Arial" panose="020B0604020202020204" pitchFamily="34" charset="0"/>
              </a:rPr>
              <a:t> </a:t>
            </a:r>
            <a:r>
              <a:rPr lang="en-US" sz="1500" dirty="0" err="1">
                <a:latin typeface="Arial" panose="020B0604020202020204" pitchFamily="34" charset="0"/>
                <a:cs typeface="Arial" panose="020B0604020202020204" pitchFamily="34" charset="0"/>
              </a:rPr>
              <a:t>có</a:t>
            </a:r>
            <a:r>
              <a:rPr lang="en-US" sz="1500" dirty="0">
                <a:latin typeface="Arial" panose="020B0604020202020204" pitchFamily="34" charset="0"/>
                <a:cs typeface="Arial" panose="020B0604020202020204" pitchFamily="34" charset="0"/>
              </a:rPr>
              <a:t> </a:t>
            </a:r>
            <a:r>
              <a:rPr lang="en-US" sz="1500" dirty="0" err="1">
                <a:latin typeface="Arial" panose="020B0604020202020204" pitchFamily="34" charset="0"/>
                <a:cs typeface="Arial" panose="020B0604020202020204" pitchFamily="34" charset="0"/>
              </a:rPr>
              <a:t>giấy</a:t>
            </a:r>
            <a:r>
              <a:rPr lang="en-US" sz="1500" dirty="0">
                <a:latin typeface="Arial" panose="020B0604020202020204" pitchFamily="34" charset="0"/>
                <a:cs typeface="Arial" panose="020B0604020202020204" pitchFamily="34" charset="0"/>
              </a:rPr>
              <a:t> </a:t>
            </a:r>
            <a:r>
              <a:rPr lang="en-US" sz="1500" dirty="0" err="1">
                <a:latin typeface="Arial" panose="020B0604020202020204" pitchFamily="34" charset="0"/>
                <a:cs typeface="Arial" panose="020B0604020202020204" pitchFamily="34" charset="0"/>
              </a:rPr>
              <a:t>phép</a:t>
            </a:r>
            <a:r>
              <a:rPr lang="en-US" sz="1500" dirty="0">
                <a:latin typeface="Arial" panose="020B0604020202020204" pitchFamily="34" charset="0"/>
                <a:cs typeface="Arial" panose="020B0604020202020204" pitchFamily="34" charset="0"/>
              </a:rPr>
              <a:t> </a:t>
            </a:r>
            <a:r>
              <a:rPr lang="en-US" sz="1500" dirty="0" err="1">
                <a:latin typeface="Arial" panose="020B0604020202020204" pitchFamily="34" charset="0"/>
                <a:cs typeface="Arial" panose="020B0604020202020204" pitchFamily="34" charset="0"/>
              </a:rPr>
              <a:t>môi</a:t>
            </a:r>
            <a:r>
              <a:rPr lang="en-US" sz="1500" dirty="0">
                <a:latin typeface="Arial" panose="020B0604020202020204" pitchFamily="34" charset="0"/>
                <a:cs typeface="Arial" panose="020B0604020202020204" pitchFamily="34" charset="0"/>
              </a:rPr>
              <a:t> </a:t>
            </a:r>
            <a:r>
              <a:rPr lang="en-US" sz="1500" dirty="0" err="1">
                <a:latin typeface="Arial" panose="020B0604020202020204" pitchFamily="34" charset="0"/>
                <a:cs typeface="Arial" panose="020B0604020202020204" pitchFamily="34" charset="0"/>
              </a:rPr>
              <a:t>trường</a:t>
            </a:r>
            <a:r>
              <a:rPr lang="en-US" sz="1500" dirty="0">
                <a:latin typeface="Arial" panose="020B0604020202020204" pitchFamily="34" charset="0"/>
                <a:cs typeface="Arial" panose="020B0604020202020204" pitchFamily="34" charset="0"/>
              </a:rPr>
              <a:t> </a:t>
            </a:r>
            <a:r>
              <a:rPr lang="en-US" sz="1500" dirty="0" err="1">
                <a:latin typeface="Arial" panose="020B0604020202020204" pitchFamily="34" charset="0"/>
                <a:cs typeface="Arial" panose="020B0604020202020204" pitchFamily="34" charset="0"/>
              </a:rPr>
              <a:t>sẽ</a:t>
            </a:r>
            <a:r>
              <a:rPr lang="en-US" sz="1500" dirty="0">
                <a:latin typeface="Arial" panose="020B0604020202020204" pitchFamily="34" charset="0"/>
                <a:cs typeface="Arial" panose="020B0604020202020204" pitchFamily="34" charset="0"/>
              </a:rPr>
              <a:t> </a:t>
            </a:r>
            <a:r>
              <a:rPr lang="en-US" sz="1500" dirty="0" err="1">
                <a:latin typeface="Arial" panose="020B0604020202020204" pitchFamily="34" charset="0"/>
                <a:cs typeface="Arial" panose="020B0604020202020204" pitchFamily="34" charset="0"/>
              </a:rPr>
              <a:t>phải</a:t>
            </a:r>
            <a:r>
              <a:rPr lang="en-US" sz="1500" dirty="0">
                <a:latin typeface="Arial" panose="020B0604020202020204" pitchFamily="34" charset="0"/>
                <a:cs typeface="Arial" panose="020B0604020202020204" pitchFamily="34" charset="0"/>
              </a:rPr>
              <a:t> </a:t>
            </a:r>
            <a:r>
              <a:rPr lang="en-US" sz="1500" dirty="0" err="1">
                <a:latin typeface="Arial" panose="020B0604020202020204" pitchFamily="34" charset="0"/>
                <a:cs typeface="Arial" panose="020B0604020202020204" pitchFamily="34" charset="0"/>
              </a:rPr>
              <a:t>đảm</a:t>
            </a:r>
            <a:r>
              <a:rPr lang="en-US" sz="1500" dirty="0">
                <a:latin typeface="Arial" panose="020B0604020202020204" pitchFamily="34" charset="0"/>
                <a:cs typeface="Arial" panose="020B0604020202020204" pitchFamily="34" charset="0"/>
              </a:rPr>
              <a:t> </a:t>
            </a:r>
            <a:r>
              <a:rPr lang="en-US" sz="1500" dirty="0" err="1">
                <a:latin typeface="Arial" panose="020B0604020202020204" pitchFamily="34" charset="0"/>
                <a:cs typeface="Arial" panose="020B0604020202020204" pitchFamily="34" charset="0"/>
              </a:rPr>
              <a:t>bảo</a:t>
            </a:r>
            <a:r>
              <a:rPr lang="en-US" sz="1500" dirty="0">
                <a:latin typeface="Arial" panose="020B0604020202020204" pitchFamily="34" charset="0"/>
                <a:cs typeface="Arial" panose="020B0604020202020204" pitchFamily="34" charset="0"/>
              </a:rPr>
              <a:t> </a:t>
            </a:r>
            <a:r>
              <a:rPr lang="en-US" sz="1500" dirty="0" err="1">
                <a:latin typeface="Arial" panose="020B0604020202020204" pitchFamily="34" charset="0"/>
                <a:cs typeface="Arial" panose="020B0604020202020204" pitchFamily="34" charset="0"/>
              </a:rPr>
              <a:t>yêu</a:t>
            </a:r>
            <a:r>
              <a:rPr lang="en-US" sz="1500" dirty="0">
                <a:latin typeface="Arial" panose="020B0604020202020204" pitchFamily="34" charset="0"/>
                <a:cs typeface="Arial" panose="020B0604020202020204" pitchFamily="34" charset="0"/>
              </a:rPr>
              <a:t> </a:t>
            </a:r>
            <a:r>
              <a:rPr lang="en-US" sz="1500" dirty="0" err="1">
                <a:latin typeface="Arial" panose="020B0604020202020204" pitchFamily="34" charset="0"/>
                <a:cs typeface="Arial" panose="020B0604020202020204" pitchFamily="34" charset="0"/>
              </a:rPr>
              <a:t>cầu</a:t>
            </a:r>
            <a:r>
              <a:rPr lang="en-US" sz="1500" dirty="0">
                <a:latin typeface="Arial" panose="020B0604020202020204" pitchFamily="34" charset="0"/>
                <a:cs typeface="Arial" panose="020B0604020202020204" pitchFamily="34" charset="0"/>
              </a:rPr>
              <a:t>: </a:t>
            </a:r>
            <a:r>
              <a:rPr lang="en-US" sz="1500" dirty="0" err="1">
                <a:latin typeface="Arial" panose="020B0604020202020204" pitchFamily="34" charset="0"/>
                <a:cs typeface="Arial" panose="020B0604020202020204" pitchFamily="34" charset="0"/>
              </a:rPr>
              <a:t>có</a:t>
            </a:r>
            <a:r>
              <a:rPr lang="en-US" sz="1500" dirty="0">
                <a:latin typeface="Arial" panose="020B0604020202020204" pitchFamily="34" charset="0"/>
                <a:cs typeface="Arial" panose="020B0604020202020204" pitchFamily="34" charset="0"/>
              </a:rPr>
              <a:t> </a:t>
            </a:r>
            <a:r>
              <a:rPr lang="en-US" sz="1500" dirty="0" err="1">
                <a:latin typeface="Arial" panose="020B0604020202020204" pitchFamily="34" charset="0"/>
                <a:cs typeface="Arial" panose="020B0604020202020204" pitchFamily="34" charset="0"/>
              </a:rPr>
              <a:t>kế</a:t>
            </a:r>
            <a:r>
              <a:rPr lang="en-US" sz="1500" dirty="0">
                <a:latin typeface="Arial" panose="020B0604020202020204" pitchFamily="34" charset="0"/>
                <a:cs typeface="Arial" panose="020B0604020202020204" pitchFamily="34" charset="0"/>
              </a:rPr>
              <a:t> </a:t>
            </a:r>
            <a:r>
              <a:rPr lang="en-US" sz="1500" dirty="0" err="1">
                <a:latin typeface="Arial" panose="020B0604020202020204" pitchFamily="34" charset="0"/>
                <a:cs typeface="Arial" panose="020B0604020202020204" pitchFamily="34" charset="0"/>
              </a:rPr>
              <a:t>hoạch</a:t>
            </a:r>
            <a:r>
              <a:rPr lang="en-US" sz="1500" dirty="0">
                <a:latin typeface="Arial" panose="020B0604020202020204" pitchFamily="34" charset="0"/>
                <a:cs typeface="Arial" panose="020B0604020202020204" pitchFamily="34" charset="0"/>
              </a:rPr>
              <a:t> </a:t>
            </a:r>
            <a:r>
              <a:rPr lang="en-US" sz="1500" dirty="0" err="1">
                <a:latin typeface="Arial" panose="020B0604020202020204" pitchFamily="34" charset="0"/>
                <a:cs typeface="Arial" panose="020B0604020202020204" pitchFamily="34" charset="0"/>
              </a:rPr>
              <a:t>quản</a:t>
            </a:r>
            <a:r>
              <a:rPr lang="en-US" sz="1500" dirty="0">
                <a:latin typeface="Arial" panose="020B0604020202020204" pitchFamily="34" charset="0"/>
                <a:cs typeface="Arial" panose="020B0604020202020204" pitchFamily="34" charset="0"/>
              </a:rPr>
              <a:t> </a:t>
            </a:r>
            <a:r>
              <a:rPr lang="en-US" sz="1500" dirty="0" err="1">
                <a:latin typeface="Arial" panose="020B0604020202020204" pitchFamily="34" charset="0"/>
                <a:cs typeface="Arial" panose="020B0604020202020204" pitchFamily="34" charset="0"/>
              </a:rPr>
              <a:t>lý</a:t>
            </a:r>
            <a:r>
              <a:rPr lang="en-US" sz="1500" dirty="0">
                <a:latin typeface="Arial" panose="020B0604020202020204" pitchFamily="34" charset="0"/>
                <a:cs typeface="Arial" panose="020B0604020202020204" pitchFamily="34" charset="0"/>
              </a:rPr>
              <a:t> </a:t>
            </a:r>
            <a:r>
              <a:rPr lang="en-US" sz="1500" dirty="0" err="1">
                <a:latin typeface="Arial" panose="020B0604020202020204" pitchFamily="34" charset="0"/>
                <a:cs typeface="Arial" panose="020B0604020202020204" pitchFamily="34" charset="0"/>
              </a:rPr>
              <a:t>và</a:t>
            </a:r>
            <a:r>
              <a:rPr lang="en-US" sz="1500" dirty="0">
                <a:latin typeface="Arial" panose="020B0604020202020204" pitchFamily="34" charset="0"/>
                <a:cs typeface="Arial" panose="020B0604020202020204" pitchFamily="34" charset="0"/>
              </a:rPr>
              <a:t> </a:t>
            </a:r>
            <a:r>
              <a:rPr lang="en-US" sz="1500" dirty="0" err="1">
                <a:latin typeface="Arial" panose="020B0604020202020204" pitchFamily="34" charset="0"/>
                <a:cs typeface="Arial" panose="020B0604020202020204" pitchFamily="34" charset="0"/>
              </a:rPr>
              <a:t>giám</a:t>
            </a:r>
            <a:r>
              <a:rPr lang="en-US" sz="1500" dirty="0">
                <a:latin typeface="Arial" panose="020B0604020202020204" pitchFamily="34" charset="0"/>
                <a:cs typeface="Arial" panose="020B0604020202020204" pitchFamily="34" charset="0"/>
              </a:rPr>
              <a:t> </a:t>
            </a:r>
            <a:r>
              <a:rPr lang="en-US" sz="1500" dirty="0" err="1">
                <a:latin typeface="Arial" panose="020B0604020202020204" pitchFamily="34" charset="0"/>
                <a:cs typeface="Arial" panose="020B0604020202020204" pitchFamily="34" charset="0"/>
              </a:rPr>
              <a:t>sát</a:t>
            </a:r>
            <a:r>
              <a:rPr lang="en-US" sz="1500" dirty="0">
                <a:latin typeface="Arial" panose="020B0604020202020204" pitchFamily="34" charset="0"/>
                <a:cs typeface="Arial" panose="020B0604020202020204" pitchFamily="34" charset="0"/>
              </a:rPr>
              <a:t> </a:t>
            </a:r>
            <a:r>
              <a:rPr lang="en-US" sz="1500" dirty="0" err="1">
                <a:latin typeface="Arial" panose="020B0604020202020204" pitchFamily="34" charset="0"/>
                <a:cs typeface="Arial" panose="020B0604020202020204" pitchFamily="34" charset="0"/>
              </a:rPr>
              <a:t>môi</a:t>
            </a:r>
            <a:r>
              <a:rPr lang="en-US" sz="1500" dirty="0">
                <a:latin typeface="Arial" panose="020B0604020202020204" pitchFamily="34" charset="0"/>
                <a:cs typeface="Arial" panose="020B0604020202020204" pitchFamily="34" charset="0"/>
              </a:rPr>
              <a:t> </a:t>
            </a:r>
            <a:r>
              <a:rPr lang="en-US" sz="1500" dirty="0" err="1">
                <a:latin typeface="Arial" panose="020B0604020202020204" pitchFamily="34" charset="0"/>
                <a:cs typeface="Arial" panose="020B0604020202020204" pitchFamily="34" charset="0"/>
              </a:rPr>
              <a:t>trường</a:t>
            </a:r>
            <a:r>
              <a:rPr lang="en-US" sz="1500" dirty="0">
                <a:latin typeface="Arial" panose="020B0604020202020204" pitchFamily="34" charset="0"/>
                <a:cs typeface="Arial" panose="020B0604020202020204" pitchFamily="34" charset="0"/>
              </a:rPr>
              <a:t>, </a:t>
            </a:r>
            <a:r>
              <a:rPr lang="en-US" sz="1500" dirty="0" err="1">
                <a:latin typeface="Arial" panose="020B0604020202020204" pitchFamily="34" charset="0"/>
                <a:cs typeface="Arial" panose="020B0604020202020204" pitchFamily="34" charset="0"/>
              </a:rPr>
              <a:t>kế</a:t>
            </a:r>
            <a:r>
              <a:rPr lang="en-US" sz="1500" dirty="0">
                <a:latin typeface="Arial" panose="020B0604020202020204" pitchFamily="34" charset="0"/>
                <a:cs typeface="Arial" panose="020B0604020202020204" pitchFamily="34" charset="0"/>
              </a:rPr>
              <a:t> </a:t>
            </a:r>
            <a:r>
              <a:rPr lang="en-US" sz="1500" dirty="0" err="1">
                <a:latin typeface="Arial" panose="020B0604020202020204" pitchFamily="34" charset="0"/>
                <a:cs typeface="Arial" panose="020B0604020202020204" pitchFamily="34" charset="0"/>
              </a:rPr>
              <a:t>hoạch</a:t>
            </a:r>
            <a:r>
              <a:rPr lang="en-US" sz="1500" dirty="0">
                <a:latin typeface="Arial" panose="020B0604020202020204" pitchFamily="34" charset="0"/>
                <a:cs typeface="Arial" panose="020B0604020202020204" pitchFamily="34" charset="0"/>
              </a:rPr>
              <a:t> </a:t>
            </a:r>
            <a:r>
              <a:rPr lang="en-US" sz="1500" dirty="0" err="1">
                <a:latin typeface="Arial" panose="020B0604020202020204" pitchFamily="34" charset="0"/>
                <a:cs typeface="Arial" panose="020B0604020202020204" pitchFamily="34" charset="0"/>
              </a:rPr>
              <a:t>phòng</a:t>
            </a:r>
            <a:r>
              <a:rPr lang="en-US" sz="1500" dirty="0">
                <a:latin typeface="Arial" panose="020B0604020202020204" pitchFamily="34" charset="0"/>
                <a:cs typeface="Arial" panose="020B0604020202020204" pitchFamily="34" charset="0"/>
              </a:rPr>
              <a:t> </a:t>
            </a:r>
            <a:r>
              <a:rPr lang="en-US" sz="1500" dirty="0" err="1">
                <a:latin typeface="Arial" panose="020B0604020202020204" pitchFamily="34" charset="0"/>
                <a:cs typeface="Arial" panose="020B0604020202020204" pitchFamily="34" charset="0"/>
              </a:rPr>
              <a:t>ngừa</a:t>
            </a:r>
            <a:r>
              <a:rPr lang="en-US" sz="1500" dirty="0">
                <a:latin typeface="Arial" panose="020B0604020202020204" pitchFamily="34" charset="0"/>
                <a:cs typeface="Arial" panose="020B0604020202020204" pitchFamily="34" charset="0"/>
              </a:rPr>
              <a:t>, </a:t>
            </a:r>
            <a:r>
              <a:rPr lang="en-US" sz="1500" dirty="0" err="1">
                <a:latin typeface="Arial" panose="020B0604020202020204" pitchFamily="34" charset="0"/>
                <a:cs typeface="Arial" panose="020B0604020202020204" pitchFamily="34" charset="0"/>
              </a:rPr>
              <a:t>ứng</a:t>
            </a:r>
            <a:r>
              <a:rPr lang="en-US" sz="1500" dirty="0">
                <a:latin typeface="Arial" panose="020B0604020202020204" pitchFamily="34" charset="0"/>
                <a:cs typeface="Arial" panose="020B0604020202020204" pitchFamily="34" charset="0"/>
              </a:rPr>
              <a:t> </a:t>
            </a:r>
            <a:r>
              <a:rPr lang="en-US" sz="1500" dirty="0" err="1">
                <a:latin typeface="Arial" panose="020B0604020202020204" pitchFamily="34" charset="0"/>
                <a:cs typeface="Arial" panose="020B0604020202020204" pitchFamily="34" charset="0"/>
              </a:rPr>
              <a:t>phó</a:t>
            </a:r>
            <a:r>
              <a:rPr lang="en-US" sz="1500" dirty="0">
                <a:latin typeface="Arial" panose="020B0604020202020204" pitchFamily="34" charset="0"/>
                <a:cs typeface="Arial" panose="020B0604020202020204" pitchFamily="34" charset="0"/>
              </a:rPr>
              <a:t> </a:t>
            </a:r>
            <a:r>
              <a:rPr lang="en-US" sz="1500" dirty="0" err="1">
                <a:latin typeface="Arial" panose="020B0604020202020204" pitchFamily="34" charset="0"/>
                <a:cs typeface="Arial" panose="020B0604020202020204" pitchFamily="34" charset="0"/>
              </a:rPr>
              <a:t>sự</a:t>
            </a:r>
            <a:r>
              <a:rPr lang="en-US" sz="1500" dirty="0">
                <a:latin typeface="Arial" panose="020B0604020202020204" pitchFamily="34" charset="0"/>
                <a:cs typeface="Arial" panose="020B0604020202020204" pitchFamily="34" charset="0"/>
              </a:rPr>
              <a:t> </a:t>
            </a:r>
            <a:r>
              <a:rPr lang="en-US" sz="1500" dirty="0" err="1">
                <a:latin typeface="Arial" panose="020B0604020202020204" pitchFamily="34" charset="0"/>
                <a:cs typeface="Arial" panose="020B0604020202020204" pitchFamily="34" charset="0"/>
              </a:rPr>
              <a:t>cố</a:t>
            </a:r>
            <a:r>
              <a:rPr lang="en-US" sz="1500" dirty="0">
                <a:latin typeface="Arial" panose="020B0604020202020204" pitchFamily="34" charset="0"/>
                <a:cs typeface="Arial" panose="020B0604020202020204" pitchFamily="34" charset="0"/>
              </a:rPr>
              <a:t> </a:t>
            </a:r>
            <a:r>
              <a:rPr lang="en-US" sz="1500" dirty="0" err="1">
                <a:latin typeface="Arial" panose="020B0604020202020204" pitchFamily="34" charset="0"/>
                <a:cs typeface="Arial" panose="020B0604020202020204" pitchFamily="34" charset="0"/>
              </a:rPr>
              <a:t>môi</a:t>
            </a:r>
            <a:r>
              <a:rPr lang="en-US" sz="1500" dirty="0">
                <a:latin typeface="Arial" panose="020B0604020202020204" pitchFamily="34" charset="0"/>
                <a:cs typeface="Arial" panose="020B0604020202020204" pitchFamily="34" charset="0"/>
              </a:rPr>
              <a:t> </a:t>
            </a:r>
            <a:r>
              <a:rPr lang="en-US" sz="1500" dirty="0" err="1">
                <a:latin typeface="Arial" panose="020B0604020202020204" pitchFamily="34" charset="0"/>
                <a:cs typeface="Arial" panose="020B0604020202020204" pitchFamily="34" charset="0"/>
              </a:rPr>
              <a:t>trường</a:t>
            </a:r>
            <a:r>
              <a:rPr lang="en-US" sz="1500" dirty="0">
                <a:latin typeface="Arial" panose="020B0604020202020204" pitchFamily="34" charset="0"/>
                <a:cs typeface="Arial" panose="020B0604020202020204" pitchFamily="34" charset="0"/>
              </a:rPr>
              <a:t>; </a:t>
            </a:r>
            <a:r>
              <a:rPr lang="en-US" sz="1500" dirty="0" err="1">
                <a:latin typeface="Arial" panose="020B0604020202020204" pitchFamily="34" charset="0"/>
                <a:cs typeface="Arial" panose="020B0604020202020204" pitchFamily="34" charset="0"/>
              </a:rPr>
              <a:t>trang</a:t>
            </a:r>
            <a:r>
              <a:rPr lang="en-US" sz="1500" dirty="0">
                <a:latin typeface="Arial" panose="020B0604020202020204" pitchFamily="34" charset="0"/>
                <a:cs typeface="Arial" panose="020B0604020202020204" pitchFamily="34" charset="0"/>
              </a:rPr>
              <a:t> </a:t>
            </a:r>
            <a:r>
              <a:rPr lang="en-US" sz="1500" dirty="0" err="1">
                <a:latin typeface="Arial" panose="020B0604020202020204" pitchFamily="34" charset="0"/>
                <a:cs typeface="Arial" panose="020B0604020202020204" pitchFamily="34" charset="0"/>
              </a:rPr>
              <a:t>thiết</a:t>
            </a:r>
            <a:r>
              <a:rPr lang="en-US" sz="1500" dirty="0">
                <a:latin typeface="Arial" panose="020B0604020202020204" pitchFamily="34" charset="0"/>
                <a:cs typeface="Arial" panose="020B0604020202020204" pitchFamily="34" charset="0"/>
              </a:rPr>
              <a:t> </a:t>
            </a:r>
            <a:r>
              <a:rPr lang="en-US" sz="1500" dirty="0" err="1">
                <a:latin typeface="Arial" panose="020B0604020202020204" pitchFamily="34" charset="0"/>
                <a:cs typeface="Arial" panose="020B0604020202020204" pitchFamily="34" charset="0"/>
              </a:rPr>
              <a:t>bị</a:t>
            </a:r>
            <a:r>
              <a:rPr lang="en-US" sz="1500" dirty="0">
                <a:latin typeface="Arial" panose="020B0604020202020204" pitchFamily="34" charset="0"/>
                <a:cs typeface="Arial" panose="020B0604020202020204" pitchFamily="34" charset="0"/>
              </a:rPr>
              <a:t>, </a:t>
            </a:r>
            <a:r>
              <a:rPr lang="en-US" sz="1500" dirty="0" err="1">
                <a:latin typeface="Arial" panose="020B0604020202020204" pitchFamily="34" charset="0"/>
                <a:cs typeface="Arial" panose="020B0604020202020204" pitchFamily="34" charset="0"/>
              </a:rPr>
              <a:t>công</a:t>
            </a:r>
            <a:r>
              <a:rPr lang="en-US" sz="1500" dirty="0">
                <a:latin typeface="Arial" panose="020B0604020202020204" pitchFamily="34" charset="0"/>
                <a:cs typeface="Arial" panose="020B0604020202020204" pitchFamily="34" charset="0"/>
              </a:rPr>
              <a:t> </a:t>
            </a:r>
            <a:r>
              <a:rPr lang="en-US" sz="1500" dirty="0" err="1">
                <a:latin typeface="Arial" panose="020B0604020202020204" pitchFamily="34" charset="0"/>
                <a:cs typeface="Arial" panose="020B0604020202020204" pitchFamily="34" charset="0"/>
              </a:rPr>
              <a:t>trình</a:t>
            </a:r>
            <a:r>
              <a:rPr lang="en-US" sz="1500" dirty="0">
                <a:latin typeface="Arial" panose="020B0604020202020204" pitchFamily="34" charset="0"/>
                <a:cs typeface="Arial" panose="020B0604020202020204" pitchFamily="34" charset="0"/>
              </a:rPr>
              <a:t> </a:t>
            </a:r>
            <a:r>
              <a:rPr lang="en-US" sz="1500" dirty="0" err="1">
                <a:latin typeface="Arial" panose="020B0604020202020204" pitchFamily="34" charset="0"/>
                <a:cs typeface="Arial" panose="020B0604020202020204" pitchFamily="34" charset="0"/>
              </a:rPr>
              <a:t>phòng</a:t>
            </a:r>
            <a:r>
              <a:rPr lang="en-US" sz="1500" dirty="0">
                <a:latin typeface="Arial" panose="020B0604020202020204" pitchFamily="34" charset="0"/>
                <a:cs typeface="Arial" panose="020B0604020202020204" pitchFamily="34" charset="0"/>
              </a:rPr>
              <a:t> </a:t>
            </a:r>
            <a:r>
              <a:rPr lang="en-US" sz="1500" dirty="0" err="1">
                <a:latin typeface="Arial" panose="020B0604020202020204" pitchFamily="34" charset="0"/>
                <a:cs typeface="Arial" panose="020B0604020202020204" pitchFamily="34" charset="0"/>
              </a:rPr>
              <a:t>ngừa</a:t>
            </a:r>
            <a:r>
              <a:rPr lang="en-US" sz="1500" dirty="0">
                <a:latin typeface="Arial" panose="020B0604020202020204" pitchFamily="34" charset="0"/>
                <a:cs typeface="Arial" panose="020B0604020202020204" pitchFamily="34" charset="0"/>
              </a:rPr>
              <a:t>, </a:t>
            </a:r>
            <a:r>
              <a:rPr lang="en-US" sz="1500" dirty="0" err="1">
                <a:latin typeface="Arial" panose="020B0604020202020204" pitchFamily="34" charset="0"/>
                <a:cs typeface="Arial" panose="020B0604020202020204" pitchFamily="34" charset="0"/>
              </a:rPr>
              <a:t>ứng</a:t>
            </a:r>
            <a:r>
              <a:rPr lang="en-US" sz="1500" dirty="0">
                <a:latin typeface="Arial" panose="020B0604020202020204" pitchFamily="34" charset="0"/>
                <a:cs typeface="Arial" panose="020B0604020202020204" pitchFamily="34" charset="0"/>
              </a:rPr>
              <a:t> </a:t>
            </a:r>
            <a:r>
              <a:rPr lang="en-US" sz="1500" dirty="0" err="1">
                <a:latin typeface="Arial" panose="020B0604020202020204" pitchFamily="34" charset="0"/>
                <a:cs typeface="Arial" panose="020B0604020202020204" pitchFamily="34" charset="0"/>
              </a:rPr>
              <a:t>phó</a:t>
            </a:r>
            <a:r>
              <a:rPr lang="en-US" sz="1500" dirty="0">
                <a:latin typeface="Arial" panose="020B0604020202020204" pitchFamily="34" charset="0"/>
                <a:cs typeface="Arial" panose="020B0604020202020204" pitchFamily="34" charset="0"/>
              </a:rPr>
              <a:t> </a:t>
            </a:r>
            <a:r>
              <a:rPr lang="en-US" sz="1500" dirty="0" err="1">
                <a:latin typeface="Arial" panose="020B0604020202020204" pitchFamily="34" charset="0"/>
                <a:cs typeface="Arial" panose="020B0604020202020204" pitchFamily="34" charset="0"/>
              </a:rPr>
              <a:t>sự</a:t>
            </a:r>
            <a:r>
              <a:rPr lang="en-US" sz="1500" dirty="0">
                <a:latin typeface="Arial" panose="020B0604020202020204" pitchFamily="34" charset="0"/>
                <a:cs typeface="Arial" panose="020B0604020202020204" pitchFamily="34" charset="0"/>
              </a:rPr>
              <a:t> </a:t>
            </a:r>
            <a:r>
              <a:rPr lang="en-US" sz="1500" dirty="0" err="1">
                <a:latin typeface="Arial" panose="020B0604020202020204" pitchFamily="34" charset="0"/>
                <a:cs typeface="Arial" panose="020B0604020202020204" pitchFamily="34" charset="0"/>
              </a:rPr>
              <a:t>cố</a:t>
            </a:r>
            <a:r>
              <a:rPr lang="en-US" sz="1500" dirty="0">
                <a:latin typeface="Arial" panose="020B0604020202020204" pitchFamily="34" charset="0"/>
                <a:cs typeface="Arial" panose="020B0604020202020204" pitchFamily="34" charset="0"/>
              </a:rPr>
              <a:t> </a:t>
            </a:r>
            <a:r>
              <a:rPr lang="en-US" sz="1500" dirty="0" err="1">
                <a:latin typeface="Arial" panose="020B0604020202020204" pitchFamily="34" charset="0"/>
                <a:cs typeface="Arial" panose="020B0604020202020204" pitchFamily="34" charset="0"/>
              </a:rPr>
              <a:t>môi</a:t>
            </a:r>
            <a:r>
              <a:rPr lang="en-US" sz="1500" dirty="0">
                <a:latin typeface="Arial" panose="020B0604020202020204" pitchFamily="34" charset="0"/>
                <a:cs typeface="Arial" panose="020B0604020202020204" pitchFamily="34" charset="0"/>
              </a:rPr>
              <a:t> </a:t>
            </a:r>
            <a:r>
              <a:rPr lang="en-US" sz="1500" dirty="0" err="1">
                <a:latin typeface="Arial" panose="020B0604020202020204" pitchFamily="34" charset="0"/>
                <a:cs typeface="Arial" panose="020B0604020202020204" pitchFamily="34" charset="0"/>
              </a:rPr>
              <a:t>trường</a:t>
            </a:r>
            <a:r>
              <a:rPr lang="en-US" sz="1500" dirty="0">
                <a:latin typeface="Arial" panose="020B0604020202020204" pitchFamily="34" charset="0"/>
                <a:cs typeface="Arial" panose="020B0604020202020204" pitchFamily="34" charset="0"/>
              </a:rPr>
              <a:t>, </a:t>
            </a:r>
            <a:r>
              <a:rPr lang="en-US" sz="1500" dirty="0" err="1">
                <a:latin typeface="Arial" panose="020B0604020202020204" pitchFamily="34" charset="0"/>
                <a:cs typeface="Arial" panose="020B0604020202020204" pitchFamily="34" charset="0"/>
              </a:rPr>
              <a:t>quan</a:t>
            </a:r>
            <a:r>
              <a:rPr lang="en-US" sz="1500" dirty="0">
                <a:latin typeface="Arial" panose="020B0604020202020204" pitchFamily="34" charset="0"/>
                <a:cs typeface="Arial" panose="020B0604020202020204" pitchFamily="34" charset="0"/>
              </a:rPr>
              <a:t> </a:t>
            </a:r>
            <a:r>
              <a:rPr lang="en-US" sz="1500" dirty="0" err="1">
                <a:latin typeface="Arial" panose="020B0604020202020204" pitchFamily="34" charset="0"/>
                <a:cs typeface="Arial" panose="020B0604020202020204" pitchFamily="34" charset="0"/>
              </a:rPr>
              <a:t>trắc</a:t>
            </a:r>
            <a:r>
              <a:rPr lang="en-US" sz="1500" dirty="0">
                <a:latin typeface="Arial" panose="020B0604020202020204" pitchFamily="34" charset="0"/>
                <a:cs typeface="Arial" panose="020B0604020202020204" pitchFamily="34" charset="0"/>
              </a:rPr>
              <a:t> </a:t>
            </a:r>
            <a:r>
              <a:rPr lang="en-US" sz="1500" dirty="0" err="1">
                <a:latin typeface="Arial" panose="020B0604020202020204" pitchFamily="34" charset="0"/>
                <a:cs typeface="Arial" panose="020B0604020202020204" pitchFamily="34" charset="0"/>
              </a:rPr>
              <a:t>môi</a:t>
            </a:r>
            <a:r>
              <a:rPr lang="en-US" sz="1500" dirty="0">
                <a:latin typeface="Arial" panose="020B0604020202020204" pitchFamily="34" charset="0"/>
                <a:cs typeface="Arial" panose="020B0604020202020204" pitchFamily="34" charset="0"/>
              </a:rPr>
              <a:t> </a:t>
            </a:r>
            <a:r>
              <a:rPr lang="en-US" sz="1500" dirty="0" err="1">
                <a:latin typeface="Arial" panose="020B0604020202020204" pitchFamily="34" charset="0"/>
                <a:cs typeface="Arial" panose="020B0604020202020204" pitchFamily="34" charset="0"/>
              </a:rPr>
              <a:t>trường</a:t>
            </a:r>
            <a:r>
              <a:rPr lang="en-US" sz="1500" dirty="0">
                <a:latin typeface="Arial" panose="020B0604020202020204" pitchFamily="34" charset="0"/>
                <a:cs typeface="Arial" panose="020B0604020202020204" pitchFamily="34" charset="0"/>
              </a:rPr>
              <a:t>. </a:t>
            </a:r>
            <a:r>
              <a:rPr lang="en-US" sz="1500" dirty="0" err="1">
                <a:latin typeface="Arial" panose="020B0604020202020204" pitchFamily="34" charset="0"/>
                <a:cs typeface="Arial" panose="020B0604020202020204" pitchFamily="34" charset="0"/>
              </a:rPr>
              <a:t>Như</a:t>
            </a:r>
            <a:r>
              <a:rPr lang="en-US" sz="1500" dirty="0">
                <a:latin typeface="Arial" panose="020B0604020202020204" pitchFamily="34" charset="0"/>
                <a:cs typeface="Arial" panose="020B0604020202020204" pitchFamily="34" charset="0"/>
              </a:rPr>
              <a:t> </a:t>
            </a:r>
            <a:r>
              <a:rPr lang="en-US" sz="1500" dirty="0" err="1">
                <a:latin typeface="Arial" panose="020B0604020202020204" pitchFamily="34" charset="0"/>
                <a:cs typeface="Arial" panose="020B0604020202020204" pitchFamily="34" charset="0"/>
              </a:rPr>
              <a:t>vậy</a:t>
            </a:r>
            <a:r>
              <a:rPr lang="en-US" sz="1500" dirty="0">
                <a:latin typeface="Arial" panose="020B0604020202020204" pitchFamily="34" charset="0"/>
                <a:cs typeface="Arial" panose="020B0604020202020204" pitchFamily="34" charset="0"/>
              </a:rPr>
              <a:t>, </a:t>
            </a:r>
            <a:r>
              <a:rPr lang="en-US" sz="1500" dirty="0" err="1">
                <a:latin typeface="Arial" panose="020B0604020202020204" pitchFamily="34" charset="0"/>
                <a:cs typeface="Arial" panose="020B0604020202020204" pitchFamily="34" charset="0"/>
              </a:rPr>
              <a:t>các</a:t>
            </a:r>
            <a:r>
              <a:rPr lang="en-US" sz="1500" dirty="0">
                <a:latin typeface="Arial" panose="020B0604020202020204" pitchFamily="34" charset="0"/>
                <a:cs typeface="Arial" panose="020B0604020202020204" pitchFamily="34" charset="0"/>
              </a:rPr>
              <a:t> </a:t>
            </a:r>
            <a:r>
              <a:rPr lang="en-US" sz="1500" dirty="0" err="1">
                <a:latin typeface="Arial" panose="020B0604020202020204" pitchFamily="34" charset="0"/>
                <a:cs typeface="Arial" panose="020B0604020202020204" pitchFamily="34" charset="0"/>
              </a:rPr>
              <a:t>chủ</a:t>
            </a:r>
            <a:r>
              <a:rPr lang="en-US" sz="1500" dirty="0">
                <a:latin typeface="Arial" panose="020B0604020202020204" pitchFamily="34" charset="0"/>
                <a:cs typeface="Arial" panose="020B0604020202020204" pitchFamily="34" charset="0"/>
              </a:rPr>
              <a:t> </a:t>
            </a:r>
            <a:r>
              <a:rPr lang="en-US" sz="1500" dirty="0" err="1">
                <a:latin typeface="Arial" panose="020B0604020202020204" pitchFamily="34" charset="0"/>
                <a:cs typeface="Arial" panose="020B0604020202020204" pitchFamily="34" charset="0"/>
              </a:rPr>
              <a:t>đầu</a:t>
            </a:r>
            <a:r>
              <a:rPr lang="en-US" sz="1500" dirty="0">
                <a:latin typeface="Arial" panose="020B0604020202020204" pitchFamily="34" charset="0"/>
                <a:cs typeface="Arial" panose="020B0604020202020204" pitchFamily="34" charset="0"/>
              </a:rPr>
              <a:t> </a:t>
            </a:r>
            <a:r>
              <a:rPr lang="en-US" sz="1500" dirty="0" err="1">
                <a:latin typeface="Arial" panose="020B0604020202020204" pitchFamily="34" charset="0"/>
                <a:cs typeface="Arial" panose="020B0604020202020204" pitchFamily="34" charset="0"/>
              </a:rPr>
              <a:t>tư</a:t>
            </a:r>
            <a:r>
              <a:rPr lang="en-US" sz="1500" dirty="0">
                <a:latin typeface="Arial" panose="020B0604020202020204" pitchFamily="34" charset="0"/>
                <a:cs typeface="Arial" panose="020B0604020202020204" pitchFamily="34" charset="0"/>
              </a:rPr>
              <a:t> </a:t>
            </a:r>
            <a:r>
              <a:rPr lang="en-US" sz="1500" dirty="0" err="1">
                <a:latin typeface="Arial" panose="020B0604020202020204" pitchFamily="34" charset="0"/>
                <a:cs typeface="Arial" panose="020B0604020202020204" pitchFamily="34" charset="0"/>
              </a:rPr>
              <a:t>đã</a:t>
            </a:r>
            <a:r>
              <a:rPr lang="en-US" sz="1500" dirty="0">
                <a:latin typeface="Arial" panose="020B0604020202020204" pitchFamily="34" charset="0"/>
                <a:cs typeface="Arial" panose="020B0604020202020204" pitchFamily="34" charset="0"/>
              </a:rPr>
              <a:t> </a:t>
            </a:r>
            <a:r>
              <a:rPr lang="en-US" sz="1500" dirty="0" err="1">
                <a:latin typeface="Arial" panose="020B0604020202020204" pitchFamily="34" charset="0"/>
                <a:cs typeface="Arial" panose="020B0604020202020204" pitchFamily="34" charset="0"/>
              </a:rPr>
              <a:t>phải</a:t>
            </a:r>
            <a:r>
              <a:rPr lang="en-US" sz="1500" dirty="0">
                <a:latin typeface="Arial" panose="020B0604020202020204" pitchFamily="34" charset="0"/>
                <a:cs typeface="Arial" panose="020B0604020202020204" pitchFamily="34" charset="0"/>
              </a:rPr>
              <a:t> </a:t>
            </a:r>
            <a:r>
              <a:rPr lang="en-US" sz="1500" dirty="0" err="1">
                <a:latin typeface="Arial" panose="020B0604020202020204" pitchFamily="34" charset="0"/>
                <a:cs typeface="Arial" panose="020B0604020202020204" pitchFamily="34" charset="0"/>
              </a:rPr>
              <a:t>đảm</a:t>
            </a:r>
            <a:r>
              <a:rPr lang="en-US" sz="1500" dirty="0">
                <a:latin typeface="Arial" panose="020B0604020202020204" pitchFamily="34" charset="0"/>
                <a:cs typeface="Arial" panose="020B0604020202020204" pitchFamily="34" charset="0"/>
              </a:rPr>
              <a:t> </a:t>
            </a:r>
            <a:r>
              <a:rPr lang="en-US" sz="1500" dirty="0" err="1">
                <a:latin typeface="Arial" panose="020B0604020202020204" pitchFamily="34" charset="0"/>
                <a:cs typeface="Arial" panose="020B0604020202020204" pitchFamily="34" charset="0"/>
              </a:rPr>
              <a:t>bảo</a:t>
            </a:r>
            <a:r>
              <a:rPr lang="en-US" sz="1500" dirty="0">
                <a:latin typeface="Arial" panose="020B0604020202020204" pitchFamily="34" charset="0"/>
                <a:cs typeface="Arial" panose="020B0604020202020204" pitchFamily="34" charset="0"/>
              </a:rPr>
              <a:t> </a:t>
            </a:r>
            <a:r>
              <a:rPr lang="en-US" sz="1500" dirty="0" err="1">
                <a:latin typeface="Arial" panose="020B0604020202020204" pitchFamily="34" charset="0"/>
                <a:cs typeface="Arial" panose="020B0604020202020204" pitchFamily="34" charset="0"/>
              </a:rPr>
              <a:t>các</a:t>
            </a:r>
            <a:r>
              <a:rPr lang="en-US" sz="1500" dirty="0">
                <a:latin typeface="Arial" panose="020B0604020202020204" pitchFamily="34" charset="0"/>
                <a:cs typeface="Arial" panose="020B0604020202020204" pitchFamily="34" charset="0"/>
              </a:rPr>
              <a:t> </a:t>
            </a:r>
            <a:r>
              <a:rPr lang="en-US" sz="1500" dirty="0" err="1">
                <a:latin typeface="Arial" panose="020B0604020202020204" pitchFamily="34" charset="0"/>
                <a:cs typeface="Arial" panose="020B0604020202020204" pitchFamily="34" charset="0"/>
              </a:rPr>
              <a:t>quy</a:t>
            </a:r>
            <a:r>
              <a:rPr lang="en-US" sz="1500" dirty="0">
                <a:latin typeface="Arial" panose="020B0604020202020204" pitchFamily="34" charset="0"/>
                <a:cs typeface="Arial" panose="020B0604020202020204" pitchFamily="34" charset="0"/>
              </a:rPr>
              <a:t> </a:t>
            </a:r>
            <a:r>
              <a:rPr lang="en-US" sz="1500" dirty="0" err="1">
                <a:latin typeface="Arial" panose="020B0604020202020204" pitchFamily="34" charset="0"/>
                <a:cs typeface="Arial" panose="020B0604020202020204" pitchFamily="34" charset="0"/>
              </a:rPr>
              <a:t>định</a:t>
            </a:r>
            <a:r>
              <a:rPr lang="en-US" sz="1500" dirty="0">
                <a:latin typeface="Arial" panose="020B0604020202020204" pitchFamily="34" charset="0"/>
                <a:cs typeface="Arial" panose="020B0604020202020204" pitchFamily="34" charset="0"/>
              </a:rPr>
              <a:t> </a:t>
            </a:r>
            <a:r>
              <a:rPr lang="en-US" sz="1500" dirty="0" err="1">
                <a:latin typeface="Arial" panose="020B0604020202020204" pitchFamily="34" charset="0"/>
                <a:cs typeface="Arial" panose="020B0604020202020204" pitchFamily="34" charset="0"/>
              </a:rPr>
              <a:t>rất</a:t>
            </a:r>
            <a:r>
              <a:rPr lang="en-US" sz="1500" dirty="0">
                <a:latin typeface="Arial" panose="020B0604020202020204" pitchFamily="34" charset="0"/>
                <a:cs typeface="Arial" panose="020B0604020202020204" pitchFamily="34" charset="0"/>
              </a:rPr>
              <a:t> </a:t>
            </a:r>
            <a:r>
              <a:rPr lang="en-US" sz="1500" dirty="0" err="1">
                <a:latin typeface="Arial" panose="020B0604020202020204" pitchFamily="34" charset="0"/>
                <a:cs typeface="Arial" panose="020B0604020202020204" pitchFamily="34" charset="0"/>
              </a:rPr>
              <a:t>chặt</a:t>
            </a:r>
            <a:r>
              <a:rPr lang="en-US" sz="1500" dirty="0">
                <a:latin typeface="Arial" panose="020B0604020202020204" pitchFamily="34" charset="0"/>
                <a:cs typeface="Arial" panose="020B0604020202020204" pitchFamily="34" charset="0"/>
              </a:rPr>
              <a:t> </a:t>
            </a:r>
            <a:r>
              <a:rPr lang="en-US" sz="1500" dirty="0" err="1">
                <a:latin typeface="Arial" panose="020B0604020202020204" pitchFamily="34" charset="0"/>
                <a:cs typeface="Arial" panose="020B0604020202020204" pitchFamily="34" charset="0"/>
              </a:rPr>
              <a:t>chẽ</a:t>
            </a:r>
            <a:r>
              <a:rPr lang="en-US" sz="1500" dirty="0">
                <a:latin typeface="Arial" panose="020B0604020202020204" pitchFamily="34" charset="0"/>
                <a:cs typeface="Arial" panose="020B0604020202020204" pitchFamily="34" charset="0"/>
              </a:rPr>
              <a:t> </a:t>
            </a:r>
            <a:r>
              <a:rPr lang="en-US" sz="1500" dirty="0" err="1">
                <a:latin typeface="Arial" panose="020B0604020202020204" pitchFamily="34" charset="0"/>
                <a:cs typeface="Arial" panose="020B0604020202020204" pitchFamily="34" charset="0"/>
              </a:rPr>
              <a:t>để</a:t>
            </a:r>
            <a:r>
              <a:rPr lang="en-US" sz="1500" dirty="0">
                <a:latin typeface="Arial" panose="020B0604020202020204" pitchFamily="34" charset="0"/>
                <a:cs typeface="Arial" panose="020B0604020202020204" pitchFamily="34" charset="0"/>
              </a:rPr>
              <a:t> </a:t>
            </a:r>
            <a:r>
              <a:rPr lang="en-US" sz="1500" dirty="0" err="1">
                <a:latin typeface="Arial" panose="020B0604020202020204" pitchFamily="34" charset="0"/>
                <a:cs typeface="Arial" panose="020B0604020202020204" pitchFamily="34" charset="0"/>
              </a:rPr>
              <a:t>không</a:t>
            </a:r>
            <a:r>
              <a:rPr lang="en-US" sz="1500" dirty="0">
                <a:latin typeface="Arial" panose="020B0604020202020204" pitchFamily="34" charset="0"/>
                <a:cs typeface="Arial" panose="020B0604020202020204" pitchFamily="34" charset="0"/>
              </a:rPr>
              <a:t> </a:t>
            </a:r>
            <a:r>
              <a:rPr lang="en-US" sz="1500" dirty="0" err="1">
                <a:latin typeface="Arial" panose="020B0604020202020204" pitchFamily="34" charset="0"/>
                <a:cs typeface="Arial" panose="020B0604020202020204" pitchFamily="34" charset="0"/>
              </a:rPr>
              <a:t>làm</a:t>
            </a:r>
            <a:r>
              <a:rPr lang="en-US" sz="1500" dirty="0">
                <a:latin typeface="Arial" panose="020B0604020202020204" pitchFamily="34" charset="0"/>
                <a:cs typeface="Arial" panose="020B0604020202020204" pitchFamily="34" charset="0"/>
              </a:rPr>
              <a:t> </a:t>
            </a:r>
            <a:r>
              <a:rPr lang="en-US" sz="1500" dirty="0" err="1">
                <a:latin typeface="Arial" panose="020B0604020202020204" pitchFamily="34" charset="0"/>
                <a:cs typeface="Arial" panose="020B0604020202020204" pitchFamily="34" charset="0"/>
              </a:rPr>
              <a:t>ảnh</a:t>
            </a:r>
            <a:r>
              <a:rPr lang="en-US" sz="1500" dirty="0">
                <a:latin typeface="Arial" panose="020B0604020202020204" pitchFamily="34" charset="0"/>
                <a:cs typeface="Arial" panose="020B0604020202020204" pitchFamily="34" charset="0"/>
              </a:rPr>
              <a:t> </a:t>
            </a:r>
            <a:r>
              <a:rPr lang="en-US" sz="1500" dirty="0" err="1">
                <a:latin typeface="Arial" panose="020B0604020202020204" pitchFamily="34" charset="0"/>
                <a:cs typeface="Arial" panose="020B0604020202020204" pitchFamily="34" charset="0"/>
              </a:rPr>
              <a:t>hưởng</a:t>
            </a:r>
            <a:r>
              <a:rPr lang="en-US" sz="1500" dirty="0">
                <a:latin typeface="Arial" panose="020B0604020202020204" pitchFamily="34" charset="0"/>
                <a:cs typeface="Arial" panose="020B0604020202020204" pitchFamily="34" charset="0"/>
              </a:rPr>
              <a:t> </a:t>
            </a:r>
            <a:r>
              <a:rPr lang="en-US" sz="1500" dirty="0" err="1">
                <a:latin typeface="Arial" panose="020B0604020202020204" pitchFamily="34" charset="0"/>
                <a:cs typeface="Arial" panose="020B0604020202020204" pitchFamily="34" charset="0"/>
              </a:rPr>
              <a:t>tới</a:t>
            </a:r>
            <a:r>
              <a:rPr lang="en-US" sz="1500" dirty="0">
                <a:latin typeface="Arial" panose="020B0604020202020204" pitchFamily="34" charset="0"/>
                <a:cs typeface="Arial" panose="020B0604020202020204" pitchFamily="34" charset="0"/>
              </a:rPr>
              <a:t> </a:t>
            </a:r>
            <a:r>
              <a:rPr lang="en-US" sz="1500" dirty="0" err="1">
                <a:latin typeface="Arial" panose="020B0604020202020204" pitchFamily="34" charset="0"/>
                <a:cs typeface="Arial" panose="020B0604020202020204" pitchFamily="34" charset="0"/>
              </a:rPr>
              <a:t>môi</a:t>
            </a:r>
            <a:r>
              <a:rPr lang="en-US" sz="1500" dirty="0">
                <a:latin typeface="Arial" panose="020B0604020202020204" pitchFamily="34" charset="0"/>
                <a:cs typeface="Arial" panose="020B0604020202020204" pitchFamily="34" charset="0"/>
              </a:rPr>
              <a:t> </a:t>
            </a:r>
            <a:r>
              <a:rPr lang="en-US" sz="1500" dirty="0" err="1">
                <a:latin typeface="Arial" panose="020B0604020202020204" pitchFamily="34" charset="0"/>
                <a:cs typeface="Arial" panose="020B0604020202020204" pitchFamily="34" charset="0"/>
              </a:rPr>
              <a:t>trường</a:t>
            </a:r>
            <a:r>
              <a:rPr lang="en-US" sz="1500" dirty="0">
                <a:latin typeface="Arial" panose="020B0604020202020204" pitchFamily="34" charset="0"/>
                <a:cs typeface="Arial" panose="020B0604020202020204" pitchFamily="34" charset="0"/>
              </a:rPr>
              <a:t>.</a:t>
            </a:r>
          </a:p>
          <a:p>
            <a:pPr marL="285750" indent="-285750">
              <a:buFontTx/>
              <a:buChar char="-"/>
            </a:pPr>
            <a:r>
              <a:rPr lang="en-US" sz="1500" dirty="0" err="1" smtClean="0">
                <a:latin typeface="Arial" panose="020B0604020202020204" pitchFamily="34" charset="0"/>
                <a:cs typeface="Arial" panose="020B0604020202020204" pitchFamily="34" charset="0"/>
              </a:rPr>
              <a:t>Sự</a:t>
            </a:r>
            <a:r>
              <a:rPr lang="en-US" sz="1500" dirty="0" smtClean="0">
                <a:latin typeface="Arial" panose="020B0604020202020204" pitchFamily="34" charset="0"/>
                <a:cs typeface="Arial" panose="020B0604020202020204" pitchFamily="34" charset="0"/>
              </a:rPr>
              <a:t> </a:t>
            </a:r>
            <a:r>
              <a:rPr lang="en-US" sz="1500" dirty="0" err="1">
                <a:latin typeface="Arial" panose="020B0604020202020204" pitchFamily="34" charset="0"/>
                <a:cs typeface="Arial" panose="020B0604020202020204" pitchFamily="34" charset="0"/>
              </a:rPr>
              <a:t>cố</a:t>
            </a:r>
            <a:r>
              <a:rPr lang="en-US" sz="1500" dirty="0">
                <a:latin typeface="Arial" panose="020B0604020202020204" pitchFamily="34" charset="0"/>
                <a:cs typeface="Arial" panose="020B0604020202020204" pitchFamily="34" charset="0"/>
              </a:rPr>
              <a:t> </a:t>
            </a:r>
            <a:r>
              <a:rPr lang="en-US" sz="1500" dirty="0" err="1">
                <a:latin typeface="Arial" panose="020B0604020202020204" pitchFamily="34" charset="0"/>
                <a:cs typeface="Arial" panose="020B0604020202020204" pitchFamily="34" charset="0"/>
              </a:rPr>
              <a:t>hóa</a:t>
            </a:r>
            <a:r>
              <a:rPr lang="en-US" sz="1500" dirty="0">
                <a:latin typeface="Arial" panose="020B0604020202020204" pitchFamily="34" charset="0"/>
                <a:cs typeface="Arial" panose="020B0604020202020204" pitchFamily="34" charset="0"/>
              </a:rPr>
              <a:t> </a:t>
            </a:r>
            <a:r>
              <a:rPr lang="en-US" sz="1500" dirty="0" err="1">
                <a:latin typeface="Arial" panose="020B0604020202020204" pitchFamily="34" charset="0"/>
                <a:cs typeface="Arial" panose="020B0604020202020204" pitchFamily="34" charset="0"/>
              </a:rPr>
              <a:t>chất</a:t>
            </a:r>
            <a:r>
              <a:rPr lang="en-US" sz="1500" dirty="0">
                <a:latin typeface="Arial" panose="020B0604020202020204" pitchFamily="34" charset="0"/>
                <a:cs typeface="Arial" panose="020B0604020202020204" pitchFamily="34" charset="0"/>
              </a:rPr>
              <a:t> </a:t>
            </a:r>
            <a:r>
              <a:rPr lang="en-US" sz="1500" dirty="0" err="1">
                <a:latin typeface="Arial" panose="020B0604020202020204" pitchFamily="34" charset="0"/>
                <a:cs typeface="Arial" panose="020B0604020202020204" pitchFamily="34" charset="0"/>
              </a:rPr>
              <a:t>có</a:t>
            </a:r>
            <a:r>
              <a:rPr lang="en-US" sz="1500" dirty="0">
                <a:latin typeface="Arial" panose="020B0604020202020204" pitchFamily="34" charset="0"/>
                <a:cs typeface="Arial" panose="020B0604020202020204" pitchFamily="34" charset="0"/>
              </a:rPr>
              <a:t> </a:t>
            </a:r>
            <a:r>
              <a:rPr lang="en-US" sz="1500" dirty="0" err="1">
                <a:latin typeface="Arial" panose="020B0604020202020204" pitchFamily="34" charset="0"/>
                <a:cs typeface="Arial" panose="020B0604020202020204" pitchFamily="34" charset="0"/>
              </a:rPr>
              <a:t>nhiều</a:t>
            </a:r>
            <a:r>
              <a:rPr lang="en-US" sz="1500" dirty="0">
                <a:latin typeface="Arial" panose="020B0604020202020204" pitchFamily="34" charset="0"/>
                <a:cs typeface="Arial" panose="020B0604020202020204" pitchFamily="34" charset="0"/>
              </a:rPr>
              <a:t> </a:t>
            </a:r>
            <a:r>
              <a:rPr lang="en-US" sz="1500" dirty="0" err="1">
                <a:latin typeface="Arial" panose="020B0604020202020204" pitchFamily="34" charset="0"/>
                <a:cs typeface="Arial" panose="020B0604020202020204" pitchFamily="34" charset="0"/>
              </a:rPr>
              <a:t>mức</a:t>
            </a:r>
            <a:r>
              <a:rPr lang="en-US" sz="1500" dirty="0">
                <a:latin typeface="Arial" panose="020B0604020202020204" pitchFamily="34" charset="0"/>
                <a:cs typeface="Arial" panose="020B0604020202020204" pitchFamily="34" charset="0"/>
              </a:rPr>
              <a:t> </a:t>
            </a:r>
            <a:r>
              <a:rPr lang="en-US" sz="1500" dirty="0" err="1">
                <a:latin typeface="Arial" panose="020B0604020202020204" pitchFamily="34" charset="0"/>
                <a:cs typeface="Arial" panose="020B0604020202020204" pitchFamily="34" charset="0"/>
              </a:rPr>
              <a:t>độ</a:t>
            </a:r>
            <a:r>
              <a:rPr lang="en-US" sz="1500" dirty="0">
                <a:latin typeface="Arial" panose="020B0604020202020204" pitchFamily="34" charset="0"/>
                <a:cs typeface="Arial" panose="020B0604020202020204" pitchFamily="34" charset="0"/>
              </a:rPr>
              <a:t> </a:t>
            </a:r>
            <a:r>
              <a:rPr lang="en-US" sz="1500" dirty="0" err="1">
                <a:latin typeface="Arial" panose="020B0604020202020204" pitchFamily="34" charset="0"/>
                <a:cs typeface="Arial" panose="020B0604020202020204" pitchFamily="34" charset="0"/>
              </a:rPr>
              <a:t>khác</a:t>
            </a:r>
            <a:r>
              <a:rPr lang="en-US" sz="1500" dirty="0">
                <a:latin typeface="Arial" panose="020B0604020202020204" pitchFamily="34" charset="0"/>
                <a:cs typeface="Arial" panose="020B0604020202020204" pitchFamily="34" charset="0"/>
              </a:rPr>
              <a:t> </a:t>
            </a:r>
            <a:r>
              <a:rPr lang="en-US" sz="1500" dirty="0" err="1">
                <a:latin typeface="Arial" panose="020B0604020202020204" pitchFamily="34" charset="0"/>
                <a:cs typeface="Arial" panose="020B0604020202020204" pitchFamily="34" charset="0"/>
              </a:rPr>
              <a:t>nhau</a:t>
            </a:r>
            <a:r>
              <a:rPr lang="en-US" sz="1500" dirty="0">
                <a:latin typeface="Arial" panose="020B0604020202020204" pitchFamily="34" charset="0"/>
                <a:cs typeface="Arial" panose="020B0604020202020204" pitchFamily="34" charset="0"/>
              </a:rPr>
              <a:t> </a:t>
            </a:r>
            <a:r>
              <a:rPr lang="en-US" sz="1500" dirty="0" err="1">
                <a:latin typeface="Arial" panose="020B0604020202020204" pitchFamily="34" charset="0"/>
                <a:cs typeface="Arial" panose="020B0604020202020204" pitchFamily="34" charset="0"/>
              </a:rPr>
              <a:t>và</a:t>
            </a:r>
            <a:r>
              <a:rPr lang="en-US" sz="1500" dirty="0">
                <a:latin typeface="Arial" panose="020B0604020202020204" pitchFamily="34" charset="0"/>
                <a:cs typeface="Arial" panose="020B0604020202020204" pitchFamily="34" charset="0"/>
              </a:rPr>
              <a:t> </a:t>
            </a:r>
            <a:r>
              <a:rPr lang="en-US" sz="1500" dirty="0" err="1">
                <a:latin typeface="Arial" panose="020B0604020202020204" pitchFamily="34" charset="0"/>
                <a:cs typeface="Arial" panose="020B0604020202020204" pitchFamily="34" charset="0"/>
              </a:rPr>
              <a:t>có</a:t>
            </a:r>
            <a:r>
              <a:rPr lang="en-US" sz="1500" dirty="0">
                <a:latin typeface="Arial" panose="020B0604020202020204" pitchFamily="34" charset="0"/>
                <a:cs typeface="Arial" panose="020B0604020202020204" pitchFamily="34" charset="0"/>
              </a:rPr>
              <a:t> </a:t>
            </a:r>
            <a:r>
              <a:rPr lang="en-US" sz="1500" dirty="0" err="1">
                <a:latin typeface="Arial" panose="020B0604020202020204" pitchFamily="34" charset="0"/>
                <a:cs typeface="Arial" panose="020B0604020202020204" pitchFamily="34" charset="0"/>
              </a:rPr>
              <a:t>sự</a:t>
            </a:r>
            <a:r>
              <a:rPr lang="en-US" sz="1500" dirty="0">
                <a:latin typeface="Arial" panose="020B0604020202020204" pitchFamily="34" charset="0"/>
                <a:cs typeface="Arial" panose="020B0604020202020204" pitchFamily="34" charset="0"/>
              </a:rPr>
              <a:t> </a:t>
            </a:r>
            <a:r>
              <a:rPr lang="en-US" sz="1500" dirty="0" err="1">
                <a:latin typeface="Arial" panose="020B0604020202020204" pitchFamily="34" charset="0"/>
                <a:cs typeface="Arial" panose="020B0604020202020204" pitchFamily="34" charset="0"/>
              </a:rPr>
              <a:t>ảnh</a:t>
            </a:r>
            <a:r>
              <a:rPr lang="en-US" sz="1500" dirty="0">
                <a:latin typeface="Arial" panose="020B0604020202020204" pitchFamily="34" charset="0"/>
                <a:cs typeface="Arial" panose="020B0604020202020204" pitchFamily="34" charset="0"/>
              </a:rPr>
              <a:t> </a:t>
            </a:r>
            <a:r>
              <a:rPr lang="en-US" sz="1500" dirty="0" err="1">
                <a:latin typeface="Arial" panose="020B0604020202020204" pitchFamily="34" charset="0"/>
                <a:cs typeface="Arial" panose="020B0604020202020204" pitchFamily="34" charset="0"/>
              </a:rPr>
              <a:t>hưởng</a:t>
            </a:r>
            <a:r>
              <a:rPr lang="en-US" sz="1500" dirty="0">
                <a:latin typeface="Arial" panose="020B0604020202020204" pitchFamily="34" charset="0"/>
                <a:cs typeface="Arial" panose="020B0604020202020204" pitchFamily="34" charset="0"/>
              </a:rPr>
              <a:t> </a:t>
            </a:r>
            <a:r>
              <a:rPr lang="en-US" sz="1500" dirty="0" err="1">
                <a:latin typeface="Arial" panose="020B0604020202020204" pitchFamily="34" charset="0"/>
                <a:cs typeface="Arial" panose="020B0604020202020204" pitchFamily="34" charset="0"/>
              </a:rPr>
              <a:t>khác</a:t>
            </a:r>
            <a:r>
              <a:rPr lang="en-US" sz="1500" dirty="0">
                <a:latin typeface="Arial" panose="020B0604020202020204" pitchFamily="34" charset="0"/>
                <a:cs typeface="Arial" panose="020B0604020202020204" pitchFamily="34" charset="0"/>
              </a:rPr>
              <a:t> </a:t>
            </a:r>
            <a:r>
              <a:rPr lang="en-US" sz="1500" dirty="0" err="1">
                <a:latin typeface="Arial" panose="020B0604020202020204" pitchFamily="34" charset="0"/>
                <a:cs typeface="Arial" panose="020B0604020202020204" pitchFamily="34" charset="0"/>
              </a:rPr>
              <a:t>nhau</a:t>
            </a:r>
            <a:r>
              <a:rPr lang="en-US" sz="1500" dirty="0">
                <a:latin typeface="Arial" panose="020B0604020202020204" pitchFamily="34" charset="0"/>
                <a:cs typeface="Arial" panose="020B0604020202020204" pitchFamily="34" charset="0"/>
              </a:rPr>
              <a:t> </a:t>
            </a:r>
            <a:r>
              <a:rPr lang="en-US" sz="1500" dirty="0" err="1">
                <a:latin typeface="Arial" panose="020B0604020202020204" pitchFamily="34" charset="0"/>
                <a:cs typeface="Arial" panose="020B0604020202020204" pitchFamily="34" charset="0"/>
              </a:rPr>
              <a:t>tới</a:t>
            </a:r>
            <a:r>
              <a:rPr lang="en-US" sz="1500" dirty="0">
                <a:latin typeface="Arial" panose="020B0604020202020204" pitchFamily="34" charset="0"/>
                <a:cs typeface="Arial" panose="020B0604020202020204" pitchFamily="34" charset="0"/>
              </a:rPr>
              <a:t> con </a:t>
            </a:r>
            <a:r>
              <a:rPr lang="en-US" sz="1500" dirty="0" err="1">
                <a:latin typeface="Arial" panose="020B0604020202020204" pitchFamily="34" charset="0"/>
                <a:cs typeface="Arial" panose="020B0604020202020204" pitchFamily="34" charset="0"/>
              </a:rPr>
              <a:t>người</a:t>
            </a:r>
            <a:r>
              <a:rPr lang="en-US" sz="1500" dirty="0">
                <a:latin typeface="Arial" panose="020B0604020202020204" pitchFamily="34" charset="0"/>
                <a:cs typeface="Arial" panose="020B0604020202020204" pitchFamily="34" charset="0"/>
              </a:rPr>
              <a:t> </a:t>
            </a:r>
            <a:r>
              <a:rPr lang="en-US" sz="1500" dirty="0" err="1">
                <a:latin typeface="Arial" panose="020B0604020202020204" pitchFamily="34" charset="0"/>
                <a:cs typeface="Arial" panose="020B0604020202020204" pitchFamily="34" charset="0"/>
              </a:rPr>
              <a:t>và</a:t>
            </a:r>
            <a:r>
              <a:rPr lang="en-US" sz="1500" dirty="0">
                <a:latin typeface="Arial" panose="020B0604020202020204" pitchFamily="34" charset="0"/>
                <a:cs typeface="Arial" panose="020B0604020202020204" pitchFamily="34" charset="0"/>
              </a:rPr>
              <a:t> </a:t>
            </a:r>
            <a:r>
              <a:rPr lang="en-US" sz="1500" dirty="0" err="1">
                <a:latin typeface="Arial" panose="020B0604020202020204" pitchFamily="34" charset="0"/>
                <a:cs typeface="Arial" panose="020B0604020202020204" pitchFamily="34" charset="0"/>
              </a:rPr>
              <a:t>môi</a:t>
            </a:r>
            <a:r>
              <a:rPr lang="en-US" sz="1500" dirty="0">
                <a:latin typeface="Arial" panose="020B0604020202020204" pitchFamily="34" charset="0"/>
                <a:cs typeface="Arial" panose="020B0604020202020204" pitchFamily="34" charset="0"/>
              </a:rPr>
              <a:t> </a:t>
            </a:r>
            <a:r>
              <a:rPr lang="en-US" sz="1500" dirty="0" err="1">
                <a:latin typeface="Arial" panose="020B0604020202020204" pitchFamily="34" charset="0"/>
                <a:cs typeface="Arial" panose="020B0604020202020204" pitchFamily="34" charset="0"/>
              </a:rPr>
              <a:t>trường</a:t>
            </a:r>
            <a:r>
              <a:rPr lang="en-US" sz="1500" dirty="0">
                <a:latin typeface="Arial" panose="020B0604020202020204" pitchFamily="34" charset="0"/>
                <a:cs typeface="Arial" panose="020B0604020202020204" pitchFamily="34" charset="0"/>
              </a:rPr>
              <a:t>. </a:t>
            </a:r>
            <a:r>
              <a:rPr lang="en-US" sz="1500" dirty="0" err="1">
                <a:latin typeface="Arial" panose="020B0604020202020204" pitchFamily="34" charset="0"/>
                <a:cs typeface="Arial" panose="020B0604020202020204" pitchFamily="34" charset="0"/>
              </a:rPr>
              <a:t>Nếu</a:t>
            </a:r>
            <a:r>
              <a:rPr lang="en-US" sz="1500" dirty="0">
                <a:latin typeface="Arial" panose="020B0604020202020204" pitchFamily="34" charset="0"/>
                <a:cs typeface="Arial" panose="020B0604020202020204" pitchFamily="34" charset="0"/>
              </a:rPr>
              <a:t> </a:t>
            </a:r>
            <a:r>
              <a:rPr lang="en-US" sz="1500" dirty="0" err="1">
                <a:latin typeface="Arial" panose="020B0604020202020204" pitchFamily="34" charset="0"/>
                <a:cs typeface="Arial" panose="020B0604020202020204" pitchFamily="34" charset="0"/>
              </a:rPr>
              <a:t>khi</a:t>
            </a:r>
            <a:r>
              <a:rPr lang="en-US" sz="1500" dirty="0">
                <a:latin typeface="Arial" panose="020B0604020202020204" pitchFamily="34" charset="0"/>
                <a:cs typeface="Arial" panose="020B0604020202020204" pitchFamily="34" charset="0"/>
              </a:rPr>
              <a:t> </a:t>
            </a:r>
            <a:r>
              <a:rPr lang="en-US" sz="1500" dirty="0" err="1">
                <a:latin typeface="Arial" panose="020B0604020202020204" pitchFamily="34" charset="0"/>
                <a:cs typeface="Arial" panose="020B0604020202020204" pitchFamily="34" charset="0"/>
              </a:rPr>
              <a:t>có</a:t>
            </a:r>
            <a:r>
              <a:rPr lang="en-US" sz="1500" dirty="0">
                <a:latin typeface="Arial" panose="020B0604020202020204" pitchFamily="34" charset="0"/>
                <a:cs typeface="Arial" panose="020B0604020202020204" pitchFamily="34" charset="0"/>
              </a:rPr>
              <a:t> </a:t>
            </a:r>
            <a:r>
              <a:rPr lang="en-US" sz="1500" dirty="0" err="1">
                <a:latin typeface="Arial" panose="020B0604020202020204" pitchFamily="34" charset="0"/>
                <a:cs typeface="Arial" panose="020B0604020202020204" pitchFamily="34" charset="0"/>
              </a:rPr>
              <a:t>sự</a:t>
            </a:r>
            <a:r>
              <a:rPr lang="en-US" sz="1500" dirty="0">
                <a:latin typeface="Arial" panose="020B0604020202020204" pitchFamily="34" charset="0"/>
                <a:cs typeface="Arial" panose="020B0604020202020204" pitchFamily="34" charset="0"/>
              </a:rPr>
              <a:t> </a:t>
            </a:r>
            <a:r>
              <a:rPr lang="en-US" sz="1500" dirty="0" err="1">
                <a:latin typeface="Arial" panose="020B0604020202020204" pitchFamily="34" charset="0"/>
                <a:cs typeface="Arial" panose="020B0604020202020204" pitchFamily="34" charset="0"/>
              </a:rPr>
              <a:t>cố</a:t>
            </a:r>
            <a:r>
              <a:rPr lang="en-US" sz="1500" dirty="0">
                <a:latin typeface="Arial" panose="020B0604020202020204" pitchFamily="34" charset="0"/>
                <a:cs typeface="Arial" panose="020B0604020202020204" pitchFamily="34" charset="0"/>
              </a:rPr>
              <a:t> </a:t>
            </a:r>
            <a:r>
              <a:rPr lang="en-US" sz="1500" dirty="0" err="1">
                <a:latin typeface="Arial" panose="020B0604020202020204" pitchFamily="34" charset="0"/>
                <a:cs typeface="Arial" panose="020B0604020202020204" pitchFamily="34" charset="0"/>
              </a:rPr>
              <a:t>hóa</a:t>
            </a:r>
            <a:r>
              <a:rPr lang="en-US" sz="1500" dirty="0">
                <a:latin typeface="Arial" panose="020B0604020202020204" pitchFamily="34" charset="0"/>
                <a:cs typeface="Arial" panose="020B0604020202020204" pitchFamily="34" charset="0"/>
              </a:rPr>
              <a:t> </a:t>
            </a:r>
            <a:r>
              <a:rPr lang="en-US" sz="1500" dirty="0" err="1">
                <a:latin typeface="Arial" panose="020B0604020202020204" pitchFamily="34" charset="0"/>
                <a:cs typeface="Arial" panose="020B0604020202020204" pitchFamily="34" charset="0"/>
              </a:rPr>
              <a:t>chất</a:t>
            </a:r>
            <a:r>
              <a:rPr lang="en-US" sz="1500" dirty="0">
                <a:latin typeface="Arial" panose="020B0604020202020204" pitchFamily="34" charset="0"/>
                <a:cs typeface="Arial" panose="020B0604020202020204" pitchFamily="34" charset="0"/>
              </a:rPr>
              <a:t> </a:t>
            </a:r>
            <a:r>
              <a:rPr lang="en-US" sz="1500" dirty="0" err="1">
                <a:latin typeface="Arial" panose="020B0604020202020204" pitchFamily="34" charset="0"/>
                <a:cs typeface="Arial" panose="020B0604020202020204" pitchFamily="34" charset="0"/>
              </a:rPr>
              <a:t>rất</a:t>
            </a:r>
            <a:r>
              <a:rPr lang="en-US" sz="1500" dirty="0">
                <a:latin typeface="Arial" panose="020B0604020202020204" pitchFamily="34" charset="0"/>
                <a:cs typeface="Arial" panose="020B0604020202020204" pitchFamily="34" charset="0"/>
              </a:rPr>
              <a:t> </a:t>
            </a:r>
            <a:r>
              <a:rPr lang="en-US" sz="1500" dirty="0" err="1">
                <a:latin typeface="Arial" panose="020B0604020202020204" pitchFamily="34" charset="0"/>
                <a:cs typeface="Arial" panose="020B0604020202020204" pitchFamily="34" charset="0"/>
              </a:rPr>
              <a:t>nhỏ</a:t>
            </a:r>
            <a:r>
              <a:rPr lang="en-US" sz="1500" dirty="0">
                <a:latin typeface="Arial" panose="020B0604020202020204" pitchFamily="34" charset="0"/>
                <a:cs typeface="Arial" panose="020B0604020202020204" pitchFamily="34" charset="0"/>
              </a:rPr>
              <a:t> </a:t>
            </a:r>
            <a:r>
              <a:rPr lang="en-US" sz="1500" dirty="0" err="1">
                <a:latin typeface="Arial" panose="020B0604020202020204" pitchFamily="34" charset="0"/>
                <a:cs typeface="Arial" panose="020B0604020202020204" pitchFamily="34" charset="0"/>
              </a:rPr>
              <a:t>tại</a:t>
            </a:r>
            <a:r>
              <a:rPr lang="en-US" sz="1500" dirty="0">
                <a:latin typeface="Arial" panose="020B0604020202020204" pitchFamily="34" charset="0"/>
                <a:cs typeface="Arial" panose="020B0604020202020204" pitchFamily="34" charset="0"/>
              </a:rPr>
              <a:t> </a:t>
            </a:r>
            <a:r>
              <a:rPr lang="en-US" sz="1500" dirty="0" err="1">
                <a:latin typeface="Arial" panose="020B0604020202020204" pitchFamily="34" charset="0"/>
                <a:cs typeface="Arial" panose="020B0604020202020204" pitchFamily="34" charset="0"/>
              </a:rPr>
              <a:t>cơ</a:t>
            </a:r>
            <a:r>
              <a:rPr lang="en-US" sz="1500" dirty="0">
                <a:latin typeface="Arial" panose="020B0604020202020204" pitchFamily="34" charset="0"/>
                <a:cs typeface="Arial" panose="020B0604020202020204" pitchFamily="34" charset="0"/>
              </a:rPr>
              <a:t> </a:t>
            </a:r>
            <a:r>
              <a:rPr lang="en-US" sz="1500" dirty="0" err="1">
                <a:latin typeface="Arial" panose="020B0604020202020204" pitchFamily="34" charset="0"/>
                <a:cs typeface="Arial" panose="020B0604020202020204" pitchFamily="34" charset="0"/>
              </a:rPr>
              <a:t>sở</a:t>
            </a:r>
            <a:r>
              <a:rPr lang="en-US" sz="1500" dirty="0">
                <a:latin typeface="Arial" panose="020B0604020202020204" pitchFamily="34" charset="0"/>
                <a:cs typeface="Arial" panose="020B0604020202020204" pitchFamily="34" charset="0"/>
              </a:rPr>
              <a:t> </a:t>
            </a:r>
            <a:r>
              <a:rPr lang="en-US" sz="1500" dirty="0" err="1">
                <a:latin typeface="Arial" panose="020B0604020202020204" pitchFamily="34" charset="0"/>
                <a:cs typeface="Arial" panose="020B0604020202020204" pitchFamily="34" charset="0"/>
              </a:rPr>
              <a:t>hoạt</a:t>
            </a:r>
            <a:r>
              <a:rPr lang="en-US" sz="1500" dirty="0">
                <a:latin typeface="Arial" panose="020B0604020202020204" pitchFamily="34" charset="0"/>
                <a:cs typeface="Arial" panose="020B0604020202020204" pitchFamily="34" charset="0"/>
              </a:rPr>
              <a:t> </a:t>
            </a:r>
            <a:r>
              <a:rPr lang="en-US" sz="1500" dirty="0" err="1">
                <a:latin typeface="Arial" panose="020B0604020202020204" pitchFamily="34" charset="0"/>
                <a:cs typeface="Arial" panose="020B0604020202020204" pitchFamily="34" charset="0"/>
              </a:rPr>
              <a:t>động</a:t>
            </a:r>
            <a:r>
              <a:rPr lang="en-US" sz="1500" dirty="0">
                <a:latin typeface="Arial" panose="020B0604020202020204" pitchFamily="34" charset="0"/>
                <a:cs typeface="Arial" panose="020B0604020202020204" pitchFamily="34" charset="0"/>
              </a:rPr>
              <a:t> </a:t>
            </a:r>
            <a:r>
              <a:rPr lang="en-US" sz="1500" dirty="0" err="1">
                <a:latin typeface="Arial" panose="020B0604020202020204" pitchFamily="34" charset="0"/>
                <a:cs typeface="Arial" panose="020B0604020202020204" pitchFamily="34" charset="0"/>
              </a:rPr>
              <a:t>hóa</a:t>
            </a:r>
            <a:r>
              <a:rPr lang="en-US" sz="1500" dirty="0">
                <a:latin typeface="Arial" panose="020B0604020202020204" pitchFamily="34" charset="0"/>
                <a:cs typeface="Arial" panose="020B0604020202020204" pitchFamily="34" charset="0"/>
              </a:rPr>
              <a:t> </a:t>
            </a:r>
            <a:r>
              <a:rPr lang="en-US" sz="1500" dirty="0" err="1">
                <a:latin typeface="Arial" panose="020B0604020202020204" pitchFamily="34" charset="0"/>
                <a:cs typeface="Arial" panose="020B0604020202020204" pitchFamily="34" charset="0"/>
              </a:rPr>
              <a:t>chất</a:t>
            </a:r>
            <a:r>
              <a:rPr lang="en-US" sz="1500" dirty="0">
                <a:latin typeface="Arial" panose="020B0604020202020204" pitchFamily="34" charset="0"/>
                <a:cs typeface="Arial" panose="020B0604020202020204" pitchFamily="34" charset="0"/>
              </a:rPr>
              <a:t>, </a:t>
            </a:r>
            <a:r>
              <a:rPr lang="en-US" sz="1500" dirty="0" err="1">
                <a:latin typeface="Arial" panose="020B0604020202020204" pitchFamily="34" charset="0"/>
                <a:cs typeface="Arial" panose="020B0604020202020204" pitchFamily="34" charset="0"/>
              </a:rPr>
              <a:t>không</a:t>
            </a:r>
            <a:r>
              <a:rPr lang="en-US" sz="1500" dirty="0">
                <a:latin typeface="Arial" panose="020B0604020202020204" pitchFamily="34" charset="0"/>
                <a:cs typeface="Arial" panose="020B0604020202020204" pitchFamily="34" charset="0"/>
              </a:rPr>
              <a:t> </a:t>
            </a:r>
            <a:r>
              <a:rPr lang="en-US" sz="1500" dirty="0" err="1">
                <a:latin typeface="Arial" panose="020B0604020202020204" pitchFamily="34" charset="0"/>
                <a:cs typeface="Arial" panose="020B0604020202020204" pitchFamily="34" charset="0"/>
              </a:rPr>
              <a:t>gây</a:t>
            </a:r>
            <a:r>
              <a:rPr lang="en-US" sz="1500" dirty="0">
                <a:latin typeface="Arial" panose="020B0604020202020204" pitchFamily="34" charset="0"/>
                <a:cs typeface="Arial" panose="020B0604020202020204" pitchFamily="34" charset="0"/>
              </a:rPr>
              <a:t> </a:t>
            </a:r>
            <a:r>
              <a:rPr lang="en-US" sz="1500" dirty="0" err="1">
                <a:latin typeface="Arial" panose="020B0604020202020204" pitchFamily="34" charset="0"/>
                <a:cs typeface="Arial" panose="020B0604020202020204" pitchFamily="34" charset="0"/>
              </a:rPr>
              <a:t>ảnh</a:t>
            </a:r>
            <a:r>
              <a:rPr lang="en-US" sz="1500" dirty="0">
                <a:latin typeface="Arial" panose="020B0604020202020204" pitchFamily="34" charset="0"/>
                <a:cs typeface="Arial" panose="020B0604020202020204" pitchFamily="34" charset="0"/>
              </a:rPr>
              <a:t> </a:t>
            </a:r>
            <a:r>
              <a:rPr lang="en-US" sz="1500" dirty="0" err="1">
                <a:latin typeface="Arial" panose="020B0604020202020204" pitchFamily="34" charset="0"/>
                <a:cs typeface="Arial" panose="020B0604020202020204" pitchFamily="34" charset="0"/>
              </a:rPr>
              <a:t>hưởng</a:t>
            </a:r>
            <a:r>
              <a:rPr lang="en-US" sz="1500" dirty="0">
                <a:latin typeface="Arial" panose="020B0604020202020204" pitchFamily="34" charset="0"/>
                <a:cs typeface="Arial" panose="020B0604020202020204" pitchFamily="34" charset="0"/>
              </a:rPr>
              <a:t> </a:t>
            </a:r>
            <a:r>
              <a:rPr lang="en-US" sz="1500" dirty="0" err="1">
                <a:latin typeface="Arial" panose="020B0604020202020204" pitchFamily="34" charset="0"/>
                <a:cs typeface="Arial" panose="020B0604020202020204" pitchFamily="34" charset="0"/>
              </a:rPr>
              <a:t>tới</a:t>
            </a:r>
            <a:r>
              <a:rPr lang="en-US" sz="1500" dirty="0">
                <a:latin typeface="Arial" panose="020B0604020202020204" pitchFamily="34" charset="0"/>
                <a:cs typeface="Arial" panose="020B0604020202020204" pitchFamily="34" charset="0"/>
              </a:rPr>
              <a:t> con </a:t>
            </a:r>
            <a:r>
              <a:rPr lang="en-US" sz="1500" dirty="0" err="1">
                <a:latin typeface="Arial" panose="020B0604020202020204" pitchFamily="34" charset="0"/>
                <a:cs typeface="Arial" panose="020B0604020202020204" pitchFamily="34" charset="0"/>
              </a:rPr>
              <a:t>người</a:t>
            </a:r>
            <a:r>
              <a:rPr lang="en-US" sz="1500" dirty="0">
                <a:latin typeface="Arial" panose="020B0604020202020204" pitchFamily="34" charset="0"/>
                <a:cs typeface="Arial" panose="020B0604020202020204" pitchFamily="34" charset="0"/>
              </a:rPr>
              <a:t> </a:t>
            </a:r>
            <a:r>
              <a:rPr lang="en-US" sz="1500" dirty="0" err="1">
                <a:latin typeface="Arial" panose="020B0604020202020204" pitchFamily="34" charset="0"/>
                <a:cs typeface="Arial" panose="020B0604020202020204" pitchFamily="34" charset="0"/>
              </a:rPr>
              <a:t>và</a:t>
            </a:r>
            <a:r>
              <a:rPr lang="en-US" sz="1500" dirty="0">
                <a:latin typeface="Arial" panose="020B0604020202020204" pitchFamily="34" charset="0"/>
                <a:cs typeface="Arial" panose="020B0604020202020204" pitchFamily="34" charset="0"/>
              </a:rPr>
              <a:t> </a:t>
            </a:r>
            <a:r>
              <a:rPr lang="en-US" sz="1500" dirty="0" err="1">
                <a:latin typeface="Arial" panose="020B0604020202020204" pitchFamily="34" charset="0"/>
                <a:cs typeface="Arial" panose="020B0604020202020204" pitchFamily="34" charset="0"/>
              </a:rPr>
              <a:t>môi</a:t>
            </a:r>
            <a:r>
              <a:rPr lang="en-US" sz="1500" dirty="0">
                <a:latin typeface="Arial" panose="020B0604020202020204" pitchFamily="34" charset="0"/>
                <a:cs typeface="Arial" panose="020B0604020202020204" pitchFamily="34" charset="0"/>
              </a:rPr>
              <a:t> </a:t>
            </a:r>
            <a:r>
              <a:rPr lang="en-US" sz="1500" dirty="0" err="1">
                <a:latin typeface="Arial" panose="020B0604020202020204" pitchFamily="34" charset="0"/>
                <a:cs typeface="Arial" panose="020B0604020202020204" pitchFamily="34" charset="0"/>
              </a:rPr>
              <a:t>trường</a:t>
            </a:r>
            <a:r>
              <a:rPr lang="en-US" sz="1500" dirty="0">
                <a:latin typeface="Arial" panose="020B0604020202020204" pitchFamily="34" charset="0"/>
                <a:cs typeface="Arial" panose="020B0604020202020204" pitchFamily="34" charset="0"/>
              </a:rPr>
              <a:t> </a:t>
            </a:r>
            <a:r>
              <a:rPr lang="en-US" sz="1500" dirty="0" err="1">
                <a:latin typeface="Arial" panose="020B0604020202020204" pitchFamily="34" charset="0"/>
                <a:cs typeface="Arial" panose="020B0604020202020204" pitchFamily="34" charset="0"/>
              </a:rPr>
              <a:t>bên</a:t>
            </a:r>
            <a:r>
              <a:rPr lang="en-US" sz="1500" dirty="0">
                <a:latin typeface="Arial" panose="020B0604020202020204" pitchFamily="34" charset="0"/>
                <a:cs typeface="Arial" panose="020B0604020202020204" pitchFamily="34" charset="0"/>
              </a:rPr>
              <a:t> </a:t>
            </a:r>
            <a:r>
              <a:rPr lang="en-US" sz="1500" dirty="0" err="1">
                <a:latin typeface="Arial" panose="020B0604020202020204" pitchFamily="34" charset="0"/>
                <a:cs typeface="Arial" panose="020B0604020202020204" pitchFamily="34" charset="0"/>
              </a:rPr>
              <a:t>ngoài</a:t>
            </a:r>
            <a:r>
              <a:rPr lang="en-US" sz="1500" dirty="0">
                <a:latin typeface="Arial" panose="020B0604020202020204" pitchFamily="34" charset="0"/>
                <a:cs typeface="Arial" panose="020B0604020202020204" pitchFamily="34" charset="0"/>
              </a:rPr>
              <a:t> </a:t>
            </a:r>
            <a:r>
              <a:rPr lang="en-US" sz="1500" dirty="0" err="1">
                <a:latin typeface="Arial" panose="020B0604020202020204" pitchFamily="34" charset="0"/>
                <a:cs typeface="Arial" panose="020B0604020202020204" pitchFamily="34" charset="0"/>
              </a:rPr>
              <a:t>khu</a:t>
            </a:r>
            <a:r>
              <a:rPr lang="en-US" sz="1500" dirty="0">
                <a:latin typeface="Arial" panose="020B0604020202020204" pitchFamily="34" charset="0"/>
                <a:cs typeface="Arial" panose="020B0604020202020204" pitchFamily="34" charset="0"/>
              </a:rPr>
              <a:t> </a:t>
            </a:r>
            <a:r>
              <a:rPr lang="en-US" sz="1500" dirty="0" err="1">
                <a:latin typeface="Arial" panose="020B0604020202020204" pitchFamily="34" charset="0"/>
                <a:cs typeface="Arial" panose="020B0604020202020204" pitchFamily="34" charset="0"/>
              </a:rPr>
              <a:t>vực</a:t>
            </a:r>
            <a:r>
              <a:rPr lang="en-US" sz="1500" dirty="0">
                <a:latin typeface="Arial" panose="020B0604020202020204" pitchFamily="34" charset="0"/>
                <a:cs typeface="Arial" panose="020B0604020202020204" pitchFamily="34" charset="0"/>
              </a:rPr>
              <a:t> </a:t>
            </a:r>
            <a:r>
              <a:rPr lang="en-US" sz="1500" dirty="0" err="1">
                <a:latin typeface="Arial" panose="020B0604020202020204" pitchFamily="34" charset="0"/>
                <a:cs typeface="Arial" panose="020B0604020202020204" pitchFamily="34" charset="0"/>
              </a:rPr>
              <a:t>của</a:t>
            </a:r>
            <a:r>
              <a:rPr lang="en-US" sz="1500" dirty="0">
                <a:latin typeface="Arial" panose="020B0604020202020204" pitchFamily="34" charset="0"/>
                <a:cs typeface="Arial" panose="020B0604020202020204" pitchFamily="34" charset="0"/>
              </a:rPr>
              <a:t> </a:t>
            </a:r>
            <a:r>
              <a:rPr lang="en-US" sz="1500" dirty="0" err="1">
                <a:latin typeface="Arial" panose="020B0604020202020204" pitchFamily="34" charset="0"/>
                <a:cs typeface="Arial" panose="020B0604020202020204" pitchFamily="34" charset="0"/>
              </a:rPr>
              <a:t>cơ</a:t>
            </a:r>
            <a:r>
              <a:rPr lang="en-US" sz="1500" dirty="0">
                <a:latin typeface="Arial" panose="020B0604020202020204" pitchFamily="34" charset="0"/>
                <a:cs typeface="Arial" panose="020B0604020202020204" pitchFamily="34" charset="0"/>
              </a:rPr>
              <a:t> </a:t>
            </a:r>
            <a:r>
              <a:rPr lang="en-US" sz="1500" dirty="0" err="1">
                <a:latin typeface="Arial" panose="020B0604020202020204" pitchFamily="34" charset="0"/>
                <a:cs typeface="Arial" panose="020B0604020202020204" pitchFamily="34" charset="0"/>
              </a:rPr>
              <a:t>sở</a:t>
            </a:r>
            <a:r>
              <a:rPr lang="en-US" sz="1500" dirty="0">
                <a:latin typeface="Arial" panose="020B0604020202020204" pitchFamily="34" charset="0"/>
                <a:cs typeface="Arial" panose="020B0604020202020204" pitchFamily="34" charset="0"/>
              </a:rPr>
              <a:t>, </a:t>
            </a:r>
            <a:r>
              <a:rPr lang="en-US" sz="1500" dirty="0" err="1">
                <a:latin typeface="Arial" panose="020B0604020202020204" pitchFamily="34" charset="0"/>
                <a:cs typeface="Arial" panose="020B0604020202020204" pitchFamily="34" charset="0"/>
              </a:rPr>
              <a:t>cơ</a:t>
            </a:r>
            <a:r>
              <a:rPr lang="en-US" sz="1500" dirty="0">
                <a:latin typeface="Arial" panose="020B0604020202020204" pitchFamily="34" charset="0"/>
                <a:cs typeface="Arial" panose="020B0604020202020204" pitchFamily="34" charset="0"/>
              </a:rPr>
              <a:t> </a:t>
            </a:r>
            <a:r>
              <a:rPr lang="en-US" sz="1500" dirty="0" err="1">
                <a:latin typeface="Arial" panose="020B0604020202020204" pitchFamily="34" charset="0"/>
                <a:cs typeface="Arial" panose="020B0604020202020204" pitchFamily="34" charset="0"/>
              </a:rPr>
              <a:t>sở</a:t>
            </a:r>
            <a:r>
              <a:rPr lang="en-US" sz="1500" dirty="0">
                <a:latin typeface="Arial" panose="020B0604020202020204" pitchFamily="34" charset="0"/>
                <a:cs typeface="Arial" panose="020B0604020202020204" pitchFamily="34" charset="0"/>
              </a:rPr>
              <a:t> </a:t>
            </a:r>
            <a:r>
              <a:rPr lang="en-US" sz="1500" dirty="0" err="1">
                <a:latin typeface="Arial" panose="020B0604020202020204" pitchFamily="34" charset="0"/>
                <a:cs typeface="Arial" panose="020B0604020202020204" pitchFamily="34" charset="0"/>
              </a:rPr>
              <a:t>tự</a:t>
            </a:r>
            <a:r>
              <a:rPr lang="en-US" sz="1500" dirty="0">
                <a:latin typeface="Arial" panose="020B0604020202020204" pitchFamily="34" charset="0"/>
                <a:cs typeface="Arial" panose="020B0604020202020204" pitchFamily="34" charset="0"/>
              </a:rPr>
              <a:t> </a:t>
            </a:r>
            <a:r>
              <a:rPr lang="en-US" sz="1500" dirty="0" err="1">
                <a:latin typeface="Arial" panose="020B0604020202020204" pitchFamily="34" charset="0"/>
                <a:cs typeface="Arial" panose="020B0604020202020204" pitchFamily="34" charset="0"/>
              </a:rPr>
              <a:t>xử</a:t>
            </a:r>
            <a:r>
              <a:rPr lang="en-US" sz="1500" dirty="0">
                <a:latin typeface="Arial" panose="020B0604020202020204" pitchFamily="34" charset="0"/>
                <a:cs typeface="Arial" panose="020B0604020202020204" pitchFamily="34" charset="0"/>
              </a:rPr>
              <a:t> </a:t>
            </a:r>
            <a:r>
              <a:rPr lang="en-US" sz="1500" dirty="0" err="1">
                <a:latin typeface="Arial" panose="020B0604020202020204" pitchFamily="34" charset="0"/>
                <a:cs typeface="Arial" panose="020B0604020202020204" pitchFamily="34" charset="0"/>
              </a:rPr>
              <a:t>lý</a:t>
            </a:r>
            <a:r>
              <a:rPr lang="en-US" sz="1500" dirty="0">
                <a:latin typeface="Arial" panose="020B0604020202020204" pitchFamily="34" charset="0"/>
                <a:cs typeface="Arial" panose="020B0604020202020204" pitchFamily="34" charset="0"/>
              </a:rPr>
              <a:t>, </a:t>
            </a:r>
            <a:r>
              <a:rPr lang="en-US" sz="1500" dirty="0" err="1">
                <a:latin typeface="Arial" panose="020B0604020202020204" pitchFamily="34" charset="0"/>
                <a:cs typeface="Arial" panose="020B0604020202020204" pitchFamily="34" charset="0"/>
              </a:rPr>
              <a:t>khắc</a:t>
            </a:r>
            <a:r>
              <a:rPr lang="en-US" sz="1500" dirty="0">
                <a:latin typeface="Arial" panose="020B0604020202020204" pitchFamily="34" charset="0"/>
                <a:cs typeface="Arial" panose="020B0604020202020204" pitchFamily="34" charset="0"/>
              </a:rPr>
              <a:t> </a:t>
            </a:r>
            <a:r>
              <a:rPr lang="en-US" sz="1500" dirty="0" err="1">
                <a:latin typeface="Arial" panose="020B0604020202020204" pitchFamily="34" charset="0"/>
                <a:cs typeface="Arial" panose="020B0604020202020204" pitchFamily="34" charset="0"/>
              </a:rPr>
              <a:t>phục</a:t>
            </a:r>
            <a:r>
              <a:rPr lang="en-US" sz="1500" dirty="0">
                <a:latin typeface="Arial" panose="020B0604020202020204" pitchFamily="34" charset="0"/>
                <a:cs typeface="Arial" panose="020B0604020202020204" pitchFamily="34" charset="0"/>
              </a:rPr>
              <a:t> </a:t>
            </a:r>
            <a:r>
              <a:rPr lang="en-US" sz="1500" dirty="0" err="1">
                <a:latin typeface="Arial" panose="020B0604020202020204" pitchFamily="34" charset="0"/>
                <a:cs typeface="Arial" panose="020B0604020202020204" pitchFamily="34" charset="0"/>
              </a:rPr>
              <a:t>được</a:t>
            </a:r>
            <a:r>
              <a:rPr lang="en-US" sz="1500" dirty="0">
                <a:latin typeface="Arial" panose="020B0604020202020204" pitchFamily="34" charset="0"/>
                <a:cs typeface="Arial" panose="020B0604020202020204" pitchFamily="34" charset="0"/>
              </a:rPr>
              <a:t> </a:t>
            </a:r>
            <a:r>
              <a:rPr lang="en-US" sz="1500" dirty="0" err="1">
                <a:latin typeface="Arial" panose="020B0604020202020204" pitchFamily="34" charset="0"/>
                <a:cs typeface="Arial" panose="020B0604020202020204" pitchFamily="34" charset="0"/>
              </a:rPr>
              <a:t>thì</a:t>
            </a:r>
            <a:r>
              <a:rPr lang="en-US" sz="1500" dirty="0">
                <a:latin typeface="Arial" panose="020B0604020202020204" pitchFamily="34" charset="0"/>
                <a:cs typeface="Arial" panose="020B0604020202020204" pitchFamily="34" charset="0"/>
              </a:rPr>
              <a:t> </a:t>
            </a:r>
            <a:r>
              <a:rPr lang="en-US" sz="1500" dirty="0" err="1">
                <a:latin typeface="Arial" panose="020B0604020202020204" pitchFamily="34" charset="0"/>
                <a:cs typeface="Arial" panose="020B0604020202020204" pitchFamily="34" charset="0"/>
              </a:rPr>
              <a:t>việc</a:t>
            </a:r>
            <a:r>
              <a:rPr lang="en-US" sz="1500" dirty="0">
                <a:latin typeface="Arial" panose="020B0604020202020204" pitchFamily="34" charset="0"/>
                <a:cs typeface="Arial" panose="020B0604020202020204" pitchFamily="34" charset="0"/>
              </a:rPr>
              <a:t> </a:t>
            </a:r>
            <a:r>
              <a:rPr lang="en-US" sz="1500" dirty="0" err="1">
                <a:latin typeface="Arial" panose="020B0604020202020204" pitchFamily="34" charset="0"/>
                <a:cs typeface="Arial" panose="020B0604020202020204" pitchFamily="34" charset="0"/>
              </a:rPr>
              <a:t>báo</a:t>
            </a:r>
            <a:r>
              <a:rPr lang="en-US" sz="1500" dirty="0">
                <a:latin typeface="Arial" panose="020B0604020202020204" pitchFamily="34" charset="0"/>
                <a:cs typeface="Arial" panose="020B0604020202020204" pitchFamily="34" charset="0"/>
              </a:rPr>
              <a:t> </a:t>
            </a:r>
            <a:r>
              <a:rPr lang="en-US" sz="1500" dirty="0" err="1">
                <a:latin typeface="Arial" panose="020B0604020202020204" pitchFamily="34" charset="0"/>
                <a:cs typeface="Arial" panose="020B0604020202020204" pitchFamily="34" charset="0"/>
              </a:rPr>
              <a:t>cáo</a:t>
            </a:r>
            <a:r>
              <a:rPr lang="en-US" sz="1500" dirty="0">
                <a:latin typeface="Arial" panose="020B0604020202020204" pitchFamily="34" charset="0"/>
                <a:cs typeface="Arial" panose="020B0604020202020204" pitchFamily="34" charset="0"/>
              </a:rPr>
              <a:t> </a:t>
            </a:r>
            <a:r>
              <a:rPr lang="en-US" sz="1500" dirty="0" err="1">
                <a:latin typeface="Arial" panose="020B0604020202020204" pitchFamily="34" charset="0"/>
                <a:cs typeface="Arial" panose="020B0604020202020204" pitchFamily="34" charset="0"/>
              </a:rPr>
              <a:t>theo</a:t>
            </a:r>
            <a:r>
              <a:rPr lang="en-US" sz="1500" dirty="0">
                <a:latin typeface="Arial" panose="020B0604020202020204" pitchFamily="34" charset="0"/>
                <a:cs typeface="Arial" panose="020B0604020202020204" pitchFamily="34" charset="0"/>
              </a:rPr>
              <a:t> </a:t>
            </a:r>
            <a:r>
              <a:rPr lang="en-US" sz="1500" dirty="0" err="1">
                <a:latin typeface="Arial" panose="020B0604020202020204" pitchFamily="34" charset="0"/>
                <a:cs typeface="Arial" panose="020B0604020202020204" pitchFamily="34" charset="0"/>
              </a:rPr>
              <a:t>như</a:t>
            </a:r>
            <a:r>
              <a:rPr lang="en-US" sz="1500" dirty="0">
                <a:latin typeface="Arial" panose="020B0604020202020204" pitchFamily="34" charset="0"/>
                <a:cs typeface="Arial" panose="020B0604020202020204" pitchFamily="34" charset="0"/>
              </a:rPr>
              <a:t> </a:t>
            </a:r>
            <a:r>
              <a:rPr lang="en-US" sz="1500" dirty="0" err="1">
                <a:latin typeface="Arial" panose="020B0604020202020204" pitchFamily="34" charset="0"/>
                <a:cs typeface="Arial" panose="020B0604020202020204" pitchFamily="34" charset="0"/>
              </a:rPr>
              <a:t>quy</a:t>
            </a:r>
            <a:r>
              <a:rPr lang="en-US" sz="1500" dirty="0">
                <a:latin typeface="Arial" panose="020B0604020202020204" pitchFamily="34" charset="0"/>
                <a:cs typeface="Arial" panose="020B0604020202020204" pitchFamily="34" charset="0"/>
              </a:rPr>
              <a:t> </a:t>
            </a:r>
            <a:r>
              <a:rPr lang="en-US" sz="1500" dirty="0" err="1">
                <a:latin typeface="Arial" panose="020B0604020202020204" pitchFamily="34" charset="0"/>
                <a:cs typeface="Arial" panose="020B0604020202020204" pitchFamily="34" charset="0"/>
              </a:rPr>
              <a:t>định</a:t>
            </a:r>
            <a:r>
              <a:rPr lang="en-US" sz="1500" dirty="0">
                <a:latin typeface="Arial" panose="020B0604020202020204" pitchFamily="34" charset="0"/>
                <a:cs typeface="Arial" panose="020B0604020202020204" pitchFamily="34" charset="0"/>
              </a:rPr>
              <a:t> </a:t>
            </a:r>
            <a:r>
              <a:rPr lang="en-US" sz="1500" dirty="0" err="1">
                <a:latin typeface="Arial" panose="020B0604020202020204" pitchFamily="34" charset="0"/>
                <a:cs typeface="Arial" panose="020B0604020202020204" pitchFamily="34" charset="0"/>
              </a:rPr>
              <a:t>gây</a:t>
            </a:r>
            <a:r>
              <a:rPr lang="en-US" sz="1500" dirty="0">
                <a:latin typeface="Arial" panose="020B0604020202020204" pitchFamily="34" charset="0"/>
                <a:cs typeface="Arial" panose="020B0604020202020204" pitchFamily="34" charset="0"/>
              </a:rPr>
              <a:t> </a:t>
            </a:r>
            <a:r>
              <a:rPr lang="en-US" sz="1500" dirty="0" err="1">
                <a:latin typeface="Arial" panose="020B0604020202020204" pitchFamily="34" charset="0"/>
                <a:cs typeface="Arial" panose="020B0604020202020204" pitchFamily="34" charset="0"/>
              </a:rPr>
              <a:t>mất</a:t>
            </a:r>
            <a:r>
              <a:rPr lang="en-US" sz="1500" dirty="0">
                <a:latin typeface="Arial" panose="020B0604020202020204" pitchFamily="34" charset="0"/>
                <a:cs typeface="Arial" panose="020B0604020202020204" pitchFamily="34" charset="0"/>
              </a:rPr>
              <a:t> </a:t>
            </a:r>
            <a:r>
              <a:rPr lang="en-US" sz="1500" dirty="0" err="1">
                <a:latin typeface="Arial" panose="020B0604020202020204" pitchFamily="34" charset="0"/>
                <a:cs typeface="Arial" panose="020B0604020202020204" pitchFamily="34" charset="0"/>
              </a:rPr>
              <a:t>thời</a:t>
            </a:r>
            <a:r>
              <a:rPr lang="en-US" sz="1500" dirty="0">
                <a:latin typeface="Arial" panose="020B0604020202020204" pitchFamily="34" charset="0"/>
                <a:cs typeface="Arial" panose="020B0604020202020204" pitchFamily="34" charset="0"/>
              </a:rPr>
              <a:t> </a:t>
            </a:r>
            <a:r>
              <a:rPr lang="en-US" sz="1500" dirty="0" err="1">
                <a:latin typeface="Arial" panose="020B0604020202020204" pitchFamily="34" charset="0"/>
                <a:cs typeface="Arial" panose="020B0604020202020204" pitchFamily="34" charset="0"/>
              </a:rPr>
              <a:t>gian</a:t>
            </a:r>
            <a:r>
              <a:rPr lang="en-US" sz="1500" dirty="0">
                <a:latin typeface="Arial" panose="020B0604020202020204" pitchFamily="34" charset="0"/>
                <a:cs typeface="Arial" panose="020B0604020202020204" pitchFamily="34" charset="0"/>
              </a:rPr>
              <a:t> </a:t>
            </a:r>
            <a:r>
              <a:rPr lang="en-US" sz="1500" dirty="0" err="1">
                <a:latin typeface="Arial" panose="020B0604020202020204" pitchFamily="34" charset="0"/>
                <a:cs typeface="Arial" panose="020B0604020202020204" pitchFamily="34" charset="0"/>
              </a:rPr>
              <a:t>của</a:t>
            </a:r>
            <a:r>
              <a:rPr lang="en-US" sz="1500" dirty="0">
                <a:latin typeface="Arial" panose="020B0604020202020204" pitchFamily="34" charset="0"/>
                <a:cs typeface="Arial" panose="020B0604020202020204" pitchFamily="34" charset="0"/>
              </a:rPr>
              <a:t> </a:t>
            </a:r>
            <a:r>
              <a:rPr lang="en-US" sz="1500" dirty="0" err="1">
                <a:latin typeface="Arial" panose="020B0604020202020204" pitchFamily="34" charset="0"/>
                <a:cs typeface="Arial" panose="020B0604020202020204" pitchFamily="34" charset="0"/>
              </a:rPr>
              <a:t>cả</a:t>
            </a:r>
            <a:r>
              <a:rPr lang="en-US" sz="1500" dirty="0">
                <a:latin typeface="Arial" panose="020B0604020202020204" pitchFamily="34" charset="0"/>
                <a:cs typeface="Arial" panose="020B0604020202020204" pitchFamily="34" charset="0"/>
              </a:rPr>
              <a:t> </a:t>
            </a:r>
            <a:r>
              <a:rPr lang="en-US" sz="1500" dirty="0" err="1">
                <a:latin typeface="Arial" panose="020B0604020202020204" pitchFamily="34" charset="0"/>
                <a:cs typeface="Arial" panose="020B0604020202020204" pitchFamily="34" charset="0"/>
              </a:rPr>
              <a:t>cơ</a:t>
            </a:r>
            <a:r>
              <a:rPr lang="en-US" sz="1500" dirty="0">
                <a:latin typeface="Arial" panose="020B0604020202020204" pitchFamily="34" charset="0"/>
                <a:cs typeface="Arial" panose="020B0604020202020204" pitchFamily="34" charset="0"/>
              </a:rPr>
              <a:t> </a:t>
            </a:r>
            <a:r>
              <a:rPr lang="en-US" sz="1500" dirty="0" err="1">
                <a:latin typeface="Arial" panose="020B0604020202020204" pitchFamily="34" charset="0"/>
                <a:cs typeface="Arial" panose="020B0604020202020204" pitchFamily="34" charset="0"/>
              </a:rPr>
              <a:t>sở</a:t>
            </a:r>
            <a:r>
              <a:rPr lang="en-US" sz="1500" dirty="0">
                <a:latin typeface="Arial" panose="020B0604020202020204" pitchFamily="34" charset="0"/>
                <a:cs typeface="Arial" panose="020B0604020202020204" pitchFamily="34" charset="0"/>
              </a:rPr>
              <a:t> </a:t>
            </a:r>
            <a:r>
              <a:rPr lang="en-US" sz="1500" dirty="0" err="1">
                <a:latin typeface="Arial" panose="020B0604020202020204" pitchFamily="34" charset="0"/>
                <a:cs typeface="Arial" panose="020B0604020202020204" pitchFamily="34" charset="0"/>
              </a:rPr>
              <a:t>lẫn</a:t>
            </a:r>
            <a:r>
              <a:rPr lang="en-US" sz="1500" dirty="0">
                <a:latin typeface="Arial" panose="020B0604020202020204" pitchFamily="34" charset="0"/>
                <a:cs typeface="Arial" panose="020B0604020202020204" pitchFamily="34" charset="0"/>
              </a:rPr>
              <a:t> </a:t>
            </a:r>
            <a:r>
              <a:rPr lang="en-US" sz="1500" dirty="0" err="1">
                <a:latin typeface="Arial" panose="020B0604020202020204" pitchFamily="34" charset="0"/>
                <a:cs typeface="Arial" panose="020B0604020202020204" pitchFamily="34" charset="0"/>
              </a:rPr>
              <a:t>cơ</a:t>
            </a:r>
            <a:r>
              <a:rPr lang="en-US" sz="1500" dirty="0">
                <a:latin typeface="Arial" panose="020B0604020202020204" pitchFamily="34" charset="0"/>
                <a:cs typeface="Arial" panose="020B0604020202020204" pitchFamily="34" charset="0"/>
              </a:rPr>
              <a:t> </a:t>
            </a:r>
            <a:r>
              <a:rPr lang="en-US" sz="1500" dirty="0" err="1">
                <a:latin typeface="Arial" panose="020B0604020202020204" pitchFamily="34" charset="0"/>
                <a:cs typeface="Arial" panose="020B0604020202020204" pitchFamily="34" charset="0"/>
              </a:rPr>
              <a:t>quan</a:t>
            </a:r>
            <a:r>
              <a:rPr lang="en-US" sz="1500" dirty="0">
                <a:latin typeface="Arial" panose="020B0604020202020204" pitchFamily="34" charset="0"/>
                <a:cs typeface="Arial" panose="020B0604020202020204" pitchFamily="34" charset="0"/>
              </a:rPr>
              <a:t> </a:t>
            </a:r>
            <a:r>
              <a:rPr lang="en-US" sz="1500" dirty="0" err="1">
                <a:latin typeface="Arial" panose="020B0604020202020204" pitchFamily="34" charset="0"/>
                <a:cs typeface="Arial" panose="020B0604020202020204" pitchFamily="34" charset="0"/>
              </a:rPr>
              <a:t>nhà</a:t>
            </a:r>
            <a:r>
              <a:rPr lang="en-US" sz="1500" dirty="0">
                <a:latin typeface="Arial" panose="020B0604020202020204" pitchFamily="34" charset="0"/>
                <a:cs typeface="Arial" panose="020B0604020202020204" pitchFamily="34" charset="0"/>
              </a:rPr>
              <a:t> </a:t>
            </a:r>
            <a:r>
              <a:rPr lang="en-US" sz="1500" dirty="0" err="1">
                <a:latin typeface="Arial" panose="020B0604020202020204" pitchFamily="34" charset="0"/>
                <a:cs typeface="Arial" panose="020B0604020202020204" pitchFamily="34" charset="0"/>
              </a:rPr>
              <a:t>nước</a:t>
            </a:r>
            <a:r>
              <a:rPr lang="en-US" sz="1500" dirty="0">
                <a:latin typeface="Arial" panose="020B0604020202020204" pitchFamily="34" charset="0"/>
                <a:cs typeface="Arial" panose="020B0604020202020204" pitchFamily="34" charset="0"/>
              </a:rPr>
              <a:t> </a:t>
            </a:r>
            <a:endParaRPr lang="en-US" sz="1500" dirty="0" smtClean="0">
              <a:latin typeface="Arial" panose="020B0604020202020204" pitchFamily="34" charset="0"/>
              <a:cs typeface="Arial" panose="020B0604020202020204" pitchFamily="34" charset="0"/>
            </a:endParaRPr>
          </a:p>
          <a:p>
            <a:pPr marL="285750" indent="-285750">
              <a:buFontTx/>
              <a:buChar char="-"/>
            </a:pPr>
            <a:r>
              <a:rPr lang="en-US" sz="1500" dirty="0" err="1" smtClean="0">
                <a:latin typeface="Arial" panose="020B0604020202020204" pitchFamily="34" charset="0"/>
                <a:cs typeface="Arial" panose="020B0604020202020204" pitchFamily="34" charset="0"/>
              </a:rPr>
              <a:t>Khi</a:t>
            </a:r>
            <a:r>
              <a:rPr lang="en-US" sz="1500" dirty="0" smtClean="0">
                <a:latin typeface="Arial" panose="020B0604020202020204" pitchFamily="34" charset="0"/>
                <a:cs typeface="Arial" panose="020B0604020202020204" pitchFamily="34" charset="0"/>
              </a:rPr>
              <a:t> </a:t>
            </a:r>
            <a:r>
              <a:rPr lang="en-US" sz="1500" dirty="0" err="1">
                <a:latin typeface="Arial" panose="020B0604020202020204" pitchFamily="34" charset="0"/>
                <a:cs typeface="Arial" panose="020B0604020202020204" pitchFamily="34" charset="0"/>
              </a:rPr>
              <a:t>có</a:t>
            </a:r>
            <a:r>
              <a:rPr lang="en-US" sz="1500" dirty="0">
                <a:latin typeface="Arial" panose="020B0604020202020204" pitchFamily="34" charset="0"/>
                <a:cs typeface="Arial" panose="020B0604020202020204" pitchFamily="34" charset="0"/>
              </a:rPr>
              <a:t> </a:t>
            </a:r>
            <a:r>
              <a:rPr lang="en-US" sz="1500" dirty="0" err="1">
                <a:latin typeface="Arial" panose="020B0604020202020204" pitchFamily="34" charset="0"/>
                <a:cs typeface="Arial" panose="020B0604020202020204" pitchFamily="34" charset="0"/>
              </a:rPr>
              <a:t>sự</a:t>
            </a:r>
            <a:r>
              <a:rPr lang="en-US" sz="1500" dirty="0">
                <a:latin typeface="Arial" panose="020B0604020202020204" pitchFamily="34" charset="0"/>
                <a:cs typeface="Arial" panose="020B0604020202020204" pitchFamily="34" charset="0"/>
              </a:rPr>
              <a:t> </a:t>
            </a:r>
            <a:r>
              <a:rPr lang="en-US" sz="1500" dirty="0" err="1">
                <a:latin typeface="Arial" panose="020B0604020202020204" pitchFamily="34" charset="0"/>
                <a:cs typeface="Arial" panose="020B0604020202020204" pitchFamily="34" charset="0"/>
              </a:rPr>
              <a:t>cố</a:t>
            </a:r>
            <a:r>
              <a:rPr lang="en-US" sz="1500" dirty="0">
                <a:latin typeface="Arial" panose="020B0604020202020204" pitchFamily="34" charset="0"/>
                <a:cs typeface="Arial" panose="020B0604020202020204" pitchFamily="34" charset="0"/>
              </a:rPr>
              <a:t> </a:t>
            </a:r>
            <a:r>
              <a:rPr lang="en-US" sz="1500" dirty="0" err="1">
                <a:latin typeface="Arial" panose="020B0604020202020204" pitchFamily="34" charset="0"/>
                <a:cs typeface="Arial" panose="020B0604020202020204" pitchFamily="34" charset="0"/>
              </a:rPr>
              <a:t>xảy</a:t>
            </a:r>
            <a:r>
              <a:rPr lang="en-US" sz="1500" dirty="0">
                <a:latin typeface="Arial" panose="020B0604020202020204" pitchFamily="34" charset="0"/>
                <a:cs typeface="Arial" panose="020B0604020202020204" pitchFamily="34" charset="0"/>
              </a:rPr>
              <a:t> ra, </a:t>
            </a:r>
            <a:r>
              <a:rPr lang="en-US" sz="1500" dirty="0" err="1">
                <a:latin typeface="Arial" panose="020B0604020202020204" pitchFamily="34" charset="0"/>
                <a:cs typeface="Arial" panose="020B0604020202020204" pitchFamily="34" charset="0"/>
              </a:rPr>
              <a:t>việc</a:t>
            </a:r>
            <a:r>
              <a:rPr lang="en-US" sz="1500" dirty="0">
                <a:latin typeface="Arial" panose="020B0604020202020204" pitchFamily="34" charset="0"/>
                <a:cs typeface="Arial" panose="020B0604020202020204" pitchFamily="34" charset="0"/>
              </a:rPr>
              <a:t> </a:t>
            </a:r>
            <a:r>
              <a:rPr lang="en-US" sz="1500" dirty="0" err="1">
                <a:latin typeface="Arial" panose="020B0604020202020204" pitchFamily="34" charset="0"/>
                <a:cs typeface="Arial" panose="020B0604020202020204" pitchFamily="34" charset="0"/>
              </a:rPr>
              <a:t>xử</a:t>
            </a:r>
            <a:r>
              <a:rPr lang="en-US" sz="1500" dirty="0">
                <a:latin typeface="Arial" panose="020B0604020202020204" pitchFamily="34" charset="0"/>
                <a:cs typeface="Arial" panose="020B0604020202020204" pitchFamily="34" charset="0"/>
              </a:rPr>
              <a:t> </a:t>
            </a:r>
            <a:r>
              <a:rPr lang="en-US" sz="1500" dirty="0" err="1">
                <a:latin typeface="Arial" panose="020B0604020202020204" pitchFamily="34" charset="0"/>
                <a:cs typeface="Arial" panose="020B0604020202020204" pitchFamily="34" charset="0"/>
              </a:rPr>
              <a:t>lý</a:t>
            </a:r>
            <a:r>
              <a:rPr lang="en-US" sz="1500" dirty="0">
                <a:latin typeface="Arial" panose="020B0604020202020204" pitchFamily="34" charset="0"/>
                <a:cs typeface="Arial" panose="020B0604020202020204" pitchFamily="34" charset="0"/>
              </a:rPr>
              <a:t> </a:t>
            </a:r>
            <a:r>
              <a:rPr lang="en-US" sz="1500" dirty="0" err="1">
                <a:latin typeface="Arial" panose="020B0604020202020204" pitchFamily="34" charset="0"/>
                <a:cs typeface="Arial" panose="020B0604020202020204" pitchFamily="34" charset="0"/>
              </a:rPr>
              <a:t>sự</a:t>
            </a:r>
            <a:r>
              <a:rPr lang="en-US" sz="1500" dirty="0">
                <a:latin typeface="Arial" panose="020B0604020202020204" pitchFamily="34" charset="0"/>
                <a:cs typeface="Arial" panose="020B0604020202020204" pitchFamily="34" charset="0"/>
              </a:rPr>
              <a:t> </a:t>
            </a:r>
            <a:r>
              <a:rPr lang="en-US" sz="1500" dirty="0" err="1">
                <a:latin typeface="Arial" panose="020B0604020202020204" pitchFamily="34" charset="0"/>
                <a:cs typeface="Arial" panose="020B0604020202020204" pitchFamily="34" charset="0"/>
              </a:rPr>
              <a:t>cố</a:t>
            </a:r>
            <a:r>
              <a:rPr lang="en-US" sz="1500" dirty="0">
                <a:latin typeface="Arial" panose="020B0604020202020204" pitchFamily="34" charset="0"/>
                <a:cs typeface="Arial" panose="020B0604020202020204" pitchFamily="34" charset="0"/>
              </a:rPr>
              <a:t> </a:t>
            </a:r>
            <a:r>
              <a:rPr lang="en-US" sz="1500" dirty="0" err="1">
                <a:latin typeface="Arial" panose="020B0604020202020204" pitchFamily="34" charset="0"/>
                <a:cs typeface="Arial" panose="020B0604020202020204" pitchFamily="34" charset="0"/>
              </a:rPr>
              <a:t>để</a:t>
            </a:r>
            <a:r>
              <a:rPr lang="en-US" sz="1500" dirty="0">
                <a:latin typeface="Arial" panose="020B0604020202020204" pitchFamily="34" charset="0"/>
                <a:cs typeface="Arial" panose="020B0604020202020204" pitchFamily="34" charset="0"/>
              </a:rPr>
              <a:t> </a:t>
            </a:r>
            <a:r>
              <a:rPr lang="en-US" sz="1500" dirty="0" err="1">
                <a:latin typeface="Arial" panose="020B0604020202020204" pitchFamily="34" charset="0"/>
                <a:cs typeface="Arial" panose="020B0604020202020204" pitchFamily="34" charset="0"/>
              </a:rPr>
              <a:t>tránh</a:t>
            </a:r>
            <a:r>
              <a:rPr lang="en-US" sz="1500" dirty="0">
                <a:latin typeface="Arial" panose="020B0604020202020204" pitchFamily="34" charset="0"/>
                <a:cs typeface="Arial" panose="020B0604020202020204" pitchFamily="34" charset="0"/>
              </a:rPr>
              <a:t> </a:t>
            </a:r>
            <a:r>
              <a:rPr lang="en-US" sz="1500" dirty="0" err="1">
                <a:latin typeface="Arial" panose="020B0604020202020204" pitchFamily="34" charset="0"/>
                <a:cs typeface="Arial" panose="020B0604020202020204" pitchFamily="34" charset="0"/>
              </a:rPr>
              <a:t>lây</a:t>
            </a:r>
            <a:r>
              <a:rPr lang="en-US" sz="1500" dirty="0">
                <a:latin typeface="Arial" panose="020B0604020202020204" pitchFamily="34" charset="0"/>
                <a:cs typeface="Arial" panose="020B0604020202020204" pitchFamily="34" charset="0"/>
              </a:rPr>
              <a:t> </a:t>
            </a:r>
            <a:r>
              <a:rPr lang="en-US" sz="1500" dirty="0" err="1">
                <a:latin typeface="Arial" panose="020B0604020202020204" pitchFamily="34" charset="0"/>
                <a:cs typeface="Arial" panose="020B0604020202020204" pitchFamily="34" charset="0"/>
              </a:rPr>
              <a:t>lan</a:t>
            </a:r>
            <a:r>
              <a:rPr lang="en-US" sz="1500" dirty="0">
                <a:latin typeface="Arial" panose="020B0604020202020204" pitchFamily="34" charset="0"/>
                <a:cs typeface="Arial" panose="020B0604020202020204" pitchFamily="34" charset="0"/>
              </a:rPr>
              <a:t> </a:t>
            </a:r>
            <a:r>
              <a:rPr lang="en-US" sz="1500" dirty="0" err="1">
                <a:latin typeface="Arial" panose="020B0604020202020204" pitchFamily="34" charset="0"/>
                <a:cs typeface="Arial" panose="020B0604020202020204" pitchFamily="34" charset="0"/>
              </a:rPr>
              <a:t>và</a:t>
            </a:r>
            <a:r>
              <a:rPr lang="en-US" sz="1500" dirty="0">
                <a:latin typeface="Arial" panose="020B0604020202020204" pitchFamily="34" charset="0"/>
                <a:cs typeface="Arial" panose="020B0604020202020204" pitchFamily="34" charset="0"/>
              </a:rPr>
              <a:t> </a:t>
            </a:r>
            <a:r>
              <a:rPr lang="en-US" sz="1500" dirty="0" err="1">
                <a:latin typeface="Arial" panose="020B0604020202020204" pitchFamily="34" charset="0"/>
                <a:cs typeface="Arial" panose="020B0604020202020204" pitchFamily="34" charset="0"/>
              </a:rPr>
              <a:t>gây</a:t>
            </a:r>
            <a:r>
              <a:rPr lang="en-US" sz="1500" dirty="0">
                <a:latin typeface="Arial" panose="020B0604020202020204" pitchFamily="34" charset="0"/>
                <a:cs typeface="Arial" panose="020B0604020202020204" pitchFamily="34" charset="0"/>
              </a:rPr>
              <a:t> </a:t>
            </a:r>
            <a:r>
              <a:rPr lang="en-US" sz="1500" dirty="0" err="1">
                <a:latin typeface="Arial" panose="020B0604020202020204" pitchFamily="34" charset="0"/>
                <a:cs typeface="Arial" panose="020B0604020202020204" pitchFamily="34" charset="0"/>
              </a:rPr>
              <a:t>hiệu</a:t>
            </a:r>
            <a:r>
              <a:rPr lang="en-US" sz="1500" dirty="0">
                <a:latin typeface="Arial" panose="020B0604020202020204" pitchFamily="34" charset="0"/>
                <a:cs typeface="Arial" panose="020B0604020202020204" pitchFamily="34" charset="0"/>
              </a:rPr>
              <a:t> </a:t>
            </a:r>
            <a:r>
              <a:rPr lang="en-US" sz="1500" dirty="0" err="1">
                <a:latin typeface="Arial" panose="020B0604020202020204" pitchFamily="34" charset="0"/>
                <a:cs typeface="Arial" panose="020B0604020202020204" pitchFamily="34" charset="0"/>
              </a:rPr>
              <a:t>quả</a:t>
            </a:r>
            <a:r>
              <a:rPr lang="en-US" sz="1500" dirty="0">
                <a:latin typeface="Arial" panose="020B0604020202020204" pitchFamily="34" charset="0"/>
                <a:cs typeface="Arial" panose="020B0604020202020204" pitchFamily="34" charset="0"/>
              </a:rPr>
              <a:t> </a:t>
            </a:r>
            <a:r>
              <a:rPr lang="en-US" sz="1500" dirty="0" err="1">
                <a:latin typeface="Arial" panose="020B0604020202020204" pitchFamily="34" charset="0"/>
                <a:cs typeface="Arial" panose="020B0604020202020204" pitchFamily="34" charset="0"/>
              </a:rPr>
              <a:t>nghiêm</a:t>
            </a:r>
            <a:r>
              <a:rPr lang="en-US" sz="1500" dirty="0">
                <a:latin typeface="Arial" panose="020B0604020202020204" pitchFamily="34" charset="0"/>
                <a:cs typeface="Arial" panose="020B0604020202020204" pitchFamily="34" charset="0"/>
              </a:rPr>
              <a:t> </a:t>
            </a:r>
            <a:r>
              <a:rPr lang="en-US" sz="1500" dirty="0" err="1">
                <a:latin typeface="Arial" panose="020B0604020202020204" pitchFamily="34" charset="0"/>
                <a:cs typeface="Arial" panose="020B0604020202020204" pitchFamily="34" charset="0"/>
              </a:rPr>
              <a:t>trọng</a:t>
            </a:r>
            <a:r>
              <a:rPr lang="en-US" sz="1500" dirty="0">
                <a:latin typeface="Arial" panose="020B0604020202020204" pitchFamily="34" charset="0"/>
                <a:cs typeface="Arial" panose="020B0604020202020204" pitchFamily="34" charset="0"/>
              </a:rPr>
              <a:t> </a:t>
            </a:r>
            <a:r>
              <a:rPr lang="en-US" sz="1500" dirty="0" err="1">
                <a:latin typeface="Arial" panose="020B0604020202020204" pitchFamily="34" charset="0"/>
                <a:cs typeface="Arial" panose="020B0604020202020204" pitchFamily="34" charset="0"/>
              </a:rPr>
              <a:t>là</a:t>
            </a:r>
            <a:r>
              <a:rPr lang="en-US" sz="1500" dirty="0">
                <a:latin typeface="Arial" panose="020B0604020202020204" pitchFamily="34" charset="0"/>
                <a:cs typeface="Arial" panose="020B0604020202020204" pitchFamily="34" charset="0"/>
              </a:rPr>
              <a:t> </a:t>
            </a:r>
            <a:r>
              <a:rPr lang="en-US" sz="1500" dirty="0" err="1">
                <a:latin typeface="Arial" panose="020B0604020202020204" pitchFamily="34" charset="0"/>
                <a:cs typeface="Arial" panose="020B0604020202020204" pitchFamily="34" charset="0"/>
              </a:rPr>
              <a:t>việc</a:t>
            </a:r>
            <a:r>
              <a:rPr lang="en-US" sz="1500" dirty="0">
                <a:latin typeface="Arial" panose="020B0604020202020204" pitchFamily="34" charset="0"/>
                <a:cs typeface="Arial" panose="020B0604020202020204" pitchFamily="34" charset="0"/>
              </a:rPr>
              <a:t> </a:t>
            </a:r>
            <a:r>
              <a:rPr lang="en-US" sz="1500" dirty="0" err="1">
                <a:latin typeface="Arial" panose="020B0604020202020204" pitchFamily="34" charset="0"/>
                <a:cs typeface="Arial" panose="020B0604020202020204" pitchFamily="34" charset="0"/>
              </a:rPr>
              <a:t>làm</a:t>
            </a:r>
            <a:r>
              <a:rPr lang="en-US" sz="1500" dirty="0">
                <a:latin typeface="Arial" panose="020B0604020202020204" pitchFamily="34" charset="0"/>
                <a:cs typeface="Arial" panose="020B0604020202020204" pitchFamily="34" charset="0"/>
              </a:rPr>
              <a:t> </a:t>
            </a:r>
            <a:r>
              <a:rPr lang="en-US" sz="1500" dirty="0" err="1">
                <a:latin typeface="Arial" panose="020B0604020202020204" pitchFamily="34" charset="0"/>
                <a:cs typeface="Arial" panose="020B0604020202020204" pitchFamily="34" charset="0"/>
              </a:rPr>
              <a:t>quan</a:t>
            </a:r>
            <a:r>
              <a:rPr lang="en-US" sz="1500" dirty="0">
                <a:latin typeface="Arial" panose="020B0604020202020204" pitchFamily="34" charset="0"/>
                <a:cs typeface="Arial" panose="020B0604020202020204" pitchFamily="34" charset="0"/>
              </a:rPr>
              <a:t> </a:t>
            </a:r>
            <a:r>
              <a:rPr lang="en-US" sz="1500" dirty="0" err="1" smtClean="0">
                <a:latin typeface="Arial" panose="020B0604020202020204" pitchFamily="34" charset="0"/>
                <a:cs typeface="Arial" panose="020B0604020202020204" pitchFamily="34" charset="0"/>
              </a:rPr>
              <a:t>trọng</a:t>
            </a:r>
            <a:r>
              <a:rPr lang="en-US" sz="1500" dirty="0" smtClean="0">
                <a:latin typeface="Arial" panose="020B0604020202020204" pitchFamily="34" charset="0"/>
                <a:cs typeface="Arial" panose="020B0604020202020204" pitchFamily="34" charset="0"/>
              </a:rPr>
              <a:t>. </a:t>
            </a:r>
            <a:r>
              <a:rPr lang="en-US" sz="1500" dirty="0" err="1" smtClean="0">
                <a:latin typeface="Arial" panose="020B0604020202020204" pitchFamily="34" charset="0"/>
                <a:cs typeface="Arial" panose="020B0604020202020204" pitchFamily="34" charset="0"/>
              </a:rPr>
              <a:t>Đồng</a:t>
            </a:r>
            <a:r>
              <a:rPr lang="en-US" sz="1500" dirty="0" smtClean="0">
                <a:latin typeface="Arial" panose="020B0604020202020204" pitchFamily="34" charset="0"/>
                <a:cs typeface="Arial" panose="020B0604020202020204" pitchFamily="34" charset="0"/>
              </a:rPr>
              <a:t> </a:t>
            </a:r>
            <a:r>
              <a:rPr lang="en-US" sz="1500" dirty="0" err="1" smtClean="0">
                <a:latin typeface="Arial" panose="020B0604020202020204" pitchFamily="34" charset="0"/>
                <a:cs typeface="Arial" panose="020B0604020202020204" pitchFamily="34" charset="0"/>
              </a:rPr>
              <a:t>thời</a:t>
            </a:r>
            <a:r>
              <a:rPr lang="en-US" sz="1500" dirty="0" smtClean="0">
                <a:latin typeface="Arial" panose="020B0604020202020204" pitchFamily="34" charset="0"/>
                <a:cs typeface="Arial" panose="020B0604020202020204" pitchFamily="34" charset="0"/>
              </a:rPr>
              <a:t>, </a:t>
            </a:r>
            <a:r>
              <a:rPr lang="en-US" sz="1500" dirty="0" err="1" smtClean="0">
                <a:latin typeface="Arial" panose="020B0604020202020204" pitchFamily="34" charset="0"/>
                <a:cs typeface="Arial" panose="020B0604020202020204" pitchFamily="34" charset="0"/>
              </a:rPr>
              <a:t>kh</a:t>
            </a:r>
            <a:r>
              <a:rPr lang="en-US" sz="1500" dirty="0" err="1" smtClean="0">
                <a:latin typeface="Arial" panose="020B0604020202020204" pitchFamily="34" charset="0"/>
                <a:cs typeface="Arial" panose="020B0604020202020204" pitchFamily="34" charset="0"/>
              </a:rPr>
              <a:t>i</a:t>
            </a:r>
            <a:r>
              <a:rPr lang="en-US" sz="1500" dirty="0" smtClean="0">
                <a:latin typeface="Arial" panose="020B0604020202020204" pitchFamily="34" charset="0"/>
                <a:cs typeface="Arial" panose="020B0604020202020204" pitchFamily="34" charset="0"/>
              </a:rPr>
              <a:t> </a:t>
            </a:r>
            <a:r>
              <a:rPr lang="en-US" sz="1500" dirty="0" err="1" smtClean="0">
                <a:latin typeface="Arial" panose="020B0604020202020204" pitchFamily="34" charset="0"/>
                <a:cs typeface="Arial" panose="020B0604020202020204" pitchFamily="34" charset="0"/>
              </a:rPr>
              <a:t>xảy</a:t>
            </a:r>
            <a:r>
              <a:rPr lang="en-US" sz="1500" dirty="0" smtClean="0">
                <a:latin typeface="Arial" panose="020B0604020202020204" pitchFamily="34" charset="0"/>
                <a:cs typeface="Arial" panose="020B0604020202020204" pitchFamily="34" charset="0"/>
              </a:rPr>
              <a:t> </a:t>
            </a:r>
            <a:r>
              <a:rPr lang="en-US" sz="1500" dirty="0" err="1" smtClean="0">
                <a:latin typeface="Arial" panose="020B0604020202020204" pitchFamily="34" charset="0"/>
                <a:cs typeface="Arial" panose="020B0604020202020204" pitchFamily="34" charset="0"/>
              </a:rPr>
              <a:t>cố</a:t>
            </a:r>
            <a:r>
              <a:rPr lang="en-US" sz="1500" dirty="0" smtClean="0">
                <a:latin typeface="Arial" panose="020B0604020202020204" pitchFamily="34" charset="0"/>
                <a:cs typeface="Arial" panose="020B0604020202020204" pitchFamily="34" charset="0"/>
              </a:rPr>
              <a:t> </a:t>
            </a:r>
            <a:r>
              <a:rPr lang="en-US" sz="1500" dirty="0" err="1" smtClean="0">
                <a:latin typeface="Arial" panose="020B0604020202020204" pitchFamily="34" charset="0"/>
                <a:cs typeface="Arial" panose="020B0604020202020204" pitchFamily="34" charset="0"/>
              </a:rPr>
              <a:t>xảy</a:t>
            </a:r>
            <a:r>
              <a:rPr lang="en-US" sz="1500" dirty="0" smtClean="0">
                <a:latin typeface="Arial" panose="020B0604020202020204" pitchFamily="34" charset="0"/>
                <a:cs typeface="Arial" panose="020B0604020202020204" pitchFamily="34" charset="0"/>
              </a:rPr>
              <a:t> </a:t>
            </a:r>
            <a:r>
              <a:rPr lang="en-US" sz="1500" dirty="0" err="1" smtClean="0">
                <a:latin typeface="Arial" panose="020B0604020202020204" pitchFamily="34" charset="0"/>
                <a:cs typeface="Arial" panose="020B0604020202020204" pitchFamily="34" charset="0"/>
              </a:rPr>
              <a:t>ra</a:t>
            </a:r>
            <a:r>
              <a:rPr lang="en-US" sz="1500" dirty="0" smtClean="0">
                <a:latin typeface="Arial" panose="020B0604020202020204" pitchFamily="34" charset="0"/>
                <a:cs typeface="Arial" panose="020B0604020202020204" pitchFamily="34" charset="0"/>
              </a:rPr>
              <a:t> </a:t>
            </a:r>
            <a:r>
              <a:rPr lang="en-US" sz="1500" dirty="0" err="1" smtClean="0">
                <a:latin typeface="Arial" panose="020B0604020202020204" pitchFamily="34" charset="0"/>
                <a:cs typeface="Arial" panose="020B0604020202020204" pitchFamily="34" charset="0"/>
              </a:rPr>
              <a:t>đã</a:t>
            </a:r>
            <a:r>
              <a:rPr lang="en-US" sz="1500" dirty="0" smtClean="0">
                <a:latin typeface="Arial" panose="020B0604020202020204" pitchFamily="34" charset="0"/>
                <a:cs typeface="Arial" panose="020B0604020202020204" pitchFamily="34" charset="0"/>
              </a:rPr>
              <a:t> </a:t>
            </a:r>
            <a:r>
              <a:rPr lang="en-US" sz="1500" dirty="0" err="1" smtClean="0">
                <a:latin typeface="Arial" panose="020B0604020202020204" pitchFamily="34" charset="0"/>
                <a:cs typeface="Arial" panose="020B0604020202020204" pitchFamily="34" charset="0"/>
              </a:rPr>
              <a:t>có</a:t>
            </a:r>
            <a:r>
              <a:rPr lang="en-US" sz="1500" dirty="0" smtClean="0">
                <a:latin typeface="Arial" panose="020B0604020202020204" pitchFamily="34" charset="0"/>
                <a:cs typeface="Arial" panose="020B0604020202020204" pitchFamily="34" charset="0"/>
              </a:rPr>
              <a:t> </a:t>
            </a:r>
            <a:r>
              <a:rPr lang="en-US" sz="1500" dirty="0" err="1" smtClean="0">
                <a:latin typeface="Arial" panose="020B0604020202020204" pitchFamily="34" charset="0"/>
                <a:cs typeface="Arial" panose="020B0604020202020204" pitchFamily="34" charset="0"/>
              </a:rPr>
              <a:t>quy</a:t>
            </a:r>
            <a:r>
              <a:rPr lang="en-US" sz="1500" dirty="0" smtClean="0">
                <a:latin typeface="Arial" panose="020B0604020202020204" pitchFamily="34" charset="0"/>
                <a:cs typeface="Arial" panose="020B0604020202020204" pitchFamily="34" charset="0"/>
              </a:rPr>
              <a:t> </a:t>
            </a:r>
            <a:r>
              <a:rPr lang="en-US" sz="1500" dirty="0" err="1" smtClean="0">
                <a:latin typeface="Arial" panose="020B0604020202020204" pitchFamily="34" charset="0"/>
                <a:cs typeface="Arial" panose="020B0604020202020204" pitchFamily="34" charset="0"/>
              </a:rPr>
              <a:t>trình</a:t>
            </a:r>
            <a:r>
              <a:rPr lang="en-US" sz="1500" dirty="0" smtClean="0">
                <a:latin typeface="Arial" panose="020B0604020202020204" pitchFamily="34" charset="0"/>
                <a:cs typeface="Arial" panose="020B0604020202020204" pitchFamily="34" charset="0"/>
              </a:rPr>
              <a:t> </a:t>
            </a:r>
            <a:r>
              <a:rPr lang="en-US" sz="1500" dirty="0" err="1" smtClean="0">
                <a:latin typeface="Arial" panose="020B0604020202020204" pitchFamily="34" charset="0"/>
                <a:cs typeface="Arial" panose="020B0604020202020204" pitchFamily="34" charset="0"/>
              </a:rPr>
              <a:t>xử</a:t>
            </a:r>
            <a:r>
              <a:rPr lang="en-US" sz="1500" dirty="0" smtClean="0">
                <a:latin typeface="Arial" panose="020B0604020202020204" pitchFamily="34" charset="0"/>
                <a:cs typeface="Arial" panose="020B0604020202020204" pitchFamily="34" charset="0"/>
              </a:rPr>
              <a:t> </a:t>
            </a:r>
            <a:r>
              <a:rPr lang="en-US" sz="1500" dirty="0" err="1" smtClean="0">
                <a:latin typeface="Arial" panose="020B0604020202020204" pitchFamily="34" charset="0"/>
                <a:cs typeface="Arial" panose="020B0604020202020204" pitchFamily="34" charset="0"/>
              </a:rPr>
              <a:t>lý</a:t>
            </a:r>
            <a:r>
              <a:rPr lang="en-US" sz="1500" dirty="0" smtClean="0">
                <a:latin typeface="Arial" panose="020B0604020202020204" pitchFamily="34" charset="0"/>
                <a:cs typeface="Arial" panose="020B0604020202020204" pitchFamily="34" charset="0"/>
              </a:rPr>
              <a:t> </a:t>
            </a:r>
            <a:r>
              <a:rPr lang="en-US" sz="1500" dirty="0" err="1" smtClean="0">
                <a:latin typeface="Arial" panose="020B0604020202020204" pitchFamily="34" charset="0"/>
                <a:cs typeface="Arial" panose="020B0604020202020204" pitchFamily="34" charset="0"/>
              </a:rPr>
              <a:t>sự</a:t>
            </a:r>
            <a:r>
              <a:rPr lang="en-US" sz="1500" dirty="0" smtClean="0">
                <a:latin typeface="Arial" panose="020B0604020202020204" pitchFamily="34" charset="0"/>
                <a:cs typeface="Arial" panose="020B0604020202020204" pitchFamily="34" charset="0"/>
              </a:rPr>
              <a:t> </a:t>
            </a:r>
            <a:r>
              <a:rPr lang="en-US" sz="1500" dirty="0" err="1" smtClean="0">
                <a:latin typeface="Arial" panose="020B0604020202020204" pitchFamily="34" charset="0"/>
                <a:cs typeface="Arial" panose="020B0604020202020204" pitchFamily="34" charset="0"/>
              </a:rPr>
              <a:t>cố</a:t>
            </a:r>
            <a:r>
              <a:rPr lang="en-US" sz="1500" dirty="0" smtClean="0">
                <a:latin typeface="Arial" panose="020B0604020202020204" pitchFamily="34" charset="0"/>
                <a:cs typeface="Arial" panose="020B0604020202020204" pitchFamily="34" charset="0"/>
              </a:rPr>
              <a:t> </a:t>
            </a:r>
            <a:r>
              <a:rPr lang="en-US" sz="1500" dirty="0" err="1" smtClean="0">
                <a:latin typeface="Arial" panose="020B0604020202020204" pitchFamily="34" charset="0"/>
                <a:cs typeface="Arial" panose="020B0604020202020204" pitchFamily="34" charset="0"/>
              </a:rPr>
              <a:t>vì</a:t>
            </a:r>
            <a:r>
              <a:rPr lang="en-US" sz="1500" dirty="0" smtClean="0">
                <a:latin typeface="Arial" panose="020B0604020202020204" pitchFamily="34" charset="0"/>
                <a:cs typeface="Arial" panose="020B0604020202020204" pitchFamily="34" charset="0"/>
              </a:rPr>
              <a:t> </a:t>
            </a:r>
            <a:r>
              <a:rPr lang="en-US" sz="1500" dirty="0" err="1" smtClean="0">
                <a:latin typeface="Arial" panose="020B0604020202020204" pitchFamily="34" charset="0"/>
                <a:cs typeface="Arial" panose="020B0604020202020204" pitchFamily="34" charset="0"/>
              </a:rPr>
              <a:t>vậy</a:t>
            </a:r>
            <a:r>
              <a:rPr lang="en-US" sz="1500" dirty="0" smtClean="0">
                <a:latin typeface="Arial" panose="020B0604020202020204" pitchFamily="34" charset="0"/>
                <a:cs typeface="Arial" panose="020B0604020202020204" pitchFamily="34" charset="0"/>
              </a:rPr>
              <a:t> </a:t>
            </a:r>
            <a:r>
              <a:rPr lang="en-US" sz="1500" dirty="0" err="1" smtClean="0">
                <a:latin typeface="Arial" panose="020B0604020202020204" pitchFamily="34" charset="0"/>
                <a:cs typeface="Arial" panose="020B0604020202020204" pitchFamily="34" charset="0"/>
              </a:rPr>
              <a:t>mà</a:t>
            </a:r>
            <a:r>
              <a:rPr lang="en-US" sz="1500" dirty="0" smtClean="0">
                <a:latin typeface="Arial" panose="020B0604020202020204" pitchFamily="34" charset="0"/>
                <a:cs typeface="Arial" panose="020B0604020202020204" pitchFamily="34" charset="0"/>
              </a:rPr>
              <a:t> </a:t>
            </a:r>
            <a:r>
              <a:rPr lang="en-US" sz="1500" dirty="0" err="1" smtClean="0">
                <a:latin typeface="Arial" panose="020B0604020202020204" pitchFamily="34" charset="0"/>
                <a:cs typeface="Arial" panose="020B0604020202020204" pitchFamily="34" charset="0"/>
              </a:rPr>
              <a:t>đối</a:t>
            </a:r>
            <a:r>
              <a:rPr lang="en-US" sz="1500" dirty="0" smtClean="0">
                <a:latin typeface="Arial" panose="020B0604020202020204" pitchFamily="34" charset="0"/>
                <a:cs typeface="Arial" panose="020B0604020202020204" pitchFamily="34" charset="0"/>
              </a:rPr>
              <a:t> </a:t>
            </a:r>
            <a:r>
              <a:rPr lang="en-US" sz="1500" dirty="0" err="1" smtClean="0">
                <a:latin typeface="Arial" panose="020B0604020202020204" pitchFamily="34" charset="0"/>
                <a:cs typeface="Arial" panose="020B0604020202020204" pitchFamily="34" charset="0"/>
              </a:rPr>
              <a:t>với</a:t>
            </a:r>
            <a:r>
              <a:rPr lang="en-US" sz="1500" dirty="0" smtClean="0">
                <a:latin typeface="Arial" panose="020B0604020202020204" pitchFamily="34" charset="0"/>
                <a:cs typeface="Arial" panose="020B0604020202020204" pitchFamily="34" charset="0"/>
              </a:rPr>
              <a:t> </a:t>
            </a:r>
            <a:r>
              <a:rPr lang="en-US" sz="1500" dirty="0" err="1" smtClean="0">
                <a:latin typeface="Arial" panose="020B0604020202020204" pitchFamily="34" charset="0"/>
                <a:cs typeface="Arial" panose="020B0604020202020204" pitchFamily="34" charset="0"/>
              </a:rPr>
              <a:t>sự</a:t>
            </a:r>
            <a:r>
              <a:rPr lang="en-US" sz="1500" dirty="0" smtClean="0">
                <a:latin typeface="Arial" panose="020B0604020202020204" pitchFamily="34" charset="0"/>
                <a:cs typeface="Arial" panose="020B0604020202020204" pitchFamily="34" charset="0"/>
              </a:rPr>
              <a:t> </a:t>
            </a:r>
            <a:r>
              <a:rPr lang="en-US" sz="1500" dirty="0" err="1" smtClean="0">
                <a:latin typeface="Arial" panose="020B0604020202020204" pitchFamily="34" charset="0"/>
                <a:cs typeface="Arial" panose="020B0604020202020204" pitchFamily="34" charset="0"/>
              </a:rPr>
              <a:t>cố</a:t>
            </a:r>
            <a:r>
              <a:rPr lang="en-US" sz="1500" dirty="0" smtClean="0">
                <a:latin typeface="Arial" panose="020B0604020202020204" pitchFamily="34" charset="0"/>
                <a:cs typeface="Arial" panose="020B0604020202020204" pitchFamily="34" charset="0"/>
              </a:rPr>
              <a:t> </a:t>
            </a:r>
            <a:r>
              <a:rPr lang="en-US" sz="1500" dirty="0" err="1" smtClean="0">
                <a:latin typeface="Arial" panose="020B0604020202020204" pitchFamily="34" charset="0"/>
                <a:cs typeface="Arial" panose="020B0604020202020204" pitchFamily="34" charset="0"/>
              </a:rPr>
              <a:t>nhỏ</a:t>
            </a:r>
            <a:r>
              <a:rPr lang="en-US" sz="1500" dirty="0" smtClean="0">
                <a:latin typeface="Arial" panose="020B0604020202020204" pitchFamily="34" charset="0"/>
                <a:cs typeface="Arial" panose="020B0604020202020204" pitchFamily="34" charset="0"/>
              </a:rPr>
              <a:t> </a:t>
            </a:r>
            <a:r>
              <a:rPr lang="en-US" sz="1500" dirty="0" err="1" smtClean="0">
                <a:latin typeface="Arial" panose="020B0604020202020204" pitchFamily="34" charset="0"/>
                <a:cs typeface="Arial" panose="020B0604020202020204" pitchFamily="34" charset="0"/>
              </a:rPr>
              <a:t>không</a:t>
            </a:r>
            <a:r>
              <a:rPr lang="en-US" sz="1500" dirty="0" smtClean="0">
                <a:latin typeface="Arial" panose="020B0604020202020204" pitchFamily="34" charset="0"/>
                <a:cs typeface="Arial" panose="020B0604020202020204" pitchFamily="34" charset="0"/>
              </a:rPr>
              <a:t> </a:t>
            </a:r>
            <a:r>
              <a:rPr lang="en-US" sz="1500" dirty="0" err="1" smtClean="0">
                <a:latin typeface="Arial" panose="020B0604020202020204" pitchFamily="34" charset="0"/>
                <a:cs typeface="Arial" panose="020B0604020202020204" pitchFamily="34" charset="0"/>
              </a:rPr>
              <a:t>cần</a:t>
            </a:r>
            <a:r>
              <a:rPr lang="en-US" sz="1500" dirty="0" smtClean="0">
                <a:latin typeface="Arial" panose="020B0604020202020204" pitchFamily="34" charset="0"/>
                <a:cs typeface="Arial" panose="020B0604020202020204" pitchFamily="34" charset="0"/>
              </a:rPr>
              <a:t> </a:t>
            </a:r>
            <a:r>
              <a:rPr lang="en-US" sz="1500" dirty="0" err="1" smtClean="0">
                <a:latin typeface="Arial" panose="020B0604020202020204" pitchFamily="34" charset="0"/>
                <a:cs typeface="Arial" panose="020B0604020202020204" pitchFamily="34" charset="0"/>
              </a:rPr>
              <a:t>thiết</a:t>
            </a:r>
            <a:r>
              <a:rPr lang="en-US" sz="1500" dirty="0" smtClean="0">
                <a:latin typeface="Arial" panose="020B0604020202020204" pitchFamily="34" charset="0"/>
                <a:cs typeface="Arial" panose="020B0604020202020204" pitchFamily="34" charset="0"/>
              </a:rPr>
              <a:t> </a:t>
            </a:r>
            <a:r>
              <a:rPr lang="en-US" sz="1500" dirty="0" err="1" smtClean="0">
                <a:latin typeface="Arial" panose="020B0604020202020204" pitchFamily="34" charset="0"/>
                <a:cs typeface="Arial" panose="020B0604020202020204" pitchFamily="34" charset="0"/>
              </a:rPr>
              <a:t>phải</a:t>
            </a:r>
            <a:r>
              <a:rPr lang="en-US" sz="1500" dirty="0" smtClean="0">
                <a:latin typeface="Arial" panose="020B0604020202020204" pitchFamily="34" charset="0"/>
                <a:cs typeface="Arial" panose="020B0604020202020204" pitchFamily="34" charset="0"/>
              </a:rPr>
              <a:t> </a:t>
            </a:r>
            <a:r>
              <a:rPr lang="en-US" sz="1500" dirty="0" err="1" smtClean="0">
                <a:latin typeface="Arial" panose="020B0604020202020204" pitchFamily="34" charset="0"/>
                <a:cs typeface="Arial" panose="020B0604020202020204" pitchFamily="34" charset="0"/>
              </a:rPr>
              <a:t>thực</a:t>
            </a:r>
            <a:r>
              <a:rPr lang="en-US" sz="1500" dirty="0" smtClean="0">
                <a:latin typeface="Arial" panose="020B0604020202020204" pitchFamily="34" charset="0"/>
                <a:cs typeface="Arial" panose="020B0604020202020204" pitchFamily="34" charset="0"/>
              </a:rPr>
              <a:t> </a:t>
            </a:r>
            <a:r>
              <a:rPr lang="en-US" sz="1500" dirty="0" err="1" smtClean="0">
                <a:latin typeface="Arial" panose="020B0604020202020204" pitchFamily="34" charset="0"/>
                <a:cs typeface="Arial" panose="020B0604020202020204" pitchFamily="34" charset="0"/>
              </a:rPr>
              <a:t>hiện</a:t>
            </a:r>
            <a:r>
              <a:rPr lang="en-US" sz="1500" dirty="0" smtClean="0">
                <a:latin typeface="Arial" panose="020B0604020202020204" pitchFamily="34" charset="0"/>
                <a:cs typeface="Arial" panose="020B0604020202020204" pitchFamily="34" charset="0"/>
              </a:rPr>
              <a:t> </a:t>
            </a:r>
            <a:r>
              <a:rPr lang="en-US" sz="1500" dirty="0" err="1" smtClean="0">
                <a:latin typeface="Arial" panose="020B0604020202020204" pitchFamily="34" charset="0"/>
                <a:cs typeface="Arial" panose="020B0604020202020204" pitchFamily="34" charset="0"/>
              </a:rPr>
              <a:t>báo</a:t>
            </a:r>
            <a:r>
              <a:rPr lang="en-US" sz="1500" dirty="0" smtClean="0">
                <a:latin typeface="Arial" panose="020B0604020202020204" pitchFamily="34" charset="0"/>
                <a:cs typeface="Arial" panose="020B0604020202020204" pitchFamily="34" charset="0"/>
              </a:rPr>
              <a:t> </a:t>
            </a:r>
            <a:r>
              <a:rPr lang="en-US" sz="1500" dirty="0" err="1" smtClean="0">
                <a:latin typeface="Arial" panose="020B0604020202020204" pitchFamily="34" charset="0"/>
                <a:cs typeface="Arial" panose="020B0604020202020204" pitchFamily="34" charset="0"/>
              </a:rPr>
              <a:t>cáo</a:t>
            </a:r>
            <a:endParaRPr lang="en-US" sz="1500" dirty="0">
              <a:latin typeface="Arial" panose="020B0604020202020204" pitchFamily="34" charset="0"/>
              <a:cs typeface="Arial" panose="020B0604020202020204" pitchFamily="34" charset="0"/>
            </a:endParaRPr>
          </a:p>
        </p:txBody>
      </p:sp>
      <p:sp>
        <p:nvSpPr>
          <p:cNvPr id="11" name="Arrow: Right 10">
            <a:extLst>
              <a:ext uri="{FF2B5EF4-FFF2-40B4-BE49-F238E27FC236}">
                <a16:creationId xmlns:a16="http://schemas.microsoft.com/office/drawing/2014/main" id="{164775B3-435A-4724-9603-BB4A2EE25FB2}"/>
              </a:ext>
            </a:extLst>
          </p:cNvPr>
          <p:cNvSpPr/>
          <p:nvPr/>
        </p:nvSpPr>
        <p:spPr>
          <a:xfrm>
            <a:off x="43463" y="6290068"/>
            <a:ext cx="355600" cy="22352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latin typeface="Arial" panose="020B0604020202020204" pitchFamily="34" charset="0"/>
              <a:cs typeface="Arial" panose="020B0604020202020204" pitchFamily="34" charset="0"/>
            </a:endParaRPr>
          </a:p>
        </p:txBody>
      </p:sp>
      <p:sp>
        <p:nvSpPr>
          <p:cNvPr id="12" name="TextBox 11">
            <a:extLst>
              <a:ext uri="{FF2B5EF4-FFF2-40B4-BE49-F238E27FC236}">
                <a16:creationId xmlns:a16="http://schemas.microsoft.com/office/drawing/2014/main" id="{17C630D4-CCFC-4E89-8DEC-76595B9BAB60}"/>
              </a:ext>
            </a:extLst>
          </p:cNvPr>
          <p:cNvSpPr txBox="1"/>
          <p:nvPr/>
        </p:nvSpPr>
        <p:spPr>
          <a:xfrm>
            <a:off x="440409" y="2522917"/>
            <a:ext cx="8744937" cy="338554"/>
          </a:xfrm>
          <a:prstGeom prst="rect">
            <a:avLst/>
          </a:prstGeom>
          <a:noFill/>
        </p:spPr>
        <p:txBody>
          <a:bodyPr wrap="square" rtlCol="0">
            <a:spAutoFit/>
          </a:bodyPr>
          <a:lstStyle/>
          <a:p>
            <a:r>
              <a:rPr lang="en-US" sz="1600" b="1" dirty="0" err="1">
                <a:latin typeface="Arial" panose="020B0604020202020204" pitchFamily="34" charset="0"/>
                <a:cs typeface="Arial" panose="020B0604020202020204" pitchFamily="34" charset="0"/>
              </a:rPr>
              <a:t>Nhận</a:t>
            </a:r>
            <a:r>
              <a:rPr lang="en-US" sz="1600" b="1" dirty="0">
                <a:latin typeface="Arial" panose="020B0604020202020204" pitchFamily="34" charset="0"/>
                <a:cs typeface="Arial" panose="020B0604020202020204" pitchFamily="34" charset="0"/>
              </a:rPr>
              <a:t> </a:t>
            </a:r>
            <a:r>
              <a:rPr lang="en-US" sz="1600" b="1" dirty="0" err="1">
                <a:latin typeface="Arial" panose="020B0604020202020204" pitchFamily="34" charset="0"/>
                <a:cs typeface="Arial" panose="020B0604020202020204" pitchFamily="34" charset="0"/>
              </a:rPr>
              <a:t>xét</a:t>
            </a:r>
            <a:r>
              <a:rPr lang="en-US" sz="1600" b="1" dirty="0">
                <a:latin typeface="Arial" panose="020B0604020202020204" pitchFamily="34" charset="0"/>
                <a:cs typeface="Arial" panose="020B0604020202020204" pitchFamily="34" charset="0"/>
              </a:rPr>
              <a:t>:</a:t>
            </a:r>
          </a:p>
        </p:txBody>
      </p:sp>
      <p:sp>
        <p:nvSpPr>
          <p:cNvPr id="14" name="TextBox 13">
            <a:extLst>
              <a:ext uri="{FF2B5EF4-FFF2-40B4-BE49-F238E27FC236}">
                <a16:creationId xmlns:a16="http://schemas.microsoft.com/office/drawing/2014/main" id="{0B1DB25B-B927-4DA4-A26F-52A59499F5D0}"/>
              </a:ext>
            </a:extLst>
          </p:cNvPr>
          <p:cNvSpPr txBox="1"/>
          <p:nvPr/>
        </p:nvSpPr>
        <p:spPr>
          <a:xfrm>
            <a:off x="693950" y="9494"/>
            <a:ext cx="7756099" cy="677108"/>
          </a:xfrm>
          <a:prstGeom prst="rect">
            <a:avLst/>
          </a:prstGeom>
          <a:noFill/>
        </p:spPr>
        <p:txBody>
          <a:bodyPr wrap="none" rtlCol="0">
            <a:spAutoFit/>
          </a:bodyPr>
          <a:lstStyle/>
          <a:p>
            <a:pPr algn="ctr"/>
            <a:r>
              <a:rPr lang="en-US" b="1" dirty="0" smtClean="0">
                <a:latin typeface="Arial" panose="020B0604020202020204" pitchFamily="34" charset="0"/>
                <a:cs typeface="Arial" panose="020B0604020202020204" pitchFamily="34" charset="0"/>
              </a:rPr>
              <a:t>[CÁC DN NHẬT BẢN ]</a:t>
            </a:r>
          </a:p>
          <a:p>
            <a:pPr algn="ctr"/>
            <a:r>
              <a:rPr lang="en-US" sz="2000" b="1" dirty="0" smtClean="0">
                <a:solidFill>
                  <a:srgbClr val="0000CC"/>
                </a:solidFill>
                <a:latin typeface="Arial" panose="020B0604020202020204" pitchFamily="34" charset="0"/>
                <a:cs typeface="Arial" panose="020B0604020202020204" pitchFamily="34" charset="0"/>
              </a:rPr>
              <a:t>ĐÓNG </a:t>
            </a:r>
            <a:r>
              <a:rPr lang="en-US" sz="2000" b="1" dirty="0">
                <a:solidFill>
                  <a:srgbClr val="0000CC"/>
                </a:solidFill>
                <a:latin typeface="Arial" panose="020B0604020202020204" pitchFamily="34" charset="0"/>
                <a:cs typeface="Arial" panose="020B0604020202020204" pitchFamily="34" charset="0"/>
              </a:rPr>
              <a:t>GÓP Ý KIẾN CHO DỰ THẢO LUẬT HÓA CHẤT SỬA ĐỔI</a:t>
            </a:r>
          </a:p>
        </p:txBody>
      </p:sp>
    </p:spTree>
    <p:extLst>
      <p:ext uri="{BB962C8B-B14F-4D97-AF65-F5344CB8AC3E}">
        <p14:creationId xmlns:p14="http://schemas.microsoft.com/office/powerpoint/2010/main" val="38613149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F0E86738-6771-4216-AFF2-CA8EB1960898}"/>
              </a:ext>
            </a:extLst>
          </p:cNvPr>
          <p:cNvSpPr txBox="1"/>
          <p:nvPr/>
        </p:nvSpPr>
        <p:spPr>
          <a:xfrm>
            <a:off x="0" y="890176"/>
            <a:ext cx="9144000" cy="584775"/>
          </a:xfrm>
          <a:prstGeom prst="rect">
            <a:avLst/>
          </a:prstGeom>
          <a:solidFill>
            <a:schemeClr val="accent4">
              <a:lumMod val="20000"/>
              <a:lumOff val="80000"/>
            </a:schemeClr>
          </a:solidFill>
        </p:spPr>
        <p:txBody>
          <a:bodyPr wrap="square" rtlCol="0">
            <a:spAutoFit/>
          </a:bodyPr>
          <a:lstStyle/>
          <a:p>
            <a:pPr marL="285750" indent="-285750">
              <a:buFont typeface="Wingdings" panose="05000000000000000000" pitchFamily="2" charset="2"/>
              <a:buChar char="q"/>
            </a:pPr>
            <a:r>
              <a:rPr lang="en-US" sz="1600" b="1" dirty="0" err="1">
                <a:latin typeface="Arial" panose="020B0604020202020204" pitchFamily="34" charset="0"/>
                <a:cs typeface="Arial" panose="020B0604020202020204" pitchFamily="34" charset="0"/>
              </a:rPr>
              <a:t>Vấn</a:t>
            </a:r>
            <a:r>
              <a:rPr lang="en-US" sz="1600" b="1" dirty="0">
                <a:latin typeface="Arial" panose="020B0604020202020204" pitchFamily="34" charset="0"/>
                <a:cs typeface="Arial" panose="020B0604020202020204" pitchFamily="34" charset="0"/>
              </a:rPr>
              <a:t> </a:t>
            </a:r>
            <a:r>
              <a:rPr lang="en-US" sz="1600" b="1" dirty="0" err="1">
                <a:latin typeface="Arial" panose="020B0604020202020204" pitchFamily="34" charset="0"/>
                <a:cs typeface="Arial" panose="020B0604020202020204" pitchFamily="34" charset="0"/>
              </a:rPr>
              <a:t>đề</a:t>
            </a:r>
            <a:r>
              <a:rPr lang="en-US" sz="1600" b="1" dirty="0">
                <a:latin typeface="Arial" panose="020B0604020202020204" pitchFamily="34" charset="0"/>
                <a:cs typeface="Arial" panose="020B0604020202020204" pitchFamily="34" charset="0"/>
              </a:rPr>
              <a:t> </a:t>
            </a:r>
            <a:r>
              <a:rPr lang="en-US" sz="1600" b="1" dirty="0" smtClean="0">
                <a:latin typeface="Arial" panose="020B0604020202020204" pitchFamily="34" charset="0"/>
                <a:cs typeface="Arial" panose="020B0604020202020204" pitchFamily="34" charset="0"/>
              </a:rPr>
              <a:t>5: </a:t>
            </a:r>
            <a:r>
              <a:rPr lang="vi-VN" sz="1600" b="1" dirty="0" smtClean="0">
                <a:latin typeface="Arial" panose="020B0604020202020204" pitchFamily="34" charset="0"/>
                <a:cs typeface="Arial" panose="020B0604020202020204" pitchFamily="34" charset="0"/>
              </a:rPr>
              <a:t>Chưa</a:t>
            </a:r>
            <a:r>
              <a:rPr lang="en-US" sz="1600" b="1" dirty="0" smtClean="0">
                <a:latin typeface="Arial" panose="020B0604020202020204" pitchFamily="34" charset="0"/>
                <a:cs typeface="Arial" panose="020B0604020202020204" pitchFamily="34" charset="0"/>
              </a:rPr>
              <a:t> </a:t>
            </a:r>
            <a:r>
              <a:rPr lang="en-US" sz="1600" b="1" dirty="0" err="1" smtClean="0">
                <a:latin typeface="Arial" panose="020B0604020202020204" pitchFamily="34" charset="0"/>
                <a:cs typeface="Arial" panose="020B0604020202020204" pitchFamily="34" charset="0"/>
              </a:rPr>
              <a:t>có</a:t>
            </a:r>
            <a:r>
              <a:rPr lang="en-US" sz="1600" b="1" dirty="0" smtClean="0">
                <a:latin typeface="Arial" panose="020B0604020202020204" pitchFamily="34" charset="0"/>
                <a:cs typeface="Arial" panose="020B0604020202020204" pitchFamily="34" charset="0"/>
              </a:rPr>
              <a:t> </a:t>
            </a:r>
            <a:r>
              <a:rPr lang="en-US" sz="1600" b="1" dirty="0" err="1" smtClean="0">
                <a:latin typeface="Arial" panose="020B0604020202020204" pitchFamily="34" charset="0"/>
                <a:cs typeface="Arial" panose="020B0604020202020204" pitchFamily="34" charset="0"/>
              </a:rPr>
              <a:t>định</a:t>
            </a:r>
            <a:r>
              <a:rPr lang="en-US" sz="1600" b="1" dirty="0" smtClean="0">
                <a:latin typeface="Arial" panose="020B0604020202020204" pitchFamily="34" charset="0"/>
                <a:cs typeface="Arial" panose="020B0604020202020204" pitchFamily="34" charset="0"/>
              </a:rPr>
              <a:t> </a:t>
            </a:r>
            <a:r>
              <a:rPr lang="en-US" sz="1600" b="1" dirty="0" err="1" smtClean="0">
                <a:latin typeface="Arial" panose="020B0604020202020204" pitchFamily="34" charset="0"/>
                <a:cs typeface="Arial" panose="020B0604020202020204" pitchFamily="34" charset="0"/>
              </a:rPr>
              <a:t>nghĩa</a:t>
            </a:r>
            <a:r>
              <a:rPr lang="en-US" sz="1600" b="1" dirty="0">
                <a:latin typeface="Arial" panose="020B0604020202020204" pitchFamily="34" charset="0"/>
                <a:cs typeface="Arial" panose="020B0604020202020204" pitchFamily="34" charset="0"/>
              </a:rPr>
              <a:t> </a:t>
            </a:r>
            <a:r>
              <a:rPr lang="en-US" sz="1600" b="1" dirty="0" err="1">
                <a:latin typeface="Arial" panose="020B0604020202020204" pitchFamily="34" charset="0"/>
                <a:cs typeface="Arial" panose="020B0604020202020204" pitchFamily="34" charset="0"/>
              </a:rPr>
              <a:t>các</a:t>
            </a:r>
            <a:r>
              <a:rPr lang="en-US" sz="1600" b="1" dirty="0">
                <a:latin typeface="Arial" panose="020B0604020202020204" pitchFamily="34" charset="0"/>
                <a:cs typeface="Arial" panose="020B0604020202020204" pitchFamily="34" charset="0"/>
              </a:rPr>
              <a:t> </a:t>
            </a:r>
            <a:r>
              <a:rPr lang="en-US" sz="1600" b="1" dirty="0" err="1">
                <a:latin typeface="Arial" panose="020B0604020202020204" pitchFamily="34" charset="0"/>
                <a:cs typeface="Arial" panose="020B0604020202020204" pitchFamily="34" charset="0"/>
              </a:rPr>
              <a:t>thuật</a:t>
            </a:r>
            <a:r>
              <a:rPr lang="en-US" sz="1600" b="1" dirty="0">
                <a:latin typeface="Arial" panose="020B0604020202020204" pitchFamily="34" charset="0"/>
                <a:cs typeface="Arial" panose="020B0604020202020204" pitchFamily="34" charset="0"/>
              </a:rPr>
              <a:t> </a:t>
            </a:r>
            <a:r>
              <a:rPr lang="en-US" sz="1600" b="1" dirty="0" err="1">
                <a:latin typeface="Arial" panose="020B0604020202020204" pitchFamily="34" charset="0"/>
                <a:cs typeface="Arial" panose="020B0604020202020204" pitchFamily="34" charset="0"/>
              </a:rPr>
              <a:t>ngữ</a:t>
            </a:r>
            <a:r>
              <a:rPr lang="en-US" sz="1600" b="1" dirty="0">
                <a:latin typeface="Arial" panose="020B0604020202020204" pitchFamily="34" charset="0"/>
                <a:cs typeface="Arial" panose="020B0604020202020204" pitchFamily="34" charset="0"/>
              </a:rPr>
              <a:t> </a:t>
            </a:r>
            <a:r>
              <a:rPr lang="en-US" sz="1600" b="1" dirty="0" err="1">
                <a:latin typeface="Arial" panose="020B0604020202020204" pitchFamily="34" charset="0"/>
                <a:cs typeface="Arial" panose="020B0604020202020204" pitchFamily="34" charset="0"/>
              </a:rPr>
              <a:t>về</a:t>
            </a:r>
            <a:r>
              <a:rPr lang="en-US" sz="1600" b="1" dirty="0">
                <a:latin typeface="Arial" panose="020B0604020202020204" pitchFamily="34" charset="0"/>
                <a:cs typeface="Arial" panose="020B0604020202020204" pitchFamily="34" charset="0"/>
              </a:rPr>
              <a:t> </a:t>
            </a:r>
            <a:r>
              <a:rPr lang="en-US" sz="1600" b="1" dirty="0" err="1">
                <a:latin typeface="Arial" panose="020B0604020202020204" pitchFamily="34" charset="0"/>
                <a:cs typeface="Arial" panose="020B0604020202020204" pitchFamily="34" charset="0"/>
              </a:rPr>
              <a:t>tạp</a:t>
            </a:r>
            <a:r>
              <a:rPr lang="en-US" sz="1600" b="1" dirty="0">
                <a:latin typeface="Arial" panose="020B0604020202020204" pitchFamily="34" charset="0"/>
                <a:cs typeface="Arial" panose="020B0604020202020204" pitchFamily="34" charset="0"/>
              </a:rPr>
              <a:t> </a:t>
            </a:r>
            <a:r>
              <a:rPr lang="en-US" sz="1600" b="1" dirty="0" err="1">
                <a:latin typeface="Arial" panose="020B0604020202020204" pitchFamily="34" charset="0"/>
                <a:cs typeface="Arial" panose="020B0604020202020204" pitchFamily="34" charset="0"/>
              </a:rPr>
              <a:t>chất</a:t>
            </a:r>
            <a:r>
              <a:rPr lang="en-US" sz="1600" b="1" dirty="0">
                <a:latin typeface="Arial" panose="020B0604020202020204" pitchFamily="34" charset="0"/>
                <a:cs typeface="Arial" panose="020B0604020202020204" pitchFamily="34" charset="0"/>
              </a:rPr>
              <a:t> </a:t>
            </a:r>
            <a:r>
              <a:rPr lang="en-US" sz="1600" b="1" dirty="0" err="1">
                <a:latin typeface="Arial" panose="020B0604020202020204" pitchFamily="34" charset="0"/>
                <a:cs typeface="Arial" panose="020B0604020202020204" pitchFamily="34" charset="0"/>
              </a:rPr>
              <a:t>và</a:t>
            </a:r>
            <a:r>
              <a:rPr lang="en-US" sz="1600" b="1" dirty="0">
                <a:latin typeface="Arial" panose="020B0604020202020204" pitchFamily="34" charset="0"/>
                <a:cs typeface="Arial" panose="020B0604020202020204" pitchFamily="34" charset="0"/>
              </a:rPr>
              <a:t> </a:t>
            </a:r>
            <a:r>
              <a:rPr lang="en-US" sz="1600" b="1" dirty="0" err="1">
                <a:latin typeface="Arial" panose="020B0604020202020204" pitchFamily="34" charset="0"/>
                <a:cs typeface="Arial" panose="020B0604020202020204" pitchFamily="34" charset="0"/>
              </a:rPr>
              <a:t>sản</a:t>
            </a:r>
            <a:r>
              <a:rPr lang="en-US" sz="1600" b="1" dirty="0">
                <a:latin typeface="Arial" panose="020B0604020202020204" pitchFamily="34" charset="0"/>
                <a:cs typeface="Arial" panose="020B0604020202020204" pitchFamily="34" charset="0"/>
              </a:rPr>
              <a:t> </a:t>
            </a:r>
            <a:r>
              <a:rPr lang="en-US" sz="1600" b="1" dirty="0" err="1">
                <a:latin typeface="Arial" panose="020B0604020202020204" pitchFamily="34" charset="0"/>
                <a:cs typeface="Arial" panose="020B0604020202020204" pitchFamily="34" charset="0"/>
              </a:rPr>
              <a:t>phẩm</a:t>
            </a:r>
            <a:r>
              <a:rPr lang="en-US" sz="1600" b="1" dirty="0">
                <a:latin typeface="Arial" panose="020B0604020202020204" pitchFamily="34" charset="0"/>
                <a:cs typeface="Arial" panose="020B0604020202020204" pitchFamily="34" charset="0"/>
              </a:rPr>
              <a:t> </a:t>
            </a:r>
            <a:r>
              <a:rPr lang="en-US" sz="1600" b="1" dirty="0" err="1" smtClean="0">
                <a:latin typeface="Arial" panose="020B0604020202020204" pitchFamily="34" charset="0"/>
                <a:cs typeface="Arial" panose="020B0604020202020204" pitchFamily="34" charset="0"/>
              </a:rPr>
              <a:t>phụ</a:t>
            </a:r>
            <a:r>
              <a:rPr lang="en-US" sz="1600" b="1" dirty="0" smtClean="0">
                <a:latin typeface="Arial" panose="020B0604020202020204" pitchFamily="34" charset="0"/>
                <a:cs typeface="Arial" panose="020B0604020202020204" pitchFamily="34" charset="0"/>
              </a:rPr>
              <a:t> </a:t>
            </a:r>
            <a:r>
              <a:rPr lang="en-US" sz="1600" b="1" dirty="0" err="1" smtClean="0">
                <a:latin typeface="Arial" panose="020B0604020202020204" pitchFamily="34" charset="0"/>
                <a:cs typeface="Arial" panose="020B0604020202020204" pitchFamily="34" charset="0"/>
              </a:rPr>
              <a:t>và</a:t>
            </a:r>
            <a:r>
              <a:rPr lang="en-US" sz="1600" b="1" dirty="0" smtClean="0">
                <a:latin typeface="Arial" panose="020B0604020202020204" pitchFamily="34" charset="0"/>
                <a:cs typeface="Arial" panose="020B0604020202020204" pitchFamily="34" charset="0"/>
              </a:rPr>
              <a:t> </a:t>
            </a:r>
            <a:r>
              <a:rPr lang="en-US" sz="1600" b="1" dirty="0" err="1" smtClean="0">
                <a:latin typeface="Arial" panose="020B0604020202020204" pitchFamily="34" charset="0"/>
                <a:cs typeface="Arial" panose="020B0604020202020204" pitchFamily="34" charset="0"/>
              </a:rPr>
              <a:t>quy</a:t>
            </a:r>
            <a:r>
              <a:rPr lang="en-US" sz="1600" b="1" dirty="0" smtClean="0">
                <a:latin typeface="Arial" panose="020B0604020202020204" pitchFamily="34" charset="0"/>
                <a:cs typeface="Arial" panose="020B0604020202020204" pitchFamily="34" charset="0"/>
              </a:rPr>
              <a:t> </a:t>
            </a:r>
            <a:r>
              <a:rPr lang="en-US" sz="1600" b="1" dirty="0" err="1" smtClean="0">
                <a:latin typeface="Arial" panose="020B0604020202020204" pitchFamily="34" charset="0"/>
                <a:cs typeface="Arial" panose="020B0604020202020204" pitchFamily="34" charset="0"/>
              </a:rPr>
              <a:t>định</a:t>
            </a:r>
            <a:r>
              <a:rPr lang="en-US" sz="1600" b="1" dirty="0" smtClean="0">
                <a:latin typeface="Arial" panose="020B0604020202020204" pitchFamily="34" charset="0"/>
                <a:cs typeface="Arial" panose="020B0604020202020204" pitchFamily="34" charset="0"/>
              </a:rPr>
              <a:t> </a:t>
            </a:r>
            <a:r>
              <a:rPr lang="en-US" sz="1600" b="1" dirty="0" err="1" smtClean="0">
                <a:latin typeface="Arial" panose="020B0604020202020204" pitchFamily="34" charset="0"/>
                <a:cs typeface="Arial" panose="020B0604020202020204" pitchFamily="34" charset="0"/>
              </a:rPr>
              <a:t>đăng</a:t>
            </a:r>
            <a:r>
              <a:rPr lang="en-US" sz="1600" b="1" dirty="0" smtClean="0">
                <a:latin typeface="Arial" panose="020B0604020202020204" pitchFamily="34" charset="0"/>
                <a:cs typeface="Arial" panose="020B0604020202020204" pitchFamily="34" charset="0"/>
              </a:rPr>
              <a:t> </a:t>
            </a:r>
            <a:r>
              <a:rPr lang="en-US" sz="1600" b="1" dirty="0" err="1" smtClean="0">
                <a:latin typeface="Arial" panose="020B0604020202020204" pitchFamily="34" charset="0"/>
                <a:cs typeface="Arial" panose="020B0604020202020204" pitchFamily="34" charset="0"/>
              </a:rPr>
              <a:t>ký</a:t>
            </a:r>
            <a:r>
              <a:rPr lang="en-US" sz="1600" b="1" dirty="0" smtClean="0">
                <a:latin typeface="Arial" panose="020B0604020202020204" pitchFamily="34" charset="0"/>
                <a:cs typeface="Arial" panose="020B0604020202020204" pitchFamily="34" charset="0"/>
              </a:rPr>
              <a:t>, </a:t>
            </a:r>
            <a:r>
              <a:rPr lang="en-US" sz="1600" b="1" dirty="0" err="1" smtClean="0">
                <a:latin typeface="Arial" panose="020B0604020202020204" pitchFamily="34" charset="0"/>
                <a:cs typeface="Arial" panose="020B0604020202020204" pitchFamily="34" charset="0"/>
              </a:rPr>
              <a:t>khai</a:t>
            </a:r>
            <a:r>
              <a:rPr lang="en-US" sz="1600" b="1" dirty="0" smtClean="0">
                <a:latin typeface="Arial" panose="020B0604020202020204" pitchFamily="34" charset="0"/>
                <a:cs typeface="Arial" panose="020B0604020202020204" pitchFamily="34" charset="0"/>
              </a:rPr>
              <a:t> </a:t>
            </a:r>
            <a:r>
              <a:rPr lang="en-US" sz="1600" b="1" dirty="0" err="1" smtClean="0">
                <a:latin typeface="Arial" panose="020B0604020202020204" pitchFamily="34" charset="0"/>
                <a:cs typeface="Arial" panose="020B0604020202020204" pitchFamily="34" charset="0"/>
              </a:rPr>
              <a:t>báo</a:t>
            </a:r>
            <a:r>
              <a:rPr lang="en-US" sz="1600" b="1" dirty="0" smtClean="0">
                <a:latin typeface="Arial" panose="020B0604020202020204" pitchFamily="34" charset="0"/>
                <a:cs typeface="Arial" panose="020B0604020202020204" pitchFamily="34" charset="0"/>
              </a:rPr>
              <a:t> </a:t>
            </a:r>
            <a:r>
              <a:rPr lang="en-US" sz="1600" b="1" dirty="0" err="1" smtClean="0">
                <a:latin typeface="Arial" panose="020B0604020202020204" pitchFamily="34" charset="0"/>
                <a:cs typeface="Arial" panose="020B0604020202020204" pitchFamily="34" charset="0"/>
              </a:rPr>
              <a:t>đối</a:t>
            </a:r>
            <a:r>
              <a:rPr lang="en-US" sz="1600" b="1" dirty="0" smtClean="0">
                <a:latin typeface="Arial" panose="020B0604020202020204" pitchFamily="34" charset="0"/>
                <a:cs typeface="Arial" panose="020B0604020202020204" pitchFamily="34" charset="0"/>
              </a:rPr>
              <a:t> </a:t>
            </a:r>
            <a:r>
              <a:rPr lang="en-US" sz="1600" b="1" dirty="0" err="1" smtClean="0">
                <a:latin typeface="Arial" panose="020B0604020202020204" pitchFamily="34" charset="0"/>
                <a:cs typeface="Arial" panose="020B0604020202020204" pitchFamily="34" charset="0"/>
              </a:rPr>
              <a:t>với</a:t>
            </a:r>
            <a:r>
              <a:rPr lang="en-US" sz="1600" b="1" dirty="0" smtClean="0">
                <a:latin typeface="Arial" panose="020B0604020202020204" pitchFamily="34" charset="0"/>
                <a:cs typeface="Arial" panose="020B0604020202020204" pitchFamily="34" charset="0"/>
              </a:rPr>
              <a:t> </a:t>
            </a:r>
            <a:r>
              <a:rPr lang="en-US" sz="1600" b="1" dirty="0" err="1" smtClean="0">
                <a:latin typeface="Arial" panose="020B0604020202020204" pitchFamily="34" charset="0"/>
                <a:cs typeface="Arial" panose="020B0604020202020204" pitchFamily="34" charset="0"/>
              </a:rPr>
              <a:t>tạp</a:t>
            </a:r>
            <a:r>
              <a:rPr lang="en-US" sz="1600" b="1" dirty="0" smtClean="0">
                <a:latin typeface="Arial" panose="020B0604020202020204" pitchFamily="34" charset="0"/>
                <a:cs typeface="Arial" panose="020B0604020202020204" pitchFamily="34" charset="0"/>
              </a:rPr>
              <a:t> </a:t>
            </a:r>
            <a:r>
              <a:rPr lang="en-US" sz="1600" b="1" dirty="0" err="1" smtClean="0">
                <a:latin typeface="Arial" panose="020B0604020202020204" pitchFamily="34" charset="0"/>
                <a:cs typeface="Arial" panose="020B0604020202020204" pitchFamily="34" charset="0"/>
              </a:rPr>
              <a:t>chất</a:t>
            </a:r>
            <a:r>
              <a:rPr lang="en-US" sz="1600" b="1" dirty="0" smtClean="0">
                <a:latin typeface="Arial" panose="020B0604020202020204" pitchFamily="34" charset="0"/>
                <a:cs typeface="Arial" panose="020B0604020202020204" pitchFamily="34" charset="0"/>
              </a:rPr>
              <a:t> </a:t>
            </a:r>
            <a:r>
              <a:rPr lang="en-US" sz="1600" b="1" dirty="0" err="1" smtClean="0">
                <a:latin typeface="Arial" panose="020B0604020202020204" pitchFamily="34" charset="0"/>
                <a:cs typeface="Arial" panose="020B0604020202020204" pitchFamily="34" charset="0"/>
              </a:rPr>
              <a:t>và</a:t>
            </a:r>
            <a:r>
              <a:rPr lang="en-US" sz="1600" b="1" dirty="0" smtClean="0">
                <a:latin typeface="Arial" panose="020B0604020202020204" pitchFamily="34" charset="0"/>
                <a:cs typeface="Arial" panose="020B0604020202020204" pitchFamily="34" charset="0"/>
              </a:rPr>
              <a:t> </a:t>
            </a:r>
            <a:r>
              <a:rPr lang="en-US" sz="1600" b="1" dirty="0" err="1" smtClean="0">
                <a:latin typeface="Arial" panose="020B0604020202020204" pitchFamily="34" charset="0"/>
                <a:cs typeface="Arial" panose="020B0604020202020204" pitchFamily="34" charset="0"/>
              </a:rPr>
              <a:t>sản</a:t>
            </a:r>
            <a:r>
              <a:rPr lang="en-US" sz="1600" b="1" dirty="0" smtClean="0">
                <a:latin typeface="Arial" panose="020B0604020202020204" pitchFamily="34" charset="0"/>
                <a:cs typeface="Arial" panose="020B0604020202020204" pitchFamily="34" charset="0"/>
              </a:rPr>
              <a:t> </a:t>
            </a:r>
            <a:r>
              <a:rPr lang="en-US" sz="1600" b="1" dirty="0" err="1" smtClean="0">
                <a:latin typeface="Arial" panose="020B0604020202020204" pitchFamily="34" charset="0"/>
                <a:cs typeface="Arial" panose="020B0604020202020204" pitchFamily="34" charset="0"/>
              </a:rPr>
              <a:t>phẩm</a:t>
            </a:r>
            <a:r>
              <a:rPr lang="en-US" sz="1600" b="1" dirty="0" smtClean="0">
                <a:latin typeface="Arial" panose="020B0604020202020204" pitchFamily="34" charset="0"/>
                <a:cs typeface="Arial" panose="020B0604020202020204" pitchFamily="34" charset="0"/>
              </a:rPr>
              <a:t> </a:t>
            </a:r>
            <a:r>
              <a:rPr lang="en-US" sz="1600" b="1" dirty="0" err="1" smtClean="0">
                <a:latin typeface="Arial" panose="020B0604020202020204" pitchFamily="34" charset="0"/>
                <a:cs typeface="Arial" panose="020B0604020202020204" pitchFamily="34" charset="0"/>
              </a:rPr>
              <a:t>phụ</a:t>
            </a:r>
            <a:endParaRPr lang="en-US" sz="1600" b="1" dirty="0">
              <a:latin typeface="Arial" panose="020B0604020202020204" pitchFamily="34" charset="0"/>
              <a:cs typeface="Arial" panose="020B0604020202020204" pitchFamily="34" charset="0"/>
            </a:endParaRPr>
          </a:p>
        </p:txBody>
      </p:sp>
      <p:sp>
        <p:nvSpPr>
          <p:cNvPr id="6" name="Arrow: Right 5">
            <a:extLst>
              <a:ext uri="{FF2B5EF4-FFF2-40B4-BE49-F238E27FC236}">
                <a16:creationId xmlns:a16="http://schemas.microsoft.com/office/drawing/2014/main" id="{70A52092-5C42-46E3-B6C9-18851019B9E4}"/>
              </a:ext>
            </a:extLst>
          </p:cNvPr>
          <p:cNvSpPr/>
          <p:nvPr/>
        </p:nvSpPr>
        <p:spPr>
          <a:xfrm>
            <a:off x="0" y="1694721"/>
            <a:ext cx="355600" cy="22352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EE3A6BF4-4597-46F3-82E2-6C3AF93B3F7C}"/>
              </a:ext>
            </a:extLst>
          </p:cNvPr>
          <p:cNvSpPr txBox="1"/>
          <p:nvPr/>
        </p:nvSpPr>
        <p:spPr>
          <a:xfrm>
            <a:off x="355600" y="1621815"/>
            <a:ext cx="1108893" cy="369332"/>
          </a:xfrm>
          <a:prstGeom prst="rect">
            <a:avLst/>
          </a:prstGeom>
          <a:noFill/>
        </p:spPr>
        <p:txBody>
          <a:bodyPr wrap="none" rtlCol="0">
            <a:spAutoFit/>
          </a:bodyPr>
          <a:lstStyle/>
          <a:p>
            <a:r>
              <a:rPr lang="en-US" b="1" dirty="0" err="1"/>
              <a:t>Nhận</a:t>
            </a:r>
            <a:r>
              <a:rPr lang="en-US" b="1" dirty="0"/>
              <a:t> </a:t>
            </a:r>
            <a:r>
              <a:rPr lang="en-US" b="1" dirty="0" err="1"/>
              <a:t>xét</a:t>
            </a:r>
            <a:r>
              <a:rPr lang="en-US" b="1" dirty="0"/>
              <a:t>:</a:t>
            </a:r>
          </a:p>
        </p:txBody>
      </p:sp>
      <p:sp>
        <p:nvSpPr>
          <p:cNvPr id="8" name="TextBox 7">
            <a:extLst>
              <a:ext uri="{FF2B5EF4-FFF2-40B4-BE49-F238E27FC236}">
                <a16:creationId xmlns:a16="http://schemas.microsoft.com/office/drawing/2014/main" id="{2B0C51F7-8D59-4540-825B-EE153A590002}"/>
              </a:ext>
            </a:extLst>
          </p:cNvPr>
          <p:cNvSpPr txBox="1"/>
          <p:nvPr/>
        </p:nvSpPr>
        <p:spPr>
          <a:xfrm>
            <a:off x="355600" y="1991147"/>
            <a:ext cx="8758627" cy="1815882"/>
          </a:xfrm>
          <a:prstGeom prst="rect">
            <a:avLst/>
          </a:prstGeom>
          <a:noFill/>
        </p:spPr>
        <p:txBody>
          <a:bodyPr wrap="square">
            <a:spAutoFit/>
          </a:bodyPr>
          <a:lstStyle/>
          <a:p>
            <a:pPr marL="285750" indent="-285750">
              <a:buFontTx/>
              <a:buChar char="-"/>
            </a:pPr>
            <a:r>
              <a:rPr lang="en-US" sz="1600" dirty="0" err="1" smtClean="0">
                <a:latin typeface="Arial" panose="020B0604020202020204" pitchFamily="34" charset="0"/>
                <a:cs typeface="Arial" panose="020B0604020202020204" pitchFamily="34" charset="0"/>
              </a:rPr>
              <a:t>Hiện</a:t>
            </a:r>
            <a:r>
              <a:rPr lang="en-US" sz="1600" dirty="0" smtClean="0">
                <a:latin typeface="Arial" panose="020B0604020202020204" pitchFamily="34" charset="0"/>
                <a:cs typeface="Arial" panose="020B0604020202020204" pitchFamily="34" charset="0"/>
              </a:rPr>
              <a:t> nay, </a:t>
            </a:r>
            <a:r>
              <a:rPr lang="en-US" sz="1600" dirty="0" err="1" smtClean="0">
                <a:latin typeface="Arial" panose="020B0604020202020204" pitchFamily="34" charset="0"/>
                <a:cs typeface="Arial" panose="020B0604020202020204" pitchFamily="34" charset="0"/>
              </a:rPr>
              <a:t>trong</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các</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văn</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bản</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pháp</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luật</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của</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Việt</a:t>
            </a:r>
            <a:r>
              <a:rPr lang="en-US" sz="1600" dirty="0">
                <a:latin typeface="Arial" panose="020B0604020202020204" pitchFamily="34" charset="0"/>
                <a:cs typeface="Arial" panose="020B0604020202020204" pitchFamily="34" charset="0"/>
              </a:rPr>
              <a:t> Nam </a:t>
            </a:r>
            <a:r>
              <a:rPr lang="vi-VN" sz="1600" dirty="0">
                <a:latin typeface="Arial" panose="020B0604020202020204" pitchFamily="34" charset="0"/>
                <a:cs typeface="Arial" panose="020B0604020202020204" pitchFamily="34" charset="0"/>
              </a:rPr>
              <a:t>không có một định nghĩa chung </a:t>
            </a:r>
            <a:r>
              <a:rPr lang="vi-VN" sz="1600" dirty="0" smtClean="0">
                <a:latin typeface="Arial" panose="020B0604020202020204" pitchFamily="34" charset="0"/>
                <a:cs typeface="Arial" panose="020B0604020202020204" pitchFamily="34" charset="0"/>
              </a:rPr>
              <a:t>về </a:t>
            </a:r>
            <a:r>
              <a:rPr lang="vi-VN" sz="1600" dirty="0">
                <a:latin typeface="Arial" panose="020B0604020202020204" pitchFamily="34" charset="0"/>
                <a:cs typeface="Arial" panose="020B0604020202020204" pitchFamily="34" charset="0"/>
              </a:rPr>
              <a:t>"tạp </a:t>
            </a:r>
            <a:r>
              <a:rPr lang="vi-VN" sz="1600" dirty="0" smtClean="0">
                <a:latin typeface="Arial" panose="020B0604020202020204" pitchFamily="34" charset="0"/>
                <a:cs typeface="Arial" panose="020B0604020202020204" pitchFamily="34" charset="0"/>
              </a:rPr>
              <a:t>chất</a:t>
            </a:r>
            <a:r>
              <a:rPr lang="en-US" sz="1600" dirty="0" smtClean="0">
                <a:latin typeface="Arial" panose="020B0604020202020204" pitchFamily="34" charset="0"/>
                <a:cs typeface="Arial" panose="020B0604020202020204" pitchFamily="34" charset="0"/>
              </a:rPr>
              <a:t>”, “</a:t>
            </a:r>
            <a:r>
              <a:rPr lang="en-US" sz="1600" dirty="0" err="1" smtClean="0">
                <a:latin typeface="Arial" panose="020B0604020202020204" pitchFamily="34" charset="0"/>
                <a:cs typeface="Arial" panose="020B0604020202020204" pitchFamily="34" charset="0"/>
              </a:rPr>
              <a:t>sản</a:t>
            </a:r>
            <a:r>
              <a:rPr lang="en-US" sz="1600" dirty="0" smtClean="0">
                <a:latin typeface="Arial" panose="020B0604020202020204" pitchFamily="34" charset="0"/>
                <a:cs typeface="Arial" panose="020B0604020202020204" pitchFamily="34" charset="0"/>
              </a:rPr>
              <a:t> </a:t>
            </a:r>
            <a:r>
              <a:rPr lang="en-US" sz="1600" dirty="0" err="1" smtClean="0">
                <a:latin typeface="Arial" panose="020B0604020202020204" pitchFamily="34" charset="0"/>
                <a:cs typeface="Arial" panose="020B0604020202020204" pitchFamily="34" charset="0"/>
              </a:rPr>
              <a:t>phẩm</a:t>
            </a:r>
            <a:r>
              <a:rPr lang="en-US" sz="1600" dirty="0" smtClean="0">
                <a:latin typeface="Arial" panose="020B0604020202020204" pitchFamily="34" charset="0"/>
                <a:cs typeface="Arial" panose="020B0604020202020204" pitchFamily="34" charset="0"/>
              </a:rPr>
              <a:t> </a:t>
            </a:r>
            <a:r>
              <a:rPr lang="en-US" sz="1600" dirty="0" err="1" smtClean="0">
                <a:latin typeface="Arial" panose="020B0604020202020204" pitchFamily="34" charset="0"/>
                <a:cs typeface="Arial" panose="020B0604020202020204" pitchFamily="34" charset="0"/>
              </a:rPr>
              <a:t>phụ</a:t>
            </a:r>
            <a:r>
              <a:rPr lang="en-US" sz="1600" dirty="0" smtClean="0">
                <a:latin typeface="Arial" panose="020B0604020202020204" pitchFamily="34" charset="0"/>
                <a:cs typeface="Arial" panose="020B0604020202020204" pitchFamily="34" charset="0"/>
              </a:rPr>
              <a:t>”. Theo </a:t>
            </a:r>
            <a:r>
              <a:rPr lang="en-US" sz="1600" dirty="0" err="1" smtClean="0">
                <a:latin typeface="Arial" panose="020B0604020202020204" pitchFamily="34" charset="0"/>
                <a:cs typeface="Arial" panose="020B0604020202020204" pitchFamily="34" charset="0"/>
              </a:rPr>
              <a:t>đó</a:t>
            </a:r>
            <a:r>
              <a:rPr lang="en-US" sz="1600" dirty="0" smtClean="0">
                <a:latin typeface="Arial" panose="020B0604020202020204" pitchFamily="34" charset="0"/>
                <a:cs typeface="Arial" panose="020B0604020202020204" pitchFamily="34" charset="0"/>
              </a:rPr>
              <a:t>, </a:t>
            </a:r>
            <a:r>
              <a:rPr lang="en-US" sz="1600" dirty="0" err="1" smtClean="0">
                <a:latin typeface="Arial" panose="020B0604020202020204" pitchFamily="34" charset="0"/>
                <a:cs typeface="Arial" panose="020B0604020202020204" pitchFamily="34" charset="0"/>
              </a:rPr>
              <a:t>nếu</a:t>
            </a:r>
            <a:r>
              <a:rPr lang="en-US" sz="1600" dirty="0" smtClean="0">
                <a:latin typeface="Arial" panose="020B0604020202020204" pitchFamily="34" charset="0"/>
                <a:cs typeface="Arial" panose="020B0604020202020204" pitchFamily="34" charset="0"/>
              </a:rPr>
              <a:t> </a:t>
            </a:r>
            <a:r>
              <a:rPr lang="en-US" sz="1600" dirty="0" err="1" smtClean="0">
                <a:latin typeface="Arial" panose="020B0604020202020204" pitchFamily="34" charset="0"/>
                <a:cs typeface="Arial" panose="020B0604020202020204" pitchFamily="34" charset="0"/>
              </a:rPr>
              <a:t>không</a:t>
            </a:r>
            <a:r>
              <a:rPr lang="en-US" sz="1600" dirty="0" smtClean="0">
                <a:latin typeface="Arial" panose="020B0604020202020204" pitchFamily="34" charset="0"/>
                <a:cs typeface="Arial" panose="020B0604020202020204" pitchFamily="34" charset="0"/>
              </a:rPr>
              <a:t> </a:t>
            </a:r>
            <a:r>
              <a:rPr lang="en-US" sz="1600" dirty="0" err="1" smtClean="0">
                <a:latin typeface="Arial" panose="020B0604020202020204" pitchFamily="34" charset="0"/>
                <a:cs typeface="Arial" panose="020B0604020202020204" pitchFamily="34" charset="0"/>
              </a:rPr>
              <a:t>có</a:t>
            </a:r>
            <a:r>
              <a:rPr lang="en-US" sz="1600" dirty="0" smtClean="0">
                <a:latin typeface="Arial" panose="020B0604020202020204" pitchFamily="34" charset="0"/>
                <a:cs typeface="Arial" panose="020B0604020202020204" pitchFamily="34" charset="0"/>
              </a:rPr>
              <a:t> </a:t>
            </a:r>
            <a:r>
              <a:rPr lang="en-US" sz="1600" dirty="0" err="1" smtClean="0">
                <a:latin typeface="Arial" panose="020B0604020202020204" pitchFamily="34" charset="0"/>
                <a:cs typeface="Arial" panose="020B0604020202020204" pitchFamily="34" charset="0"/>
              </a:rPr>
              <a:t>quy</a:t>
            </a:r>
            <a:r>
              <a:rPr lang="en-US" sz="1600" dirty="0" smtClean="0">
                <a:latin typeface="Arial" panose="020B0604020202020204" pitchFamily="34" charset="0"/>
                <a:cs typeface="Arial" panose="020B0604020202020204" pitchFamily="34" charset="0"/>
              </a:rPr>
              <a:t> </a:t>
            </a:r>
            <a:r>
              <a:rPr lang="en-US" sz="1600" dirty="0" err="1" smtClean="0">
                <a:latin typeface="Arial" panose="020B0604020202020204" pitchFamily="34" charset="0"/>
                <a:cs typeface="Arial" panose="020B0604020202020204" pitchFamily="34" charset="0"/>
              </a:rPr>
              <a:t>định</a:t>
            </a:r>
            <a:r>
              <a:rPr lang="en-US" sz="1600" dirty="0" smtClean="0">
                <a:latin typeface="Arial" panose="020B0604020202020204" pitchFamily="34" charset="0"/>
                <a:cs typeface="Arial" panose="020B0604020202020204" pitchFamily="34" charset="0"/>
              </a:rPr>
              <a:t> </a:t>
            </a:r>
            <a:r>
              <a:rPr lang="en-US" sz="1600" dirty="0" err="1" smtClean="0">
                <a:latin typeface="Arial" panose="020B0604020202020204" pitchFamily="34" charset="0"/>
                <a:cs typeface="Arial" panose="020B0604020202020204" pitchFamily="34" charset="0"/>
              </a:rPr>
              <a:t>thì</a:t>
            </a:r>
            <a:r>
              <a:rPr lang="en-US" sz="1600" dirty="0" smtClean="0">
                <a:latin typeface="Arial" panose="020B0604020202020204" pitchFamily="34" charset="0"/>
                <a:cs typeface="Arial" panose="020B0604020202020204" pitchFamily="34" charset="0"/>
              </a:rPr>
              <a:t> </a:t>
            </a:r>
            <a:r>
              <a:rPr lang="en-US" sz="1600" dirty="0" err="1" smtClean="0">
                <a:latin typeface="Arial" panose="020B0604020202020204" pitchFamily="34" charset="0"/>
                <a:cs typeface="Arial" panose="020B0604020202020204" pitchFamily="34" charset="0"/>
              </a:rPr>
              <a:t>tạp</a:t>
            </a:r>
            <a:r>
              <a:rPr lang="en-US" sz="1600" dirty="0" smtClean="0">
                <a:latin typeface="Arial" panose="020B0604020202020204" pitchFamily="34" charset="0"/>
                <a:cs typeface="Arial" panose="020B0604020202020204" pitchFamily="34" charset="0"/>
              </a:rPr>
              <a:t> </a:t>
            </a:r>
            <a:r>
              <a:rPr lang="en-US" sz="1600" dirty="0" err="1" smtClean="0">
                <a:latin typeface="Arial" panose="020B0604020202020204" pitchFamily="34" charset="0"/>
                <a:cs typeface="Arial" panose="020B0604020202020204" pitchFamily="34" charset="0"/>
              </a:rPr>
              <a:t>chất</a:t>
            </a:r>
            <a:r>
              <a:rPr lang="en-US" sz="1600" dirty="0" smtClean="0">
                <a:latin typeface="Arial" panose="020B0604020202020204" pitchFamily="34" charset="0"/>
                <a:cs typeface="Arial" panose="020B0604020202020204" pitchFamily="34" charset="0"/>
              </a:rPr>
              <a:t> </a:t>
            </a:r>
            <a:r>
              <a:rPr lang="en-US" sz="1600" dirty="0" err="1" smtClean="0">
                <a:latin typeface="Arial" panose="020B0604020202020204" pitchFamily="34" charset="0"/>
                <a:cs typeface="Arial" panose="020B0604020202020204" pitchFamily="34" charset="0"/>
              </a:rPr>
              <a:t>và</a:t>
            </a:r>
            <a:r>
              <a:rPr lang="en-US" sz="1600" dirty="0" smtClean="0">
                <a:latin typeface="Arial" panose="020B0604020202020204" pitchFamily="34" charset="0"/>
                <a:cs typeface="Arial" panose="020B0604020202020204" pitchFamily="34" charset="0"/>
              </a:rPr>
              <a:t> </a:t>
            </a:r>
            <a:r>
              <a:rPr lang="en-US" sz="1600" dirty="0" err="1" smtClean="0">
                <a:latin typeface="Arial" panose="020B0604020202020204" pitchFamily="34" charset="0"/>
                <a:cs typeface="Arial" panose="020B0604020202020204" pitchFamily="34" charset="0"/>
              </a:rPr>
              <a:t>sản</a:t>
            </a:r>
            <a:r>
              <a:rPr lang="en-US" sz="1600" dirty="0" smtClean="0">
                <a:latin typeface="Arial" panose="020B0604020202020204" pitchFamily="34" charset="0"/>
                <a:cs typeface="Arial" panose="020B0604020202020204" pitchFamily="34" charset="0"/>
              </a:rPr>
              <a:t> </a:t>
            </a:r>
            <a:r>
              <a:rPr lang="en-US" sz="1600" dirty="0" err="1" smtClean="0">
                <a:latin typeface="Arial" panose="020B0604020202020204" pitchFamily="34" charset="0"/>
                <a:cs typeface="Arial" panose="020B0604020202020204" pitchFamily="34" charset="0"/>
              </a:rPr>
              <a:t>phẩm</a:t>
            </a:r>
            <a:r>
              <a:rPr lang="en-US" sz="1600" dirty="0" smtClean="0">
                <a:latin typeface="Arial" panose="020B0604020202020204" pitchFamily="34" charset="0"/>
                <a:cs typeface="Arial" panose="020B0604020202020204" pitchFamily="34" charset="0"/>
              </a:rPr>
              <a:t> </a:t>
            </a:r>
            <a:r>
              <a:rPr lang="en-US" sz="1600" dirty="0" err="1" smtClean="0">
                <a:latin typeface="Arial" panose="020B0604020202020204" pitchFamily="34" charset="0"/>
                <a:cs typeface="Arial" panose="020B0604020202020204" pitchFamily="34" charset="0"/>
              </a:rPr>
              <a:t>phụ</a:t>
            </a:r>
            <a:r>
              <a:rPr lang="en-US" sz="1600" dirty="0" smtClean="0">
                <a:latin typeface="Arial" panose="020B0604020202020204" pitchFamily="34" charset="0"/>
                <a:cs typeface="Arial" panose="020B0604020202020204" pitchFamily="34" charset="0"/>
              </a:rPr>
              <a:t> </a:t>
            </a:r>
            <a:r>
              <a:rPr lang="en-US" sz="1600" dirty="0" err="1" smtClean="0">
                <a:latin typeface="Arial" panose="020B0604020202020204" pitchFamily="34" charset="0"/>
                <a:cs typeface="Arial" panose="020B0604020202020204" pitchFamily="34" charset="0"/>
              </a:rPr>
              <a:t>được</a:t>
            </a:r>
            <a:r>
              <a:rPr lang="en-US" sz="1600" dirty="0" smtClean="0">
                <a:latin typeface="Arial" panose="020B0604020202020204" pitchFamily="34" charset="0"/>
                <a:cs typeface="Arial" panose="020B0604020202020204" pitchFamily="34" charset="0"/>
              </a:rPr>
              <a:t> </a:t>
            </a:r>
            <a:r>
              <a:rPr lang="en-US" sz="1600" dirty="0" err="1" smtClean="0">
                <a:latin typeface="Arial" panose="020B0604020202020204" pitchFamily="34" charset="0"/>
                <a:cs typeface="Arial" panose="020B0604020202020204" pitchFamily="34" charset="0"/>
              </a:rPr>
              <a:t>hiểu</a:t>
            </a:r>
            <a:r>
              <a:rPr lang="en-US" sz="1600" dirty="0" smtClean="0">
                <a:latin typeface="Arial" panose="020B0604020202020204" pitchFamily="34" charset="0"/>
                <a:cs typeface="Arial" panose="020B0604020202020204" pitchFamily="34" charset="0"/>
              </a:rPr>
              <a:t> </a:t>
            </a:r>
            <a:r>
              <a:rPr lang="en-US" sz="1600" dirty="0" err="1" smtClean="0">
                <a:latin typeface="Arial" panose="020B0604020202020204" pitchFamily="34" charset="0"/>
                <a:cs typeface="Arial" panose="020B0604020202020204" pitchFamily="34" charset="0"/>
              </a:rPr>
              <a:t>là</a:t>
            </a:r>
            <a:r>
              <a:rPr lang="en-US" sz="1600" dirty="0" smtClean="0">
                <a:latin typeface="Arial" panose="020B0604020202020204" pitchFamily="34" charset="0"/>
                <a:cs typeface="Arial" panose="020B0604020202020204" pitchFamily="34" charset="0"/>
              </a:rPr>
              <a:t> </a:t>
            </a:r>
            <a:r>
              <a:rPr lang="en-US" sz="1600" dirty="0" err="1" smtClean="0">
                <a:latin typeface="Arial" panose="020B0604020202020204" pitchFamily="34" charset="0"/>
                <a:cs typeface="Arial" panose="020B0604020202020204" pitchFamily="34" charset="0"/>
              </a:rPr>
              <a:t>hóa</a:t>
            </a:r>
            <a:r>
              <a:rPr lang="en-US" sz="1600" dirty="0" smtClean="0">
                <a:latin typeface="Arial" panose="020B0604020202020204" pitchFamily="34" charset="0"/>
                <a:cs typeface="Arial" panose="020B0604020202020204" pitchFamily="34" charset="0"/>
              </a:rPr>
              <a:t> </a:t>
            </a:r>
            <a:r>
              <a:rPr lang="en-US" sz="1600" dirty="0" err="1" smtClean="0">
                <a:latin typeface="Arial" panose="020B0604020202020204" pitchFamily="34" charset="0"/>
                <a:cs typeface="Arial" panose="020B0604020202020204" pitchFamily="34" charset="0"/>
              </a:rPr>
              <a:t>chất</a:t>
            </a:r>
            <a:r>
              <a:rPr lang="en-US" sz="1600" dirty="0" smtClean="0">
                <a:latin typeface="Arial" panose="020B0604020202020204" pitchFamily="34" charset="0"/>
                <a:cs typeface="Arial" panose="020B0604020202020204" pitchFamily="34" charset="0"/>
              </a:rPr>
              <a:t> </a:t>
            </a:r>
            <a:r>
              <a:rPr lang="en-US" sz="1600" dirty="0" err="1" smtClean="0">
                <a:latin typeface="Arial" panose="020B0604020202020204" pitchFamily="34" charset="0"/>
                <a:cs typeface="Arial" panose="020B0604020202020204" pitchFamily="34" charset="0"/>
              </a:rPr>
              <a:t>mới</a:t>
            </a:r>
            <a:r>
              <a:rPr lang="en-US" sz="1600" dirty="0" smtClean="0">
                <a:latin typeface="Arial" panose="020B0604020202020204" pitchFamily="34" charset="0"/>
                <a:cs typeface="Arial" panose="020B0604020202020204" pitchFamily="34" charset="0"/>
              </a:rPr>
              <a:t> </a:t>
            </a:r>
            <a:r>
              <a:rPr lang="en-US" sz="1600" dirty="0" err="1" smtClean="0">
                <a:latin typeface="Arial" panose="020B0604020202020204" pitchFamily="34" charset="0"/>
                <a:cs typeface="Arial" panose="020B0604020202020204" pitchFamily="34" charset="0"/>
              </a:rPr>
              <a:t>và</a:t>
            </a:r>
            <a:r>
              <a:rPr lang="en-US" sz="1600" dirty="0" smtClean="0">
                <a:latin typeface="Arial" panose="020B0604020202020204" pitchFamily="34" charset="0"/>
                <a:cs typeface="Arial" panose="020B0604020202020204" pitchFamily="34" charset="0"/>
              </a:rPr>
              <a:t> </a:t>
            </a:r>
            <a:r>
              <a:rPr lang="en-US" sz="1600" dirty="0" err="1" smtClean="0">
                <a:latin typeface="Arial" panose="020B0604020202020204" pitchFamily="34" charset="0"/>
                <a:cs typeface="Arial" panose="020B0604020202020204" pitchFamily="34" charset="0"/>
              </a:rPr>
              <a:t>phải</a:t>
            </a:r>
            <a:r>
              <a:rPr lang="en-US" sz="1600" dirty="0" smtClean="0">
                <a:latin typeface="Arial" panose="020B0604020202020204" pitchFamily="34" charset="0"/>
                <a:cs typeface="Arial" panose="020B0604020202020204" pitchFamily="34" charset="0"/>
              </a:rPr>
              <a:t> </a:t>
            </a:r>
            <a:r>
              <a:rPr lang="en-US" sz="1600" dirty="0" err="1" smtClean="0">
                <a:latin typeface="Arial" panose="020B0604020202020204" pitchFamily="34" charset="0"/>
                <a:cs typeface="Arial" panose="020B0604020202020204" pitchFamily="34" charset="0"/>
              </a:rPr>
              <a:t>thực</a:t>
            </a:r>
            <a:r>
              <a:rPr lang="en-US" sz="1600" dirty="0" smtClean="0">
                <a:latin typeface="Arial" panose="020B0604020202020204" pitchFamily="34" charset="0"/>
                <a:cs typeface="Arial" panose="020B0604020202020204" pitchFamily="34" charset="0"/>
              </a:rPr>
              <a:t> </a:t>
            </a:r>
            <a:r>
              <a:rPr lang="en-US" sz="1600" dirty="0" err="1" smtClean="0">
                <a:latin typeface="Arial" panose="020B0604020202020204" pitchFamily="34" charset="0"/>
                <a:cs typeface="Arial" panose="020B0604020202020204" pitchFamily="34" charset="0"/>
              </a:rPr>
              <a:t>hiện</a:t>
            </a:r>
            <a:r>
              <a:rPr lang="en-US" sz="1600" dirty="0" smtClean="0">
                <a:latin typeface="Arial" panose="020B0604020202020204" pitchFamily="34" charset="0"/>
                <a:cs typeface="Arial" panose="020B0604020202020204" pitchFamily="34" charset="0"/>
              </a:rPr>
              <a:t> </a:t>
            </a:r>
            <a:r>
              <a:rPr lang="en-US" sz="1600" dirty="0" err="1" smtClean="0">
                <a:latin typeface="Arial" panose="020B0604020202020204" pitchFamily="34" charset="0"/>
                <a:cs typeface="Arial" panose="020B0604020202020204" pitchFamily="34" charset="0"/>
              </a:rPr>
              <a:t>đăng</a:t>
            </a:r>
            <a:r>
              <a:rPr lang="en-US" sz="1600" dirty="0" smtClean="0">
                <a:latin typeface="Arial" panose="020B0604020202020204" pitchFamily="34" charset="0"/>
                <a:cs typeface="Arial" panose="020B0604020202020204" pitchFamily="34" charset="0"/>
              </a:rPr>
              <a:t> </a:t>
            </a:r>
            <a:r>
              <a:rPr lang="en-US" sz="1600" dirty="0" err="1" smtClean="0">
                <a:latin typeface="Arial" panose="020B0604020202020204" pitchFamily="34" charset="0"/>
                <a:cs typeface="Arial" panose="020B0604020202020204" pitchFamily="34" charset="0"/>
              </a:rPr>
              <a:t>ký</a:t>
            </a:r>
            <a:r>
              <a:rPr lang="en-US" sz="1600" dirty="0" smtClean="0">
                <a:latin typeface="Arial" panose="020B0604020202020204" pitchFamily="34" charset="0"/>
                <a:cs typeface="Arial" panose="020B0604020202020204" pitchFamily="34" charset="0"/>
              </a:rPr>
              <a:t> </a:t>
            </a:r>
            <a:r>
              <a:rPr lang="en-US" sz="1600" dirty="0" err="1" smtClean="0">
                <a:latin typeface="Arial" panose="020B0604020202020204" pitchFamily="34" charset="0"/>
                <a:cs typeface="Arial" panose="020B0604020202020204" pitchFamily="34" charset="0"/>
              </a:rPr>
              <a:t>hóa</a:t>
            </a:r>
            <a:r>
              <a:rPr lang="en-US" sz="1600" dirty="0" smtClean="0">
                <a:latin typeface="Arial" panose="020B0604020202020204" pitchFamily="34" charset="0"/>
                <a:cs typeface="Arial" panose="020B0604020202020204" pitchFamily="34" charset="0"/>
              </a:rPr>
              <a:t> </a:t>
            </a:r>
            <a:r>
              <a:rPr lang="en-US" sz="1600" dirty="0" err="1" smtClean="0">
                <a:latin typeface="Arial" panose="020B0604020202020204" pitchFamily="34" charset="0"/>
                <a:cs typeface="Arial" panose="020B0604020202020204" pitchFamily="34" charset="0"/>
              </a:rPr>
              <a:t>chất</a:t>
            </a:r>
            <a:r>
              <a:rPr lang="en-US" sz="1600" dirty="0" smtClean="0">
                <a:latin typeface="Arial" panose="020B0604020202020204" pitchFamily="34" charset="0"/>
                <a:cs typeface="Arial" panose="020B0604020202020204" pitchFamily="34" charset="0"/>
              </a:rPr>
              <a:t> </a:t>
            </a:r>
            <a:r>
              <a:rPr lang="en-US" sz="1600" dirty="0" err="1" smtClean="0">
                <a:latin typeface="Arial" panose="020B0604020202020204" pitchFamily="34" charset="0"/>
                <a:cs typeface="Arial" panose="020B0604020202020204" pitchFamily="34" charset="0"/>
              </a:rPr>
              <a:t>mới</a:t>
            </a:r>
            <a:r>
              <a:rPr lang="en-US" sz="1600" dirty="0" smtClean="0">
                <a:latin typeface="Arial" panose="020B0604020202020204" pitchFamily="34" charset="0"/>
                <a:cs typeface="Arial" panose="020B0604020202020204" pitchFamily="34" charset="0"/>
              </a:rPr>
              <a:t> </a:t>
            </a:r>
            <a:r>
              <a:rPr lang="en-US" sz="1600" dirty="0" err="1" smtClean="0">
                <a:latin typeface="Arial" panose="020B0604020202020204" pitchFamily="34" charset="0"/>
                <a:cs typeface="Arial" panose="020B0604020202020204" pitchFamily="34" charset="0"/>
              </a:rPr>
              <a:t>và</a:t>
            </a:r>
            <a:r>
              <a:rPr lang="en-US" sz="1600" dirty="0" smtClean="0">
                <a:latin typeface="Arial" panose="020B0604020202020204" pitchFamily="34" charset="0"/>
                <a:cs typeface="Arial" panose="020B0604020202020204" pitchFamily="34" charset="0"/>
              </a:rPr>
              <a:t> </a:t>
            </a:r>
            <a:r>
              <a:rPr lang="en-US" sz="1600" dirty="0" err="1" smtClean="0">
                <a:latin typeface="Arial" panose="020B0604020202020204" pitchFamily="34" charset="0"/>
                <a:cs typeface="Arial" panose="020B0604020202020204" pitchFamily="34" charset="0"/>
              </a:rPr>
              <a:t>đều</a:t>
            </a:r>
            <a:r>
              <a:rPr lang="en-US" sz="1600" dirty="0" smtClean="0">
                <a:latin typeface="Arial" panose="020B0604020202020204" pitchFamily="34" charset="0"/>
                <a:cs typeface="Arial" panose="020B0604020202020204" pitchFamily="34" charset="0"/>
              </a:rPr>
              <a:t> </a:t>
            </a:r>
            <a:r>
              <a:rPr lang="en-US" sz="1600" dirty="0" err="1" smtClean="0">
                <a:latin typeface="Arial" panose="020B0604020202020204" pitchFamily="34" charset="0"/>
                <a:cs typeface="Arial" panose="020B0604020202020204" pitchFamily="34" charset="0"/>
              </a:rPr>
              <a:t>phải</a:t>
            </a:r>
            <a:r>
              <a:rPr lang="en-US" sz="1600" dirty="0" smtClean="0">
                <a:latin typeface="Arial" panose="020B0604020202020204" pitchFamily="34" charset="0"/>
                <a:cs typeface="Arial" panose="020B0604020202020204" pitchFamily="34" charset="0"/>
              </a:rPr>
              <a:t> </a:t>
            </a:r>
            <a:r>
              <a:rPr lang="en-US" sz="1600" dirty="0" err="1" smtClean="0">
                <a:latin typeface="Arial" panose="020B0604020202020204" pitchFamily="34" charset="0"/>
                <a:cs typeface="Arial" panose="020B0604020202020204" pitchFamily="34" charset="0"/>
              </a:rPr>
              <a:t>thực</a:t>
            </a:r>
            <a:r>
              <a:rPr lang="en-US" sz="1600" dirty="0" smtClean="0">
                <a:latin typeface="Arial" panose="020B0604020202020204" pitchFamily="34" charset="0"/>
                <a:cs typeface="Arial" panose="020B0604020202020204" pitchFamily="34" charset="0"/>
              </a:rPr>
              <a:t> </a:t>
            </a:r>
            <a:r>
              <a:rPr lang="en-US" sz="1600" dirty="0" err="1" smtClean="0">
                <a:latin typeface="Arial" panose="020B0604020202020204" pitchFamily="34" charset="0"/>
                <a:cs typeface="Arial" panose="020B0604020202020204" pitchFamily="34" charset="0"/>
              </a:rPr>
              <a:t>hiện</a:t>
            </a:r>
            <a:r>
              <a:rPr lang="en-US" sz="1600" dirty="0" smtClean="0">
                <a:latin typeface="Arial" panose="020B0604020202020204" pitchFamily="34" charset="0"/>
                <a:cs typeface="Arial" panose="020B0604020202020204" pitchFamily="34" charset="0"/>
              </a:rPr>
              <a:t> </a:t>
            </a:r>
            <a:r>
              <a:rPr lang="en-US" sz="1600" dirty="0" err="1" smtClean="0">
                <a:latin typeface="Arial" panose="020B0604020202020204" pitchFamily="34" charset="0"/>
                <a:cs typeface="Arial" panose="020B0604020202020204" pitchFamily="34" charset="0"/>
              </a:rPr>
              <a:t>khai</a:t>
            </a:r>
            <a:r>
              <a:rPr lang="en-US" sz="1600" dirty="0" smtClean="0">
                <a:latin typeface="Arial" panose="020B0604020202020204" pitchFamily="34" charset="0"/>
                <a:cs typeface="Arial" panose="020B0604020202020204" pitchFamily="34" charset="0"/>
              </a:rPr>
              <a:t> </a:t>
            </a:r>
            <a:r>
              <a:rPr lang="en-US" sz="1600" dirty="0" err="1" smtClean="0">
                <a:latin typeface="Arial" panose="020B0604020202020204" pitchFamily="34" charset="0"/>
                <a:cs typeface="Arial" panose="020B0604020202020204" pitchFamily="34" charset="0"/>
              </a:rPr>
              <a:t>báo</a:t>
            </a:r>
            <a:r>
              <a:rPr lang="en-US" sz="1600" dirty="0" smtClean="0">
                <a:latin typeface="Arial" panose="020B0604020202020204" pitchFamily="34" charset="0"/>
                <a:cs typeface="Arial" panose="020B0604020202020204" pitchFamily="34" charset="0"/>
              </a:rPr>
              <a:t> </a:t>
            </a:r>
            <a:r>
              <a:rPr lang="en-US" sz="1600" dirty="0" err="1" smtClean="0">
                <a:latin typeface="Arial" panose="020B0604020202020204" pitchFamily="34" charset="0"/>
                <a:cs typeface="Arial" panose="020B0604020202020204" pitchFamily="34" charset="0"/>
              </a:rPr>
              <a:t>đối</a:t>
            </a:r>
            <a:r>
              <a:rPr lang="en-US" sz="1600" dirty="0" smtClean="0">
                <a:latin typeface="Arial" panose="020B0604020202020204" pitchFamily="34" charset="0"/>
                <a:cs typeface="Arial" panose="020B0604020202020204" pitchFamily="34" charset="0"/>
              </a:rPr>
              <a:t> </a:t>
            </a:r>
            <a:r>
              <a:rPr lang="en-US" sz="1600" dirty="0" err="1" smtClean="0">
                <a:latin typeface="Arial" panose="020B0604020202020204" pitchFamily="34" charset="0"/>
                <a:cs typeface="Arial" panose="020B0604020202020204" pitchFamily="34" charset="0"/>
              </a:rPr>
              <a:t>với</a:t>
            </a:r>
            <a:r>
              <a:rPr lang="en-US" sz="1600" dirty="0" smtClean="0">
                <a:latin typeface="Arial" panose="020B0604020202020204" pitchFamily="34" charset="0"/>
                <a:cs typeface="Arial" panose="020B0604020202020204" pitchFamily="34" charset="0"/>
              </a:rPr>
              <a:t> </a:t>
            </a:r>
            <a:r>
              <a:rPr lang="en-US" sz="1600" dirty="0" err="1" smtClean="0">
                <a:latin typeface="Arial" panose="020B0604020202020204" pitchFamily="34" charset="0"/>
                <a:cs typeface="Arial" panose="020B0604020202020204" pitchFamily="34" charset="0"/>
              </a:rPr>
              <a:t>mọi</a:t>
            </a:r>
            <a:r>
              <a:rPr lang="en-US" sz="1600" dirty="0" smtClean="0">
                <a:latin typeface="Arial" panose="020B0604020202020204" pitchFamily="34" charset="0"/>
                <a:cs typeface="Arial" panose="020B0604020202020204" pitchFamily="34" charset="0"/>
              </a:rPr>
              <a:t> </a:t>
            </a:r>
            <a:r>
              <a:rPr lang="en-US" sz="1600" dirty="0" err="1" smtClean="0">
                <a:latin typeface="Arial" panose="020B0604020202020204" pitchFamily="34" charset="0"/>
                <a:cs typeface="Arial" panose="020B0604020202020204" pitchFamily="34" charset="0"/>
              </a:rPr>
              <a:t>loại</a:t>
            </a:r>
            <a:r>
              <a:rPr lang="en-US" sz="1600" dirty="0" smtClean="0">
                <a:latin typeface="Arial" panose="020B0604020202020204" pitchFamily="34" charset="0"/>
                <a:cs typeface="Arial" panose="020B0604020202020204" pitchFamily="34" charset="0"/>
              </a:rPr>
              <a:t> </a:t>
            </a:r>
            <a:r>
              <a:rPr lang="en-US" sz="1600" dirty="0" err="1" smtClean="0">
                <a:latin typeface="Arial" panose="020B0604020202020204" pitchFamily="34" charset="0"/>
                <a:cs typeface="Arial" panose="020B0604020202020204" pitchFamily="34" charset="0"/>
              </a:rPr>
              <a:t>tạp</a:t>
            </a:r>
            <a:r>
              <a:rPr lang="en-US" sz="1600" dirty="0" smtClean="0">
                <a:latin typeface="Arial" panose="020B0604020202020204" pitchFamily="34" charset="0"/>
                <a:cs typeface="Arial" panose="020B0604020202020204" pitchFamily="34" charset="0"/>
              </a:rPr>
              <a:t> </a:t>
            </a:r>
            <a:r>
              <a:rPr lang="en-US" sz="1600" dirty="0" err="1" smtClean="0">
                <a:latin typeface="Arial" panose="020B0604020202020204" pitchFamily="34" charset="0"/>
                <a:cs typeface="Arial" panose="020B0604020202020204" pitchFamily="34" charset="0"/>
              </a:rPr>
              <a:t>chất</a:t>
            </a:r>
            <a:r>
              <a:rPr lang="en-US" sz="1600" dirty="0" smtClean="0">
                <a:latin typeface="Arial" panose="020B0604020202020204" pitchFamily="34" charset="0"/>
                <a:cs typeface="Arial" panose="020B0604020202020204" pitchFamily="34" charset="0"/>
              </a:rPr>
              <a:t> </a:t>
            </a:r>
            <a:r>
              <a:rPr lang="en-US" sz="1600" dirty="0" err="1" smtClean="0">
                <a:latin typeface="Arial" panose="020B0604020202020204" pitchFamily="34" charset="0"/>
                <a:cs typeface="Arial" panose="020B0604020202020204" pitchFamily="34" charset="0"/>
              </a:rPr>
              <a:t>và</a:t>
            </a:r>
            <a:r>
              <a:rPr lang="en-US" sz="1600" dirty="0" smtClean="0">
                <a:latin typeface="Arial" panose="020B0604020202020204" pitchFamily="34" charset="0"/>
                <a:cs typeface="Arial" panose="020B0604020202020204" pitchFamily="34" charset="0"/>
              </a:rPr>
              <a:t> </a:t>
            </a:r>
            <a:r>
              <a:rPr lang="en-US" sz="1600" dirty="0" err="1" smtClean="0">
                <a:latin typeface="Arial" panose="020B0604020202020204" pitchFamily="34" charset="0"/>
                <a:cs typeface="Arial" panose="020B0604020202020204" pitchFamily="34" charset="0"/>
              </a:rPr>
              <a:t>sản</a:t>
            </a:r>
            <a:r>
              <a:rPr lang="en-US" sz="1600" dirty="0" smtClean="0">
                <a:latin typeface="Arial" panose="020B0604020202020204" pitchFamily="34" charset="0"/>
                <a:cs typeface="Arial" panose="020B0604020202020204" pitchFamily="34" charset="0"/>
              </a:rPr>
              <a:t> </a:t>
            </a:r>
            <a:r>
              <a:rPr lang="en-US" sz="1600" dirty="0" err="1" smtClean="0">
                <a:latin typeface="Arial" panose="020B0604020202020204" pitchFamily="34" charset="0"/>
                <a:cs typeface="Arial" panose="020B0604020202020204" pitchFamily="34" charset="0"/>
              </a:rPr>
              <a:t>phẩm</a:t>
            </a:r>
            <a:r>
              <a:rPr lang="en-US" sz="1600" dirty="0" smtClean="0">
                <a:latin typeface="Arial" panose="020B0604020202020204" pitchFamily="34" charset="0"/>
                <a:cs typeface="Arial" panose="020B0604020202020204" pitchFamily="34" charset="0"/>
              </a:rPr>
              <a:t> </a:t>
            </a:r>
            <a:r>
              <a:rPr lang="en-US" sz="1600" dirty="0" err="1" smtClean="0">
                <a:latin typeface="Arial" panose="020B0604020202020204" pitchFamily="34" charset="0"/>
                <a:cs typeface="Arial" panose="020B0604020202020204" pitchFamily="34" charset="0"/>
              </a:rPr>
              <a:t>phụ</a:t>
            </a:r>
            <a:r>
              <a:rPr lang="en-US" sz="1600" dirty="0" smtClean="0">
                <a:latin typeface="Arial" panose="020B0604020202020204" pitchFamily="34" charset="0"/>
                <a:cs typeface="Arial" panose="020B0604020202020204" pitchFamily="34" charset="0"/>
              </a:rPr>
              <a:t>. </a:t>
            </a:r>
            <a:r>
              <a:rPr lang="en-US" sz="1600" dirty="0" err="1" smtClean="0">
                <a:latin typeface="Arial" panose="020B0604020202020204" pitchFamily="34" charset="0"/>
                <a:cs typeface="Arial" panose="020B0604020202020204" pitchFamily="34" charset="0"/>
              </a:rPr>
              <a:t>Điều</a:t>
            </a:r>
            <a:r>
              <a:rPr lang="en-US" sz="1600" dirty="0" smtClean="0">
                <a:latin typeface="Arial" panose="020B0604020202020204" pitchFamily="34" charset="0"/>
                <a:cs typeface="Arial" panose="020B0604020202020204" pitchFamily="34" charset="0"/>
              </a:rPr>
              <a:t> </a:t>
            </a:r>
            <a:r>
              <a:rPr lang="en-US" sz="1600" dirty="0" err="1" smtClean="0">
                <a:latin typeface="Arial" panose="020B0604020202020204" pitchFamily="34" charset="0"/>
                <a:cs typeface="Arial" panose="020B0604020202020204" pitchFamily="34" charset="0"/>
              </a:rPr>
              <a:t>này</a:t>
            </a:r>
            <a:r>
              <a:rPr lang="en-US" sz="1600" dirty="0" smtClean="0">
                <a:latin typeface="Arial" panose="020B0604020202020204" pitchFamily="34" charset="0"/>
                <a:cs typeface="Arial" panose="020B0604020202020204" pitchFamily="34" charset="0"/>
              </a:rPr>
              <a:t> </a:t>
            </a:r>
            <a:r>
              <a:rPr lang="en-US" sz="1600" dirty="0" err="1" smtClean="0">
                <a:latin typeface="Arial" panose="020B0604020202020204" pitchFamily="34" charset="0"/>
                <a:cs typeface="Arial" panose="020B0604020202020204" pitchFamily="34" charset="0"/>
              </a:rPr>
              <a:t>làm</a:t>
            </a:r>
            <a:r>
              <a:rPr lang="en-US" sz="1600" dirty="0" smtClean="0">
                <a:latin typeface="Arial" panose="020B0604020202020204" pitchFamily="34" charset="0"/>
                <a:cs typeface="Arial" panose="020B0604020202020204" pitchFamily="34" charset="0"/>
              </a:rPr>
              <a:t> </a:t>
            </a:r>
            <a:r>
              <a:rPr lang="en-US" sz="1600" dirty="0" err="1" smtClean="0">
                <a:latin typeface="Arial" panose="020B0604020202020204" pitchFamily="34" charset="0"/>
                <a:cs typeface="Arial" panose="020B0604020202020204" pitchFamily="34" charset="0"/>
              </a:rPr>
              <a:t>tăng</a:t>
            </a:r>
            <a:r>
              <a:rPr lang="en-US" sz="1600" dirty="0" smtClean="0">
                <a:latin typeface="Arial" panose="020B0604020202020204" pitchFamily="34" charset="0"/>
                <a:cs typeface="Arial" panose="020B0604020202020204" pitchFamily="34" charset="0"/>
              </a:rPr>
              <a:t> </a:t>
            </a:r>
            <a:r>
              <a:rPr lang="en-US" sz="1600" dirty="0" err="1" smtClean="0">
                <a:latin typeface="Arial" panose="020B0604020202020204" pitchFamily="34" charset="0"/>
                <a:cs typeface="Arial" panose="020B0604020202020204" pitchFamily="34" charset="0"/>
              </a:rPr>
              <a:t>thời</a:t>
            </a:r>
            <a:r>
              <a:rPr lang="en-US" sz="1600" dirty="0" smtClean="0">
                <a:latin typeface="Arial" panose="020B0604020202020204" pitchFamily="34" charset="0"/>
                <a:cs typeface="Arial" panose="020B0604020202020204" pitchFamily="34" charset="0"/>
              </a:rPr>
              <a:t> </a:t>
            </a:r>
            <a:r>
              <a:rPr lang="en-US" sz="1600" dirty="0" err="1" smtClean="0">
                <a:latin typeface="Arial" panose="020B0604020202020204" pitchFamily="34" charset="0"/>
                <a:cs typeface="Arial" panose="020B0604020202020204" pitchFamily="34" charset="0"/>
              </a:rPr>
              <a:t>gian</a:t>
            </a:r>
            <a:r>
              <a:rPr lang="en-US" sz="1600" dirty="0" smtClean="0">
                <a:latin typeface="Arial" panose="020B0604020202020204" pitchFamily="34" charset="0"/>
                <a:cs typeface="Arial" panose="020B0604020202020204" pitchFamily="34" charset="0"/>
              </a:rPr>
              <a:t>, </a:t>
            </a:r>
            <a:r>
              <a:rPr lang="en-US" sz="1600" dirty="0" err="1" smtClean="0">
                <a:latin typeface="Arial" panose="020B0604020202020204" pitchFamily="34" charset="0"/>
                <a:cs typeface="Arial" panose="020B0604020202020204" pitchFamily="34" charset="0"/>
              </a:rPr>
              <a:t>thủ</a:t>
            </a:r>
            <a:r>
              <a:rPr lang="en-US" sz="1600" dirty="0" smtClean="0">
                <a:latin typeface="Arial" panose="020B0604020202020204" pitchFamily="34" charset="0"/>
                <a:cs typeface="Arial" panose="020B0604020202020204" pitchFamily="34" charset="0"/>
              </a:rPr>
              <a:t> </a:t>
            </a:r>
            <a:r>
              <a:rPr lang="en-US" sz="1600" dirty="0" err="1" smtClean="0">
                <a:latin typeface="Arial" panose="020B0604020202020204" pitchFamily="34" charset="0"/>
                <a:cs typeface="Arial" panose="020B0604020202020204" pitchFamily="34" charset="0"/>
              </a:rPr>
              <a:t>tục</a:t>
            </a:r>
            <a:r>
              <a:rPr lang="en-US" sz="1600" dirty="0" smtClean="0">
                <a:latin typeface="Arial" panose="020B0604020202020204" pitchFamily="34" charset="0"/>
                <a:cs typeface="Arial" panose="020B0604020202020204" pitchFamily="34" charset="0"/>
              </a:rPr>
              <a:t> </a:t>
            </a:r>
            <a:r>
              <a:rPr lang="en-US" sz="1600" dirty="0" err="1" smtClean="0">
                <a:latin typeface="Arial" panose="020B0604020202020204" pitchFamily="34" charset="0"/>
                <a:cs typeface="Arial" panose="020B0604020202020204" pitchFamily="34" charset="0"/>
              </a:rPr>
              <a:t>cho</a:t>
            </a:r>
            <a:r>
              <a:rPr lang="en-US" sz="1600" dirty="0" smtClean="0">
                <a:latin typeface="Arial" panose="020B0604020202020204" pitchFamily="34" charset="0"/>
                <a:cs typeface="Arial" panose="020B0604020202020204" pitchFamily="34" charset="0"/>
              </a:rPr>
              <a:t> </a:t>
            </a:r>
            <a:r>
              <a:rPr lang="en-US" sz="1600" dirty="0" err="1" smtClean="0">
                <a:latin typeface="Arial" panose="020B0604020202020204" pitchFamily="34" charset="0"/>
                <a:cs typeface="Arial" panose="020B0604020202020204" pitchFamily="34" charset="0"/>
              </a:rPr>
              <a:t>doanh</a:t>
            </a:r>
            <a:r>
              <a:rPr lang="en-US" sz="1600" dirty="0" smtClean="0">
                <a:latin typeface="Arial" panose="020B0604020202020204" pitchFamily="34" charset="0"/>
                <a:cs typeface="Arial" panose="020B0604020202020204" pitchFamily="34" charset="0"/>
              </a:rPr>
              <a:t> </a:t>
            </a:r>
            <a:r>
              <a:rPr lang="en-US" sz="1600" dirty="0" err="1" smtClean="0">
                <a:latin typeface="Arial" panose="020B0604020202020204" pitchFamily="34" charset="0"/>
                <a:cs typeface="Arial" panose="020B0604020202020204" pitchFamily="34" charset="0"/>
              </a:rPr>
              <a:t>nghiệp</a:t>
            </a:r>
            <a:r>
              <a:rPr lang="en-US" sz="1600" dirty="0" smtClean="0">
                <a:latin typeface="Arial" panose="020B0604020202020204" pitchFamily="34" charset="0"/>
                <a:cs typeface="Arial" panose="020B0604020202020204" pitchFamily="34" charset="0"/>
              </a:rPr>
              <a:t> </a:t>
            </a:r>
            <a:r>
              <a:rPr lang="en-US" sz="1600" dirty="0" err="1" smtClean="0">
                <a:latin typeface="Arial" panose="020B0604020202020204" pitchFamily="34" charset="0"/>
                <a:cs typeface="Arial" panose="020B0604020202020204" pitchFamily="34" charset="0"/>
              </a:rPr>
              <a:t>tương</a:t>
            </a:r>
            <a:r>
              <a:rPr lang="en-US" sz="1600" dirty="0" smtClean="0">
                <a:latin typeface="Arial" panose="020B0604020202020204" pitchFamily="34" charset="0"/>
                <a:cs typeface="Arial" panose="020B0604020202020204" pitchFamily="34" charset="0"/>
              </a:rPr>
              <a:t> </a:t>
            </a:r>
            <a:r>
              <a:rPr lang="en-US" sz="1600" dirty="0" err="1" smtClean="0">
                <a:latin typeface="Arial" panose="020B0604020202020204" pitchFamily="34" charset="0"/>
                <a:cs typeface="Arial" panose="020B0604020202020204" pitchFamily="34" charset="0"/>
              </a:rPr>
              <a:t>tự</a:t>
            </a:r>
            <a:r>
              <a:rPr lang="en-US" sz="1600" dirty="0" smtClean="0">
                <a:latin typeface="Arial" panose="020B0604020202020204" pitchFamily="34" charset="0"/>
                <a:cs typeface="Arial" panose="020B0604020202020204" pitchFamily="34" charset="0"/>
              </a:rPr>
              <a:t> </a:t>
            </a:r>
            <a:r>
              <a:rPr lang="en-US" sz="1600" dirty="0" err="1" smtClean="0">
                <a:latin typeface="Arial" panose="020B0604020202020204" pitchFamily="34" charset="0"/>
                <a:cs typeface="Arial" panose="020B0604020202020204" pitchFamily="34" charset="0"/>
              </a:rPr>
              <a:t>như</a:t>
            </a:r>
            <a:r>
              <a:rPr lang="en-US" sz="1600" dirty="0" smtClean="0">
                <a:latin typeface="Arial" panose="020B0604020202020204" pitchFamily="34" charset="0"/>
                <a:cs typeface="Arial" panose="020B0604020202020204" pitchFamily="34" charset="0"/>
              </a:rPr>
              <a:t> </a:t>
            </a:r>
            <a:r>
              <a:rPr lang="en-US" sz="1600" dirty="0" err="1" smtClean="0">
                <a:latin typeface="Arial" panose="020B0604020202020204" pitchFamily="34" charset="0"/>
                <a:cs typeface="Arial" panose="020B0604020202020204" pitchFamily="34" charset="0"/>
              </a:rPr>
              <a:t>khai</a:t>
            </a:r>
            <a:r>
              <a:rPr lang="en-US" sz="1600" dirty="0" smtClean="0">
                <a:latin typeface="Arial" panose="020B0604020202020204" pitchFamily="34" charset="0"/>
                <a:cs typeface="Arial" panose="020B0604020202020204" pitchFamily="34" charset="0"/>
              </a:rPr>
              <a:t> </a:t>
            </a:r>
            <a:r>
              <a:rPr lang="en-US" sz="1600" dirty="0" err="1" smtClean="0">
                <a:latin typeface="Arial" panose="020B0604020202020204" pitchFamily="34" charset="0"/>
                <a:cs typeface="Arial" panose="020B0604020202020204" pitchFamily="34" charset="0"/>
              </a:rPr>
              <a:t>báo</a:t>
            </a:r>
            <a:r>
              <a:rPr lang="en-US" sz="1600" dirty="0" smtClean="0">
                <a:latin typeface="Arial" panose="020B0604020202020204" pitchFamily="34" charset="0"/>
                <a:cs typeface="Arial" panose="020B0604020202020204" pitchFamily="34" charset="0"/>
              </a:rPr>
              <a:t> </a:t>
            </a:r>
            <a:r>
              <a:rPr lang="en-US" sz="1600" dirty="0" err="1" smtClean="0">
                <a:latin typeface="Arial" panose="020B0604020202020204" pitchFamily="34" charset="0"/>
                <a:cs typeface="Arial" panose="020B0604020202020204" pitchFamily="34" charset="0"/>
              </a:rPr>
              <a:t>hóa</a:t>
            </a:r>
            <a:r>
              <a:rPr lang="en-US" sz="1600" dirty="0" smtClean="0">
                <a:latin typeface="Arial" panose="020B0604020202020204" pitchFamily="34" charset="0"/>
                <a:cs typeface="Arial" panose="020B0604020202020204" pitchFamily="34" charset="0"/>
              </a:rPr>
              <a:t> </a:t>
            </a:r>
            <a:r>
              <a:rPr lang="en-US" sz="1600" dirty="0" err="1" smtClean="0">
                <a:latin typeface="Arial" panose="020B0604020202020204" pitchFamily="34" charset="0"/>
                <a:cs typeface="Arial" panose="020B0604020202020204" pitchFamily="34" charset="0"/>
              </a:rPr>
              <a:t>chất</a:t>
            </a:r>
            <a:r>
              <a:rPr lang="en-US" sz="1600" dirty="0" smtClean="0">
                <a:latin typeface="Arial" panose="020B0604020202020204" pitchFamily="34" charset="0"/>
                <a:cs typeface="Arial" panose="020B0604020202020204" pitchFamily="34" charset="0"/>
              </a:rPr>
              <a:t> </a:t>
            </a:r>
            <a:r>
              <a:rPr lang="en-US" sz="1600" dirty="0" err="1" smtClean="0">
                <a:latin typeface="Arial" panose="020B0604020202020204" pitchFamily="34" charset="0"/>
                <a:cs typeface="Arial" panose="020B0604020202020204" pitchFamily="34" charset="0"/>
              </a:rPr>
              <a:t>không</a:t>
            </a:r>
            <a:r>
              <a:rPr lang="en-US" sz="1600" dirty="0" smtClean="0">
                <a:latin typeface="Arial" panose="020B0604020202020204" pitchFamily="34" charset="0"/>
                <a:cs typeface="Arial" panose="020B0604020202020204" pitchFamily="34" charset="0"/>
              </a:rPr>
              <a:t> </a:t>
            </a:r>
            <a:r>
              <a:rPr lang="en-US" sz="1600" dirty="0" err="1" smtClean="0">
                <a:latin typeface="Arial" panose="020B0604020202020204" pitchFamily="34" charset="0"/>
                <a:cs typeface="Arial" panose="020B0604020202020204" pitchFamily="34" charset="0"/>
              </a:rPr>
              <a:t>thuộc</a:t>
            </a:r>
            <a:r>
              <a:rPr lang="en-US" sz="1600" dirty="0" smtClean="0">
                <a:latin typeface="Arial" panose="020B0604020202020204" pitchFamily="34" charset="0"/>
                <a:cs typeface="Arial" panose="020B0604020202020204" pitchFamily="34" charset="0"/>
              </a:rPr>
              <a:t> </a:t>
            </a:r>
            <a:r>
              <a:rPr lang="en-US" sz="1600" dirty="0" err="1" smtClean="0">
                <a:latin typeface="Arial" panose="020B0604020202020204" pitchFamily="34" charset="0"/>
                <a:cs typeface="Arial" panose="020B0604020202020204" pitchFamily="34" charset="0"/>
              </a:rPr>
              <a:t>hóa</a:t>
            </a:r>
            <a:r>
              <a:rPr lang="en-US" sz="1600" dirty="0" smtClean="0">
                <a:latin typeface="Arial" panose="020B0604020202020204" pitchFamily="34" charset="0"/>
                <a:cs typeface="Arial" panose="020B0604020202020204" pitchFamily="34" charset="0"/>
              </a:rPr>
              <a:t> </a:t>
            </a:r>
            <a:r>
              <a:rPr lang="en-US" sz="1600" dirty="0" err="1" smtClean="0">
                <a:latin typeface="Arial" panose="020B0604020202020204" pitchFamily="34" charset="0"/>
                <a:cs typeface="Arial" panose="020B0604020202020204" pitchFamily="34" charset="0"/>
              </a:rPr>
              <a:t>chất</a:t>
            </a:r>
            <a:r>
              <a:rPr lang="en-US" sz="1600" dirty="0" smtClean="0">
                <a:latin typeface="Arial" panose="020B0604020202020204" pitchFamily="34" charset="0"/>
                <a:cs typeface="Arial" panose="020B0604020202020204" pitchFamily="34" charset="0"/>
              </a:rPr>
              <a:t> </a:t>
            </a:r>
            <a:r>
              <a:rPr lang="en-US" sz="1600" dirty="0" err="1" smtClean="0">
                <a:latin typeface="Arial" panose="020B0604020202020204" pitchFamily="34" charset="0"/>
                <a:cs typeface="Arial" panose="020B0604020202020204" pitchFamily="34" charset="0"/>
              </a:rPr>
              <a:t>có</a:t>
            </a:r>
            <a:r>
              <a:rPr lang="en-US" sz="1600" dirty="0" smtClean="0">
                <a:latin typeface="Arial" panose="020B0604020202020204" pitchFamily="34" charset="0"/>
                <a:cs typeface="Arial" panose="020B0604020202020204" pitchFamily="34" charset="0"/>
              </a:rPr>
              <a:t> </a:t>
            </a:r>
            <a:r>
              <a:rPr lang="en-US" sz="1600" dirty="0" err="1" smtClean="0">
                <a:latin typeface="Arial" panose="020B0604020202020204" pitchFamily="34" charset="0"/>
                <a:cs typeface="Arial" panose="020B0604020202020204" pitchFamily="34" charset="0"/>
              </a:rPr>
              <a:t>điều</a:t>
            </a:r>
            <a:r>
              <a:rPr lang="en-US" sz="1600" dirty="0" smtClean="0">
                <a:latin typeface="Arial" panose="020B0604020202020204" pitchFamily="34" charset="0"/>
                <a:cs typeface="Arial" panose="020B0604020202020204" pitchFamily="34" charset="0"/>
              </a:rPr>
              <a:t> </a:t>
            </a:r>
            <a:r>
              <a:rPr lang="en-US" sz="1600" dirty="0" err="1" smtClean="0">
                <a:latin typeface="Arial" panose="020B0604020202020204" pitchFamily="34" charset="0"/>
                <a:cs typeface="Arial" panose="020B0604020202020204" pitchFamily="34" charset="0"/>
              </a:rPr>
              <a:t>kiện</a:t>
            </a:r>
            <a:r>
              <a:rPr lang="en-US" sz="1600" dirty="0" smtClean="0">
                <a:latin typeface="Arial" panose="020B0604020202020204" pitchFamily="34" charset="0"/>
                <a:cs typeface="Arial" panose="020B0604020202020204" pitchFamily="34" charset="0"/>
              </a:rPr>
              <a:t> </a:t>
            </a:r>
            <a:r>
              <a:rPr lang="en-US" sz="1600" dirty="0" err="1" smtClean="0">
                <a:latin typeface="Arial" panose="020B0604020202020204" pitchFamily="34" charset="0"/>
                <a:cs typeface="Arial" panose="020B0604020202020204" pitchFamily="34" charset="0"/>
              </a:rPr>
              <a:t>và</a:t>
            </a:r>
            <a:r>
              <a:rPr lang="en-US" sz="1600" dirty="0" smtClean="0">
                <a:latin typeface="Arial" panose="020B0604020202020204" pitchFamily="34" charset="0"/>
                <a:cs typeface="Arial" panose="020B0604020202020204" pitchFamily="34" charset="0"/>
              </a:rPr>
              <a:t> </a:t>
            </a:r>
            <a:r>
              <a:rPr lang="en-US" sz="1600" dirty="0" err="1" smtClean="0">
                <a:latin typeface="Arial" panose="020B0604020202020204" pitchFamily="34" charset="0"/>
                <a:cs typeface="Arial" panose="020B0604020202020204" pitchFamily="34" charset="0"/>
              </a:rPr>
              <a:t>hóa</a:t>
            </a:r>
            <a:r>
              <a:rPr lang="en-US" sz="1600" dirty="0" smtClean="0">
                <a:latin typeface="Arial" panose="020B0604020202020204" pitchFamily="34" charset="0"/>
                <a:cs typeface="Arial" panose="020B0604020202020204" pitchFamily="34" charset="0"/>
              </a:rPr>
              <a:t> </a:t>
            </a:r>
            <a:r>
              <a:rPr lang="en-US" sz="1600" dirty="0" err="1" smtClean="0">
                <a:latin typeface="Arial" panose="020B0604020202020204" pitchFamily="34" charset="0"/>
                <a:cs typeface="Arial" panose="020B0604020202020204" pitchFamily="34" charset="0"/>
              </a:rPr>
              <a:t>chất</a:t>
            </a:r>
            <a:r>
              <a:rPr lang="en-US" sz="1600" dirty="0" smtClean="0">
                <a:latin typeface="Arial" panose="020B0604020202020204" pitchFamily="34" charset="0"/>
                <a:cs typeface="Arial" panose="020B0604020202020204" pitchFamily="34" charset="0"/>
              </a:rPr>
              <a:t> </a:t>
            </a:r>
            <a:r>
              <a:rPr lang="en-US" sz="1600" dirty="0" err="1" smtClean="0">
                <a:latin typeface="Arial" panose="020B0604020202020204" pitchFamily="34" charset="0"/>
                <a:cs typeface="Arial" panose="020B0604020202020204" pitchFamily="34" charset="0"/>
              </a:rPr>
              <a:t>cần</a:t>
            </a:r>
            <a:r>
              <a:rPr lang="en-US" sz="1600" dirty="0" smtClean="0">
                <a:latin typeface="Arial" panose="020B0604020202020204" pitchFamily="34" charset="0"/>
                <a:cs typeface="Arial" panose="020B0604020202020204" pitchFamily="34" charset="0"/>
              </a:rPr>
              <a:t> </a:t>
            </a:r>
            <a:r>
              <a:rPr lang="en-US" sz="1600" dirty="0" err="1" smtClean="0">
                <a:latin typeface="Arial" panose="020B0604020202020204" pitchFamily="34" charset="0"/>
                <a:cs typeface="Arial" panose="020B0604020202020204" pitchFamily="34" charset="0"/>
              </a:rPr>
              <a:t>kiểm</a:t>
            </a:r>
            <a:r>
              <a:rPr lang="en-US" sz="1600" dirty="0" smtClean="0">
                <a:latin typeface="Arial" panose="020B0604020202020204" pitchFamily="34" charset="0"/>
                <a:cs typeface="Arial" panose="020B0604020202020204" pitchFamily="34" charset="0"/>
              </a:rPr>
              <a:t> </a:t>
            </a:r>
            <a:r>
              <a:rPr lang="en-US" sz="1600" dirty="0" err="1" smtClean="0">
                <a:latin typeface="Arial" panose="020B0604020202020204" pitchFamily="34" charset="0"/>
                <a:cs typeface="Arial" panose="020B0604020202020204" pitchFamily="34" charset="0"/>
              </a:rPr>
              <a:t>soát</a:t>
            </a:r>
            <a:endParaRPr lang="en-US" sz="1600" dirty="0" smtClean="0">
              <a:latin typeface="Arial" panose="020B0604020202020204" pitchFamily="34" charset="0"/>
              <a:cs typeface="Arial" panose="020B0604020202020204" pitchFamily="34" charset="0"/>
            </a:endParaRPr>
          </a:p>
          <a:p>
            <a:pPr marL="285750" indent="-285750">
              <a:buFontTx/>
              <a:buChar char="-"/>
            </a:pPr>
            <a:endParaRPr lang="en-US" sz="1600" dirty="0">
              <a:latin typeface="Arial" panose="020B0604020202020204" pitchFamily="34" charset="0"/>
              <a:cs typeface="Arial" panose="020B0604020202020204" pitchFamily="34" charset="0"/>
            </a:endParaRPr>
          </a:p>
        </p:txBody>
      </p:sp>
      <p:sp>
        <p:nvSpPr>
          <p:cNvPr id="9" name="Arrow: Right 5">
            <a:extLst>
              <a:ext uri="{FF2B5EF4-FFF2-40B4-BE49-F238E27FC236}">
                <a16:creationId xmlns:a16="http://schemas.microsoft.com/office/drawing/2014/main" id="{70A52092-5C42-46E3-B6C9-18851019B9E4}"/>
              </a:ext>
            </a:extLst>
          </p:cNvPr>
          <p:cNvSpPr/>
          <p:nvPr/>
        </p:nvSpPr>
        <p:spPr>
          <a:xfrm>
            <a:off x="0" y="3695269"/>
            <a:ext cx="355600" cy="22352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a:extLst>
              <a:ext uri="{FF2B5EF4-FFF2-40B4-BE49-F238E27FC236}">
                <a16:creationId xmlns:a16="http://schemas.microsoft.com/office/drawing/2014/main" id="{EE3A6BF4-4597-46F3-82E2-6C3AF93B3F7C}"/>
              </a:ext>
            </a:extLst>
          </p:cNvPr>
          <p:cNvSpPr txBox="1"/>
          <p:nvPr/>
        </p:nvSpPr>
        <p:spPr>
          <a:xfrm>
            <a:off x="355600" y="3637752"/>
            <a:ext cx="8788400" cy="1077218"/>
          </a:xfrm>
          <a:prstGeom prst="rect">
            <a:avLst/>
          </a:prstGeom>
          <a:noFill/>
        </p:spPr>
        <p:txBody>
          <a:bodyPr wrap="square" rtlCol="0">
            <a:spAutoFit/>
          </a:bodyPr>
          <a:lstStyle/>
          <a:p>
            <a:r>
              <a:rPr lang="en-US" sz="1600" b="1" dirty="0" err="1" smtClean="0">
                <a:latin typeface="Arial (Body)"/>
              </a:rPr>
              <a:t>Đề</a:t>
            </a:r>
            <a:r>
              <a:rPr lang="en-US" sz="1600" b="1" dirty="0" smtClean="0">
                <a:latin typeface="Arial (Body)"/>
              </a:rPr>
              <a:t> </a:t>
            </a:r>
            <a:r>
              <a:rPr lang="en-US" sz="1600" b="1" dirty="0" err="1" smtClean="0">
                <a:latin typeface="Arial (Body)"/>
              </a:rPr>
              <a:t>xuất</a:t>
            </a:r>
            <a:r>
              <a:rPr lang="en-US" sz="1600" b="1" dirty="0" smtClean="0">
                <a:latin typeface="Arial (Body)"/>
              </a:rPr>
              <a:t>:</a:t>
            </a:r>
          </a:p>
          <a:p>
            <a:pPr marL="285750" indent="-285750">
              <a:buFontTx/>
              <a:buChar char="-"/>
            </a:pPr>
            <a:r>
              <a:rPr lang="en-US" sz="1600" b="1" dirty="0" err="1" smtClean="0">
                <a:latin typeface="Arial (Body)"/>
              </a:rPr>
              <a:t>Bổ</a:t>
            </a:r>
            <a:r>
              <a:rPr lang="en-US" sz="1600" b="1" dirty="0" smtClean="0">
                <a:latin typeface="Arial (Body)"/>
              </a:rPr>
              <a:t> sung </a:t>
            </a:r>
            <a:r>
              <a:rPr lang="en-US" sz="1600" b="1" dirty="0" err="1" smtClean="0">
                <a:latin typeface="Arial (Body)"/>
              </a:rPr>
              <a:t>định</a:t>
            </a:r>
            <a:r>
              <a:rPr lang="en-US" sz="1600" b="1" dirty="0" smtClean="0">
                <a:latin typeface="Arial (Body)"/>
              </a:rPr>
              <a:t> </a:t>
            </a:r>
            <a:r>
              <a:rPr lang="en-US" sz="1600" b="1" dirty="0" err="1" smtClean="0">
                <a:latin typeface="Arial (Body)"/>
              </a:rPr>
              <a:t>nghĩa</a:t>
            </a:r>
            <a:r>
              <a:rPr lang="en-US" sz="1600" b="1" dirty="0" smtClean="0">
                <a:latin typeface="Arial (Body)"/>
              </a:rPr>
              <a:t> </a:t>
            </a:r>
            <a:r>
              <a:rPr lang="en-US" sz="1600" b="1" dirty="0" err="1" smtClean="0">
                <a:latin typeface="Arial (Body)"/>
              </a:rPr>
              <a:t>về</a:t>
            </a:r>
            <a:r>
              <a:rPr lang="en-US" sz="1600" b="1" dirty="0" smtClean="0">
                <a:latin typeface="Arial (Body)"/>
              </a:rPr>
              <a:t> “</a:t>
            </a:r>
            <a:r>
              <a:rPr lang="en-US" sz="1600" b="1" dirty="0" err="1" smtClean="0">
                <a:latin typeface="Arial (Body)"/>
              </a:rPr>
              <a:t>Tạp</a:t>
            </a:r>
            <a:r>
              <a:rPr lang="en-US" sz="1600" b="1" dirty="0" smtClean="0">
                <a:latin typeface="Arial (Body)"/>
              </a:rPr>
              <a:t> </a:t>
            </a:r>
            <a:r>
              <a:rPr lang="en-US" sz="1600" b="1" dirty="0" err="1" smtClean="0">
                <a:latin typeface="Arial (Body)"/>
              </a:rPr>
              <a:t>chất</a:t>
            </a:r>
            <a:r>
              <a:rPr lang="en-US" sz="1600" b="1" dirty="0" smtClean="0">
                <a:latin typeface="Arial (Body)"/>
              </a:rPr>
              <a:t>” </a:t>
            </a:r>
            <a:r>
              <a:rPr lang="en-US" sz="1600" b="1" dirty="0" err="1" smtClean="0">
                <a:latin typeface="Arial (Body)"/>
              </a:rPr>
              <a:t>và</a:t>
            </a:r>
            <a:r>
              <a:rPr lang="en-US" sz="1600" b="1" dirty="0" smtClean="0">
                <a:latin typeface="Arial (Body)"/>
              </a:rPr>
              <a:t> “</a:t>
            </a:r>
            <a:r>
              <a:rPr lang="en-US" sz="1600" b="1" dirty="0" err="1" smtClean="0">
                <a:latin typeface="Arial (Body)"/>
              </a:rPr>
              <a:t>Sản</a:t>
            </a:r>
            <a:r>
              <a:rPr lang="en-US" sz="1600" b="1" dirty="0" smtClean="0">
                <a:latin typeface="Arial (Body)"/>
              </a:rPr>
              <a:t> </a:t>
            </a:r>
            <a:r>
              <a:rPr lang="en-US" sz="1600" b="1" dirty="0" err="1" smtClean="0">
                <a:latin typeface="Arial (Body)"/>
              </a:rPr>
              <a:t>phẩm</a:t>
            </a:r>
            <a:r>
              <a:rPr lang="en-US" sz="1600" b="1" dirty="0" smtClean="0">
                <a:latin typeface="Arial (Body)"/>
              </a:rPr>
              <a:t> </a:t>
            </a:r>
            <a:r>
              <a:rPr lang="en-US" sz="1600" b="1" dirty="0" err="1" smtClean="0">
                <a:latin typeface="Arial (Body)"/>
              </a:rPr>
              <a:t>phụ</a:t>
            </a:r>
            <a:r>
              <a:rPr lang="en-US" sz="1600" b="1" dirty="0" smtClean="0">
                <a:latin typeface="Arial (Body)"/>
              </a:rPr>
              <a:t>”</a:t>
            </a:r>
          </a:p>
          <a:p>
            <a:pPr marL="285750" indent="-285750">
              <a:buFontTx/>
              <a:buChar char="-"/>
            </a:pPr>
            <a:r>
              <a:rPr lang="en-US" sz="1600" b="1" dirty="0" err="1" smtClean="0">
                <a:latin typeface="Arial (Body)"/>
              </a:rPr>
              <a:t>Quy</a:t>
            </a:r>
            <a:r>
              <a:rPr lang="en-US" sz="1600" b="1" dirty="0" smtClean="0">
                <a:latin typeface="Arial (Body)"/>
              </a:rPr>
              <a:t> </a:t>
            </a:r>
            <a:r>
              <a:rPr lang="en-US" sz="1600" b="1" dirty="0" err="1" smtClean="0">
                <a:latin typeface="Arial (Body)"/>
              </a:rPr>
              <a:t>định</a:t>
            </a:r>
            <a:r>
              <a:rPr lang="en-US" sz="1600" b="1" dirty="0" smtClean="0">
                <a:latin typeface="Arial (Body)"/>
              </a:rPr>
              <a:t> </a:t>
            </a:r>
            <a:r>
              <a:rPr lang="en-US" sz="1600" b="1" dirty="0" err="1" smtClean="0">
                <a:latin typeface="Arial (Body)"/>
              </a:rPr>
              <a:t>rõ</a:t>
            </a:r>
            <a:r>
              <a:rPr lang="en-US" sz="1600" b="1" dirty="0" smtClean="0">
                <a:latin typeface="Arial (Body)"/>
              </a:rPr>
              <a:t> </a:t>
            </a:r>
            <a:r>
              <a:rPr lang="en-US" sz="1600" b="1" dirty="0" err="1" smtClean="0">
                <a:latin typeface="Arial (Body)"/>
              </a:rPr>
              <a:t>chỉ</a:t>
            </a:r>
            <a:r>
              <a:rPr lang="en-US" sz="1600" b="1" dirty="0" smtClean="0">
                <a:latin typeface="Arial (Body)"/>
              </a:rPr>
              <a:t> </a:t>
            </a:r>
            <a:r>
              <a:rPr lang="en-US" sz="1600" b="1" dirty="0" err="1" smtClean="0">
                <a:latin typeface="Arial (Body)"/>
              </a:rPr>
              <a:t>tạp</a:t>
            </a:r>
            <a:r>
              <a:rPr lang="en-US" sz="1600" b="1" dirty="0" smtClean="0">
                <a:latin typeface="Arial (Body)"/>
              </a:rPr>
              <a:t> </a:t>
            </a:r>
            <a:r>
              <a:rPr lang="en-US" sz="1600" b="1" dirty="0" err="1" smtClean="0">
                <a:latin typeface="Arial (Body)"/>
              </a:rPr>
              <a:t>chất</a:t>
            </a:r>
            <a:r>
              <a:rPr lang="en-US" sz="1600" b="1" dirty="0" smtClean="0">
                <a:latin typeface="Arial (Body)"/>
              </a:rPr>
              <a:t> </a:t>
            </a:r>
            <a:r>
              <a:rPr lang="en-US" sz="1600" b="1" dirty="0" err="1" smtClean="0">
                <a:latin typeface="Arial (Body)"/>
              </a:rPr>
              <a:t>và</a:t>
            </a:r>
            <a:r>
              <a:rPr lang="en-US" sz="1600" b="1" dirty="0" smtClean="0">
                <a:latin typeface="Arial (Body)"/>
              </a:rPr>
              <a:t> </a:t>
            </a:r>
            <a:r>
              <a:rPr lang="en-US" sz="1600" b="1" dirty="0" err="1" smtClean="0">
                <a:latin typeface="Arial (Body)"/>
              </a:rPr>
              <a:t>sản</a:t>
            </a:r>
            <a:r>
              <a:rPr lang="en-US" sz="1600" b="1" dirty="0" smtClean="0">
                <a:latin typeface="Arial (Body)"/>
              </a:rPr>
              <a:t> </a:t>
            </a:r>
            <a:r>
              <a:rPr lang="en-US" sz="1600" b="1" dirty="0" err="1" smtClean="0">
                <a:latin typeface="Arial (Body)"/>
              </a:rPr>
              <a:t>phẩm</a:t>
            </a:r>
            <a:r>
              <a:rPr lang="en-US" sz="1600" b="1" dirty="0" smtClean="0">
                <a:latin typeface="Arial (Body)"/>
              </a:rPr>
              <a:t> </a:t>
            </a:r>
            <a:r>
              <a:rPr lang="en-US" sz="1600" b="1" dirty="0" err="1" smtClean="0">
                <a:latin typeface="Arial (Body)"/>
              </a:rPr>
              <a:t>phụ</a:t>
            </a:r>
            <a:r>
              <a:rPr lang="en-US" sz="1600" b="1" dirty="0" smtClean="0">
                <a:latin typeface="Arial (Body)"/>
              </a:rPr>
              <a:t> </a:t>
            </a:r>
            <a:r>
              <a:rPr lang="en-US" sz="1600" b="1" dirty="0" err="1" smtClean="0">
                <a:latin typeface="Arial (Body)"/>
              </a:rPr>
              <a:t>có</a:t>
            </a:r>
            <a:r>
              <a:rPr lang="en-US" sz="1600" b="1" dirty="0" smtClean="0">
                <a:latin typeface="Arial (Body)"/>
              </a:rPr>
              <a:t> </a:t>
            </a:r>
            <a:r>
              <a:rPr lang="en-US" sz="1600" b="1" dirty="0" err="1" smtClean="0">
                <a:latin typeface="Arial (Body)"/>
              </a:rPr>
              <a:t>tính</a:t>
            </a:r>
            <a:r>
              <a:rPr lang="en-US" sz="1600" b="1" dirty="0" smtClean="0">
                <a:latin typeface="Arial (Body)"/>
              </a:rPr>
              <a:t> </a:t>
            </a:r>
            <a:r>
              <a:rPr lang="en-US" sz="1600" b="1" dirty="0" err="1" smtClean="0">
                <a:latin typeface="Arial (Body)"/>
              </a:rPr>
              <a:t>chất</a:t>
            </a:r>
            <a:r>
              <a:rPr lang="en-US" sz="1600" b="1" dirty="0" smtClean="0">
                <a:latin typeface="Arial (Body)"/>
              </a:rPr>
              <a:t> </a:t>
            </a:r>
            <a:r>
              <a:rPr lang="en-US" sz="1600" b="1" dirty="0" err="1" smtClean="0">
                <a:latin typeface="Arial (Body)"/>
              </a:rPr>
              <a:t>nguy</a:t>
            </a:r>
            <a:r>
              <a:rPr lang="en-US" sz="1600" b="1" dirty="0" smtClean="0">
                <a:latin typeface="Arial (Body)"/>
              </a:rPr>
              <a:t> </a:t>
            </a:r>
            <a:r>
              <a:rPr lang="en-US" sz="1600" b="1" dirty="0" err="1" smtClean="0">
                <a:latin typeface="Arial (Body)"/>
              </a:rPr>
              <a:t>hiểm</a:t>
            </a:r>
            <a:r>
              <a:rPr lang="en-US" sz="1600" b="1" dirty="0" smtClean="0">
                <a:latin typeface="Arial (Body)"/>
              </a:rPr>
              <a:t>, </a:t>
            </a:r>
            <a:r>
              <a:rPr lang="en-US" sz="1600" b="1" dirty="0" err="1" smtClean="0">
                <a:latin typeface="Arial (Body)"/>
              </a:rPr>
              <a:t>cần</a:t>
            </a:r>
            <a:r>
              <a:rPr lang="en-US" sz="1600" b="1" dirty="0" smtClean="0">
                <a:latin typeface="Arial (Body)"/>
              </a:rPr>
              <a:t> </a:t>
            </a:r>
            <a:r>
              <a:rPr lang="en-US" sz="1600" b="1" dirty="0" err="1" smtClean="0">
                <a:latin typeface="Arial (Body)"/>
              </a:rPr>
              <a:t>kiểm</a:t>
            </a:r>
            <a:r>
              <a:rPr lang="en-US" sz="1600" b="1" dirty="0" smtClean="0">
                <a:latin typeface="Arial (Body)"/>
              </a:rPr>
              <a:t> </a:t>
            </a:r>
            <a:r>
              <a:rPr lang="en-US" sz="1600" b="1" dirty="0" err="1" smtClean="0">
                <a:latin typeface="Arial (Body)"/>
              </a:rPr>
              <a:t>soát</a:t>
            </a:r>
            <a:r>
              <a:rPr lang="en-US" sz="1600" b="1" dirty="0" smtClean="0">
                <a:latin typeface="Arial (Body)"/>
              </a:rPr>
              <a:t> </a:t>
            </a:r>
            <a:r>
              <a:rPr lang="en-US" sz="1600" b="1" dirty="0" err="1" smtClean="0">
                <a:latin typeface="Arial (Body)"/>
              </a:rPr>
              <a:t>đặc</a:t>
            </a:r>
            <a:r>
              <a:rPr lang="en-US" sz="1600" b="1" dirty="0" smtClean="0">
                <a:latin typeface="Arial (Body)"/>
              </a:rPr>
              <a:t> </a:t>
            </a:r>
            <a:r>
              <a:rPr lang="en-US" sz="1600" b="1" dirty="0" err="1" smtClean="0">
                <a:latin typeface="Arial (Body)"/>
              </a:rPr>
              <a:t>biệt</a:t>
            </a:r>
            <a:r>
              <a:rPr lang="en-US" sz="1600" b="1" dirty="0" smtClean="0">
                <a:latin typeface="Arial (Body)"/>
              </a:rPr>
              <a:t> </a:t>
            </a:r>
            <a:r>
              <a:rPr lang="en-US" sz="1600" b="1" dirty="0" err="1" smtClean="0">
                <a:latin typeface="Arial (Body)"/>
              </a:rPr>
              <a:t>thì</a:t>
            </a:r>
            <a:r>
              <a:rPr lang="en-US" sz="1600" b="1" dirty="0" smtClean="0">
                <a:latin typeface="Arial (Body)"/>
              </a:rPr>
              <a:t> </a:t>
            </a:r>
            <a:r>
              <a:rPr lang="en-US" sz="1600" b="1" dirty="0" err="1" smtClean="0">
                <a:latin typeface="Arial (Body)"/>
              </a:rPr>
              <a:t>mới</a:t>
            </a:r>
            <a:r>
              <a:rPr lang="en-US" sz="1600" b="1" dirty="0" smtClean="0">
                <a:latin typeface="Arial (Body)"/>
              </a:rPr>
              <a:t> </a:t>
            </a:r>
            <a:r>
              <a:rPr lang="en-US" sz="1600" b="1" dirty="0" err="1" smtClean="0">
                <a:latin typeface="Arial (Body)"/>
              </a:rPr>
              <a:t>phải</a:t>
            </a:r>
            <a:r>
              <a:rPr lang="en-US" sz="1600" b="1" dirty="0" smtClean="0">
                <a:latin typeface="Arial (Body)"/>
              </a:rPr>
              <a:t> </a:t>
            </a:r>
            <a:r>
              <a:rPr lang="en-US" sz="1600" b="1" dirty="0" err="1" smtClean="0">
                <a:latin typeface="Arial (Body)"/>
              </a:rPr>
              <a:t>khai</a:t>
            </a:r>
            <a:r>
              <a:rPr lang="en-US" sz="1600" b="1" dirty="0" smtClean="0">
                <a:latin typeface="Arial (Body)"/>
              </a:rPr>
              <a:t> </a:t>
            </a:r>
            <a:r>
              <a:rPr lang="en-US" sz="1600" b="1" dirty="0" err="1" smtClean="0">
                <a:latin typeface="Arial (Body)"/>
              </a:rPr>
              <a:t>báo</a:t>
            </a:r>
            <a:endParaRPr lang="en-US" sz="1600" b="1" dirty="0">
              <a:latin typeface="Arial (Body)"/>
            </a:endParaRPr>
          </a:p>
        </p:txBody>
      </p:sp>
      <p:sp>
        <p:nvSpPr>
          <p:cNvPr id="12" name="TextBox 11">
            <a:extLst>
              <a:ext uri="{FF2B5EF4-FFF2-40B4-BE49-F238E27FC236}">
                <a16:creationId xmlns:a16="http://schemas.microsoft.com/office/drawing/2014/main" id="{0B1DB25B-B927-4DA4-A26F-52A59499F5D0}"/>
              </a:ext>
            </a:extLst>
          </p:cNvPr>
          <p:cNvSpPr txBox="1"/>
          <p:nvPr/>
        </p:nvSpPr>
        <p:spPr>
          <a:xfrm>
            <a:off x="693950" y="70457"/>
            <a:ext cx="7756099" cy="677108"/>
          </a:xfrm>
          <a:prstGeom prst="rect">
            <a:avLst/>
          </a:prstGeom>
          <a:noFill/>
        </p:spPr>
        <p:txBody>
          <a:bodyPr wrap="none" rtlCol="0">
            <a:spAutoFit/>
          </a:bodyPr>
          <a:lstStyle/>
          <a:p>
            <a:pPr algn="ctr"/>
            <a:r>
              <a:rPr lang="en-US" b="1" dirty="0" smtClean="0">
                <a:latin typeface="Arial" panose="020B0604020202020204" pitchFamily="34" charset="0"/>
                <a:cs typeface="Arial" panose="020B0604020202020204" pitchFamily="34" charset="0"/>
              </a:rPr>
              <a:t>[CÁC DN NHẬT BẢN ]</a:t>
            </a:r>
          </a:p>
          <a:p>
            <a:pPr algn="ctr"/>
            <a:r>
              <a:rPr lang="en-US" sz="2000" b="1" dirty="0" smtClean="0">
                <a:solidFill>
                  <a:srgbClr val="0000CC"/>
                </a:solidFill>
                <a:latin typeface="Arial" panose="020B0604020202020204" pitchFamily="34" charset="0"/>
                <a:cs typeface="Arial" panose="020B0604020202020204" pitchFamily="34" charset="0"/>
              </a:rPr>
              <a:t>ĐÓNG </a:t>
            </a:r>
            <a:r>
              <a:rPr lang="en-US" sz="2000" b="1" dirty="0">
                <a:solidFill>
                  <a:srgbClr val="0000CC"/>
                </a:solidFill>
                <a:latin typeface="Arial" panose="020B0604020202020204" pitchFamily="34" charset="0"/>
                <a:cs typeface="Arial" panose="020B0604020202020204" pitchFamily="34" charset="0"/>
              </a:rPr>
              <a:t>GÓP Ý KIẾN CHO DỰ THẢO LUẬT HÓA CHẤT SỬA ĐỔI</a:t>
            </a:r>
          </a:p>
        </p:txBody>
      </p:sp>
    </p:spTree>
    <p:extLst>
      <p:ext uri="{BB962C8B-B14F-4D97-AF65-F5344CB8AC3E}">
        <p14:creationId xmlns:p14="http://schemas.microsoft.com/office/powerpoint/2010/main" val="42246327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F0E86738-6771-4216-AFF2-CA8EB1960898}"/>
              </a:ext>
            </a:extLst>
          </p:cNvPr>
          <p:cNvSpPr txBox="1"/>
          <p:nvPr/>
        </p:nvSpPr>
        <p:spPr>
          <a:xfrm>
            <a:off x="0" y="890176"/>
            <a:ext cx="9144000" cy="584775"/>
          </a:xfrm>
          <a:prstGeom prst="rect">
            <a:avLst/>
          </a:prstGeom>
          <a:solidFill>
            <a:schemeClr val="accent4">
              <a:lumMod val="20000"/>
              <a:lumOff val="80000"/>
            </a:schemeClr>
          </a:solidFill>
        </p:spPr>
        <p:txBody>
          <a:bodyPr wrap="square" rtlCol="0">
            <a:spAutoFit/>
          </a:bodyPr>
          <a:lstStyle/>
          <a:p>
            <a:pPr marL="285750" indent="-285750">
              <a:buFont typeface="Wingdings" panose="05000000000000000000" pitchFamily="2" charset="2"/>
              <a:buChar char="q"/>
            </a:pPr>
            <a:r>
              <a:rPr lang="en-US" sz="1600" b="1" dirty="0" err="1">
                <a:latin typeface="Arial" panose="020B0604020202020204" pitchFamily="34" charset="0"/>
                <a:cs typeface="Arial" panose="020B0604020202020204" pitchFamily="34" charset="0"/>
              </a:rPr>
              <a:t>Vấn</a:t>
            </a:r>
            <a:r>
              <a:rPr lang="en-US" sz="1600" b="1" dirty="0">
                <a:latin typeface="Arial" panose="020B0604020202020204" pitchFamily="34" charset="0"/>
                <a:cs typeface="Arial" panose="020B0604020202020204" pitchFamily="34" charset="0"/>
              </a:rPr>
              <a:t> </a:t>
            </a:r>
            <a:r>
              <a:rPr lang="en-US" sz="1600" b="1" dirty="0" err="1">
                <a:latin typeface="Arial" panose="020B0604020202020204" pitchFamily="34" charset="0"/>
                <a:cs typeface="Arial" panose="020B0604020202020204" pitchFamily="34" charset="0"/>
              </a:rPr>
              <a:t>đề</a:t>
            </a:r>
            <a:r>
              <a:rPr lang="en-US" sz="1600" b="1" dirty="0">
                <a:latin typeface="Arial" panose="020B0604020202020204" pitchFamily="34" charset="0"/>
                <a:cs typeface="Arial" panose="020B0604020202020204" pitchFamily="34" charset="0"/>
              </a:rPr>
              <a:t> </a:t>
            </a:r>
            <a:r>
              <a:rPr lang="en-US" sz="1600" b="1" dirty="0" smtClean="0">
                <a:latin typeface="Arial" panose="020B0604020202020204" pitchFamily="34" charset="0"/>
                <a:cs typeface="Arial" panose="020B0604020202020204" pitchFamily="34" charset="0"/>
              </a:rPr>
              <a:t>6: </a:t>
            </a:r>
            <a:r>
              <a:rPr lang="vi-VN" sz="1600" b="1" dirty="0" smtClean="0">
                <a:latin typeface="Arial" panose="020B0604020202020204" pitchFamily="34" charset="0"/>
                <a:cs typeface="Arial" panose="020B0604020202020204" pitchFamily="34" charset="0"/>
              </a:rPr>
              <a:t>Chưa</a:t>
            </a:r>
            <a:r>
              <a:rPr lang="en-US" sz="1600" b="1" dirty="0" smtClean="0">
                <a:latin typeface="Arial" panose="020B0604020202020204" pitchFamily="34" charset="0"/>
                <a:cs typeface="Arial" panose="020B0604020202020204" pitchFamily="34" charset="0"/>
              </a:rPr>
              <a:t> </a:t>
            </a:r>
            <a:r>
              <a:rPr lang="en-US" sz="1600" b="1" dirty="0" err="1" smtClean="0">
                <a:latin typeface="Arial" panose="020B0604020202020204" pitchFamily="34" charset="0"/>
                <a:cs typeface="Arial" panose="020B0604020202020204" pitchFamily="34" charset="0"/>
              </a:rPr>
              <a:t>có</a:t>
            </a:r>
            <a:r>
              <a:rPr lang="en-US" sz="1600" b="1" dirty="0" smtClean="0">
                <a:latin typeface="Arial" panose="020B0604020202020204" pitchFamily="34" charset="0"/>
                <a:cs typeface="Arial" panose="020B0604020202020204" pitchFamily="34" charset="0"/>
              </a:rPr>
              <a:t> </a:t>
            </a:r>
            <a:r>
              <a:rPr lang="en-US" sz="1600" b="1" dirty="0" err="1" smtClean="0">
                <a:latin typeface="Arial" panose="020B0604020202020204" pitchFamily="34" charset="0"/>
                <a:cs typeface="Arial" panose="020B0604020202020204" pitchFamily="34" charset="0"/>
              </a:rPr>
              <a:t>quy</a:t>
            </a:r>
            <a:r>
              <a:rPr lang="en-US" sz="1600" b="1" dirty="0" smtClean="0">
                <a:latin typeface="Arial" panose="020B0604020202020204" pitchFamily="34" charset="0"/>
                <a:cs typeface="Arial" panose="020B0604020202020204" pitchFamily="34" charset="0"/>
              </a:rPr>
              <a:t> </a:t>
            </a:r>
            <a:r>
              <a:rPr lang="en-US" sz="1600" b="1" dirty="0" err="1" smtClean="0">
                <a:latin typeface="Arial" panose="020B0604020202020204" pitchFamily="34" charset="0"/>
                <a:cs typeface="Arial" panose="020B0604020202020204" pitchFamily="34" charset="0"/>
              </a:rPr>
              <a:t>định</a:t>
            </a:r>
            <a:r>
              <a:rPr lang="en-US" sz="1600" b="1" dirty="0" smtClean="0">
                <a:latin typeface="Arial" panose="020B0604020202020204" pitchFamily="34" charset="0"/>
                <a:cs typeface="Arial" panose="020B0604020202020204" pitchFamily="34" charset="0"/>
              </a:rPr>
              <a:t> </a:t>
            </a:r>
            <a:r>
              <a:rPr lang="en-US" sz="1600" b="1" dirty="0" err="1" smtClean="0">
                <a:latin typeface="Arial" panose="020B0604020202020204" pitchFamily="34" charset="0"/>
                <a:cs typeface="Arial" panose="020B0604020202020204" pitchFamily="34" charset="0"/>
              </a:rPr>
              <a:t>bắt</a:t>
            </a:r>
            <a:r>
              <a:rPr lang="en-US" sz="1600" b="1" dirty="0" smtClean="0">
                <a:latin typeface="Arial" panose="020B0604020202020204" pitchFamily="34" charset="0"/>
                <a:cs typeface="Arial" panose="020B0604020202020204" pitchFamily="34" charset="0"/>
              </a:rPr>
              <a:t> </a:t>
            </a:r>
            <a:r>
              <a:rPr lang="en-US" sz="1600" b="1" dirty="0" err="1" smtClean="0">
                <a:latin typeface="Arial" panose="020B0604020202020204" pitchFamily="34" charset="0"/>
                <a:cs typeface="Arial" panose="020B0604020202020204" pitchFamily="34" charset="0"/>
              </a:rPr>
              <a:t>buộc</a:t>
            </a:r>
            <a:r>
              <a:rPr lang="en-US" sz="1600" b="1" dirty="0" smtClean="0">
                <a:latin typeface="Arial" panose="020B0604020202020204" pitchFamily="34" charset="0"/>
                <a:cs typeface="Arial" panose="020B0604020202020204" pitchFamily="34" charset="0"/>
              </a:rPr>
              <a:t> </a:t>
            </a:r>
            <a:r>
              <a:rPr lang="en-US" sz="1600" b="1" dirty="0" err="1" smtClean="0">
                <a:latin typeface="Arial" panose="020B0604020202020204" pitchFamily="34" charset="0"/>
                <a:cs typeface="Arial" panose="020B0604020202020204" pitchFamily="34" charset="0"/>
              </a:rPr>
              <a:t>đại</a:t>
            </a:r>
            <a:r>
              <a:rPr lang="en-US" sz="1600" b="1" dirty="0" smtClean="0">
                <a:latin typeface="Arial" panose="020B0604020202020204" pitchFamily="34" charset="0"/>
                <a:cs typeface="Arial" panose="020B0604020202020204" pitchFamily="34" charset="0"/>
              </a:rPr>
              <a:t> </a:t>
            </a:r>
            <a:r>
              <a:rPr lang="en-US" sz="1600" b="1" dirty="0" err="1" smtClean="0">
                <a:latin typeface="Arial" panose="020B0604020202020204" pitchFamily="34" charset="0"/>
                <a:cs typeface="Arial" panose="020B0604020202020204" pitchFamily="34" charset="0"/>
              </a:rPr>
              <a:t>lý</a:t>
            </a:r>
            <a:r>
              <a:rPr lang="en-US" sz="1600" b="1" dirty="0" smtClean="0">
                <a:latin typeface="Arial" panose="020B0604020202020204" pitchFamily="34" charset="0"/>
                <a:cs typeface="Arial" panose="020B0604020202020204" pitchFamily="34" charset="0"/>
              </a:rPr>
              <a:t> (</a:t>
            </a:r>
            <a:r>
              <a:rPr lang="en-US" sz="1600" b="1" dirty="0" err="1" smtClean="0">
                <a:latin typeface="Arial" panose="020B0604020202020204" pitchFamily="34" charset="0"/>
                <a:cs typeface="Arial" panose="020B0604020202020204" pitchFamily="34" charset="0"/>
              </a:rPr>
              <a:t>pháp</a:t>
            </a:r>
            <a:r>
              <a:rPr lang="en-US" sz="1600" b="1" dirty="0" smtClean="0">
                <a:latin typeface="Arial" panose="020B0604020202020204" pitchFamily="34" charset="0"/>
                <a:cs typeface="Arial" panose="020B0604020202020204" pitchFamily="34" charset="0"/>
              </a:rPr>
              <a:t> </a:t>
            </a:r>
            <a:r>
              <a:rPr lang="en-US" sz="1600" b="1" dirty="0" err="1" smtClean="0">
                <a:latin typeface="Arial" panose="020B0604020202020204" pitchFamily="34" charset="0"/>
                <a:cs typeface="Arial" panose="020B0604020202020204" pitchFamily="34" charset="0"/>
              </a:rPr>
              <a:t>nhân</a:t>
            </a:r>
            <a:r>
              <a:rPr lang="en-US" sz="1600" b="1" dirty="0" smtClean="0">
                <a:latin typeface="Arial" panose="020B0604020202020204" pitchFamily="34" charset="0"/>
                <a:cs typeface="Arial" panose="020B0604020202020204" pitchFamily="34" charset="0"/>
              </a:rPr>
              <a:t>) </a:t>
            </a:r>
            <a:r>
              <a:rPr lang="en-US" sz="1600" b="1" dirty="0" err="1" smtClean="0">
                <a:latin typeface="Arial" panose="020B0604020202020204" pitchFamily="34" charset="0"/>
                <a:cs typeface="Arial" panose="020B0604020202020204" pitchFamily="34" charset="0"/>
              </a:rPr>
              <a:t>Việt</a:t>
            </a:r>
            <a:r>
              <a:rPr lang="en-US" sz="1600" b="1" dirty="0" smtClean="0">
                <a:latin typeface="Arial" panose="020B0604020202020204" pitchFamily="34" charset="0"/>
                <a:cs typeface="Arial" panose="020B0604020202020204" pitchFamily="34" charset="0"/>
              </a:rPr>
              <a:t> </a:t>
            </a:r>
            <a:r>
              <a:rPr lang="en-US" sz="1600" b="1" dirty="0" smtClean="0">
                <a:latin typeface="Arial" panose="020B0604020202020204" pitchFamily="34" charset="0"/>
                <a:cs typeface="Arial" panose="020B0604020202020204" pitchFamily="34" charset="0"/>
              </a:rPr>
              <a:t>N</a:t>
            </a:r>
            <a:r>
              <a:rPr lang="en-US" sz="1600" b="1" dirty="0" smtClean="0">
                <a:latin typeface="Arial" panose="020B0604020202020204" pitchFamily="34" charset="0"/>
                <a:cs typeface="Arial" panose="020B0604020202020204" pitchFamily="34" charset="0"/>
              </a:rPr>
              <a:t>am do </a:t>
            </a:r>
            <a:r>
              <a:rPr lang="en-US" sz="1600" b="1" dirty="0" err="1" smtClean="0">
                <a:latin typeface="Arial" panose="020B0604020202020204" pitchFamily="34" charset="0"/>
                <a:cs typeface="Arial" panose="020B0604020202020204" pitchFamily="34" charset="0"/>
              </a:rPr>
              <a:t>các</a:t>
            </a:r>
            <a:r>
              <a:rPr lang="en-US" sz="1600" b="1" dirty="0" smtClean="0">
                <a:latin typeface="Arial" panose="020B0604020202020204" pitchFamily="34" charset="0"/>
                <a:cs typeface="Arial" panose="020B0604020202020204" pitchFamily="34" charset="0"/>
              </a:rPr>
              <a:t> </a:t>
            </a:r>
            <a:r>
              <a:rPr lang="en-US" sz="1600" b="1" dirty="0" err="1" smtClean="0">
                <a:latin typeface="Arial" panose="020B0604020202020204" pitchFamily="34" charset="0"/>
                <a:cs typeface="Arial" panose="020B0604020202020204" pitchFamily="34" charset="0"/>
              </a:rPr>
              <a:t>nhà</a:t>
            </a:r>
            <a:r>
              <a:rPr lang="en-US" sz="1600" b="1" dirty="0" smtClean="0">
                <a:latin typeface="Arial" panose="020B0604020202020204" pitchFamily="34" charset="0"/>
                <a:cs typeface="Arial" panose="020B0604020202020204" pitchFamily="34" charset="0"/>
              </a:rPr>
              <a:t> </a:t>
            </a:r>
            <a:r>
              <a:rPr lang="en-US" sz="1600" b="1" dirty="0" err="1" smtClean="0">
                <a:latin typeface="Arial" panose="020B0604020202020204" pitchFamily="34" charset="0"/>
                <a:cs typeface="Arial" panose="020B0604020202020204" pitchFamily="34" charset="0"/>
              </a:rPr>
              <a:t>sả</a:t>
            </a:r>
            <a:r>
              <a:rPr lang="en-US" sz="1600" b="1" dirty="0" err="1" smtClean="0">
                <a:latin typeface="Arial" panose="020B0604020202020204" pitchFamily="34" charset="0"/>
                <a:cs typeface="Arial" panose="020B0604020202020204" pitchFamily="34" charset="0"/>
              </a:rPr>
              <a:t>n</a:t>
            </a:r>
            <a:r>
              <a:rPr lang="en-US" sz="1600" b="1" dirty="0" smtClean="0">
                <a:latin typeface="Arial" panose="020B0604020202020204" pitchFamily="34" charset="0"/>
                <a:cs typeface="Arial" panose="020B0604020202020204" pitchFamily="34" charset="0"/>
              </a:rPr>
              <a:t> </a:t>
            </a:r>
            <a:r>
              <a:rPr lang="en-US" sz="1600" b="1" dirty="0" err="1" smtClean="0">
                <a:latin typeface="Arial" panose="020B0604020202020204" pitchFamily="34" charset="0"/>
                <a:cs typeface="Arial" panose="020B0604020202020204" pitchFamily="34" charset="0"/>
              </a:rPr>
              <a:t>xuất</a:t>
            </a:r>
            <a:r>
              <a:rPr lang="en-US" sz="1600" b="1" dirty="0" smtClean="0">
                <a:latin typeface="Arial" panose="020B0604020202020204" pitchFamily="34" charset="0"/>
                <a:cs typeface="Arial" panose="020B0604020202020204" pitchFamily="34" charset="0"/>
              </a:rPr>
              <a:t> </a:t>
            </a:r>
            <a:r>
              <a:rPr lang="en-US" sz="1600" b="1" dirty="0" err="1" smtClean="0">
                <a:latin typeface="Arial" panose="020B0604020202020204" pitchFamily="34" charset="0"/>
                <a:cs typeface="Arial" panose="020B0604020202020204" pitchFamily="34" charset="0"/>
              </a:rPr>
              <a:t>nước</a:t>
            </a:r>
            <a:r>
              <a:rPr lang="en-US" sz="1600" b="1" dirty="0" smtClean="0">
                <a:latin typeface="Arial" panose="020B0604020202020204" pitchFamily="34" charset="0"/>
                <a:cs typeface="Arial" panose="020B0604020202020204" pitchFamily="34" charset="0"/>
              </a:rPr>
              <a:t> </a:t>
            </a:r>
            <a:r>
              <a:rPr lang="en-US" sz="1600" b="1" dirty="0" err="1" smtClean="0">
                <a:latin typeface="Arial" panose="020B0604020202020204" pitchFamily="34" charset="0"/>
                <a:cs typeface="Arial" panose="020B0604020202020204" pitchFamily="34" charset="0"/>
              </a:rPr>
              <a:t>ngoài</a:t>
            </a:r>
            <a:r>
              <a:rPr lang="en-US" sz="1600" b="1" dirty="0" smtClean="0">
                <a:latin typeface="Arial" panose="020B0604020202020204" pitchFamily="34" charset="0"/>
                <a:cs typeface="Arial" panose="020B0604020202020204" pitchFamily="34" charset="0"/>
              </a:rPr>
              <a:t> </a:t>
            </a:r>
            <a:r>
              <a:rPr lang="en-US" sz="1600" b="1" dirty="0" err="1" smtClean="0">
                <a:latin typeface="Arial" panose="020B0604020202020204" pitchFamily="34" charset="0"/>
                <a:cs typeface="Arial" panose="020B0604020202020204" pitchFamily="34" charset="0"/>
              </a:rPr>
              <a:t>chỉ</a:t>
            </a:r>
            <a:r>
              <a:rPr lang="en-US" sz="1600" b="1" dirty="0" smtClean="0">
                <a:latin typeface="Arial" panose="020B0604020202020204" pitchFamily="34" charset="0"/>
                <a:cs typeface="Arial" panose="020B0604020202020204" pitchFamily="34" charset="0"/>
              </a:rPr>
              <a:t> </a:t>
            </a:r>
            <a:r>
              <a:rPr lang="en-US" sz="1600" b="1" dirty="0" err="1" smtClean="0">
                <a:latin typeface="Arial" panose="020B0604020202020204" pitchFamily="34" charset="0"/>
                <a:cs typeface="Arial" panose="020B0604020202020204" pitchFamily="34" charset="0"/>
              </a:rPr>
              <a:t>định</a:t>
            </a:r>
            <a:r>
              <a:rPr lang="en-US" sz="1600" b="1" dirty="0" smtClean="0">
                <a:latin typeface="Arial" panose="020B0604020202020204" pitchFamily="34" charset="0"/>
                <a:cs typeface="Arial" panose="020B0604020202020204" pitchFamily="34" charset="0"/>
              </a:rPr>
              <a:t> </a:t>
            </a:r>
            <a:r>
              <a:rPr lang="en-US" sz="1600" b="1" dirty="0" err="1" smtClean="0">
                <a:latin typeface="Arial" panose="020B0604020202020204" pitchFamily="34" charset="0"/>
                <a:cs typeface="Arial" panose="020B0604020202020204" pitchFamily="34" charset="0"/>
              </a:rPr>
              <a:t>phải</a:t>
            </a:r>
            <a:r>
              <a:rPr lang="en-US" sz="1600" b="1" dirty="0" smtClean="0">
                <a:latin typeface="Arial" panose="020B0604020202020204" pitchFamily="34" charset="0"/>
                <a:cs typeface="Arial" panose="020B0604020202020204" pitchFamily="34" charset="0"/>
              </a:rPr>
              <a:t> </a:t>
            </a:r>
            <a:r>
              <a:rPr lang="en-US" sz="1600" b="1" dirty="0" err="1" smtClean="0">
                <a:latin typeface="Arial" panose="020B0604020202020204" pitchFamily="34" charset="0"/>
                <a:cs typeface="Arial" panose="020B0604020202020204" pitchFamily="34" charset="0"/>
              </a:rPr>
              <a:t>thực</a:t>
            </a:r>
            <a:r>
              <a:rPr lang="en-US" sz="1600" b="1" dirty="0" smtClean="0">
                <a:latin typeface="Arial" panose="020B0604020202020204" pitchFamily="34" charset="0"/>
                <a:cs typeface="Arial" panose="020B0604020202020204" pitchFamily="34" charset="0"/>
              </a:rPr>
              <a:t> </a:t>
            </a:r>
            <a:r>
              <a:rPr lang="en-US" sz="1600" b="1" dirty="0" err="1" smtClean="0">
                <a:latin typeface="Arial" panose="020B0604020202020204" pitchFamily="34" charset="0"/>
                <a:cs typeface="Arial" panose="020B0604020202020204" pitchFamily="34" charset="0"/>
              </a:rPr>
              <a:t>hiện</a:t>
            </a:r>
            <a:r>
              <a:rPr lang="en-US" sz="1600" b="1" dirty="0" smtClean="0">
                <a:latin typeface="Arial" panose="020B0604020202020204" pitchFamily="34" charset="0"/>
                <a:cs typeface="Arial" panose="020B0604020202020204" pitchFamily="34" charset="0"/>
              </a:rPr>
              <a:t> </a:t>
            </a:r>
            <a:r>
              <a:rPr lang="en-US" sz="1600" b="1" dirty="0" err="1" smtClean="0">
                <a:latin typeface="Arial" panose="020B0604020202020204" pitchFamily="34" charset="0"/>
                <a:cs typeface="Arial" panose="020B0604020202020204" pitchFamily="34" charset="0"/>
              </a:rPr>
              <a:t>đăng</a:t>
            </a:r>
            <a:r>
              <a:rPr lang="en-US" sz="1600" b="1" dirty="0" smtClean="0">
                <a:latin typeface="Arial" panose="020B0604020202020204" pitchFamily="34" charset="0"/>
                <a:cs typeface="Arial" panose="020B0604020202020204" pitchFamily="34" charset="0"/>
              </a:rPr>
              <a:t> </a:t>
            </a:r>
            <a:r>
              <a:rPr lang="en-US" sz="1600" b="1" dirty="0" err="1" smtClean="0">
                <a:latin typeface="Arial" panose="020B0604020202020204" pitchFamily="34" charset="0"/>
                <a:cs typeface="Arial" panose="020B0604020202020204" pitchFamily="34" charset="0"/>
              </a:rPr>
              <a:t>ký</a:t>
            </a:r>
            <a:r>
              <a:rPr lang="en-US" sz="1600" b="1" dirty="0" smtClean="0">
                <a:latin typeface="Arial" panose="020B0604020202020204" pitchFamily="34" charset="0"/>
                <a:cs typeface="Arial" panose="020B0604020202020204" pitchFamily="34" charset="0"/>
              </a:rPr>
              <a:t> </a:t>
            </a:r>
            <a:r>
              <a:rPr lang="en-US" sz="1600" b="1" dirty="0" err="1" smtClean="0">
                <a:latin typeface="Arial" panose="020B0604020202020204" pitchFamily="34" charset="0"/>
                <a:cs typeface="Arial" panose="020B0604020202020204" pitchFamily="34" charset="0"/>
              </a:rPr>
              <a:t>hóa</a:t>
            </a:r>
            <a:r>
              <a:rPr lang="en-US" sz="1600" b="1" dirty="0" smtClean="0">
                <a:latin typeface="Arial" panose="020B0604020202020204" pitchFamily="34" charset="0"/>
                <a:cs typeface="Arial" panose="020B0604020202020204" pitchFamily="34" charset="0"/>
              </a:rPr>
              <a:t> </a:t>
            </a:r>
            <a:r>
              <a:rPr lang="en-US" sz="1600" b="1" dirty="0" err="1" smtClean="0">
                <a:latin typeface="Arial" panose="020B0604020202020204" pitchFamily="34" charset="0"/>
                <a:cs typeface="Arial" panose="020B0604020202020204" pitchFamily="34" charset="0"/>
              </a:rPr>
              <a:t>chất</a:t>
            </a:r>
            <a:r>
              <a:rPr lang="en-US" sz="1600" b="1" dirty="0" smtClean="0">
                <a:latin typeface="Arial" panose="020B0604020202020204" pitchFamily="34" charset="0"/>
                <a:cs typeface="Arial" panose="020B0604020202020204" pitchFamily="34" charset="0"/>
              </a:rPr>
              <a:t> </a:t>
            </a:r>
            <a:r>
              <a:rPr lang="en-US" sz="1600" b="1" dirty="0" err="1" smtClean="0">
                <a:latin typeface="Arial" panose="020B0604020202020204" pitchFamily="34" charset="0"/>
                <a:cs typeface="Arial" panose="020B0604020202020204" pitchFamily="34" charset="0"/>
              </a:rPr>
              <a:t>mới</a:t>
            </a:r>
            <a:r>
              <a:rPr lang="en-US" sz="1600" b="1" dirty="0" smtClean="0">
                <a:latin typeface="Arial" panose="020B0604020202020204" pitchFamily="34" charset="0"/>
                <a:cs typeface="Arial" panose="020B0604020202020204" pitchFamily="34" charset="0"/>
              </a:rPr>
              <a:t>  [</a:t>
            </a:r>
            <a:r>
              <a:rPr lang="en-US" sz="1600" b="1" dirty="0" err="1" smtClean="0">
                <a:latin typeface="Arial" panose="020B0604020202020204" pitchFamily="34" charset="0"/>
                <a:cs typeface="Arial" panose="020B0604020202020204" pitchFamily="34" charset="0"/>
              </a:rPr>
              <a:t>Điều</a:t>
            </a:r>
            <a:r>
              <a:rPr lang="en-US" sz="1600" b="1" dirty="0" smtClean="0">
                <a:latin typeface="Arial" panose="020B0604020202020204" pitchFamily="34" charset="0"/>
                <a:cs typeface="Arial" panose="020B0604020202020204" pitchFamily="34" charset="0"/>
              </a:rPr>
              <a:t> 19]</a:t>
            </a:r>
            <a:endParaRPr lang="en-US" sz="1600" b="1" dirty="0">
              <a:latin typeface="Arial" panose="020B0604020202020204" pitchFamily="34" charset="0"/>
              <a:cs typeface="Arial" panose="020B0604020202020204" pitchFamily="34" charset="0"/>
            </a:endParaRPr>
          </a:p>
        </p:txBody>
      </p:sp>
      <p:sp>
        <p:nvSpPr>
          <p:cNvPr id="6" name="Arrow: Right 5">
            <a:extLst>
              <a:ext uri="{FF2B5EF4-FFF2-40B4-BE49-F238E27FC236}">
                <a16:creationId xmlns:a16="http://schemas.microsoft.com/office/drawing/2014/main" id="{70A52092-5C42-46E3-B6C9-18851019B9E4}"/>
              </a:ext>
            </a:extLst>
          </p:cNvPr>
          <p:cNvSpPr/>
          <p:nvPr/>
        </p:nvSpPr>
        <p:spPr>
          <a:xfrm>
            <a:off x="0" y="1694721"/>
            <a:ext cx="355600" cy="22352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latin typeface="Arial" panose="020B0604020202020204" pitchFamily="34" charset="0"/>
              <a:cs typeface="Arial" panose="020B0604020202020204" pitchFamily="34" charset="0"/>
            </a:endParaRPr>
          </a:p>
        </p:txBody>
      </p:sp>
      <p:sp>
        <p:nvSpPr>
          <p:cNvPr id="7" name="TextBox 6">
            <a:extLst>
              <a:ext uri="{FF2B5EF4-FFF2-40B4-BE49-F238E27FC236}">
                <a16:creationId xmlns:a16="http://schemas.microsoft.com/office/drawing/2014/main" id="{EE3A6BF4-4597-46F3-82E2-6C3AF93B3F7C}"/>
              </a:ext>
            </a:extLst>
          </p:cNvPr>
          <p:cNvSpPr txBox="1"/>
          <p:nvPr/>
        </p:nvSpPr>
        <p:spPr>
          <a:xfrm>
            <a:off x="355600" y="1621815"/>
            <a:ext cx="1119217" cy="338554"/>
          </a:xfrm>
          <a:prstGeom prst="rect">
            <a:avLst/>
          </a:prstGeom>
          <a:noFill/>
        </p:spPr>
        <p:txBody>
          <a:bodyPr wrap="none" rtlCol="0">
            <a:spAutoFit/>
          </a:bodyPr>
          <a:lstStyle/>
          <a:p>
            <a:r>
              <a:rPr lang="en-US" sz="1600" b="1" dirty="0" err="1">
                <a:latin typeface="Arial" panose="020B0604020202020204" pitchFamily="34" charset="0"/>
                <a:cs typeface="Arial" panose="020B0604020202020204" pitchFamily="34" charset="0"/>
              </a:rPr>
              <a:t>Nhận</a:t>
            </a:r>
            <a:r>
              <a:rPr lang="en-US" sz="1600" b="1" dirty="0">
                <a:latin typeface="Arial" panose="020B0604020202020204" pitchFamily="34" charset="0"/>
                <a:cs typeface="Arial" panose="020B0604020202020204" pitchFamily="34" charset="0"/>
              </a:rPr>
              <a:t> </a:t>
            </a:r>
            <a:r>
              <a:rPr lang="en-US" sz="1600" b="1" dirty="0" err="1">
                <a:latin typeface="Arial" panose="020B0604020202020204" pitchFamily="34" charset="0"/>
                <a:cs typeface="Arial" panose="020B0604020202020204" pitchFamily="34" charset="0"/>
              </a:rPr>
              <a:t>xét</a:t>
            </a:r>
            <a:r>
              <a:rPr lang="en-US" sz="1600" b="1" dirty="0">
                <a:latin typeface="Arial" panose="020B0604020202020204" pitchFamily="34" charset="0"/>
                <a:cs typeface="Arial" panose="020B0604020202020204" pitchFamily="34" charset="0"/>
              </a:rPr>
              <a:t>:</a:t>
            </a:r>
          </a:p>
        </p:txBody>
      </p:sp>
      <p:sp>
        <p:nvSpPr>
          <p:cNvPr id="10" name="Arrow: Right 5">
            <a:extLst>
              <a:ext uri="{FF2B5EF4-FFF2-40B4-BE49-F238E27FC236}">
                <a16:creationId xmlns:a16="http://schemas.microsoft.com/office/drawing/2014/main" id="{70A52092-5C42-46E3-B6C9-18851019B9E4}"/>
              </a:ext>
            </a:extLst>
          </p:cNvPr>
          <p:cNvSpPr/>
          <p:nvPr/>
        </p:nvSpPr>
        <p:spPr>
          <a:xfrm>
            <a:off x="62516" y="4161092"/>
            <a:ext cx="355600" cy="22352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latin typeface="Arial" panose="020B0604020202020204" pitchFamily="34" charset="0"/>
              <a:cs typeface="Arial" panose="020B0604020202020204" pitchFamily="34" charset="0"/>
            </a:endParaRPr>
          </a:p>
        </p:txBody>
      </p:sp>
      <p:sp>
        <p:nvSpPr>
          <p:cNvPr id="11" name="TextBox 10">
            <a:extLst>
              <a:ext uri="{FF2B5EF4-FFF2-40B4-BE49-F238E27FC236}">
                <a16:creationId xmlns:a16="http://schemas.microsoft.com/office/drawing/2014/main" id="{EE3A6BF4-4597-46F3-82E2-6C3AF93B3F7C}"/>
              </a:ext>
            </a:extLst>
          </p:cNvPr>
          <p:cNvSpPr txBox="1"/>
          <p:nvPr/>
        </p:nvSpPr>
        <p:spPr>
          <a:xfrm>
            <a:off x="418116" y="4088186"/>
            <a:ext cx="994183" cy="338554"/>
          </a:xfrm>
          <a:prstGeom prst="rect">
            <a:avLst/>
          </a:prstGeom>
          <a:noFill/>
        </p:spPr>
        <p:txBody>
          <a:bodyPr wrap="none" rtlCol="0">
            <a:spAutoFit/>
          </a:bodyPr>
          <a:lstStyle/>
          <a:p>
            <a:r>
              <a:rPr lang="en-US" sz="1600" b="1" dirty="0" err="1" smtClean="0">
                <a:latin typeface="Arial" panose="020B0604020202020204" pitchFamily="34" charset="0"/>
                <a:cs typeface="Arial" panose="020B0604020202020204" pitchFamily="34" charset="0"/>
              </a:rPr>
              <a:t>Đề</a:t>
            </a:r>
            <a:r>
              <a:rPr lang="en-US" sz="1600" b="1" dirty="0" smtClean="0">
                <a:latin typeface="Arial" panose="020B0604020202020204" pitchFamily="34" charset="0"/>
                <a:cs typeface="Arial" panose="020B0604020202020204" pitchFamily="34" charset="0"/>
              </a:rPr>
              <a:t> </a:t>
            </a:r>
            <a:r>
              <a:rPr lang="en-US" sz="1600" b="1" dirty="0" err="1" smtClean="0">
                <a:latin typeface="Arial" panose="020B0604020202020204" pitchFamily="34" charset="0"/>
                <a:cs typeface="Arial" panose="020B0604020202020204" pitchFamily="34" charset="0"/>
              </a:rPr>
              <a:t>xuất</a:t>
            </a:r>
            <a:r>
              <a:rPr lang="en-US" sz="1600" b="1" dirty="0" smtClean="0">
                <a:latin typeface="Arial" panose="020B0604020202020204" pitchFamily="34" charset="0"/>
                <a:cs typeface="Arial" panose="020B0604020202020204" pitchFamily="34" charset="0"/>
              </a:rPr>
              <a:t>:</a:t>
            </a:r>
            <a:endParaRPr lang="en-US" sz="1600" b="1" dirty="0">
              <a:latin typeface="Arial" panose="020B0604020202020204" pitchFamily="34" charset="0"/>
              <a:cs typeface="Arial" panose="020B0604020202020204" pitchFamily="34" charset="0"/>
            </a:endParaRPr>
          </a:p>
        </p:txBody>
      </p:sp>
      <p:sp>
        <p:nvSpPr>
          <p:cNvPr id="12" name="TextBox 11"/>
          <p:cNvSpPr txBox="1"/>
          <p:nvPr/>
        </p:nvSpPr>
        <p:spPr>
          <a:xfrm>
            <a:off x="365438" y="4379678"/>
            <a:ext cx="8788400" cy="584775"/>
          </a:xfrm>
          <a:prstGeom prst="rect">
            <a:avLst/>
          </a:prstGeom>
          <a:noFill/>
        </p:spPr>
        <p:txBody>
          <a:bodyPr wrap="square" rtlCol="0">
            <a:spAutoFit/>
          </a:bodyPr>
          <a:lstStyle/>
          <a:p>
            <a:pPr marL="112713" indent="-112713"/>
            <a:r>
              <a:rPr lang="en-US" sz="1600" dirty="0" smtClean="0">
                <a:latin typeface="Arial" panose="020B0604020202020204" pitchFamily="34" charset="0"/>
                <a:cs typeface="Arial" panose="020B0604020202020204" pitchFamily="34" charset="0"/>
              </a:rPr>
              <a:t>- </a:t>
            </a:r>
            <a:r>
              <a:rPr lang="en-US" sz="1600" dirty="0" err="1" smtClean="0">
                <a:latin typeface="Arial" panose="020B0604020202020204" pitchFamily="34" charset="0"/>
                <a:cs typeface="Arial" panose="020B0604020202020204" pitchFamily="34" charset="0"/>
              </a:rPr>
              <a:t>Bổ</a:t>
            </a:r>
            <a:r>
              <a:rPr lang="en-US" sz="1600" dirty="0" smtClean="0">
                <a:latin typeface="Arial" panose="020B0604020202020204" pitchFamily="34" charset="0"/>
                <a:cs typeface="Arial" panose="020B0604020202020204" pitchFamily="34" charset="0"/>
              </a:rPr>
              <a:t> sung </a:t>
            </a:r>
            <a:r>
              <a:rPr lang="en-US" sz="1600" dirty="0" err="1" smtClean="0">
                <a:latin typeface="Arial" panose="020B0604020202020204" pitchFamily="34" charset="0"/>
                <a:cs typeface="Arial" panose="020B0604020202020204" pitchFamily="34" charset="0"/>
              </a:rPr>
              <a:t>quy</a:t>
            </a:r>
            <a:r>
              <a:rPr lang="en-US" sz="1600" dirty="0" smtClean="0">
                <a:latin typeface="Arial" panose="020B0604020202020204" pitchFamily="34" charset="0"/>
                <a:cs typeface="Arial" panose="020B0604020202020204" pitchFamily="34" charset="0"/>
              </a:rPr>
              <a:t> </a:t>
            </a:r>
            <a:r>
              <a:rPr lang="en-US" sz="1600" dirty="0" err="1" smtClean="0">
                <a:latin typeface="Arial" panose="020B0604020202020204" pitchFamily="34" charset="0"/>
                <a:cs typeface="Arial" panose="020B0604020202020204" pitchFamily="34" charset="0"/>
              </a:rPr>
              <a:t>định</a:t>
            </a:r>
            <a:r>
              <a:rPr lang="en-US" sz="1600" dirty="0" smtClean="0">
                <a:latin typeface="Arial" panose="020B0604020202020204" pitchFamily="34" charset="0"/>
                <a:cs typeface="Arial" panose="020B0604020202020204" pitchFamily="34" charset="0"/>
              </a:rPr>
              <a:t> </a:t>
            </a:r>
            <a:r>
              <a:rPr lang="en-US" sz="1600" b="1" dirty="0" err="1" smtClean="0">
                <a:latin typeface="Arial" panose="020B0604020202020204" pitchFamily="34" charset="0"/>
                <a:cs typeface="Arial" panose="020B0604020202020204" pitchFamily="34" charset="0"/>
              </a:rPr>
              <a:t>bắt</a:t>
            </a:r>
            <a:r>
              <a:rPr lang="en-US" sz="1600" b="1" dirty="0" smtClean="0">
                <a:latin typeface="Arial" panose="020B0604020202020204" pitchFamily="34" charset="0"/>
                <a:cs typeface="Arial" panose="020B0604020202020204" pitchFamily="34" charset="0"/>
              </a:rPr>
              <a:t> </a:t>
            </a:r>
            <a:r>
              <a:rPr lang="en-US" sz="1600" b="1" dirty="0" err="1" smtClean="0">
                <a:latin typeface="Arial" panose="020B0604020202020204" pitchFamily="34" charset="0"/>
                <a:cs typeface="Arial" panose="020B0604020202020204" pitchFamily="34" charset="0"/>
              </a:rPr>
              <a:t>buộc</a:t>
            </a:r>
            <a:r>
              <a:rPr lang="en-US" sz="1600" b="1" dirty="0" smtClean="0">
                <a:latin typeface="Arial" panose="020B0604020202020204" pitchFamily="34" charset="0"/>
                <a:cs typeface="Arial" panose="020B0604020202020204" pitchFamily="34" charset="0"/>
              </a:rPr>
              <a:t> </a:t>
            </a:r>
            <a:r>
              <a:rPr lang="en-US" sz="1600" b="1" dirty="0" err="1" smtClean="0">
                <a:latin typeface="Arial" panose="020B0604020202020204" pitchFamily="34" charset="0"/>
                <a:cs typeface="Arial" panose="020B0604020202020204" pitchFamily="34" charset="0"/>
              </a:rPr>
              <a:t>các</a:t>
            </a:r>
            <a:r>
              <a:rPr lang="en-US" sz="1600" b="1" dirty="0" smtClean="0">
                <a:latin typeface="Arial" panose="020B0604020202020204" pitchFamily="34" charset="0"/>
                <a:cs typeface="Arial" panose="020B0604020202020204" pitchFamily="34" charset="0"/>
              </a:rPr>
              <a:t> </a:t>
            </a:r>
            <a:r>
              <a:rPr lang="en-US" sz="1600" b="1" dirty="0" err="1" smtClean="0">
                <a:latin typeface="Arial" panose="020B0604020202020204" pitchFamily="34" charset="0"/>
                <a:cs typeface="Arial" panose="020B0604020202020204" pitchFamily="34" charset="0"/>
              </a:rPr>
              <a:t>đại</a:t>
            </a:r>
            <a:r>
              <a:rPr lang="en-US" sz="1600" b="1" dirty="0" smtClean="0">
                <a:latin typeface="Arial" panose="020B0604020202020204" pitchFamily="34" charset="0"/>
                <a:cs typeface="Arial" panose="020B0604020202020204" pitchFamily="34" charset="0"/>
              </a:rPr>
              <a:t> </a:t>
            </a:r>
            <a:r>
              <a:rPr lang="en-US" sz="1600" b="1" dirty="0" err="1">
                <a:latin typeface="Arial" panose="020B0604020202020204" pitchFamily="34" charset="0"/>
                <a:cs typeface="Arial" panose="020B0604020202020204" pitchFamily="34" charset="0"/>
              </a:rPr>
              <a:t>lý</a:t>
            </a:r>
            <a:r>
              <a:rPr lang="en-US" sz="1600" b="1" dirty="0">
                <a:latin typeface="Arial" panose="020B0604020202020204" pitchFamily="34" charset="0"/>
                <a:cs typeface="Arial" panose="020B0604020202020204" pitchFamily="34" charset="0"/>
              </a:rPr>
              <a:t> (</a:t>
            </a:r>
            <a:r>
              <a:rPr lang="en-US" sz="1600" b="1" dirty="0" err="1">
                <a:latin typeface="Arial" panose="020B0604020202020204" pitchFamily="34" charset="0"/>
                <a:cs typeface="Arial" panose="020B0604020202020204" pitchFamily="34" charset="0"/>
              </a:rPr>
              <a:t>pháp</a:t>
            </a:r>
            <a:r>
              <a:rPr lang="en-US" sz="1600" b="1" dirty="0">
                <a:latin typeface="Arial" panose="020B0604020202020204" pitchFamily="34" charset="0"/>
                <a:cs typeface="Arial" panose="020B0604020202020204" pitchFamily="34" charset="0"/>
              </a:rPr>
              <a:t> </a:t>
            </a:r>
            <a:r>
              <a:rPr lang="en-US" sz="1600" b="1" dirty="0" err="1">
                <a:latin typeface="Arial" panose="020B0604020202020204" pitchFamily="34" charset="0"/>
                <a:cs typeface="Arial" panose="020B0604020202020204" pitchFamily="34" charset="0"/>
              </a:rPr>
              <a:t>nhân</a:t>
            </a:r>
            <a:r>
              <a:rPr lang="en-US" sz="1600" b="1" dirty="0">
                <a:latin typeface="Arial" panose="020B0604020202020204" pitchFamily="34" charset="0"/>
                <a:cs typeface="Arial" panose="020B0604020202020204" pitchFamily="34" charset="0"/>
              </a:rPr>
              <a:t>) </a:t>
            </a:r>
            <a:r>
              <a:rPr lang="en-US" sz="1600" b="1" dirty="0" err="1">
                <a:latin typeface="Arial" panose="020B0604020202020204" pitchFamily="34" charset="0"/>
                <a:cs typeface="Arial" panose="020B0604020202020204" pitchFamily="34" charset="0"/>
              </a:rPr>
              <a:t>Việt</a:t>
            </a:r>
            <a:r>
              <a:rPr lang="en-US" sz="1600" b="1" dirty="0">
                <a:latin typeface="Arial" panose="020B0604020202020204" pitchFamily="34" charset="0"/>
                <a:cs typeface="Arial" panose="020B0604020202020204" pitchFamily="34" charset="0"/>
              </a:rPr>
              <a:t> Nam do </a:t>
            </a:r>
            <a:r>
              <a:rPr lang="en-US" sz="1600" b="1" dirty="0" err="1">
                <a:latin typeface="Arial" panose="020B0604020202020204" pitchFamily="34" charset="0"/>
                <a:cs typeface="Arial" panose="020B0604020202020204" pitchFamily="34" charset="0"/>
              </a:rPr>
              <a:t>các</a:t>
            </a:r>
            <a:r>
              <a:rPr lang="en-US" sz="1600" b="1" dirty="0">
                <a:latin typeface="Arial" panose="020B0604020202020204" pitchFamily="34" charset="0"/>
                <a:cs typeface="Arial" panose="020B0604020202020204" pitchFamily="34" charset="0"/>
              </a:rPr>
              <a:t> </a:t>
            </a:r>
            <a:r>
              <a:rPr lang="en-US" sz="1600" b="1" dirty="0" err="1">
                <a:latin typeface="Arial" panose="020B0604020202020204" pitchFamily="34" charset="0"/>
                <a:cs typeface="Arial" panose="020B0604020202020204" pitchFamily="34" charset="0"/>
              </a:rPr>
              <a:t>nhà</a:t>
            </a:r>
            <a:r>
              <a:rPr lang="en-US" sz="1600" b="1" dirty="0">
                <a:latin typeface="Arial" panose="020B0604020202020204" pitchFamily="34" charset="0"/>
                <a:cs typeface="Arial" panose="020B0604020202020204" pitchFamily="34" charset="0"/>
              </a:rPr>
              <a:t> </a:t>
            </a:r>
            <a:r>
              <a:rPr lang="en-US" sz="1600" b="1" dirty="0" err="1">
                <a:latin typeface="Arial" panose="020B0604020202020204" pitchFamily="34" charset="0"/>
                <a:cs typeface="Arial" panose="020B0604020202020204" pitchFamily="34" charset="0"/>
              </a:rPr>
              <a:t>sản</a:t>
            </a:r>
            <a:r>
              <a:rPr lang="en-US" sz="1600" b="1" dirty="0">
                <a:latin typeface="Arial" panose="020B0604020202020204" pitchFamily="34" charset="0"/>
                <a:cs typeface="Arial" panose="020B0604020202020204" pitchFamily="34" charset="0"/>
              </a:rPr>
              <a:t> </a:t>
            </a:r>
            <a:r>
              <a:rPr lang="en-US" sz="1600" b="1" dirty="0" err="1">
                <a:latin typeface="Arial" panose="020B0604020202020204" pitchFamily="34" charset="0"/>
                <a:cs typeface="Arial" panose="020B0604020202020204" pitchFamily="34" charset="0"/>
              </a:rPr>
              <a:t>xuất</a:t>
            </a:r>
            <a:r>
              <a:rPr lang="en-US" sz="1600" b="1" dirty="0">
                <a:latin typeface="Arial" panose="020B0604020202020204" pitchFamily="34" charset="0"/>
                <a:cs typeface="Arial" panose="020B0604020202020204" pitchFamily="34" charset="0"/>
              </a:rPr>
              <a:t> </a:t>
            </a:r>
            <a:r>
              <a:rPr lang="en-US" sz="1600" b="1" dirty="0" err="1">
                <a:latin typeface="Arial" panose="020B0604020202020204" pitchFamily="34" charset="0"/>
                <a:cs typeface="Arial" panose="020B0604020202020204" pitchFamily="34" charset="0"/>
              </a:rPr>
              <a:t>nước</a:t>
            </a:r>
            <a:r>
              <a:rPr lang="en-US" sz="1600" b="1" dirty="0">
                <a:latin typeface="Arial" panose="020B0604020202020204" pitchFamily="34" charset="0"/>
                <a:cs typeface="Arial" panose="020B0604020202020204" pitchFamily="34" charset="0"/>
              </a:rPr>
              <a:t> </a:t>
            </a:r>
            <a:r>
              <a:rPr lang="en-US" sz="1600" b="1" dirty="0" err="1">
                <a:latin typeface="Arial" panose="020B0604020202020204" pitchFamily="34" charset="0"/>
                <a:cs typeface="Arial" panose="020B0604020202020204" pitchFamily="34" charset="0"/>
              </a:rPr>
              <a:t>ngoài</a:t>
            </a:r>
            <a:r>
              <a:rPr lang="en-US" sz="1600" b="1" dirty="0">
                <a:latin typeface="Arial" panose="020B0604020202020204" pitchFamily="34" charset="0"/>
                <a:cs typeface="Arial" panose="020B0604020202020204" pitchFamily="34" charset="0"/>
              </a:rPr>
              <a:t> </a:t>
            </a:r>
            <a:r>
              <a:rPr lang="en-US" sz="1600" b="1" dirty="0" err="1" smtClean="0">
                <a:latin typeface="Arial" panose="020B0604020202020204" pitchFamily="34" charset="0"/>
                <a:cs typeface="Arial" panose="020B0604020202020204" pitchFamily="34" charset="0"/>
              </a:rPr>
              <a:t>phải</a:t>
            </a:r>
            <a:r>
              <a:rPr lang="en-US" sz="1600" b="1" dirty="0" smtClean="0">
                <a:latin typeface="Arial" panose="020B0604020202020204" pitchFamily="34" charset="0"/>
                <a:cs typeface="Arial" panose="020B0604020202020204" pitchFamily="34" charset="0"/>
              </a:rPr>
              <a:t> </a:t>
            </a:r>
            <a:r>
              <a:rPr lang="en-US" sz="1600" b="1" dirty="0" err="1" smtClean="0">
                <a:latin typeface="Arial" panose="020B0604020202020204" pitchFamily="34" charset="0"/>
                <a:cs typeface="Arial" panose="020B0604020202020204" pitchFamily="34" charset="0"/>
              </a:rPr>
              <a:t>được</a:t>
            </a:r>
            <a:r>
              <a:rPr lang="en-US" sz="1600" b="1" dirty="0" smtClean="0">
                <a:latin typeface="Arial" panose="020B0604020202020204" pitchFamily="34" charset="0"/>
                <a:cs typeface="Arial" panose="020B0604020202020204" pitchFamily="34" charset="0"/>
              </a:rPr>
              <a:t> </a:t>
            </a:r>
            <a:r>
              <a:rPr lang="en-US" sz="1600" b="1" dirty="0" err="1">
                <a:latin typeface="Arial" panose="020B0604020202020204" pitchFamily="34" charset="0"/>
                <a:cs typeface="Arial" panose="020B0604020202020204" pitchFamily="34" charset="0"/>
              </a:rPr>
              <a:t>thực</a:t>
            </a:r>
            <a:r>
              <a:rPr lang="en-US" sz="1600" b="1" dirty="0">
                <a:latin typeface="Arial" panose="020B0604020202020204" pitchFamily="34" charset="0"/>
                <a:cs typeface="Arial" panose="020B0604020202020204" pitchFamily="34" charset="0"/>
              </a:rPr>
              <a:t> </a:t>
            </a:r>
            <a:r>
              <a:rPr lang="en-US" sz="1600" b="1" dirty="0" err="1">
                <a:latin typeface="Arial" panose="020B0604020202020204" pitchFamily="34" charset="0"/>
                <a:cs typeface="Arial" panose="020B0604020202020204" pitchFamily="34" charset="0"/>
              </a:rPr>
              <a:t>hiện</a:t>
            </a:r>
            <a:r>
              <a:rPr lang="en-US" sz="1600" b="1" dirty="0">
                <a:latin typeface="Arial" panose="020B0604020202020204" pitchFamily="34" charset="0"/>
                <a:cs typeface="Arial" panose="020B0604020202020204" pitchFamily="34" charset="0"/>
              </a:rPr>
              <a:t> </a:t>
            </a:r>
            <a:r>
              <a:rPr lang="en-US" sz="1600" b="1" dirty="0" err="1">
                <a:latin typeface="Arial" panose="020B0604020202020204" pitchFamily="34" charset="0"/>
                <a:cs typeface="Arial" panose="020B0604020202020204" pitchFamily="34" charset="0"/>
              </a:rPr>
              <a:t>đăng</a:t>
            </a:r>
            <a:r>
              <a:rPr lang="en-US" sz="1600" b="1" dirty="0">
                <a:latin typeface="Arial" panose="020B0604020202020204" pitchFamily="34" charset="0"/>
                <a:cs typeface="Arial" panose="020B0604020202020204" pitchFamily="34" charset="0"/>
              </a:rPr>
              <a:t> </a:t>
            </a:r>
            <a:r>
              <a:rPr lang="en-US" sz="1600" b="1" dirty="0" err="1">
                <a:latin typeface="Arial" panose="020B0604020202020204" pitchFamily="34" charset="0"/>
                <a:cs typeface="Arial" panose="020B0604020202020204" pitchFamily="34" charset="0"/>
              </a:rPr>
              <a:t>ký</a:t>
            </a:r>
            <a:r>
              <a:rPr lang="en-US" sz="1600" b="1" dirty="0">
                <a:latin typeface="Arial" panose="020B0604020202020204" pitchFamily="34" charset="0"/>
                <a:cs typeface="Arial" panose="020B0604020202020204" pitchFamily="34" charset="0"/>
              </a:rPr>
              <a:t> </a:t>
            </a:r>
            <a:r>
              <a:rPr lang="en-US" sz="1600" b="1" dirty="0" err="1">
                <a:latin typeface="Arial" panose="020B0604020202020204" pitchFamily="34" charset="0"/>
                <a:cs typeface="Arial" panose="020B0604020202020204" pitchFamily="34" charset="0"/>
              </a:rPr>
              <a:t>hóa</a:t>
            </a:r>
            <a:r>
              <a:rPr lang="en-US" sz="1600" b="1" dirty="0">
                <a:latin typeface="Arial" panose="020B0604020202020204" pitchFamily="34" charset="0"/>
                <a:cs typeface="Arial" panose="020B0604020202020204" pitchFamily="34" charset="0"/>
              </a:rPr>
              <a:t> </a:t>
            </a:r>
            <a:r>
              <a:rPr lang="en-US" sz="1600" b="1" dirty="0" err="1">
                <a:latin typeface="Arial" panose="020B0604020202020204" pitchFamily="34" charset="0"/>
                <a:cs typeface="Arial" panose="020B0604020202020204" pitchFamily="34" charset="0"/>
              </a:rPr>
              <a:t>chất</a:t>
            </a:r>
            <a:r>
              <a:rPr lang="en-US" sz="1600" b="1" dirty="0">
                <a:latin typeface="Arial" panose="020B0604020202020204" pitchFamily="34" charset="0"/>
                <a:cs typeface="Arial" panose="020B0604020202020204" pitchFamily="34" charset="0"/>
              </a:rPr>
              <a:t> </a:t>
            </a:r>
            <a:r>
              <a:rPr lang="en-US" sz="1600" b="1" dirty="0" err="1">
                <a:latin typeface="Arial" panose="020B0604020202020204" pitchFamily="34" charset="0"/>
                <a:cs typeface="Arial" panose="020B0604020202020204" pitchFamily="34" charset="0"/>
              </a:rPr>
              <a:t>mới</a:t>
            </a:r>
            <a:r>
              <a:rPr lang="en-US" sz="1600" b="1" dirty="0">
                <a:latin typeface="Arial" panose="020B0604020202020204" pitchFamily="34" charset="0"/>
                <a:cs typeface="Arial" panose="020B0604020202020204" pitchFamily="34" charset="0"/>
              </a:rPr>
              <a:t> </a:t>
            </a:r>
            <a:r>
              <a:rPr lang="en-US" sz="1600" dirty="0" smtClean="0">
                <a:latin typeface="Arial" panose="020B0604020202020204" pitchFamily="34" charset="0"/>
                <a:cs typeface="Arial" panose="020B0604020202020204" pitchFamily="34" charset="0"/>
              </a:rPr>
              <a:t> </a:t>
            </a:r>
            <a:endParaRPr lang="en-US" sz="1600" dirty="0">
              <a:latin typeface="Arial" panose="020B0604020202020204" pitchFamily="34" charset="0"/>
              <a:cs typeface="Arial" panose="020B0604020202020204" pitchFamily="34" charset="0"/>
            </a:endParaRPr>
          </a:p>
        </p:txBody>
      </p:sp>
      <p:cxnSp>
        <p:nvCxnSpPr>
          <p:cNvPr id="18" name="Straight Connector 17"/>
          <p:cNvCxnSpPr/>
          <p:nvPr/>
        </p:nvCxnSpPr>
        <p:spPr>
          <a:xfrm flipV="1">
            <a:off x="2006489" y="2182963"/>
            <a:ext cx="6148252" cy="4631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9" name="TextBox 18"/>
          <p:cNvSpPr txBox="1"/>
          <p:nvPr/>
        </p:nvSpPr>
        <p:spPr>
          <a:xfrm>
            <a:off x="7214216" y="1973314"/>
            <a:ext cx="878767" cy="261610"/>
          </a:xfrm>
          <a:prstGeom prst="rect">
            <a:avLst/>
          </a:prstGeom>
          <a:noFill/>
        </p:spPr>
        <p:txBody>
          <a:bodyPr wrap="none" rtlCol="0">
            <a:spAutoFit/>
          </a:bodyPr>
          <a:lstStyle/>
          <a:p>
            <a:r>
              <a:rPr lang="en-US" sz="1100" dirty="0" err="1" smtClean="0"/>
              <a:t>Nước</a:t>
            </a:r>
            <a:r>
              <a:rPr lang="en-US" sz="1100" dirty="0" smtClean="0"/>
              <a:t> </a:t>
            </a:r>
            <a:r>
              <a:rPr lang="en-US" sz="1100" dirty="0" err="1" smtClean="0"/>
              <a:t>ngoài</a:t>
            </a:r>
            <a:r>
              <a:rPr lang="en-US" sz="1100" dirty="0" smtClean="0"/>
              <a:t> </a:t>
            </a:r>
            <a:endParaRPr lang="en-US" sz="1100" dirty="0"/>
          </a:p>
        </p:txBody>
      </p:sp>
      <p:sp>
        <p:nvSpPr>
          <p:cNvPr id="20" name="TextBox 19"/>
          <p:cNvSpPr txBox="1"/>
          <p:nvPr/>
        </p:nvSpPr>
        <p:spPr>
          <a:xfrm>
            <a:off x="7589580" y="2160718"/>
            <a:ext cx="356188" cy="261610"/>
          </a:xfrm>
          <a:prstGeom prst="rect">
            <a:avLst/>
          </a:prstGeom>
          <a:noFill/>
        </p:spPr>
        <p:txBody>
          <a:bodyPr wrap="none" rtlCol="0">
            <a:spAutoFit/>
          </a:bodyPr>
          <a:lstStyle/>
          <a:p>
            <a:r>
              <a:rPr lang="en-US" sz="1100" dirty="0" smtClean="0"/>
              <a:t>VN</a:t>
            </a:r>
            <a:endParaRPr lang="en-US" sz="1100" dirty="0"/>
          </a:p>
        </p:txBody>
      </p:sp>
      <p:sp>
        <p:nvSpPr>
          <p:cNvPr id="21" name="Rectangle 20"/>
          <p:cNvSpPr/>
          <p:nvPr/>
        </p:nvSpPr>
        <p:spPr>
          <a:xfrm>
            <a:off x="4231889" y="1785492"/>
            <a:ext cx="913592" cy="25373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err="1" smtClean="0"/>
              <a:t>Công</a:t>
            </a:r>
            <a:r>
              <a:rPr lang="en-US" sz="1400" b="1" dirty="0" smtClean="0"/>
              <a:t> ty A</a:t>
            </a:r>
            <a:endParaRPr lang="en-US" sz="1400" b="1" dirty="0"/>
          </a:p>
        </p:txBody>
      </p:sp>
      <p:cxnSp>
        <p:nvCxnSpPr>
          <p:cNvPr id="23" name="Straight Arrow Connector 22"/>
          <p:cNvCxnSpPr/>
          <p:nvPr/>
        </p:nvCxnSpPr>
        <p:spPr>
          <a:xfrm>
            <a:off x="4677980" y="2052190"/>
            <a:ext cx="1404115" cy="60499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4" name="Rectangle 23"/>
          <p:cNvSpPr/>
          <p:nvPr/>
        </p:nvSpPr>
        <p:spPr>
          <a:xfrm>
            <a:off x="5614594" y="2648115"/>
            <a:ext cx="913592" cy="253739"/>
          </a:xfrm>
          <a:prstGeom prst="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err="1" smtClean="0">
                <a:solidFill>
                  <a:sysClr val="windowText" lastClr="000000"/>
                </a:solidFill>
              </a:rPr>
              <a:t>Công</a:t>
            </a:r>
            <a:r>
              <a:rPr lang="en-US" sz="1400" b="1" dirty="0" smtClean="0">
                <a:solidFill>
                  <a:sysClr val="windowText" lastClr="000000"/>
                </a:solidFill>
              </a:rPr>
              <a:t> ty C</a:t>
            </a:r>
            <a:endParaRPr lang="en-US" sz="1400" b="1" dirty="0">
              <a:solidFill>
                <a:sysClr val="windowText" lastClr="000000"/>
              </a:solidFill>
            </a:endParaRPr>
          </a:p>
        </p:txBody>
      </p:sp>
      <p:cxnSp>
        <p:nvCxnSpPr>
          <p:cNvPr id="25" name="Straight Arrow Connector 24"/>
          <p:cNvCxnSpPr/>
          <p:nvPr/>
        </p:nvCxnSpPr>
        <p:spPr>
          <a:xfrm>
            <a:off x="4667275" y="2054901"/>
            <a:ext cx="0" cy="52525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1" name="Rectangle 30"/>
          <p:cNvSpPr/>
          <p:nvPr/>
        </p:nvSpPr>
        <p:spPr>
          <a:xfrm>
            <a:off x="4321371" y="2648115"/>
            <a:ext cx="913592" cy="253739"/>
          </a:xfrm>
          <a:prstGeom prst="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err="1" smtClean="0">
                <a:solidFill>
                  <a:sysClr val="windowText" lastClr="000000"/>
                </a:solidFill>
              </a:rPr>
              <a:t>Công</a:t>
            </a:r>
            <a:r>
              <a:rPr lang="en-US" sz="1400" b="1" dirty="0" smtClean="0">
                <a:solidFill>
                  <a:sysClr val="windowText" lastClr="000000"/>
                </a:solidFill>
              </a:rPr>
              <a:t> ty B</a:t>
            </a:r>
            <a:endParaRPr lang="en-US" sz="1400" b="1" dirty="0">
              <a:solidFill>
                <a:sysClr val="windowText" lastClr="000000"/>
              </a:solidFill>
            </a:endParaRPr>
          </a:p>
        </p:txBody>
      </p:sp>
      <p:sp>
        <p:nvSpPr>
          <p:cNvPr id="32" name="Rectangle 31"/>
          <p:cNvSpPr/>
          <p:nvPr/>
        </p:nvSpPr>
        <p:spPr>
          <a:xfrm>
            <a:off x="3028148" y="2648115"/>
            <a:ext cx="913592" cy="253739"/>
          </a:xfrm>
          <a:prstGeom prst="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err="1" smtClean="0">
                <a:solidFill>
                  <a:sysClr val="windowText" lastClr="000000"/>
                </a:solidFill>
              </a:rPr>
              <a:t>Công</a:t>
            </a:r>
            <a:r>
              <a:rPr lang="en-US" sz="1400" b="1" dirty="0" smtClean="0">
                <a:solidFill>
                  <a:sysClr val="windowText" lastClr="000000"/>
                </a:solidFill>
              </a:rPr>
              <a:t> ty E</a:t>
            </a:r>
            <a:endParaRPr lang="en-US" sz="1400" b="1" dirty="0">
              <a:solidFill>
                <a:sysClr val="windowText" lastClr="000000"/>
              </a:solidFill>
            </a:endParaRPr>
          </a:p>
        </p:txBody>
      </p:sp>
      <p:cxnSp>
        <p:nvCxnSpPr>
          <p:cNvPr id="33" name="Straight Arrow Connector 32"/>
          <p:cNvCxnSpPr/>
          <p:nvPr/>
        </p:nvCxnSpPr>
        <p:spPr>
          <a:xfrm flipH="1">
            <a:off x="3474636" y="2043119"/>
            <a:ext cx="1192639" cy="58799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5" name="Rectangle 34"/>
          <p:cNvSpPr/>
          <p:nvPr/>
        </p:nvSpPr>
        <p:spPr>
          <a:xfrm>
            <a:off x="1570493" y="2650580"/>
            <a:ext cx="913592" cy="253739"/>
          </a:xfrm>
          <a:prstGeom prst="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err="1" smtClean="0">
                <a:solidFill>
                  <a:sysClr val="windowText" lastClr="000000"/>
                </a:solidFill>
              </a:rPr>
              <a:t>Công</a:t>
            </a:r>
            <a:r>
              <a:rPr lang="en-US" sz="1400" b="1" dirty="0" smtClean="0">
                <a:solidFill>
                  <a:sysClr val="windowText" lastClr="000000"/>
                </a:solidFill>
              </a:rPr>
              <a:t> ty D</a:t>
            </a:r>
            <a:endParaRPr lang="en-US" sz="1400" b="1" dirty="0">
              <a:solidFill>
                <a:sysClr val="windowText" lastClr="000000"/>
              </a:solidFill>
            </a:endParaRPr>
          </a:p>
        </p:txBody>
      </p:sp>
      <p:cxnSp>
        <p:nvCxnSpPr>
          <p:cNvPr id="36" name="Straight Arrow Connector 35"/>
          <p:cNvCxnSpPr/>
          <p:nvPr/>
        </p:nvCxnSpPr>
        <p:spPr>
          <a:xfrm flipH="1">
            <a:off x="2281998" y="2043119"/>
            <a:ext cx="2385277" cy="58357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8" name="TextBox 37"/>
          <p:cNvSpPr txBox="1"/>
          <p:nvPr/>
        </p:nvSpPr>
        <p:spPr>
          <a:xfrm>
            <a:off x="5715823" y="2338407"/>
            <a:ext cx="745717" cy="246221"/>
          </a:xfrm>
          <a:prstGeom prst="rect">
            <a:avLst/>
          </a:prstGeom>
          <a:noFill/>
        </p:spPr>
        <p:txBody>
          <a:bodyPr wrap="none" rtlCol="0">
            <a:spAutoFit/>
          </a:bodyPr>
          <a:lstStyle/>
          <a:p>
            <a:r>
              <a:rPr lang="en-US" sz="1000" dirty="0" err="1" smtClean="0"/>
              <a:t>Nhập</a:t>
            </a:r>
            <a:r>
              <a:rPr lang="en-US" sz="1000" dirty="0" smtClean="0"/>
              <a:t> </a:t>
            </a:r>
            <a:r>
              <a:rPr lang="en-US" sz="1000" dirty="0" err="1" smtClean="0"/>
              <a:t>khẩu</a:t>
            </a:r>
            <a:endParaRPr lang="en-US" sz="1000" dirty="0"/>
          </a:p>
        </p:txBody>
      </p:sp>
      <p:sp>
        <p:nvSpPr>
          <p:cNvPr id="39" name="TextBox 38"/>
          <p:cNvSpPr txBox="1"/>
          <p:nvPr/>
        </p:nvSpPr>
        <p:spPr>
          <a:xfrm>
            <a:off x="4702111" y="2404789"/>
            <a:ext cx="745717" cy="246221"/>
          </a:xfrm>
          <a:prstGeom prst="rect">
            <a:avLst/>
          </a:prstGeom>
          <a:noFill/>
        </p:spPr>
        <p:txBody>
          <a:bodyPr wrap="none" rtlCol="0">
            <a:spAutoFit/>
          </a:bodyPr>
          <a:lstStyle/>
          <a:p>
            <a:r>
              <a:rPr lang="en-US" sz="1000" dirty="0" err="1" smtClean="0"/>
              <a:t>Nhập</a:t>
            </a:r>
            <a:r>
              <a:rPr lang="en-US" sz="1000" dirty="0" smtClean="0"/>
              <a:t> </a:t>
            </a:r>
            <a:r>
              <a:rPr lang="en-US" sz="1000" dirty="0" err="1" smtClean="0"/>
              <a:t>khẩu</a:t>
            </a:r>
            <a:endParaRPr lang="en-US" sz="1000" dirty="0"/>
          </a:p>
        </p:txBody>
      </p:sp>
      <p:sp>
        <p:nvSpPr>
          <p:cNvPr id="40" name="TextBox 39"/>
          <p:cNvSpPr txBox="1"/>
          <p:nvPr/>
        </p:nvSpPr>
        <p:spPr>
          <a:xfrm>
            <a:off x="3729778" y="2388417"/>
            <a:ext cx="745717" cy="246221"/>
          </a:xfrm>
          <a:prstGeom prst="rect">
            <a:avLst/>
          </a:prstGeom>
          <a:noFill/>
        </p:spPr>
        <p:txBody>
          <a:bodyPr wrap="none" rtlCol="0">
            <a:spAutoFit/>
          </a:bodyPr>
          <a:lstStyle/>
          <a:p>
            <a:r>
              <a:rPr lang="en-US" sz="1000" dirty="0" err="1" smtClean="0"/>
              <a:t>Nhập</a:t>
            </a:r>
            <a:r>
              <a:rPr lang="en-US" sz="1000" dirty="0" smtClean="0"/>
              <a:t> </a:t>
            </a:r>
            <a:r>
              <a:rPr lang="en-US" sz="1000" dirty="0" err="1" smtClean="0"/>
              <a:t>khẩu</a:t>
            </a:r>
            <a:endParaRPr lang="en-US" sz="1000" dirty="0"/>
          </a:p>
        </p:txBody>
      </p:sp>
      <p:sp>
        <p:nvSpPr>
          <p:cNvPr id="41" name="TextBox 40"/>
          <p:cNvSpPr txBox="1"/>
          <p:nvPr/>
        </p:nvSpPr>
        <p:spPr>
          <a:xfrm>
            <a:off x="2519946" y="2395071"/>
            <a:ext cx="745717" cy="246221"/>
          </a:xfrm>
          <a:prstGeom prst="rect">
            <a:avLst/>
          </a:prstGeom>
          <a:noFill/>
        </p:spPr>
        <p:txBody>
          <a:bodyPr wrap="none" rtlCol="0">
            <a:spAutoFit/>
          </a:bodyPr>
          <a:lstStyle/>
          <a:p>
            <a:r>
              <a:rPr lang="en-US" sz="1000" dirty="0" err="1" smtClean="0"/>
              <a:t>Nhập</a:t>
            </a:r>
            <a:r>
              <a:rPr lang="en-US" sz="1000" dirty="0" smtClean="0"/>
              <a:t> </a:t>
            </a:r>
            <a:r>
              <a:rPr lang="en-US" sz="1000" dirty="0" err="1" smtClean="0"/>
              <a:t>khẩu</a:t>
            </a:r>
            <a:endParaRPr lang="en-US" sz="1000" dirty="0"/>
          </a:p>
        </p:txBody>
      </p:sp>
      <p:sp>
        <p:nvSpPr>
          <p:cNvPr id="42" name="TextBox 41"/>
          <p:cNvSpPr txBox="1"/>
          <p:nvPr/>
        </p:nvSpPr>
        <p:spPr>
          <a:xfrm>
            <a:off x="398222" y="3264548"/>
            <a:ext cx="8188460" cy="584775"/>
          </a:xfrm>
          <a:prstGeom prst="rect">
            <a:avLst/>
          </a:prstGeom>
          <a:noFill/>
        </p:spPr>
        <p:txBody>
          <a:bodyPr wrap="none" rtlCol="0">
            <a:spAutoFit/>
          </a:bodyPr>
          <a:lstStyle/>
          <a:p>
            <a:r>
              <a:rPr lang="en-US" sz="1600" b="1" dirty="0" err="1" smtClean="0">
                <a:latin typeface="Arial (Body)"/>
              </a:rPr>
              <a:t>Tất</a:t>
            </a:r>
            <a:r>
              <a:rPr lang="en-US" sz="1600" b="1" dirty="0" smtClean="0">
                <a:latin typeface="Arial (Body)"/>
              </a:rPr>
              <a:t> </a:t>
            </a:r>
            <a:r>
              <a:rPr lang="en-US" sz="1600" b="1" dirty="0" err="1" smtClean="0">
                <a:latin typeface="Arial (Body)"/>
              </a:rPr>
              <a:t>cả</a:t>
            </a:r>
            <a:r>
              <a:rPr lang="en-US" sz="1600" b="1" dirty="0" smtClean="0">
                <a:latin typeface="Arial (Body)"/>
              </a:rPr>
              <a:t> </a:t>
            </a:r>
            <a:r>
              <a:rPr lang="en-US" sz="1600" b="1" dirty="0" err="1" smtClean="0">
                <a:latin typeface="Arial (Body)"/>
              </a:rPr>
              <a:t>các</a:t>
            </a:r>
            <a:r>
              <a:rPr lang="en-US" sz="1600" b="1" dirty="0" smtClean="0">
                <a:latin typeface="Arial (Body)"/>
              </a:rPr>
              <a:t> </a:t>
            </a:r>
            <a:r>
              <a:rPr lang="en-US" sz="1600" b="1" dirty="0" err="1" smtClean="0">
                <a:latin typeface="Arial (Body)"/>
              </a:rPr>
              <a:t>công</a:t>
            </a:r>
            <a:r>
              <a:rPr lang="en-US" sz="1600" b="1" dirty="0" smtClean="0">
                <a:latin typeface="Arial (Body)"/>
              </a:rPr>
              <a:t> ty </a:t>
            </a:r>
            <a:r>
              <a:rPr lang="en-US" sz="1600" b="1" dirty="0" err="1" smtClean="0">
                <a:latin typeface="Arial (Body)"/>
              </a:rPr>
              <a:t>đều</a:t>
            </a:r>
            <a:r>
              <a:rPr lang="en-US" sz="1600" b="1" dirty="0" smtClean="0">
                <a:latin typeface="Arial (Body)"/>
              </a:rPr>
              <a:t> </a:t>
            </a:r>
            <a:r>
              <a:rPr lang="en-US" sz="1600" b="1" dirty="0" err="1" smtClean="0">
                <a:latin typeface="Arial (Body)"/>
              </a:rPr>
              <a:t>phải</a:t>
            </a:r>
            <a:r>
              <a:rPr lang="en-US" sz="1600" b="1" dirty="0" smtClean="0">
                <a:latin typeface="Arial (Body)"/>
              </a:rPr>
              <a:t> </a:t>
            </a:r>
            <a:r>
              <a:rPr lang="en-US" sz="1600" b="1" dirty="0" err="1" smtClean="0">
                <a:latin typeface="Arial (Body)"/>
              </a:rPr>
              <a:t>đăng</a:t>
            </a:r>
            <a:r>
              <a:rPr lang="en-US" sz="1600" b="1" dirty="0" smtClean="0">
                <a:latin typeface="Arial (Body)"/>
              </a:rPr>
              <a:t> </a:t>
            </a:r>
            <a:r>
              <a:rPr lang="en-US" sz="1600" b="1" dirty="0" err="1" smtClean="0">
                <a:latin typeface="Arial (Body)"/>
              </a:rPr>
              <a:t>ký</a:t>
            </a:r>
            <a:r>
              <a:rPr lang="en-US" sz="1600" b="1" dirty="0" smtClean="0">
                <a:latin typeface="Arial (Body)"/>
              </a:rPr>
              <a:t> </a:t>
            </a:r>
            <a:r>
              <a:rPr lang="en-US" sz="1600" b="1" dirty="0" err="1" smtClean="0">
                <a:latin typeface="Arial (Body)"/>
              </a:rPr>
              <a:t>hóa</a:t>
            </a:r>
            <a:r>
              <a:rPr lang="en-US" sz="1600" b="1" dirty="0" smtClean="0">
                <a:latin typeface="Arial (Body)"/>
              </a:rPr>
              <a:t> </a:t>
            </a:r>
            <a:r>
              <a:rPr lang="en-US" sz="1600" b="1" dirty="0" err="1" smtClean="0">
                <a:latin typeface="Arial (Body)"/>
              </a:rPr>
              <a:t>chất</a:t>
            </a:r>
            <a:r>
              <a:rPr lang="en-US" sz="1600" b="1" dirty="0" smtClean="0">
                <a:latin typeface="Arial (Body)"/>
              </a:rPr>
              <a:t> </a:t>
            </a:r>
            <a:r>
              <a:rPr lang="en-US" sz="1600" b="1" dirty="0" err="1" smtClean="0">
                <a:latin typeface="Arial (Body)"/>
              </a:rPr>
              <a:t>mới</a:t>
            </a:r>
            <a:r>
              <a:rPr lang="en-US" sz="1600" b="1" dirty="0" smtClean="0">
                <a:latin typeface="Arial (Body)"/>
              </a:rPr>
              <a:t> &amp; </a:t>
            </a:r>
            <a:r>
              <a:rPr lang="en-US" sz="1600" b="1" dirty="0" err="1" smtClean="0">
                <a:latin typeface="Arial (Body)"/>
              </a:rPr>
              <a:t>khai</a:t>
            </a:r>
            <a:r>
              <a:rPr lang="en-US" sz="1600" b="1" dirty="0" smtClean="0">
                <a:latin typeface="Arial (Body)"/>
              </a:rPr>
              <a:t> </a:t>
            </a:r>
            <a:r>
              <a:rPr lang="en-US" sz="1600" b="1" dirty="0" err="1" smtClean="0">
                <a:latin typeface="Arial (Body)"/>
              </a:rPr>
              <a:t>báo</a:t>
            </a:r>
            <a:r>
              <a:rPr lang="en-US" sz="1600" b="1" dirty="0" smtClean="0">
                <a:latin typeface="Arial (Body)"/>
              </a:rPr>
              <a:t> </a:t>
            </a:r>
            <a:r>
              <a:rPr lang="en-US" sz="1600" b="1" dirty="0" err="1" smtClean="0">
                <a:latin typeface="Arial (Body)"/>
              </a:rPr>
              <a:t>trước</a:t>
            </a:r>
            <a:r>
              <a:rPr lang="en-US" sz="1600" b="1" dirty="0" smtClean="0">
                <a:latin typeface="Arial (Body)"/>
              </a:rPr>
              <a:t> </a:t>
            </a:r>
            <a:r>
              <a:rPr lang="en-US" sz="1600" b="1" dirty="0" err="1" smtClean="0">
                <a:latin typeface="Arial (Body)"/>
              </a:rPr>
              <a:t>khi</a:t>
            </a:r>
            <a:r>
              <a:rPr lang="en-US" sz="1600" b="1" dirty="0" smtClean="0">
                <a:latin typeface="Arial (Body)"/>
              </a:rPr>
              <a:t> </a:t>
            </a:r>
            <a:r>
              <a:rPr lang="en-US" sz="1600" b="1" dirty="0" err="1" smtClean="0">
                <a:latin typeface="Arial (Body)"/>
              </a:rPr>
              <a:t>nhập</a:t>
            </a:r>
            <a:r>
              <a:rPr lang="en-US" sz="1600" b="1" dirty="0" smtClean="0">
                <a:latin typeface="Arial (Body)"/>
              </a:rPr>
              <a:t> </a:t>
            </a:r>
            <a:r>
              <a:rPr lang="en-US" sz="1600" b="1" dirty="0" err="1" smtClean="0">
                <a:latin typeface="Arial (Body)"/>
              </a:rPr>
              <a:t>khẩu</a:t>
            </a:r>
            <a:endParaRPr lang="en-US" sz="1600" b="1" dirty="0" smtClean="0">
              <a:latin typeface="Arial (Body)"/>
            </a:endParaRPr>
          </a:p>
          <a:p>
            <a:r>
              <a:rPr lang="en-US" sz="1600" b="1" dirty="0" smtClean="0">
                <a:latin typeface="Arial (Body)"/>
                <a:sym typeface="Wingdings" panose="05000000000000000000" pitchFamily="2" charset="2"/>
              </a:rPr>
              <a:t> </a:t>
            </a:r>
            <a:r>
              <a:rPr lang="en-US" sz="1600" b="1" dirty="0" err="1" smtClean="0">
                <a:latin typeface="Arial (Body)"/>
                <a:sym typeface="Wingdings" panose="05000000000000000000" pitchFamily="2" charset="2"/>
              </a:rPr>
              <a:t>Gây</a:t>
            </a:r>
            <a:r>
              <a:rPr lang="en-US" sz="1600" b="1" dirty="0" smtClean="0">
                <a:latin typeface="Arial (Body)"/>
                <a:sym typeface="Wingdings" panose="05000000000000000000" pitchFamily="2" charset="2"/>
              </a:rPr>
              <a:t> </a:t>
            </a:r>
            <a:r>
              <a:rPr lang="en-US" sz="1600" b="1" dirty="0" err="1" smtClean="0">
                <a:latin typeface="Arial (Body)"/>
                <a:sym typeface="Wingdings" panose="05000000000000000000" pitchFamily="2" charset="2"/>
              </a:rPr>
              <a:t>mất</a:t>
            </a:r>
            <a:r>
              <a:rPr lang="en-US" sz="1600" b="1" dirty="0" smtClean="0">
                <a:latin typeface="Arial (Body)"/>
                <a:sym typeface="Wingdings" panose="05000000000000000000" pitchFamily="2" charset="2"/>
              </a:rPr>
              <a:t> </a:t>
            </a:r>
            <a:r>
              <a:rPr lang="en-US" sz="1600" b="1" dirty="0" err="1" smtClean="0">
                <a:latin typeface="Arial (Body)"/>
                <a:sym typeface="Wingdings" panose="05000000000000000000" pitchFamily="2" charset="2"/>
              </a:rPr>
              <a:t>thời</a:t>
            </a:r>
            <a:r>
              <a:rPr lang="en-US" sz="1600" b="1" dirty="0" smtClean="0">
                <a:latin typeface="Arial (Body)"/>
                <a:sym typeface="Wingdings" panose="05000000000000000000" pitchFamily="2" charset="2"/>
              </a:rPr>
              <a:t> </a:t>
            </a:r>
            <a:r>
              <a:rPr lang="en-US" sz="1600" b="1" dirty="0" err="1" smtClean="0">
                <a:latin typeface="Arial (Body)"/>
                <a:sym typeface="Wingdings" panose="05000000000000000000" pitchFamily="2" charset="2"/>
              </a:rPr>
              <a:t>gian</a:t>
            </a:r>
            <a:r>
              <a:rPr lang="en-US" sz="1600" b="1" dirty="0" smtClean="0">
                <a:latin typeface="Arial (Body)"/>
                <a:sym typeface="Wingdings" panose="05000000000000000000" pitchFamily="2" charset="2"/>
              </a:rPr>
              <a:t>, </a:t>
            </a:r>
            <a:r>
              <a:rPr lang="en-US" sz="1600" b="1" dirty="0" err="1" smtClean="0">
                <a:latin typeface="Arial (Body)"/>
                <a:sym typeface="Wingdings" panose="05000000000000000000" pitchFamily="2" charset="2"/>
              </a:rPr>
              <a:t>thủ</a:t>
            </a:r>
            <a:r>
              <a:rPr lang="en-US" sz="1600" b="1" dirty="0" smtClean="0">
                <a:latin typeface="Arial (Body)"/>
                <a:sym typeface="Wingdings" panose="05000000000000000000" pitchFamily="2" charset="2"/>
              </a:rPr>
              <a:t> </a:t>
            </a:r>
            <a:r>
              <a:rPr lang="en-US" sz="1600" b="1" dirty="0" err="1" smtClean="0">
                <a:latin typeface="Arial (Body)"/>
                <a:sym typeface="Wingdings" panose="05000000000000000000" pitchFamily="2" charset="2"/>
              </a:rPr>
              <a:t>tục</a:t>
            </a:r>
            <a:r>
              <a:rPr lang="en-US" sz="1600" b="1" dirty="0" smtClean="0">
                <a:latin typeface="Arial (Body)"/>
                <a:sym typeface="Wingdings" panose="05000000000000000000" pitchFamily="2" charset="2"/>
              </a:rPr>
              <a:t> </a:t>
            </a:r>
            <a:r>
              <a:rPr lang="en-US" sz="1600" b="1" dirty="0" err="1" smtClean="0">
                <a:latin typeface="Arial (Body)"/>
                <a:sym typeface="Wingdings" panose="05000000000000000000" pitchFamily="2" charset="2"/>
              </a:rPr>
              <a:t>của</a:t>
            </a:r>
            <a:r>
              <a:rPr lang="en-US" sz="1600" b="1" dirty="0" smtClean="0">
                <a:latin typeface="Arial (Body)"/>
                <a:sym typeface="Wingdings" panose="05000000000000000000" pitchFamily="2" charset="2"/>
              </a:rPr>
              <a:t> </a:t>
            </a:r>
            <a:r>
              <a:rPr lang="en-US" sz="1600" b="1" dirty="0" err="1" smtClean="0">
                <a:latin typeface="Arial (Body)"/>
                <a:sym typeface="Wingdings" panose="05000000000000000000" pitchFamily="2" charset="2"/>
              </a:rPr>
              <a:t>các</a:t>
            </a:r>
            <a:r>
              <a:rPr lang="en-US" sz="1600" b="1" dirty="0" smtClean="0">
                <a:latin typeface="Arial (Body)"/>
                <a:sym typeface="Wingdings" panose="05000000000000000000" pitchFamily="2" charset="2"/>
              </a:rPr>
              <a:t> </a:t>
            </a:r>
            <a:r>
              <a:rPr lang="en-US" sz="1600" b="1" dirty="0" err="1" smtClean="0">
                <a:latin typeface="Arial (Body)"/>
                <a:sym typeface="Wingdings" panose="05000000000000000000" pitchFamily="2" charset="2"/>
              </a:rPr>
              <a:t>doanh</a:t>
            </a:r>
            <a:r>
              <a:rPr lang="en-US" sz="1600" b="1" dirty="0" smtClean="0">
                <a:latin typeface="Arial (Body)"/>
                <a:sym typeface="Wingdings" panose="05000000000000000000" pitchFamily="2" charset="2"/>
              </a:rPr>
              <a:t> </a:t>
            </a:r>
            <a:r>
              <a:rPr lang="en-US" sz="1600" b="1" dirty="0" err="1" smtClean="0">
                <a:latin typeface="Arial (Body)"/>
                <a:sym typeface="Wingdings" panose="05000000000000000000" pitchFamily="2" charset="2"/>
              </a:rPr>
              <a:t>nghiệp</a:t>
            </a:r>
            <a:endParaRPr lang="en-US" sz="1600" b="1" dirty="0">
              <a:latin typeface="Arial (Body)"/>
            </a:endParaRPr>
          </a:p>
        </p:txBody>
      </p:sp>
      <p:cxnSp>
        <p:nvCxnSpPr>
          <p:cNvPr id="45" name="Straight Connector 44"/>
          <p:cNvCxnSpPr/>
          <p:nvPr/>
        </p:nvCxnSpPr>
        <p:spPr>
          <a:xfrm flipV="1">
            <a:off x="1811383" y="5511232"/>
            <a:ext cx="5077108" cy="2047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46" name="TextBox 45"/>
          <p:cNvSpPr txBox="1"/>
          <p:nvPr/>
        </p:nvSpPr>
        <p:spPr>
          <a:xfrm>
            <a:off x="5982800" y="5271034"/>
            <a:ext cx="878767" cy="261610"/>
          </a:xfrm>
          <a:prstGeom prst="rect">
            <a:avLst/>
          </a:prstGeom>
          <a:noFill/>
        </p:spPr>
        <p:txBody>
          <a:bodyPr wrap="none" rtlCol="0">
            <a:spAutoFit/>
          </a:bodyPr>
          <a:lstStyle/>
          <a:p>
            <a:r>
              <a:rPr lang="en-US" sz="1100" dirty="0" err="1" smtClean="0"/>
              <a:t>Nước</a:t>
            </a:r>
            <a:r>
              <a:rPr lang="en-US" sz="1100" dirty="0" smtClean="0"/>
              <a:t> </a:t>
            </a:r>
            <a:r>
              <a:rPr lang="en-US" sz="1100" dirty="0" err="1" smtClean="0"/>
              <a:t>ngoài</a:t>
            </a:r>
            <a:r>
              <a:rPr lang="en-US" sz="1100" dirty="0" smtClean="0"/>
              <a:t> </a:t>
            </a:r>
            <a:endParaRPr lang="en-US" sz="1100" dirty="0"/>
          </a:p>
        </p:txBody>
      </p:sp>
      <p:sp>
        <p:nvSpPr>
          <p:cNvPr id="48" name="Rectangle 47"/>
          <p:cNvSpPr/>
          <p:nvPr/>
        </p:nvSpPr>
        <p:spPr>
          <a:xfrm>
            <a:off x="3963219" y="5038708"/>
            <a:ext cx="913592" cy="25373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err="1" smtClean="0"/>
              <a:t>Công</a:t>
            </a:r>
            <a:r>
              <a:rPr lang="en-US" sz="1400" b="1" dirty="0" smtClean="0"/>
              <a:t> ty A</a:t>
            </a:r>
            <a:endParaRPr lang="en-US" sz="1400" b="1" dirty="0"/>
          </a:p>
        </p:txBody>
      </p:sp>
      <p:cxnSp>
        <p:nvCxnSpPr>
          <p:cNvPr id="49" name="Straight Arrow Connector 48"/>
          <p:cNvCxnSpPr>
            <a:stCxn id="48" idx="2"/>
          </p:cNvCxnSpPr>
          <p:nvPr/>
        </p:nvCxnSpPr>
        <p:spPr>
          <a:xfrm>
            <a:off x="4420015" y="5292447"/>
            <a:ext cx="1589587" cy="46951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50" name="Rectangle 49"/>
          <p:cNvSpPr/>
          <p:nvPr/>
        </p:nvSpPr>
        <p:spPr>
          <a:xfrm>
            <a:off x="5753934" y="5784229"/>
            <a:ext cx="913592" cy="253739"/>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sz="1400" b="1" dirty="0" err="1" smtClean="0">
                <a:solidFill>
                  <a:sysClr val="windowText" lastClr="000000"/>
                </a:solidFill>
              </a:rPr>
              <a:t>Đại</a:t>
            </a:r>
            <a:r>
              <a:rPr lang="en-US" sz="1400" b="1" dirty="0" smtClean="0">
                <a:solidFill>
                  <a:sysClr val="windowText" lastClr="000000"/>
                </a:solidFill>
              </a:rPr>
              <a:t> </a:t>
            </a:r>
            <a:r>
              <a:rPr lang="en-US" sz="1400" b="1" dirty="0" err="1" smtClean="0">
                <a:solidFill>
                  <a:sysClr val="windowText" lastClr="000000"/>
                </a:solidFill>
              </a:rPr>
              <a:t>lý</a:t>
            </a:r>
            <a:endParaRPr lang="en-US" sz="1400" b="1" dirty="0">
              <a:solidFill>
                <a:sysClr val="windowText" lastClr="000000"/>
              </a:solidFill>
            </a:endParaRPr>
          </a:p>
        </p:txBody>
      </p:sp>
      <p:sp>
        <p:nvSpPr>
          <p:cNvPr id="52" name="Rectangle 51"/>
          <p:cNvSpPr/>
          <p:nvPr/>
        </p:nvSpPr>
        <p:spPr>
          <a:xfrm>
            <a:off x="2203270" y="5793317"/>
            <a:ext cx="913592" cy="253739"/>
          </a:xfrm>
          <a:prstGeom prst="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en-US" sz="1400" b="1" dirty="0" err="1" smtClean="0">
                <a:solidFill>
                  <a:sysClr val="windowText" lastClr="000000"/>
                </a:solidFill>
              </a:rPr>
              <a:t>Công</a:t>
            </a:r>
            <a:r>
              <a:rPr lang="en-US" sz="1400" b="1" dirty="0" smtClean="0">
                <a:solidFill>
                  <a:sysClr val="windowText" lastClr="000000"/>
                </a:solidFill>
              </a:rPr>
              <a:t> ty B</a:t>
            </a:r>
            <a:endParaRPr lang="en-US" sz="1400" b="1" dirty="0">
              <a:solidFill>
                <a:sysClr val="windowText" lastClr="000000"/>
              </a:solidFill>
            </a:endParaRPr>
          </a:p>
        </p:txBody>
      </p:sp>
      <p:sp>
        <p:nvSpPr>
          <p:cNvPr id="64" name="TextBox 63"/>
          <p:cNvSpPr txBox="1"/>
          <p:nvPr/>
        </p:nvSpPr>
        <p:spPr>
          <a:xfrm>
            <a:off x="3957793" y="5270097"/>
            <a:ext cx="1712328" cy="261610"/>
          </a:xfrm>
          <a:prstGeom prst="rect">
            <a:avLst/>
          </a:prstGeom>
          <a:noFill/>
        </p:spPr>
        <p:txBody>
          <a:bodyPr wrap="none" rtlCol="0">
            <a:spAutoFit/>
          </a:bodyPr>
          <a:lstStyle/>
          <a:p>
            <a:r>
              <a:rPr lang="en-US" sz="1100" dirty="0" err="1" smtClean="0">
                <a:solidFill>
                  <a:srgbClr val="FF0000"/>
                </a:solidFill>
              </a:rPr>
              <a:t>Chỉ</a:t>
            </a:r>
            <a:r>
              <a:rPr lang="en-US" sz="1100" dirty="0" smtClean="0">
                <a:solidFill>
                  <a:srgbClr val="FF0000"/>
                </a:solidFill>
              </a:rPr>
              <a:t> </a:t>
            </a:r>
            <a:r>
              <a:rPr lang="en-US" sz="1100" dirty="0" err="1" smtClean="0">
                <a:solidFill>
                  <a:srgbClr val="FF0000"/>
                </a:solidFill>
              </a:rPr>
              <a:t>định</a:t>
            </a:r>
            <a:r>
              <a:rPr lang="en-US" sz="1100" dirty="0">
                <a:solidFill>
                  <a:srgbClr val="FF0000"/>
                </a:solidFill>
              </a:rPr>
              <a:t> </a:t>
            </a:r>
            <a:r>
              <a:rPr lang="en-US" sz="1100" dirty="0" err="1" smtClean="0">
                <a:solidFill>
                  <a:srgbClr val="FF0000"/>
                </a:solidFill>
              </a:rPr>
              <a:t>thực</a:t>
            </a:r>
            <a:r>
              <a:rPr lang="en-US" sz="1100" dirty="0" smtClean="0">
                <a:solidFill>
                  <a:srgbClr val="FF0000"/>
                </a:solidFill>
              </a:rPr>
              <a:t> </a:t>
            </a:r>
            <a:r>
              <a:rPr lang="en-US" sz="1100" dirty="0" err="1" smtClean="0">
                <a:solidFill>
                  <a:srgbClr val="FF0000"/>
                </a:solidFill>
              </a:rPr>
              <a:t>hiện</a:t>
            </a:r>
            <a:r>
              <a:rPr lang="en-US" sz="1100" dirty="0" smtClean="0">
                <a:solidFill>
                  <a:srgbClr val="FF0000"/>
                </a:solidFill>
              </a:rPr>
              <a:t> </a:t>
            </a:r>
            <a:r>
              <a:rPr lang="en-US" sz="1100" dirty="0" err="1" smtClean="0">
                <a:solidFill>
                  <a:srgbClr val="FF0000"/>
                </a:solidFill>
              </a:rPr>
              <a:t>đăng</a:t>
            </a:r>
            <a:r>
              <a:rPr lang="en-US" sz="1100" dirty="0" smtClean="0">
                <a:solidFill>
                  <a:srgbClr val="FF0000"/>
                </a:solidFill>
              </a:rPr>
              <a:t> </a:t>
            </a:r>
            <a:r>
              <a:rPr lang="en-US" sz="1100" dirty="0" err="1" smtClean="0">
                <a:solidFill>
                  <a:srgbClr val="FF0000"/>
                </a:solidFill>
              </a:rPr>
              <a:t>ký</a:t>
            </a:r>
            <a:endParaRPr lang="en-US" sz="1100" dirty="0">
              <a:solidFill>
                <a:srgbClr val="FF0000"/>
              </a:solidFill>
            </a:endParaRPr>
          </a:p>
        </p:txBody>
      </p:sp>
      <p:cxnSp>
        <p:nvCxnSpPr>
          <p:cNvPr id="65" name="Straight Arrow Connector 64"/>
          <p:cNvCxnSpPr>
            <a:endCxn id="52" idx="3"/>
          </p:cNvCxnSpPr>
          <p:nvPr/>
        </p:nvCxnSpPr>
        <p:spPr>
          <a:xfrm flipH="1">
            <a:off x="3116862" y="5885349"/>
            <a:ext cx="2647777" cy="3483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67" name="TextBox 66"/>
          <p:cNvSpPr txBox="1"/>
          <p:nvPr/>
        </p:nvSpPr>
        <p:spPr>
          <a:xfrm>
            <a:off x="6126917" y="6007467"/>
            <a:ext cx="3017083" cy="430887"/>
          </a:xfrm>
          <a:prstGeom prst="rect">
            <a:avLst/>
          </a:prstGeom>
          <a:noFill/>
        </p:spPr>
        <p:txBody>
          <a:bodyPr wrap="square" rtlCol="0">
            <a:spAutoFit/>
          </a:bodyPr>
          <a:lstStyle/>
          <a:p>
            <a:pPr marL="60325" indent="-60325"/>
            <a:r>
              <a:rPr lang="en-US" sz="1100" dirty="0" smtClean="0">
                <a:solidFill>
                  <a:srgbClr val="FF0000"/>
                </a:solidFill>
              </a:rPr>
              <a:t>- </a:t>
            </a:r>
            <a:r>
              <a:rPr lang="en-US" sz="1100" dirty="0" err="1" smtClean="0">
                <a:solidFill>
                  <a:srgbClr val="FF0000"/>
                </a:solidFill>
              </a:rPr>
              <a:t>Có</a:t>
            </a:r>
            <a:r>
              <a:rPr lang="en-US" sz="1100" dirty="0" smtClean="0">
                <a:solidFill>
                  <a:srgbClr val="FF0000"/>
                </a:solidFill>
              </a:rPr>
              <a:t> </a:t>
            </a:r>
            <a:r>
              <a:rPr lang="en-US" sz="1100" dirty="0" err="1" smtClean="0">
                <a:solidFill>
                  <a:srgbClr val="FF0000"/>
                </a:solidFill>
              </a:rPr>
              <a:t>trách</a:t>
            </a:r>
            <a:r>
              <a:rPr lang="en-US" sz="1100" dirty="0" smtClean="0">
                <a:solidFill>
                  <a:srgbClr val="FF0000"/>
                </a:solidFill>
              </a:rPr>
              <a:t> </a:t>
            </a:r>
            <a:r>
              <a:rPr lang="en-US" sz="1100" dirty="0" err="1" smtClean="0">
                <a:solidFill>
                  <a:srgbClr val="FF0000"/>
                </a:solidFill>
              </a:rPr>
              <a:t>nhiệm</a:t>
            </a:r>
            <a:r>
              <a:rPr lang="en-US" sz="1100" dirty="0" smtClean="0">
                <a:solidFill>
                  <a:srgbClr val="FF0000"/>
                </a:solidFill>
              </a:rPr>
              <a:t> </a:t>
            </a:r>
            <a:r>
              <a:rPr lang="en-US" sz="1100" dirty="0" err="1" smtClean="0">
                <a:solidFill>
                  <a:srgbClr val="FF0000"/>
                </a:solidFill>
              </a:rPr>
              <a:t>đăng</a:t>
            </a:r>
            <a:r>
              <a:rPr lang="en-US" sz="1100" dirty="0" smtClean="0">
                <a:solidFill>
                  <a:srgbClr val="FF0000"/>
                </a:solidFill>
              </a:rPr>
              <a:t> </a:t>
            </a:r>
            <a:r>
              <a:rPr lang="en-US" sz="1100" dirty="0" err="1" smtClean="0">
                <a:solidFill>
                  <a:srgbClr val="FF0000"/>
                </a:solidFill>
              </a:rPr>
              <a:t>ký</a:t>
            </a:r>
            <a:r>
              <a:rPr lang="en-US" sz="1100" dirty="0" smtClean="0">
                <a:solidFill>
                  <a:srgbClr val="FF0000"/>
                </a:solidFill>
              </a:rPr>
              <a:t> </a:t>
            </a:r>
            <a:r>
              <a:rPr lang="en-US" sz="1100" dirty="0" err="1" smtClean="0">
                <a:solidFill>
                  <a:srgbClr val="FF0000"/>
                </a:solidFill>
              </a:rPr>
              <a:t>hóa</a:t>
            </a:r>
            <a:r>
              <a:rPr lang="en-US" sz="1100" dirty="0" smtClean="0">
                <a:solidFill>
                  <a:srgbClr val="FF0000"/>
                </a:solidFill>
              </a:rPr>
              <a:t> </a:t>
            </a:r>
            <a:r>
              <a:rPr lang="en-US" sz="1100" dirty="0" err="1" smtClean="0">
                <a:solidFill>
                  <a:srgbClr val="FF0000"/>
                </a:solidFill>
              </a:rPr>
              <a:t>chất</a:t>
            </a:r>
            <a:r>
              <a:rPr lang="en-US" sz="1100" dirty="0" smtClean="0">
                <a:solidFill>
                  <a:srgbClr val="FF0000"/>
                </a:solidFill>
              </a:rPr>
              <a:t> </a:t>
            </a:r>
            <a:r>
              <a:rPr lang="en-US" sz="1100" dirty="0" err="1" smtClean="0">
                <a:solidFill>
                  <a:srgbClr val="FF0000"/>
                </a:solidFill>
              </a:rPr>
              <a:t>mới</a:t>
            </a:r>
            <a:r>
              <a:rPr lang="en-US" sz="1100" dirty="0" smtClean="0">
                <a:solidFill>
                  <a:srgbClr val="FF0000"/>
                </a:solidFill>
              </a:rPr>
              <a:t> </a:t>
            </a:r>
            <a:r>
              <a:rPr lang="en-US" sz="1100" dirty="0" err="1" smtClean="0">
                <a:solidFill>
                  <a:srgbClr val="FF0000"/>
                </a:solidFill>
              </a:rPr>
              <a:t>và</a:t>
            </a:r>
            <a:r>
              <a:rPr lang="en-US" sz="1100" dirty="0" smtClean="0">
                <a:solidFill>
                  <a:srgbClr val="FF0000"/>
                </a:solidFill>
              </a:rPr>
              <a:t> </a:t>
            </a:r>
            <a:r>
              <a:rPr lang="en-US" sz="1100" dirty="0" err="1" smtClean="0">
                <a:solidFill>
                  <a:srgbClr val="FF0000"/>
                </a:solidFill>
              </a:rPr>
              <a:t>khai</a:t>
            </a:r>
            <a:r>
              <a:rPr lang="en-US" sz="1100" dirty="0" smtClean="0">
                <a:solidFill>
                  <a:srgbClr val="FF0000"/>
                </a:solidFill>
              </a:rPr>
              <a:t> </a:t>
            </a:r>
            <a:r>
              <a:rPr lang="en-US" sz="1100" dirty="0" err="1" smtClean="0">
                <a:solidFill>
                  <a:srgbClr val="FF0000"/>
                </a:solidFill>
              </a:rPr>
              <a:t>báo</a:t>
            </a:r>
            <a:r>
              <a:rPr lang="en-US" sz="1100" dirty="0" smtClean="0">
                <a:solidFill>
                  <a:srgbClr val="FF0000"/>
                </a:solidFill>
              </a:rPr>
              <a:t> </a:t>
            </a:r>
            <a:r>
              <a:rPr lang="en-US" sz="1100" dirty="0" err="1" smtClean="0">
                <a:solidFill>
                  <a:srgbClr val="FF0000"/>
                </a:solidFill>
              </a:rPr>
              <a:t>trước</a:t>
            </a:r>
            <a:r>
              <a:rPr lang="en-US" sz="1100" dirty="0" smtClean="0">
                <a:solidFill>
                  <a:srgbClr val="FF0000"/>
                </a:solidFill>
              </a:rPr>
              <a:t> </a:t>
            </a:r>
            <a:r>
              <a:rPr lang="en-US" sz="1100" dirty="0" err="1" smtClean="0">
                <a:solidFill>
                  <a:srgbClr val="FF0000"/>
                </a:solidFill>
              </a:rPr>
              <a:t>khi</a:t>
            </a:r>
            <a:r>
              <a:rPr lang="en-US" sz="1100" dirty="0" smtClean="0">
                <a:solidFill>
                  <a:srgbClr val="FF0000"/>
                </a:solidFill>
              </a:rPr>
              <a:t> </a:t>
            </a:r>
            <a:r>
              <a:rPr lang="en-US" sz="1100" dirty="0" err="1" smtClean="0">
                <a:solidFill>
                  <a:srgbClr val="FF0000"/>
                </a:solidFill>
              </a:rPr>
              <a:t>nhập</a:t>
            </a:r>
            <a:r>
              <a:rPr lang="en-US" sz="1100" dirty="0" smtClean="0">
                <a:solidFill>
                  <a:srgbClr val="FF0000"/>
                </a:solidFill>
              </a:rPr>
              <a:t> </a:t>
            </a:r>
            <a:r>
              <a:rPr lang="en-US" sz="1100" dirty="0" err="1" smtClean="0">
                <a:solidFill>
                  <a:srgbClr val="FF0000"/>
                </a:solidFill>
              </a:rPr>
              <a:t>khẩu</a:t>
            </a:r>
            <a:endParaRPr lang="en-US" sz="1100" dirty="0">
              <a:solidFill>
                <a:srgbClr val="FF0000"/>
              </a:solidFill>
            </a:endParaRPr>
          </a:p>
        </p:txBody>
      </p:sp>
      <p:cxnSp>
        <p:nvCxnSpPr>
          <p:cNvPr id="68" name="Straight Arrow Connector 67"/>
          <p:cNvCxnSpPr>
            <a:stCxn id="50" idx="1"/>
            <a:endCxn id="70" idx="3"/>
          </p:cNvCxnSpPr>
          <p:nvPr/>
        </p:nvCxnSpPr>
        <p:spPr>
          <a:xfrm flipH="1">
            <a:off x="3116862" y="5911099"/>
            <a:ext cx="2637072" cy="35485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70" name="Rectangle 69"/>
          <p:cNvSpPr/>
          <p:nvPr/>
        </p:nvSpPr>
        <p:spPr>
          <a:xfrm>
            <a:off x="2203270" y="6139088"/>
            <a:ext cx="913592" cy="253739"/>
          </a:xfrm>
          <a:prstGeom prst="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en-US" sz="1400" b="1" dirty="0" err="1" smtClean="0">
                <a:solidFill>
                  <a:sysClr val="windowText" lastClr="000000"/>
                </a:solidFill>
              </a:rPr>
              <a:t>Công</a:t>
            </a:r>
            <a:r>
              <a:rPr lang="en-US" sz="1400" b="1" dirty="0" smtClean="0">
                <a:solidFill>
                  <a:sysClr val="windowText" lastClr="000000"/>
                </a:solidFill>
              </a:rPr>
              <a:t> ty C</a:t>
            </a:r>
            <a:endParaRPr lang="en-US" sz="1400" b="1" dirty="0">
              <a:solidFill>
                <a:sysClr val="windowText" lastClr="000000"/>
              </a:solidFill>
            </a:endParaRPr>
          </a:p>
        </p:txBody>
      </p:sp>
      <p:cxnSp>
        <p:nvCxnSpPr>
          <p:cNvPr id="72" name="Straight Arrow Connector 71"/>
          <p:cNvCxnSpPr>
            <a:stCxn id="50" idx="1"/>
          </p:cNvCxnSpPr>
          <p:nvPr/>
        </p:nvCxnSpPr>
        <p:spPr>
          <a:xfrm flipH="1">
            <a:off x="3116862" y="5911099"/>
            <a:ext cx="2637072" cy="64645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75" name="Rectangle 74"/>
          <p:cNvSpPr/>
          <p:nvPr/>
        </p:nvSpPr>
        <p:spPr>
          <a:xfrm>
            <a:off x="2203270" y="6476150"/>
            <a:ext cx="913592" cy="253739"/>
          </a:xfrm>
          <a:prstGeom prst="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en-US" sz="1400" b="1" dirty="0" err="1" smtClean="0">
                <a:solidFill>
                  <a:sysClr val="windowText" lastClr="000000"/>
                </a:solidFill>
              </a:rPr>
              <a:t>Công</a:t>
            </a:r>
            <a:r>
              <a:rPr lang="en-US" sz="1400" b="1" dirty="0" smtClean="0">
                <a:solidFill>
                  <a:sysClr val="windowText" lastClr="000000"/>
                </a:solidFill>
              </a:rPr>
              <a:t> ty D</a:t>
            </a:r>
            <a:endParaRPr lang="en-US" sz="1400" b="1" dirty="0">
              <a:solidFill>
                <a:sysClr val="windowText" lastClr="000000"/>
              </a:solidFill>
            </a:endParaRPr>
          </a:p>
        </p:txBody>
      </p:sp>
      <p:sp>
        <p:nvSpPr>
          <p:cNvPr id="76" name="TextBox 75"/>
          <p:cNvSpPr txBox="1"/>
          <p:nvPr/>
        </p:nvSpPr>
        <p:spPr>
          <a:xfrm>
            <a:off x="601028" y="6135152"/>
            <a:ext cx="1377300" cy="261610"/>
          </a:xfrm>
          <a:prstGeom prst="rect">
            <a:avLst/>
          </a:prstGeom>
          <a:noFill/>
        </p:spPr>
        <p:txBody>
          <a:bodyPr wrap="none" rtlCol="0">
            <a:spAutoFit/>
          </a:bodyPr>
          <a:lstStyle/>
          <a:p>
            <a:r>
              <a:rPr lang="en-US" sz="1100" dirty="0" err="1" smtClean="0">
                <a:solidFill>
                  <a:srgbClr val="FF0000"/>
                </a:solidFill>
              </a:rPr>
              <a:t>Sử</a:t>
            </a:r>
            <a:r>
              <a:rPr lang="en-US" sz="1100" dirty="0" smtClean="0">
                <a:solidFill>
                  <a:srgbClr val="FF0000"/>
                </a:solidFill>
              </a:rPr>
              <a:t> </a:t>
            </a:r>
            <a:r>
              <a:rPr lang="en-US" sz="1100" dirty="0" err="1" smtClean="0">
                <a:solidFill>
                  <a:srgbClr val="FF0000"/>
                </a:solidFill>
              </a:rPr>
              <a:t>dụng</a:t>
            </a:r>
            <a:r>
              <a:rPr lang="en-US" sz="1100" dirty="0" smtClean="0">
                <a:solidFill>
                  <a:srgbClr val="FF0000"/>
                </a:solidFill>
              </a:rPr>
              <a:t>/ </a:t>
            </a:r>
            <a:r>
              <a:rPr lang="en-US" sz="1100" dirty="0" err="1" smtClean="0">
                <a:solidFill>
                  <a:srgbClr val="FF0000"/>
                </a:solidFill>
              </a:rPr>
              <a:t>kinh</a:t>
            </a:r>
            <a:r>
              <a:rPr lang="en-US" sz="1100" dirty="0" smtClean="0">
                <a:solidFill>
                  <a:srgbClr val="FF0000"/>
                </a:solidFill>
              </a:rPr>
              <a:t> </a:t>
            </a:r>
            <a:r>
              <a:rPr lang="en-US" sz="1100" dirty="0" err="1" smtClean="0">
                <a:solidFill>
                  <a:srgbClr val="FF0000"/>
                </a:solidFill>
              </a:rPr>
              <a:t>doanh</a:t>
            </a:r>
            <a:endParaRPr lang="en-US" sz="1100" dirty="0">
              <a:solidFill>
                <a:srgbClr val="FF0000"/>
              </a:solidFill>
            </a:endParaRPr>
          </a:p>
        </p:txBody>
      </p:sp>
      <p:sp>
        <p:nvSpPr>
          <p:cNvPr id="78" name="Left Brace 77"/>
          <p:cNvSpPr/>
          <p:nvPr/>
        </p:nvSpPr>
        <p:spPr>
          <a:xfrm>
            <a:off x="1974186" y="5843687"/>
            <a:ext cx="150705" cy="844540"/>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82" name="TextBox 81"/>
          <p:cNvSpPr txBox="1"/>
          <p:nvPr/>
        </p:nvSpPr>
        <p:spPr>
          <a:xfrm>
            <a:off x="3563007" y="5664825"/>
            <a:ext cx="973343" cy="261610"/>
          </a:xfrm>
          <a:prstGeom prst="rect">
            <a:avLst/>
          </a:prstGeom>
          <a:noFill/>
        </p:spPr>
        <p:txBody>
          <a:bodyPr wrap="none" rtlCol="0">
            <a:spAutoFit/>
          </a:bodyPr>
          <a:lstStyle/>
          <a:p>
            <a:r>
              <a:rPr lang="en-US" sz="1100" dirty="0" err="1" smtClean="0">
                <a:solidFill>
                  <a:srgbClr val="FF0000"/>
                </a:solidFill>
              </a:rPr>
              <a:t>Giao</a:t>
            </a:r>
            <a:r>
              <a:rPr lang="en-US" sz="1100" dirty="0" smtClean="0">
                <a:solidFill>
                  <a:srgbClr val="FF0000"/>
                </a:solidFill>
              </a:rPr>
              <a:t> </a:t>
            </a:r>
            <a:r>
              <a:rPr lang="en-US" sz="1100" dirty="0" err="1" smtClean="0">
                <a:solidFill>
                  <a:srgbClr val="FF0000"/>
                </a:solidFill>
              </a:rPr>
              <a:t>hóa</a:t>
            </a:r>
            <a:r>
              <a:rPr lang="en-US" sz="1100" dirty="0" smtClean="0">
                <a:solidFill>
                  <a:srgbClr val="FF0000"/>
                </a:solidFill>
              </a:rPr>
              <a:t> </a:t>
            </a:r>
            <a:r>
              <a:rPr lang="en-US" sz="1100" dirty="0" err="1" smtClean="0">
                <a:solidFill>
                  <a:srgbClr val="FF0000"/>
                </a:solidFill>
              </a:rPr>
              <a:t>chất</a:t>
            </a:r>
            <a:endParaRPr lang="en-US" sz="1100" dirty="0">
              <a:solidFill>
                <a:srgbClr val="FF0000"/>
              </a:solidFill>
            </a:endParaRPr>
          </a:p>
        </p:txBody>
      </p:sp>
      <p:sp>
        <p:nvSpPr>
          <p:cNvPr id="83" name="TextBox 82">
            <a:extLst>
              <a:ext uri="{FF2B5EF4-FFF2-40B4-BE49-F238E27FC236}">
                <a16:creationId xmlns:a16="http://schemas.microsoft.com/office/drawing/2014/main" id="{0B1DB25B-B927-4DA4-A26F-52A59499F5D0}"/>
              </a:ext>
            </a:extLst>
          </p:cNvPr>
          <p:cNvSpPr txBox="1"/>
          <p:nvPr/>
        </p:nvSpPr>
        <p:spPr>
          <a:xfrm>
            <a:off x="693950" y="70457"/>
            <a:ext cx="7756099" cy="677108"/>
          </a:xfrm>
          <a:prstGeom prst="rect">
            <a:avLst/>
          </a:prstGeom>
          <a:noFill/>
        </p:spPr>
        <p:txBody>
          <a:bodyPr wrap="none" rtlCol="0">
            <a:spAutoFit/>
          </a:bodyPr>
          <a:lstStyle/>
          <a:p>
            <a:pPr algn="ctr"/>
            <a:r>
              <a:rPr lang="en-US" b="1" dirty="0" smtClean="0">
                <a:latin typeface="Arial" panose="020B0604020202020204" pitchFamily="34" charset="0"/>
                <a:cs typeface="Arial" panose="020B0604020202020204" pitchFamily="34" charset="0"/>
              </a:rPr>
              <a:t>[CÁC DN NHẬT BẢN ]</a:t>
            </a:r>
          </a:p>
          <a:p>
            <a:pPr algn="ctr"/>
            <a:r>
              <a:rPr lang="en-US" sz="2000" b="1" dirty="0" smtClean="0">
                <a:solidFill>
                  <a:srgbClr val="0000CC"/>
                </a:solidFill>
                <a:latin typeface="Arial" panose="020B0604020202020204" pitchFamily="34" charset="0"/>
                <a:cs typeface="Arial" panose="020B0604020202020204" pitchFamily="34" charset="0"/>
              </a:rPr>
              <a:t>ĐÓNG </a:t>
            </a:r>
            <a:r>
              <a:rPr lang="en-US" sz="2000" b="1" dirty="0">
                <a:solidFill>
                  <a:srgbClr val="0000CC"/>
                </a:solidFill>
                <a:latin typeface="Arial" panose="020B0604020202020204" pitchFamily="34" charset="0"/>
                <a:cs typeface="Arial" panose="020B0604020202020204" pitchFamily="34" charset="0"/>
              </a:rPr>
              <a:t>GÓP Ý KIẾN CHO DỰ THẢO LUẬT HÓA CHẤT SỬA ĐỔI</a:t>
            </a:r>
          </a:p>
        </p:txBody>
      </p:sp>
      <p:cxnSp>
        <p:nvCxnSpPr>
          <p:cNvPr id="87" name="Straight Arrow Connector 86"/>
          <p:cNvCxnSpPr/>
          <p:nvPr/>
        </p:nvCxnSpPr>
        <p:spPr>
          <a:xfrm>
            <a:off x="4688685" y="2049449"/>
            <a:ext cx="2894308" cy="52279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89" name="Rectangle 88"/>
          <p:cNvSpPr/>
          <p:nvPr/>
        </p:nvSpPr>
        <p:spPr>
          <a:xfrm>
            <a:off x="7290161" y="2600944"/>
            <a:ext cx="913592" cy="253739"/>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sz="1400" b="1" dirty="0" err="1" smtClean="0">
                <a:solidFill>
                  <a:sysClr val="windowText" lastClr="000000"/>
                </a:solidFill>
              </a:rPr>
              <a:t>Đại</a:t>
            </a:r>
            <a:r>
              <a:rPr lang="en-US" sz="1400" b="1" dirty="0" smtClean="0">
                <a:solidFill>
                  <a:sysClr val="windowText" lastClr="000000"/>
                </a:solidFill>
              </a:rPr>
              <a:t> </a:t>
            </a:r>
            <a:r>
              <a:rPr lang="en-US" sz="1400" b="1" dirty="0" err="1" smtClean="0">
                <a:solidFill>
                  <a:sysClr val="windowText" lastClr="000000"/>
                </a:solidFill>
              </a:rPr>
              <a:t>lý</a:t>
            </a:r>
            <a:endParaRPr lang="en-US" sz="1400" b="1" dirty="0">
              <a:solidFill>
                <a:sysClr val="windowText" lastClr="000000"/>
              </a:solidFill>
            </a:endParaRPr>
          </a:p>
        </p:txBody>
      </p:sp>
      <p:sp>
        <p:nvSpPr>
          <p:cNvPr id="90" name="TextBox 89"/>
          <p:cNvSpPr txBox="1"/>
          <p:nvPr/>
        </p:nvSpPr>
        <p:spPr>
          <a:xfrm>
            <a:off x="5238515" y="1967381"/>
            <a:ext cx="859531" cy="246221"/>
          </a:xfrm>
          <a:prstGeom prst="rect">
            <a:avLst/>
          </a:prstGeom>
          <a:noFill/>
        </p:spPr>
        <p:txBody>
          <a:bodyPr wrap="none" rtlCol="0">
            <a:spAutoFit/>
          </a:bodyPr>
          <a:lstStyle/>
          <a:p>
            <a:r>
              <a:rPr lang="en-US" sz="1000" dirty="0" err="1" smtClean="0">
                <a:solidFill>
                  <a:srgbClr val="FF0000"/>
                </a:solidFill>
              </a:rPr>
              <a:t>Chỉ</a:t>
            </a:r>
            <a:r>
              <a:rPr lang="en-US" sz="1000" dirty="0" smtClean="0">
                <a:solidFill>
                  <a:srgbClr val="FF0000"/>
                </a:solidFill>
              </a:rPr>
              <a:t> </a:t>
            </a:r>
            <a:r>
              <a:rPr lang="en-US" sz="1000" dirty="0" err="1" smtClean="0">
                <a:solidFill>
                  <a:srgbClr val="FF0000"/>
                </a:solidFill>
              </a:rPr>
              <a:t>định</a:t>
            </a:r>
            <a:r>
              <a:rPr lang="en-US" sz="1000" dirty="0" smtClean="0">
                <a:solidFill>
                  <a:srgbClr val="FF0000"/>
                </a:solidFill>
              </a:rPr>
              <a:t> </a:t>
            </a:r>
            <a:r>
              <a:rPr lang="en-US" sz="1000" dirty="0" err="1" smtClean="0">
                <a:solidFill>
                  <a:srgbClr val="FF0000"/>
                </a:solidFill>
              </a:rPr>
              <a:t>giao</a:t>
            </a:r>
            <a:endParaRPr lang="en-US" sz="1000" dirty="0">
              <a:solidFill>
                <a:srgbClr val="FF0000"/>
              </a:solidFill>
            </a:endParaRPr>
          </a:p>
        </p:txBody>
      </p:sp>
      <p:sp>
        <p:nvSpPr>
          <p:cNvPr id="94" name="Curved Left Arrow 93"/>
          <p:cNvSpPr/>
          <p:nvPr/>
        </p:nvSpPr>
        <p:spPr>
          <a:xfrm rot="5400000">
            <a:off x="6842619" y="2035492"/>
            <a:ext cx="140050" cy="1850134"/>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95" name="Curved Left Arrow 94"/>
          <p:cNvSpPr/>
          <p:nvPr/>
        </p:nvSpPr>
        <p:spPr>
          <a:xfrm rot="5400000">
            <a:off x="6141074" y="1473350"/>
            <a:ext cx="214656" cy="3021863"/>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96" name="Curved Left Arrow 95"/>
          <p:cNvSpPr/>
          <p:nvPr/>
        </p:nvSpPr>
        <p:spPr>
          <a:xfrm rot="5400000">
            <a:off x="5478237" y="849750"/>
            <a:ext cx="226526" cy="4335667"/>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97" name="Curved Left Arrow 96"/>
          <p:cNvSpPr/>
          <p:nvPr/>
        </p:nvSpPr>
        <p:spPr>
          <a:xfrm rot="5400000">
            <a:off x="4852290" y="236330"/>
            <a:ext cx="226526" cy="5587564"/>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98" name="TextBox 97"/>
          <p:cNvSpPr txBox="1"/>
          <p:nvPr/>
        </p:nvSpPr>
        <p:spPr>
          <a:xfrm>
            <a:off x="7536493" y="2909721"/>
            <a:ext cx="901209" cy="246221"/>
          </a:xfrm>
          <a:prstGeom prst="rect">
            <a:avLst/>
          </a:prstGeom>
          <a:noFill/>
        </p:spPr>
        <p:txBody>
          <a:bodyPr wrap="none" rtlCol="0">
            <a:spAutoFit/>
          </a:bodyPr>
          <a:lstStyle/>
          <a:p>
            <a:r>
              <a:rPr lang="en-US" sz="1000" dirty="0" err="1" smtClean="0">
                <a:solidFill>
                  <a:srgbClr val="FF0000"/>
                </a:solidFill>
              </a:rPr>
              <a:t>Giao</a:t>
            </a:r>
            <a:r>
              <a:rPr lang="en-US" sz="1000" dirty="0" smtClean="0">
                <a:solidFill>
                  <a:srgbClr val="FF0000"/>
                </a:solidFill>
              </a:rPr>
              <a:t> </a:t>
            </a:r>
            <a:r>
              <a:rPr lang="en-US" sz="1000" dirty="0" err="1" smtClean="0">
                <a:solidFill>
                  <a:srgbClr val="FF0000"/>
                </a:solidFill>
              </a:rPr>
              <a:t>hóa</a:t>
            </a:r>
            <a:r>
              <a:rPr lang="en-US" sz="1000" dirty="0" smtClean="0">
                <a:solidFill>
                  <a:srgbClr val="FF0000"/>
                </a:solidFill>
              </a:rPr>
              <a:t> </a:t>
            </a:r>
            <a:r>
              <a:rPr lang="en-US" sz="1000" dirty="0" err="1" smtClean="0">
                <a:solidFill>
                  <a:srgbClr val="FF0000"/>
                </a:solidFill>
              </a:rPr>
              <a:t>chất</a:t>
            </a:r>
            <a:endParaRPr lang="en-US" sz="1000" dirty="0">
              <a:solidFill>
                <a:srgbClr val="FF0000"/>
              </a:solidFill>
            </a:endParaRPr>
          </a:p>
        </p:txBody>
      </p:sp>
    </p:spTree>
    <p:extLst>
      <p:ext uri="{BB962C8B-B14F-4D97-AF65-F5344CB8AC3E}">
        <p14:creationId xmlns:p14="http://schemas.microsoft.com/office/powerpoint/2010/main" val="184939808"/>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284</TotalTime>
  <Words>1697</Words>
  <Application>Microsoft Office PowerPoint</Application>
  <PresentationFormat>On-screen Show (4:3)</PresentationFormat>
  <Paragraphs>75</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Arial (Body)</vt:lpstr>
      <vt:lpstr>Calibri</vt:lpstr>
      <vt:lpstr>Calibri Light</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Administrator</dc:creator>
  <cp:lastModifiedBy>Nguyen Thi Hai Dang</cp:lastModifiedBy>
  <cp:revision>40</cp:revision>
  <dcterms:created xsi:type="dcterms:W3CDTF">2025-03-12T14:03:50Z</dcterms:created>
  <dcterms:modified xsi:type="dcterms:W3CDTF">2025-03-13T04:58:48Z</dcterms:modified>
</cp:coreProperties>
</file>