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Lst>
  <p:notesMasterIdLst>
    <p:notesMasterId r:id="rId20"/>
  </p:notesMasterIdLst>
  <p:sldIdLst>
    <p:sldId id="257" r:id="rId4"/>
    <p:sldId id="258" r:id="rId5"/>
    <p:sldId id="399" r:id="rId6"/>
    <p:sldId id="375" r:id="rId7"/>
    <p:sldId id="388" r:id="rId8"/>
    <p:sldId id="384" r:id="rId9"/>
    <p:sldId id="386" r:id="rId10"/>
    <p:sldId id="400" r:id="rId11"/>
    <p:sldId id="389" r:id="rId12"/>
    <p:sldId id="391" r:id="rId13"/>
    <p:sldId id="394" r:id="rId14"/>
    <p:sldId id="395" r:id="rId15"/>
    <p:sldId id="398" r:id="rId16"/>
    <p:sldId id="268" r:id="rId17"/>
    <p:sldId id="397" r:id="rId18"/>
    <p:sldId id="3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43" autoAdjust="0"/>
    <p:restoredTop sz="94660"/>
  </p:normalViewPr>
  <p:slideViewPr>
    <p:cSldViewPr snapToGrid="0">
      <p:cViewPr varScale="1">
        <p:scale>
          <a:sx n="84" d="100"/>
          <a:sy n="84" d="100"/>
        </p:scale>
        <p:origin x="51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7F3D22-69D9-4E82-92F7-A003577C8F0A}" type="doc">
      <dgm:prSet loTypeId="urn:microsoft.com/office/officeart/2008/layout/VerticalCurvedList" loCatId="list" qsTypeId="urn:microsoft.com/office/officeart/2005/8/quickstyle/simple2" qsCatId="simple" csTypeId="urn:microsoft.com/office/officeart/2005/8/colors/accent2_2" csCatId="accent2" phldr="1"/>
      <dgm:spPr/>
      <dgm:t>
        <a:bodyPr/>
        <a:lstStyle/>
        <a:p>
          <a:endParaRPr lang="en-US"/>
        </a:p>
      </dgm:t>
    </dgm:pt>
    <dgm:pt modelId="{50685EB4-D2B1-462A-BBCF-E3442F3F2C98}">
      <dgm:prSet phldrT="[Text]"/>
      <dgm:spPr/>
      <dgm:t>
        <a:bodyPr/>
        <a:lstStyle/>
        <a:p>
          <a:pPr algn="just"/>
          <a:r>
            <a:rPr lang="en-GB" dirty="0" smtClean="0"/>
            <a:t>1. </a:t>
          </a:r>
          <a:r>
            <a:rPr lang="en-GB" dirty="0" err="1" smtClean="0"/>
            <a:t>Kết</a:t>
          </a:r>
          <a:r>
            <a:rPr lang="en-GB" dirty="0" smtClean="0"/>
            <a:t> </a:t>
          </a:r>
          <a:r>
            <a:rPr lang="en-GB" dirty="0" err="1" smtClean="0"/>
            <a:t>quả</a:t>
          </a:r>
          <a:r>
            <a:rPr lang="en-GB" dirty="0" smtClean="0"/>
            <a:t> </a:t>
          </a:r>
          <a:r>
            <a:rPr lang="en-GB" dirty="0" err="1" smtClean="0"/>
            <a:t>và</a:t>
          </a:r>
          <a:r>
            <a:rPr lang="en-GB" dirty="0" smtClean="0"/>
            <a:t> </a:t>
          </a:r>
          <a:r>
            <a:rPr lang="en-GB" dirty="0" err="1" smtClean="0"/>
            <a:t>vấn</a:t>
          </a:r>
          <a:r>
            <a:rPr lang="en-GB" dirty="0" smtClean="0"/>
            <a:t> </a:t>
          </a:r>
          <a:r>
            <a:rPr lang="en-GB" dirty="0" err="1" smtClean="0"/>
            <a:t>đề</a:t>
          </a:r>
          <a:r>
            <a:rPr lang="en-GB" dirty="0" smtClean="0"/>
            <a:t> </a:t>
          </a:r>
          <a:r>
            <a:rPr lang="en-GB" dirty="0" err="1" smtClean="0"/>
            <a:t>còn</a:t>
          </a:r>
          <a:r>
            <a:rPr lang="en-GB" dirty="0" smtClean="0"/>
            <a:t> </a:t>
          </a:r>
          <a:r>
            <a:rPr lang="en-GB" dirty="0" err="1" smtClean="0"/>
            <a:t>tồn</a:t>
          </a:r>
          <a:r>
            <a:rPr lang="en-GB" dirty="0" smtClean="0"/>
            <a:t> </a:t>
          </a:r>
          <a:r>
            <a:rPr lang="en-GB" dirty="0" err="1" smtClean="0"/>
            <a:t>tại</a:t>
          </a:r>
          <a:r>
            <a:rPr lang="en-GB" dirty="0" smtClean="0"/>
            <a:t> </a:t>
          </a:r>
          <a:r>
            <a:rPr lang="en-GB" dirty="0" err="1" smtClean="0"/>
            <a:t>trong</a:t>
          </a:r>
          <a:r>
            <a:rPr lang="en-GB" dirty="0" smtClean="0"/>
            <a:t> </a:t>
          </a:r>
          <a:r>
            <a:rPr lang="en-GB" dirty="0" err="1" smtClean="0"/>
            <a:t>xây</a:t>
          </a:r>
          <a:r>
            <a:rPr lang="en-GB" dirty="0" smtClean="0"/>
            <a:t> </a:t>
          </a:r>
          <a:r>
            <a:rPr lang="en-GB" dirty="0" err="1"/>
            <a:t>dựng</a:t>
          </a:r>
          <a:r>
            <a:rPr lang="en-GB" dirty="0"/>
            <a:t> </a:t>
          </a:r>
          <a:r>
            <a:rPr lang="en-GB" dirty="0" err="1" smtClean="0"/>
            <a:t>chính</a:t>
          </a:r>
          <a:r>
            <a:rPr lang="en-GB" dirty="0" smtClean="0"/>
            <a:t> </a:t>
          </a:r>
          <a:r>
            <a:rPr lang="en-GB" dirty="0" err="1" smtClean="0"/>
            <a:t>sách</a:t>
          </a:r>
          <a:r>
            <a:rPr lang="en-GB" dirty="0" smtClean="0"/>
            <a:t> </a:t>
          </a:r>
          <a:r>
            <a:rPr lang="en-GB" dirty="0" err="1" smtClean="0"/>
            <a:t>về</a:t>
          </a:r>
          <a:r>
            <a:rPr lang="en-GB" dirty="0" smtClean="0"/>
            <a:t> PPP </a:t>
          </a:r>
          <a:r>
            <a:rPr lang="en-GB" dirty="0" err="1" smtClean="0"/>
            <a:t>và</a:t>
          </a:r>
          <a:r>
            <a:rPr lang="en-GB" dirty="0" smtClean="0"/>
            <a:t> </a:t>
          </a:r>
          <a:r>
            <a:rPr lang="en-GB" dirty="0" err="1" smtClean="0"/>
            <a:t>triển</a:t>
          </a:r>
          <a:r>
            <a:rPr lang="en-GB" dirty="0" smtClean="0"/>
            <a:t> </a:t>
          </a:r>
          <a:r>
            <a:rPr lang="en-GB" dirty="0" err="1" smtClean="0"/>
            <a:t>khai</a:t>
          </a:r>
          <a:r>
            <a:rPr lang="en-GB" dirty="0" smtClean="0"/>
            <a:t> </a:t>
          </a:r>
          <a:r>
            <a:rPr lang="en-GB" dirty="0" err="1" smtClean="0"/>
            <a:t>thực</a:t>
          </a:r>
          <a:r>
            <a:rPr lang="en-GB" dirty="0" smtClean="0"/>
            <a:t> </a:t>
          </a:r>
          <a:r>
            <a:rPr lang="en-GB" dirty="0" err="1" smtClean="0"/>
            <a:t>hiện</a:t>
          </a:r>
          <a:r>
            <a:rPr lang="en-GB" dirty="0" smtClean="0"/>
            <a:t> </a:t>
          </a:r>
          <a:r>
            <a:rPr lang="en-GB" dirty="0" err="1" smtClean="0"/>
            <a:t>dự</a:t>
          </a:r>
          <a:r>
            <a:rPr lang="en-GB" dirty="0" smtClean="0"/>
            <a:t> </a:t>
          </a:r>
          <a:r>
            <a:rPr lang="en-GB" dirty="0" err="1" smtClean="0"/>
            <a:t>án</a:t>
          </a:r>
          <a:r>
            <a:rPr lang="en-GB" dirty="0" smtClean="0"/>
            <a:t> PPP</a:t>
          </a:r>
          <a:endParaRPr lang="en-US" dirty="0"/>
        </a:p>
      </dgm:t>
    </dgm:pt>
    <dgm:pt modelId="{149BE94A-651A-4EDC-AA90-2A74B786FF09}" type="sibTrans" cxnId="{61E19269-EA87-46F2-A550-2D870629A45E}">
      <dgm:prSet/>
      <dgm:spPr/>
      <dgm:t>
        <a:bodyPr/>
        <a:lstStyle/>
        <a:p>
          <a:endParaRPr lang="en-US"/>
        </a:p>
      </dgm:t>
    </dgm:pt>
    <dgm:pt modelId="{B2E4E007-F274-4224-BB5B-9078DD488DF1}" type="parTrans" cxnId="{61E19269-EA87-46F2-A550-2D870629A45E}">
      <dgm:prSet/>
      <dgm:spPr/>
      <dgm:t>
        <a:bodyPr/>
        <a:lstStyle/>
        <a:p>
          <a:endParaRPr lang="en-US"/>
        </a:p>
      </dgm:t>
    </dgm:pt>
    <dgm:pt modelId="{9EE6DF54-2C46-0A4F-AA47-CB0A20D340F6}">
      <dgm:prSet phldrT="[Text]"/>
      <dgm:spPr/>
      <dgm:t>
        <a:bodyPr/>
        <a:lstStyle/>
        <a:p>
          <a:pPr algn="just"/>
          <a:r>
            <a:rPr lang="pt-BR" b="0" dirty="0" smtClean="0"/>
            <a:t>2. </a:t>
          </a:r>
          <a:r>
            <a:rPr lang="pt-BR" b="0" dirty="0"/>
            <a:t>Phương hướng thúc đẩy mô hình PPP giai đoạn tới</a:t>
          </a:r>
          <a:endParaRPr lang="en-US" b="0" dirty="0"/>
        </a:p>
      </dgm:t>
    </dgm:pt>
    <dgm:pt modelId="{85C3AEED-E3F9-3049-BAA0-E3BAB70C0860}" type="parTrans" cxnId="{C2E2EE9C-333C-A04F-A51A-D1F9B91DBB3E}">
      <dgm:prSet/>
      <dgm:spPr/>
      <dgm:t>
        <a:bodyPr/>
        <a:lstStyle/>
        <a:p>
          <a:endParaRPr lang="en-US"/>
        </a:p>
      </dgm:t>
    </dgm:pt>
    <dgm:pt modelId="{385BDCB8-9AB9-FF48-B25A-1C84F9B9E34B}" type="sibTrans" cxnId="{C2E2EE9C-333C-A04F-A51A-D1F9B91DBB3E}">
      <dgm:prSet/>
      <dgm:spPr/>
      <dgm:t>
        <a:bodyPr/>
        <a:lstStyle/>
        <a:p>
          <a:endParaRPr lang="en-US"/>
        </a:p>
      </dgm:t>
    </dgm:pt>
    <dgm:pt modelId="{956C0B25-F3B6-4C71-829D-636D514E1DD5}" type="pres">
      <dgm:prSet presAssocID="{B67F3D22-69D9-4E82-92F7-A003577C8F0A}" presName="Name0" presStyleCnt="0">
        <dgm:presLayoutVars>
          <dgm:chMax val="7"/>
          <dgm:chPref val="7"/>
          <dgm:dir/>
        </dgm:presLayoutVars>
      </dgm:prSet>
      <dgm:spPr/>
      <dgm:t>
        <a:bodyPr/>
        <a:lstStyle/>
        <a:p>
          <a:endParaRPr lang="en-US"/>
        </a:p>
      </dgm:t>
    </dgm:pt>
    <dgm:pt modelId="{84C5D0A1-6262-4EA4-BA28-75FE706C3E36}" type="pres">
      <dgm:prSet presAssocID="{B67F3D22-69D9-4E82-92F7-A003577C8F0A}" presName="Name1" presStyleCnt="0"/>
      <dgm:spPr/>
    </dgm:pt>
    <dgm:pt modelId="{1A404AA8-6BA9-4FC5-86BB-19747A279D2E}" type="pres">
      <dgm:prSet presAssocID="{B67F3D22-69D9-4E82-92F7-A003577C8F0A}" presName="cycle" presStyleCnt="0"/>
      <dgm:spPr/>
    </dgm:pt>
    <dgm:pt modelId="{9B19C7A4-668A-4EBA-A5CE-3E8DA4C99F45}" type="pres">
      <dgm:prSet presAssocID="{B67F3D22-69D9-4E82-92F7-A003577C8F0A}" presName="srcNode" presStyleLbl="node1" presStyleIdx="0" presStyleCnt="2"/>
      <dgm:spPr/>
    </dgm:pt>
    <dgm:pt modelId="{3587C7EA-CC9C-473F-86C5-4E37B7F7B364}" type="pres">
      <dgm:prSet presAssocID="{B67F3D22-69D9-4E82-92F7-A003577C8F0A}" presName="conn" presStyleLbl="parChTrans1D2" presStyleIdx="0" presStyleCnt="1"/>
      <dgm:spPr/>
      <dgm:t>
        <a:bodyPr/>
        <a:lstStyle/>
        <a:p>
          <a:endParaRPr lang="en-US"/>
        </a:p>
      </dgm:t>
    </dgm:pt>
    <dgm:pt modelId="{1F104D18-119D-4E9A-8330-60F030152271}" type="pres">
      <dgm:prSet presAssocID="{B67F3D22-69D9-4E82-92F7-A003577C8F0A}" presName="extraNode" presStyleLbl="node1" presStyleIdx="0" presStyleCnt="2"/>
      <dgm:spPr/>
    </dgm:pt>
    <dgm:pt modelId="{ADE198EC-8CEF-4326-937A-12817367E79E}" type="pres">
      <dgm:prSet presAssocID="{B67F3D22-69D9-4E82-92F7-A003577C8F0A}" presName="dstNode" presStyleLbl="node1" presStyleIdx="0" presStyleCnt="2"/>
      <dgm:spPr/>
    </dgm:pt>
    <dgm:pt modelId="{8C0C0302-79A0-4748-8D56-F2925073FA44}" type="pres">
      <dgm:prSet presAssocID="{50685EB4-D2B1-462A-BBCF-E3442F3F2C98}" presName="text_1" presStyleLbl="node1" presStyleIdx="0" presStyleCnt="2">
        <dgm:presLayoutVars>
          <dgm:bulletEnabled val="1"/>
        </dgm:presLayoutVars>
      </dgm:prSet>
      <dgm:spPr/>
      <dgm:t>
        <a:bodyPr/>
        <a:lstStyle/>
        <a:p>
          <a:endParaRPr lang="en-US"/>
        </a:p>
      </dgm:t>
    </dgm:pt>
    <dgm:pt modelId="{7B9DBD95-041A-4106-8352-6F62AA0CF297}" type="pres">
      <dgm:prSet presAssocID="{50685EB4-D2B1-462A-BBCF-E3442F3F2C98}" presName="accent_1" presStyleCnt="0"/>
      <dgm:spPr/>
    </dgm:pt>
    <dgm:pt modelId="{137031A5-C1EA-487C-A3DF-7F71B7CC657E}" type="pres">
      <dgm:prSet presAssocID="{50685EB4-D2B1-462A-BBCF-E3442F3F2C98}" presName="accentRepeatNode" presStyleLbl="solidFgAcc1" presStyleIdx="0" presStyleCnt="2"/>
      <dgm:spPr/>
    </dgm:pt>
    <dgm:pt modelId="{99F27453-2201-41AE-BCC4-17CA488A5061}" type="pres">
      <dgm:prSet presAssocID="{9EE6DF54-2C46-0A4F-AA47-CB0A20D340F6}" presName="text_2" presStyleLbl="node1" presStyleIdx="1" presStyleCnt="2">
        <dgm:presLayoutVars>
          <dgm:bulletEnabled val="1"/>
        </dgm:presLayoutVars>
      </dgm:prSet>
      <dgm:spPr/>
      <dgm:t>
        <a:bodyPr/>
        <a:lstStyle/>
        <a:p>
          <a:endParaRPr lang="en-US"/>
        </a:p>
      </dgm:t>
    </dgm:pt>
    <dgm:pt modelId="{F08780DC-7B18-4CDB-B615-22266B6284C3}" type="pres">
      <dgm:prSet presAssocID="{9EE6DF54-2C46-0A4F-AA47-CB0A20D340F6}" presName="accent_2" presStyleCnt="0"/>
      <dgm:spPr/>
    </dgm:pt>
    <dgm:pt modelId="{ACA9BEDA-37FC-A546-A245-8508F2186A03}" type="pres">
      <dgm:prSet presAssocID="{9EE6DF54-2C46-0A4F-AA47-CB0A20D340F6}" presName="accentRepeatNode" presStyleLbl="solidFgAcc1" presStyleIdx="1" presStyleCnt="2"/>
      <dgm:spPr/>
    </dgm:pt>
  </dgm:ptLst>
  <dgm:cxnLst>
    <dgm:cxn modelId="{44E70F86-79C2-404A-8DA5-C6AC518B001A}" type="presOf" srcId="{149BE94A-651A-4EDC-AA90-2A74B786FF09}" destId="{3587C7EA-CC9C-473F-86C5-4E37B7F7B364}" srcOrd="0" destOrd="0" presId="urn:microsoft.com/office/officeart/2008/layout/VerticalCurvedList"/>
    <dgm:cxn modelId="{A7B53319-1986-4CFB-95DE-9DE61679CFA6}" type="presOf" srcId="{50685EB4-D2B1-462A-BBCF-E3442F3F2C98}" destId="{8C0C0302-79A0-4748-8D56-F2925073FA44}" srcOrd="0" destOrd="0" presId="urn:microsoft.com/office/officeart/2008/layout/VerticalCurvedList"/>
    <dgm:cxn modelId="{61E19269-EA87-46F2-A550-2D870629A45E}" srcId="{B67F3D22-69D9-4E82-92F7-A003577C8F0A}" destId="{50685EB4-D2B1-462A-BBCF-E3442F3F2C98}" srcOrd="0" destOrd="0" parTransId="{B2E4E007-F274-4224-BB5B-9078DD488DF1}" sibTransId="{149BE94A-651A-4EDC-AA90-2A74B786FF09}"/>
    <dgm:cxn modelId="{B9475C87-99C6-4102-B323-5DFEEC7E7D92}" type="presOf" srcId="{9EE6DF54-2C46-0A4F-AA47-CB0A20D340F6}" destId="{99F27453-2201-41AE-BCC4-17CA488A5061}" srcOrd="0" destOrd="0" presId="urn:microsoft.com/office/officeart/2008/layout/VerticalCurvedList"/>
    <dgm:cxn modelId="{755424CC-3855-45B9-8497-77A81778DAD6}" type="presOf" srcId="{B67F3D22-69D9-4E82-92F7-A003577C8F0A}" destId="{956C0B25-F3B6-4C71-829D-636D514E1DD5}" srcOrd="0" destOrd="0" presId="urn:microsoft.com/office/officeart/2008/layout/VerticalCurvedList"/>
    <dgm:cxn modelId="{C2E2EE9C-333C-A04F-A51A-D1F9B91DBB3E}" srcId="{B67F3D22-69D9-4E82-92F7-A003577C8F0A}" destId="{9EE6DF54-2C46-0A4F-AA47-CB0A20D340F6}" srcOrd="1" destOrd="0" parTransId="{85C3AEED-E3F9-3049-BAA0-E3BAB70C0860}" sibTransId="{385BDCB8-9AB9-FF48-B25A-1C84F9B9E34B}"/>
    <dgm:cxn modelId="{AC1C72A1-82F2-4220-98A9-1A87571E1A2B}" type="presParOf" srcId="{956C0B25-F3B6-4C71-829D-636D514E1DD5}" destId="{84C5D0A1-6262-4EA4-BA28-75FE706C3E36}" srcOrd="0" destOrd="0" presId="urn:microsoft.com/office/officeart/2008/layout/VerticalCurvedList"/>
    <dgm:cxn modelId="{591B1456-805F-4CFB-8264-4E58AB205534}" type="presParOf" srcId="{84C5D0A1-6262-4EA4-BA28-75FE706C3E36}" destId="{1A404AA8-6BA9-4FC5-86BB-19747A279D2E}" srcOrd="0" destOrd="0" presId="urn:microsoft.com/office/officeart/2008/layout/VerticalCurvedList"/>
    <dgm:cxn modelId="{1BBB6605-11DF-4F15-BBCA-0A330556B2DE}" type="presParOf" srcId="{1A404AA8-6BA9-4FC5-86BB-19747A279D2E}" destId="{9B19C7A4-668A-4EBA-A5CE-3E8DA4C99F45}" srcOrd="0" destOrd="0" presId="urn:microsoft.com/office/officeart/2008/layout/VerticalCurvedList"/>
    <dgm:cxn modelId="{C958E1C2-5D31-4A56-B3F2-B0C70AEC3C28}" type="presParOf" srcId="{1A404AA8-6BA9-4FC5-86BB-19747A279D2E}" destId="{3587C7EA-CC9C-473F-86C5-4E37B7F7B364}" srcOrd="1" destOrd="0" presId="urn:microsoft.com/office/officeart/2008/layout/VerticalCurvedList"/>
    <dgm:cxn modelId="{4BEFC6B0-BF5B-4FF8-9732-3C7B16984ED9}" type="presParOf" srcId="{1A404AA8-6BA9-4FC5-86BB-19747A279D2E}" destId="{1F104D18-119D-4E9A-8330-60F030152271}" srcOrd="2" destOrd="0" presId="urn:microsoft.com/office/officeart/2008/layout/VerticalCurvedList"/>
    <dgm:cxn modelId="{F4C690B4-870C-48E1-B22A-8C061D76B806}" type="presParOf" srcId="{1A404AA8-6BA9-4FC5-86BB-19747A279D2E}" destId="{ADE198EC-8CEF-4326-937A-12817367E79E}" srcOrd="3" destOrd="0" presId="urn:microsoft.com/office/officeart/2008/layout/VerticalCurvedList"/>
    <dgm:cxn modelId="{51A4AF12-4A7B-4B0D-9568-4826486235EA}" type="presParOf" srcId="{84C5D0A1-6262-4EA4-BA28-75FE706C3E36}" destId="{8C0C0302-79A0-4748-8D56-F2925073FA44}" srcOrd="1" destOrd="0" presId="urn:microsoft.com/office/officeart/2008/layout/VerticalCurvedList"/>
    <dgm:cxn modelId="{79DDDB85-AD26-4A28-A3BA-2551490E69CD}" type="presParOf" srcId="{84C5D0A1-6262-4EA4-BA28-75FE706C3E36}" destId="{7B9DBD95-041A-4106-8352-6F62AA0CF297}" srcOrd="2" destOrd="0" presId="urn:microsoft.com/office/officeart/2008/layout/VerticalCurvedList"/>
    <dgm:cxn modelId="{A399C245-BF4E-46E1-B049-66663F232CC1}" type="presParOf" srcId="{7B9DBD95-041A-4106-8352-6F62AA0CF297}" destId="{137031A5-C1EA-487C-A3DF-7F71B7CC657E}" srcOrd="0" destOrd="0" presId="urn:microsoft.com/office/officeart/2008/layout/VerticalCurvedList"/>
    <dgm:cxn modelId="{7F76F80E-E681-4F97-9303-4DAF8AE25C68}" type="presParOf" srcId="{84C5D0A1-6262-4EA4-BA28-75FE706C3E36}" destId="{99F27453-2201-41AE-BCC4-17CA488A5061}" srcOrd="3" destOrd="0" presId="urn:microsoft.com/office/officeart/2008/layout/VerticalCurvedList"/>
    <dgm:cxn modelId="{3CFB9C2B-BEE9-4CEA-9A0C-340692D95B57}" type="presParOf" srcId="{84C5D0A1-6262-4EA4-BA28-75FE706C3E36}" destId="{F08780DC-7B18-4CDB-B615-22266B6284C3}" srcOrd="4" destOrd="0" presId="urn:microsoft.com/office/officeart/2008/layout/VerticalCurvedList"/>
    <dgm:cxn modelId="{AFC13378-ECB3-4BE0-8A1C-A4359CC8DC0C}" type="presParOf" srcId="{F08780DC-7B18-4CDB-B615-22266B6284C3}" destId="{ACA9BEDA-37FC-A546-A245-8508F2186A0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1E338A-E53C-4FBE-8208-98F260BB8695}" type="doc">
      <dgm:prSet loTypeId="urn:microsoft.com/office/officeart/2005/8/layout/gear1" loCatId="cycle" qsTypeId="urn:microsoft.com/office/officeart/2005/8/quickstyle/simple2" qsCatId="simple" csTypeId="urn:microsoft.com/office/officeart/2005/8/colors/accent1_2" csCatId="accent1" phldr="1"/>
      <dgm:spPr/>
      <dgm:t>
        <a:bodyPr/>
        <a:lstStyle/>
        <a:p>
          <a:endParaRPr lang="en-US"/>
        </a:p>
      </dgm:t>
    </dgm:pt>
    <dgm:pt modelId="{43597819-47A4-4FEC-9102-14DD18A2A52D}">
      <dgm:prSet phldrT="[Text]" custT="1"/>
      <dgm:spPr/>
      <dgm:t>
        <a:bodyPr/>
        <a:lstStyle/>
        <a:p>
          <a:r>
            <a:rPr lang="vi-VN" sz="1500" dirty="0"/>
            <a:t>Nhà nước có hai vai trò trong mô hình</a:t>
          </a:r>
          <a:r>
            <a:rPr lang="en-GB" sz="1500" dirty="0"/>
            <a:t>:</a:t>
          </a:r>
        </a:p>
        <a:p>
          <a:r>
            <a:rPr lang="en-GB" sz="1500" dirty="0"/>
            <a:t>(</a:t>
          </a:r>
          <a:r>
            <a:rPr lang="en-GB" sz="1500" dirty="0" err="1"/>
            <a:t>i</a:t>
          </a:r>
          <a:r>
            <a:rPr lang="en-GB" sz="1500" dirty="0"/>
            <a:t>) </a:t>
          </a:r>
          <a:r>
            <a:rPr lang="en-GB" sz="1500" dirty="0" err="1"/>
            <a:t>người</a:t>
          </a:r>
          <a:r>
            <a:rPr lang="en-GB" sz="1500" dirty="0"/>
            <a:t> </a:t>
          </a:r>
          <a:r>
            <a:rPr lang="en-GB" sz="1500" dirty="0" err="1"/>
            <a:t>tạo</a:t>
          </a:r>
          <a:r>
            <a:rPr lang="en-GB" sz="1500" dirty="0"/>
            <a:t> </a:t>
          </a:r>
          <a:r>
            <a:rPr lang="en-GB" sz="1500" dirty="0" err="1"/>
            <a:t>lập</a:t>
          </a:r>
          <a:r>
            <a:rPr lang="en-GB" sz="1500" dirty="0"/>
            <a:t> </a:t>
          </a:r>
          <a:r>
            <a:rPr lang="en-GB" sz="1500" dirty="0" err="1"/>
            <a:t>môi</a:t>
          </a:r>
          <a:r>
            <a:rPr lang="en-GB" sz="1500" dirty="0"/>
            <a:t> </a:t>
          </a:r>
          <a:r>
            <a:rPr lang="en-GB" sz="1500" dirty="0" err="1"/>
            <a:t>trường</a:t>
          </a:r>
          <a:r>
            <a:rPr lang="en-GB" sz="1500" dirty="0"/>
            <a:t> </a:t>
          </a:r>
          <a:r>
            <a:rPr lang="en-GB" sz="1500" dirty="0" err="1"/>
            <a:t>đầu</a:t>
          </a:r>
          <a:r>
            <a:rPr lang="en-GB" sz="1500" dirty="0"/>
            <a:t> </a:t>
          </a:r>
          <a:r>
            <a:rPr lang="en-GB" sz="1500" dirty="0" err="1"/>
            <a:t>tư</a:t>
          </a:r>
          <a:r>
            <a:rPr lang="en-GB" sz="1500" dirty="0"/>
            <a:t> – </a:t>
          </a:r>
          <a:r>
            <a:rPr lang="en-GB" sz="1500" dirty="0" err="1"/>
            <a:t>thực</a:t>
          </a:r>
          <a:r>
            <a:rPr lang="en-GB" sz="1500" dirty="0"/>
            <a:t> </a:t>
          </a:r>
          <a:r>
            <a:rPr lang="en-GB" sz="1500" dirty="0" err="1"/>
            <a:t>hiện</a:t>
          </a:r>
          <a:r>
            <a:rPr lang="en-GB" sz="1500" dirty="0"/>
            <a:t> </a:t>
          </a:r>
          <a:r>
            <a:rPr lang="en-GB" sz="1500" dirty="0" err="1"/>
            <a:t>chức</a:t>
          </a:r>
          <a:r>
            <a:rPr lang="en-GB" sz="1500" dirty="0"/>
            <a:t> </a:t>
          </a:r>
          <a:r>
            <a:rPr lang="en-GB" sz="1500" dirty="0" err="1"/>
            <a:t>năng</a:t>
          </a:r>
          <a:r>
            <a:rPr lang="en-GB" sz="1500" dirty="0"/>
            <a:t> </a:t>
          </a:r>
          <a:r>
            <a:rPr lang="en-GB" sz="1500" dirty="0" err="1"/>
            <a:t>quản</a:t>
          </a:r>
          <a:r>
            <a:rPr lang="en-GB" sz="1500" dirty="0"/>
            <a:t> </a:t>
          </a:r>
          <a:r>
            <a:rPr lang="en-GB" sz="1500" dirty="0" err="1"/>
            <a:t>lý</a:t>
          </a:r>
          <a:r>
            <a:rPr lang="en-GB" sz="1500" dirty="0"/>
            <a:t> </a:t>
          </a:r>
          <a:r>
            <a:rPr lang="en-GB" sz="1500" dirty="0" err="1"/>
            <a:t>nhà</a:t>
          </a:r>
          <a:r>
            <a:rPr lang="en-GB" sz="1500" dirty="0"/>
            <a:t> </a:t>
          </a:r>
          <a:r>
            <a:rPr lang="en-GB" sz="1500" dirty="0" err="1"/>
            <a:t>nước</a:t>
          </a:r>
          <a:endParaRPr lang="en-GB" sz="1500" dirty="0"/>
        </a:p>
        <a:p>
          <a:r>
            <a:rPr lang="en-GB" sz="1500" dirty="0"/>
            <a:t>(ii) </a:t>
          </a:r>
          <a:r>
            <a:rPr lang="en-GB" sz="1500" dirty="0" err="1"/>
            <a:t>một</a:t>
          </a:r>
          <a:r>
            <a:rPr lang="en-GB" sz="1500" dirty="0"/>
            <a:t> </a:t>
          </a:r>
          <a:r>
            <a:rPr lang="en-GB" sz="1500" dirty="0" err="1"/>
            <a:t>bên</a:t>
          </a:r>
          <a:r>
            <a:rPr lang="en-GB" sz="1500" dirty="0"/>
            <a:t> </a:t>
          </a:r>
          <a:r>
            <a:rPr lang="en-GB" sz="1500" dirty="0" err="1"/>
            <a:t>trong</a:t>
          </a:r>
          <a:r>
            <a:rPr lang="en-GB" sz="1500" dirty="0"/>
            <a:t> </a:t>
          </a:r>
          <a:r>
            <a:rPr lang="en-GB" sz="1500" dirty="0" err="1"/>
            <a:t>hợp</a:t>
          </a:r>
          <a:r>
            <a:rPr lang="en-GB" sz="1500" dirty="0"/>
            <a:t> </a:t>
          </a:r>
          <a:r>
            <a:rPr lang="en-GB" sz="1500" dirty="0" err="1"/>
            <a:t>đồng</a:t>
          </a:r>
          <a:r>
            <a:rPr lang="en-GB" sz="1500" dirty="0"/>
            <a:t> </a:t>
          </a:r>
        </a:p>
      </dgm:t>
    </dgm:pt>
    <dgm:pt modelId="{83655F18-B861-4EDF-B733-A937FA53FC2B}" type="sibTrans" cxnId="{C174A007-05F3-447D-9846-7F067BE95C9D}">
      <dgm:prSet/>
      <dgm:spPr/>
      <dgm:t>
        <a:bodyPr/>
        <a:lstStyle/>
        <a:p>
          <a:endParaRPr lang="en-US"/>
        </a:p>
      </dgm:t>
    </dgm:pt>
    <dgm:pt modelId="{95DA8020-8E49-4F32-B955-AAD32809DE4F}" type="parTrans" cxnId="{C174A007-05F3-447D-9846-7F067BE95C9D}">
      <dgm:prSet/>
      <dgm:spPr/>
      <dgm:t>
        <a:bodyPr/>
        <a:lstStyle/>
        <a:p>
          <a:endParaRPr lang="en-US"/>
        </a:p>
      </dgm:t>
    </dgm:pt>
    <dgm:pt modelId="{CF779C0E-A485-445B-9EED-0DA445AA7EEF}">
      <dgm:prSet phldrT="[Text]"/>
      <dgm:spPr/>
      <dgm:t>
        <a:bodyPr/>
        <a:lstStyle/>
        <a:p>
          <a:r>
            <a:rPr lang="en-GB" dirty="0" err="1"/>
            <a:t>Khu</a:t>
          </a:r>
          <a:r>
            <a:rPr lang="en-GB" dirty="0"/>
            <a:t> </a:t>
          </a:r>
          <a:r>
            <a:rPr lang="en-GB" dirty="0" err="1"/>
            <a:t>vực</a:t>
          </a:r>
          <a:r>
            <a:rPr lang="en-GB" dirty="0"/>
            <a:t> </a:t>
          </a:r>
          <a:r>
            <a:rPr lang="en-GB" dirty="0" err="1"/>
            <a:t>tư</a:t>
          </a:r>
          <a:r>
            <a:rPr lang="en-GB" dirty="0"/>
            <a:t> </a:t>
          </a:r>
          <a:r>
            <a:rPr lang="en-GB" dirty="0" err="1"/>
            <a:t>nhân</a:t>
          </a:r>
          <a:r>
            <a:rPr lang="en-GB" dirty="0"/>
            <a:t>: </a:t>
          </a:r>
          <a:r>
            <a:rPr lang="en-GB" dirty="0" err="1"/>
            <a:t>Được</a:t>
          </a:r>
          <a:r>
            <a:rPr lang="en-GB" dirty="0"/>
            <a:t> </a:t>
          </a:r>
          <a:r>
            <a:rPr lang="en-GB" dirty="0" err="1"/>
            <a:t>thừa</a:t>
          </a:r>
          <a:r>
            <a:rPr lang="en-GB" dirty="0"/>
            <a:t> </a:t>
          </a:r>
          <a:r>
            <a:rPr lang="en-GB" dirty="0" err="1"/>
            <a:t>nhận</a:t>
          </a:r>
          <a:r>
            <a:rPr lang="en-GB" dirty="0"/>
            <a:t> </a:t>
          </a:r>
          <a:r>
            <a:rPr lang="en-GB" dirty="0" err="1"/>
            <a:t>quyền</a:t>
          </a:r>
          <a:r>
            <a:rPr lang="en-GB" dirty="0"/>
            <a:t> </a:t>
          </a:r>
          <a:r>
            <a:rPr lang="en-GB" dirty="0" err="1"/>
            <a:t>kinh</a:t>
          </a:r>
          <a:r>
            <a:rPr lang="en-GB" dirty="0"/>
            <a:t> </a:t>
          </a:r>
          <a:r>
            <a:rPr lang="en-GB" dirty="0" err="1"/>
            <a:t>doanh</a:t>
          </a:r>
          <a:r>
            <a:rPr lang="en-GB" dirty="0"/>
            <a:t> </a:t>
          </a:r>
          <a:r>
            <a:rPr lang="en-GB" dirty="0" err="1"/>
            <a:t>thông</a:t>
          </a:r>
          <a:r>
            <a:rPr lang="en-GB" dirty="0"/>
            <a:t> qua </a:t>
          </a:r>
          <a:r>
            <a:rPr lang="en-GB" dirty="0" err="1"/>
            <a:t>việc</a:t>
          </a:r>
          <a:r>
            <a:rPr lang="en-GB" dirty="0"/>
            <a:t> </a:t>
          </a:r>
          <a:r>
            <a:rPr lang="en-GB" dirty="0" err="1"/>
            <a:t>bỏ</a:t>
          </a:r>
          <a:r>
            <a:rPr lang="en-GB" dirty="0"/>
            <a:t> </a:t>
          </a:r>
          <a:r>
            <a:rPr lang="en-GB" dirty="0" err="1"/>
            <a:t>vốn</a:t>
          </a:r>
          <a:r>
            <a:rPr lang="en-GB" dirty="0"/>
            <a:t> </a:t>
          </a:r>
          <a:r>
            <a:rPr lang="en-GB" dirty="0" err="1"/>
            <a:t>và</a:t>
          </a:r>
          <a:r>
            <a:rPr lang="en-GB" dirty="0"/>
            <a:t> </a:t>
          </a:r>
          <a:r>
            <a:rPr lang="en-GB" dirty="0" err="1"/>
            <a:t>thu</a:t>
          </a:r>
          <a:r>
            <a:rPr lang="en-GB" dirty="0"/>
            <a:t> </a:t>
          </a:r>
          <a:r>
            <a:rPr lang="en-GB" dirty="0" err="1"/>
            <a:t>lợi</a:t>
          </a:r>
          <a:r>
            <a:rPr lang="en-GB" dirty="0"/>
            <a:t> </a:t>
          </a:r>
          <a:r>
            <a:rPr lang="en-GB" dirty="0" err="1"/>
            <a:t>nhuận</a:t>
          </a:r>
          <a:r>
            <a:rPr lang="en-GB" dirty="0"/>
            <a:t>. </a:t>
          </a:r>
          <a:r>
            <a:rPr lang="en-GB" dirty="0" err="1"/>
            <a:t>Được</a:t>
          </a:r>
          <a:r>
            <a:rPr lang="en-GB" dirty="0"/>
            <a:t> </a:t>
          </a:r>
          <a:r>
            <a:rPr lang="en-GB" dirty="0" err="1"/>
            <a:t>Nhà</a:t>
          </a:r>
          <a:r>
            <a:rPr lang="en-GB" dirty="0"/>
            <a:t> </a:t>
          </a:r>
          <a:r>
            <a:rPr lang="en-GB" dirty="0" err="1"/>
            <a:t>nước</a:t>
          </a:r>
          <a:r>
            <a:rPr lang="en-GB" dirty="0"/>
            <a:t> cam </a:t>
          </a:r>
          <a:r>
            <a:rPr lang="en-GB" dirty="0" err="1"/>
            <a:t>kết</a:t>
          </a:r>
          <a:r>
            <a:rPr lang="en-GB" dirty="0"/>
            <a:t> chia </a:t>
          </a:r>
          <a:r>
            <a:rPr lang="en-GB" dirty="0" err="1"/>
            <a:t>sẻ</a:t>
          </a:r>
          <a:r>
            <a:rPr lang="en-GB" dirty="0"/>
            <a:t> </a:t>
          </a:r>
          <a:r>
            <a:rPr lang="en-GB" dirty="0" err="1"/>
            <a:t>rủi</a:t>
          </a:r>
          <a:r>
            <a:rPr lang="en-GB" dirty="0"/>
            <a:t> </a:t>
          </a:r>
          <a:r>
            <a:rPr lang="en-GB" dirty="0" err="1"/>
            <a:t>ro</a:t>
          </a:r>
          <a:r>
            <a:rPr lang="en-GB" dirty="0"/>
            <a:t> </a:t>
          </a:r>
        </a:p>
      </dgm:t>
    </dgm:pt>
    <dgm:pt modelId="{62197559-693D-48A6-9BC5-B5EA0205BBB2}" type="parTrans" cxnId="{FA87CBE6-3262-485E-849D-4539F84CE2BC}">
      <dgm:prSet/>
      <dgm:spPr/>
      <dgm:t>
        <a:bodyPr/>
        <a:lstStyle/>
        <a:p>
          <a:endParaRPr lang="en-US"/>
        </a:p>
      </dgm:t>
    </dgm:pt>
    <dgm:pt modelId="{50AEC835-F823-4AE9-AD63-88EDB673039F}" type="sibTrans" cxnId="{FA87CBE6-3262-485E-849D-4539F84CE2BC}">
      <dgm:prSet/>
      <dgm:spPr/>
      <dgm:t>
        <a:bodyPr/>
        <a:lstStyle/>
        <a:p>
          <a:endParaRPr lang="en-US"/>
        </a:p>
      </dgm:t>
    </dgm:pt>
    <dgm:pt modelId="{D8E3FA95-9CBF-40CD-9027-8A8D6705D461}">
      <dgm:prSet phldrT="[Text]" custT="1"/>
      <dgm:spPr/>
      <dgm:t>
        <a:bodyPr/>
        <a:lstStyle/>
        <a:p>
          <a:r>
            <a:rPr lang="vi-VN" sz="1800" dirty="0"/>
            <a:t>Mô hình hợp tác giữa khu vực nhà nước và khu vực tư nhân theo hợp đồng được định vị là một phương thức đầu tư</a:t>
          </a:r>
          <a:endParaRPr lang="en-GB" sz="1800" dirty="0"/>
        </a:p>
      </dgm:t>
    </dgm:pt>
    <dgm:pt modelId="{52AC4B66-4B64-4806-AC3A-B2FA61C9D844}" type="parTrans" cxnId="{0CA08F66-E93E-4323-B854-8E108777601B}">
      <dgm:prSet/>
      <dgm:spPr/>
      <dgm:t>
        <a:bodyPr/>
        <a:lstStyle/>
        <a:p>
          <a:endParaRPr lang="en-US"/>
        </a:p>
      </dgm:t>
    </dgm:pt>
    <dgm:pt modelId="{093213D8-5117-4352-B04C-006B25E20931}" type="sibTrans" cxnId="{0CA08F66-E93E-4323-B854-8E108777601B}">
      <dgm:prSet/>
      <dgm:spPr/>
      <dgm:t>
        <a:bodyPr/>
        <a:lstStyle/>
        <a:p>
          <a:endParaRPr lang="en-US"/>
        </a:p>
      </dgm:t>
    </dgm:pt>
    <dgm:pt modelId="{EE378CCE-DF18-4E24-B0AA-E58CC0884A73}" type="pres">
      <dgm:prSet presAssocID="{0F1E338A-E53C-4FBE-8208-98F260BB8695}" presName="composite" presStyleCnt="0">
        <dgm:presLayoutVars>
          <dgm:chMax val="3"/>
          <dgm:animLvl val="lvl"/>
          <dgm:resizeHandles val="exact"/>
        </dgm:presLayoutVars>
      </dgm:prSet>
      <dgm:spPr/>
      <dgm:t>
        <a:bodyPr/>
        <a:lstStyle/>
        <a:p>
          <a:endParaRPr lang="en-US"/>
        </a:p>
      </dgm:t>
    </dgm:pt>
    <dgm:pt modelId="{E85A12E9-C88D-4362-ABBB-4C4D5745139A}" type="pres">
      <dgm:prSet presAssocID="{43597819-47A4-4FEC-9102-14DD18A2A52D}" presName="gear1" presStyleLbl="node1" presStyleIdx="0" presStyleCnt="3" custAng="0" custLinFactNeighborX="8888" custLinFactNeighborY="-8968">
        <dgm:presLayoutVars>
          <dgm:chMax val="1"/>
          <dgm:bulletEnabled val="1"/>
        </dgm:presLayoutVars>
      </dgm:prSet>
      <dgm:spPr/>
      <dgm:t>
        <a:bodyPr/>
        <a:lstStyle/>
        <a:p>
          <a:endParaRPr lang="en-US"/>
        </a:p>
      </dgm:t>
    </dgm:pt>
    <dgm:pt modelId="{1C3FA733-910E-43DF-A699-7C0DD5778B6C}" type="pres">
      <dgm:prSet presAssocID="{43597819-47A4-4FEC-9102-14DD18A2A52D}" presName="gear1srcNode" presStyleLbl="node1" presStyleIdx="0" presStyleCnt="3"/>
      <dgm:spPr/>
      <dgm:t>
        <a:bodyPr/>
        <a:lstStyle/>
        <a:p>
          <a:endParaRPr lang="en-US"/>
        </a:p>
      </dgm:t>
    </dgm:pt>
    <dgm:pt modelId="{500FD0FD-5A9E-49B3-8B7F-F6F91BD3EB6A}" type="pres">
      <dgm:prSet presAssocID="{43597819-47A4-4FEC-9102-14DD18A2A52D}" presName="gear1dstNode" presStyleLbl="node1" presStyleIdx="0" presStyleCnt="3"/>
      <dgm:spPr/>
      <dgm:t>
        <a:bodyPr/>
        <a:lstStyle/>
        <a:p>
          <a:endParaRPr lang="en-US"/>
        </a:p>
      </dgm:t>
    </dgm:pt>
    <dgm:pt modelId="{6440BEFE-4CF6-463E-81E3-C5E0F6C6AC7A}" type="pres">
      <dgm:prSet presAssocID="{CF779C0E-A485-445B-9EED-0DA445AA7EEF}" presName="gear2" presStyleLbl="node1" presStyleIdx="1" presStyleCnt="3" custAng="524581" custScaleX="149464" custScaleY="139430" custLinFactNeighborX="-38575" custLinFactNeighborY="21261">
        <dgm:presLayoutVars>
          <dgm:chMax val="1"/>
          <dgm:bulletEnabled val="1"/>
        </dgm:presLayoutVars>
      </dgm:prSet>
      <dgm:spPr/>
      <dgm:t>
        <a:bodyPr/>
        <a:lstStyle/>
        <a:p>
          <a:endParaRPr lang="en-US"/>
        </a:p>
      </dgm:t>
    </dgm:pt>
    <dgm:pt modelId="{376F247B-96F7-493D-9D77-AC4125F97041}" type="pres">
      <dgm:prSet presAssocID="{CF779C0E-A485-445B-9EED-0DA445AA7EEF}" presName="gear2srcNode" presStyleLbl="node1" presStyleIdx="1" presStyleCnt="3"/>
      <dgm:spPr/>
      <dgm:t>
        <a:bodyPr/>
        <a:lstStyle/>
        <a:p>
          <a:endParaRPr lang="en-US"/>
        </a:p>
      </dgm:t>
    </dgm:pt>
    <dgm:pt modelId="{35B88F24-73EF-4E34-98AC-CDB64F77F968}" type="pres">
      <dgm:prSet presAssocID="{CF779C0E-A485-445B-9EED-0DA445AA7EEF}" presName="gear2dstNode" presStyleLbl="node1" presStyleIdx="1" presStyleCnt="3"/>
      <dgm:spPr/>
      <dgm:t>
        <a:bodyPr/>
        <a:lstStyle/>
        <a:p>
          <a:endParaRPr lang="en-US"/>
        </a:p>
      </dgm:t>
    </dgm:pt>
    <dgm:pt modelId="{03F2B5E5-CB2B-4222-A270-E80AD8A34B53}" type="pres">
      <dgm:prSet presAssocID="{D8E3FA95-9CBF-40CD-9027-8A8D6705D461}" presName="gear3" presStyleLbl="node1" presStyleIdx="2" presStyleCnt="3" custScaleX="150611" custScaleY="158816" custLinFactNeighborX="-10649" custLinFactNeighborY="1639"/>
      <dgm:spPr/>
      <dgm:t>
        <a:bodyPr/>
        <a:lstStyle/>
        <a:p>
          <a:endParaRPr lang="en-US"/>
        </a:p>
      </dgm:t>
    </dgm:pt>
    <dgm:pt modelId="{D1ACC0E6-6F41-4E69-965C-8448EAA3D836}" type="pres">
      <dgm:prSet presAssocID="{D8E3FA95-9CBF-40CD-9027-8A8D6705D461}" presName="gear3tx" presStyleLbl="node1" presStyleIdx="2" presStyleCnt="3">
        <dgm:presLayoutVars>
          <dgm:chMax val="1"/>
          <dgm:bulletEnabled val="1"/>
        </dgm:presLayoutVars>
      </dgm:prSet>
      <dgm:spPr/>
      <dgm:t>
        <a:bodyPr/>
        <a:lstStyle/>
        <a:p>
          <a:endParaRPr lang="en-US"/>
        </a:p>
      </dgm:t>
    </dgm:pt>
    <dgm:pt modelId="{DF8E605F-9180-4669-B951-82FA57C54DD8}" type="pres">
      <dgm:prSet presAssocID="{D8E3FA95-9CBF-40CD-9027-8A8D6705D461}" presName="gear3srcNode" presStyleLbl="node1" presStyleIdx="2" presStyleCnt="3"/>
      <dgm:spPr/>
      <dgm:t>
        <a:bodyPr/>
        <a:lstStyle/>
        <a:p>
          <a:endParaRPr lang="en-US"/>
        </a:p>
      </dgm:t>
    </dgm:pt>
    <dgm:pt modelId="{A55C05D2-C860-4BE9-8999-D6A12EE294F4}" type="pres">
      <dgm:prSet presAssocID="{D8E3FA95-9CBF-40CD-9027-8A8D6705D461}" presName="gear3dstNode" presStyleLbl="node1" presStyleIdx="2" presStyleCnt="3"/>
      <dgm:spPr/>
      <dgm:t>
        <a:bodyPr/>
        <a:lstStyle/>
        <a:p>
          <a:endParaRPr lang="en-US"/>
        </a:p>
      </dgm:t>
    </dgm:pt>
    <dgm:pt modelId="{1E7F5E4C-1EB2-49D2-9C60-3D12C1E575E5}" type="pres">
      <dgm:prSet presAssocID="{83655F18-B861-4EDF-B733-A937FA53FC2B}" presName="connector1" presStyleLbl="sibTrans2D1" presStyleIdx="0" presStyleCnt="3" custAng="1343751" custLinFactNeighborX="-7815" custLinFactNeighborY="-9636"/>
      <dgm:spPr/>
      <dgm:t>
        <a:bodyPr/>
        <a:lstStyle/>
        <a:p>
          <a:endParaRPr lang="en-US"/>
        </a:p>
      </dgm:t>
    </dgm:pt>
    <dgm:pt modelId="{84332EE4-9B51-475D-B977-FDDC81DCEC44}" type="pres">
      <dgm:prSet presAssocID="{50AEC835-F823-4AE9-AD63-88EDB673039F}" presName="connector2" presStyleLbl="sibTrans2D1" presStyleIdx="1" presStyleCnt="3" custLinFactNeighborX="-34174" custLinFactNeighborY="13158"/>
      <dgm:spPr/>
      <dgm:t>
        <a:bodyPr/>
        <a:lstStyle/>
        <a:p>
          <a:endParaRPr lang="en-US"/>
        </a:p>
      </dgm:t>
    </dgm:pt>
    <dgm:pt modelId="{E2AD19E8-AF33-4698-B3A8-5DBF02ADA923}" type="pres">
      <dgm:prSet presAssocID="{093213D8-5117-4352-B04C-006B25E20931}" presName="connector3" presStyleLbl="sibTrans2D1" presStyleIdx="2" presStyleCnt="3" custLinFactNeighborX="-15562" custLinFactNeighborY="6318"/>
      <dgm:spPr/>
      <dgm:t>
        <a:bodyPr/>
        <a:lstStyle/>
        <a:p>
          <a:endParaRPr lang="en-US"/>
        </a:p>
      </dgm:t>
    </dgm:pt>
  </dgm:ptLst>
  <dgm:cxnLst>
    <dgm:cxn modelId="{2CBD7D93-98C8-4038-8A52-2AB12CC73A43}" type="presOf" srcId="{50AEC835-F823-4AE9-AD63-88EDB673039F}" destId="{84332EE4-9B51-475D-B977-FDDC81DCEC44}" srcOrd="0" destOrd="0" presId="urn:microsoft.com/office/officeart/2005/8/layout/gear1"/>
    <dgm:cxn modelId="{2F9D15DD-4CA8-4512-91EA-9DBC835C2EF5}" type="presOf" srcId="{CF779C0E-A485-445B-9EED-0DA445AA7EEF}" destId="{6440BEFE-4CF6-463E-81E3-C5E0F6C6AC7A}" srcOrd="0" destOrd="0" presId="urn:microsoft.com/office/officeart/2005/8/layout/gear1"/>
    <dgm:cxn modelId="{ECA5F85C-B4E6-4DB3-8A8E-7BB649B5598A}" type="presOf" srcId="{43597819-47A4-4FEC-9102-14DD18A2A52D}" destId="{E85A12E9-C88D-4362-ABBB-4C4D5745139A}" srcOrd="0" destOrd="0" presId="urn:microsoft.com/office/officeart/2005/8/layout/gear1"/>
    <dgm:cxn modelId="{EE384942-5164-4E30-A197-F645A5BCEC12}" type="presOf" srcId="{D8E3FA95-9CBF-40CD-9027-8A8D6705D461}" destId="{D1ACC0E6-6F41-4E69-965C-8448EAA3D836}" srcOrd="1" destOrd="0" presId="urn:microsoft.com/office/officeart/2005/8/layout/gear1"/>
    <dgm:cxn modelId="{8BACD526-5805-4D46-BA70-165BABB02C63}" type="presOf" srcId="{CF779C0E-A485-445B-9EED-0DA445AA7EEF}" destId="{35B88F24-73EF-4E34-98AC-CDB64F77F968}" srcOrd="2" destOrd="0" presId="urn:microsoft.com/office/officeart/2005/8/layout/gear1"/>
    <dgm:cxn modelId="{99DC9788-9627-4E4F-982D-8180E56DE4A9}" type="presOf" srcId="{43597819-47A4-4FEC-9102-14DD18A2A52D}" destId="{500FD0FD-5A9E-49B3-8B7F-F6F91BD3EB6A}" srcOrd="2" destOrd="0" presId="urn:microsoft.com/office/officeart/2005/8/layout/gear1"/>
    <dgm:cxn modelId="{F44B123D-12FE-4BCE-A16E-D8DB6AD69878}" type="presOf" srcId="{CF779C0E-A485-445B-9EED-0DA445AA7EEF}" destId="{376F247B-96F7-493D-9D77-AC4125F97041}" srcOrd="1" destOrd="0" presId="urn:microsoft.com/office/officeart/2005/8/layout/gear1"/>
    <dgm:cxn modelId="{DBFDC69D-47EF-400C-B2F0-A42573BA4CAF}" type="presOf" srcId="{093213D8-5117-4352-B04C-006B25E20931}" destId="{E2AD19E8-AF33-4698-B3A8-5DBF02ADA923}" srcOrd="0" destOrd="0" presId="urn:microsoft.com/office/officeart/2005/8/layout/gear1"/>
    <dgm:cxn modelId="{486A5854-C82F-4163-A23A-067060275C79}" type="presOf" srcId="{43597819-47A4-4FEC-9102-14DD18A2A52D}" destId="{1C3FA733-910E-43DF-A699-7C0DD5778B6C}" srcOrd="1" destOrd="0" presId="urn:microsoft.com/office/officeart/2005/8/layout/gear1"/>
    <dgm:cxn modelId="{0CA08F66-E93E-4323-B854-8E108777601B}" srcId="{0F1E338A-E53C-4FBE-8208-98F260BB8695}" destId="{D8E3FA95-9CBF-40CD-9027-8A8D6705D461}" srcOrd="2" destOrd="0" parTransId="{52AC4B66-4B64-4806-AC3A-B2FA61C9D844}" sibTransId="{093213D8-5117-4352-B04C-006B25E20931}"/>
    <dgm:cxn modelId="{7243FC5C-20DA-4FCA-A1D7-D2CA242AF3F8}" type="presOf" srcId="{D8E3FA95-9CBF-40CD-9027-8A8D6705D461}" destId="{A55C05D2-C860-4BE9-8999-D6A12EE294F4}" srcOrd="3" destOrd="0" presId="urn:microsoft.com/office/officeart/2005/8/layout/gear1"/>
    <dgm:cxn modelId="{EB9FCBA5-20C3-497D-9666-D9B8D115B3B2}" type="presOf" srcId="{0F1E338A-E53C-4FBE-8208-98F260BB8695}" destId="{EE378CCE-DF18-4E24-B0AA-E58CC0884A73}" srcOrd="0" destOrd="0" presId="urn:microsoft.com/office/officeart/2005/8/layout/gear1"/>
    <dgm:cxn modelId="{C174A007-05F3-447D-9846-7F067BE95C9D}" srcId="{0F1E338A-E53C-4FBE-8208-98F260BB8695}" destId="{43597819-47A4-4FEC-9102-14DD18A2A52D}" srcOrd="0" destOrd="0" parTransId="{95DA8020-8E49-4F32-B955-AAD32809DE4F}" sibTransId="{83655F18-B861-4EDF-B733-A937FA53FC2B}"/>
    <dgm:cxn modelId="{17420D1B-71B0-41A1-B960-356C08483C62}" type="presOf" srcId="{D8E3FA95-9CBF-40CD-9027-8A8D6705D461}" destId="{DF8E605F-9180-4669-B951-82FA57C54DD8}" srcOrd="2" destOrd="0" presId="urn:microsoft.com/office/officeart/2005/8/layout/gear1"/>
    <dgm:cxn modelId="{F4A3CA17-6C22-46B8-8A9B-22B6C0F101F8}" type="presOf" srcId="{83655F18-B861-4EDF-B733-A937FA53FC2B}" destId="{1E7F5E4C-1EB2-49D2-9C60-3D12C1E575E5}" srcOrd="0" destOrd="0" presId="urn:microsoft.com/office/officeart/2005/8/layout/gear1"/>
    <dgm:cxn modelId="{E5C0663D-0F52-48E0-AFE2-0D2463F12C76}" type="presOf" srcId="{D8E3FA95-9CBF-40CD-9027-8A8D6705D461}" destId="{03F2B5E5-CB2B-4222-A270-E80AD8A34B53}" srcOrd="0" destOrd="0" presId="urn:microsoft.com/office/officeart/2005/8/layout/gear1"/>
    <dgm:cxn modelId="{FA87CBE6-3262-485E-849D-4539F84CE2BC}" srcId="{0F1E338A-E53C-4FBE-8208-98F260BB8695}" destId="{CF779C0E-A485-445B-9EED-0DA445AA7EEF}" srcOrd="1" destOrd="0" parTransId="{62197559-693D-48A6-9BC5-B5EA0205BBB2}" sibTransId="{50AEC835-F823-4AE9-AD63-88EDB673039F}"/>
    <dgm:cxn modelId="{0B3C2484-B1A2-44A0-9836-FC6AEF3833A9}" type="presParOf" srcId="{EE378CCE-DF18-4E24-B0AA-E58CC0884A73}" destId="{E85A12E9-C88D-4362-ABBB-4C4D5745139A}" srcOrd="0" destOrd="0" presId="urn:microsoft.com/office/officeart/2005/8/layout/gear1"/>
    <dgm:cxn modelId="{4460A9A3-C8A7-4620-8898-D93D2F723B69}" type="presParOf" srcId="{EE378CCE-DF18-4E24-B0AA-E58CC0884A73}" destId="{1C3FA733-910E-43DF-A699-7C0DD5778B6C}" srcOrd="1" destOrd="0" presId="urn:microsoft.com/office/officeart/2005/8/layout/gear1"/>
    <dgm:cxn modelId="{D91F84DF-B80F-46DE-8F03-D6990B001FE8}" type="presParOf" srcId="{EE378CCE-DF18-4E24-B0AA-E58CC0884A73}" destId="{500FD0FD-5A9E-49B3-8B7F-F6F91BD3EB6A}" srcOrd="2" destOrd="0" presId="urn:microsoft.com/office/officeart/2005/8/layout/gear1"/>
    <dgm:cxn modelId="{247CA284-3250-4E76-9174-E69AB6BC06F9}" type="presParOf" srcId="{EE378CCE-DF18-4E24-B0AA-E58CC0884A73}" destId="{6440BEFE-4CF6-463E-81E3-C5E0F6C6AC7A}" srcOrd="3" destOrd="0" presId="urn:microsoft.com/office/officeart/2005/8/layout/gear1"/>
    <dgm:cxn modelId="{ECD924BB-8421-42CD-B5DE-4966633AD26D}" type="presParOf" srcId="{EE378CCE-DF18-4E24-B0AA-E58CC0884A73}" destId="{376F247B-96F7-493D-9D77-AC4125F97041}" srcOrd="4" destOrd="0" presId="urn:microsoft.com/office/officeart/2005/8/layout/gear1"/>
    <dgm:cxn modelId="{15FCF1C7-5EBE-407C-92BD-721B835BC16F}" type="presParOf" srcId="{EE378CCE-DF18-4E24-B0AA-E58CC0884A73}" destId="{35B88F24-73EF-4E34-98AC-CDB64F77F968}" srcOrd="5" destOrd="0" presId="urn:microsoft.com/office/officeart/2005/8/layout/gear1"/>
    <dgm:cxn modelId="{0882836D-DEBC-4AEE-8839-766260DCF784}" type="presParOf" srcId="{EE378CCE-DF18-4E24-B0AA-E58CC0884A73}" destId="{03F2B5E5-CB2B-4222-A270-E80AD8A34B53}" srcOrd="6" destOrd="0" presId="urn:microsoft.com/office/officeart/2005/8/layout/gear1"/>
    <dgm:cxn modelId="{42E3F4E5-1F2B-4817-8424-1170107596EE}" type="presParOf" srcId="{EE378CCE-DF18-4E24-B0AA-E58CC0884A73}" destId="{D1ACC0E6-6F41-4E69-965C-8448EAA3D836}" srcOrd="7" destOrd="0" presId="urn:microsoft.com/office/officeart/2005/8/layout/gear1"/>
    <dgm:cxn modelId="{4D9F8723-8E56-464A-9383-202578468A67}" type="presParOf" srcId="{EE378CCE-DF18-4E24-B0AA-E58CC0884A73}" destId="{DF8E605F-9180-4669-B951-82FA57C54DD8}" srcOrd="8" destOrd="0" presId="urn:microsoft.com/office/officeart/2005/8/layout/gear1"/>
    <dgm:cxn modelId="{493C3399-FE56-4ED8-A3AA-77638542126A}" type="presParOf" srcId="{EE378CCE-DF18-4E24-B0AA-E58CC0884A73}" destId="{A55C05D2-C860-4BE9-8999-D6A12EE294F4}" srcOrd="9" destOrd="0" presId="urn:microsoft.com/office/officeart/2005/8/layout/gear1"/>
    <dgm:cxn modelId="{627BB40E-15C1-4826-9541-192F905B9ECA}" type="presParOf" srcId="{EE378CCE-DF18-4E24-B0AA-E58CC0884A73}" destId="{1E7F5E4C-1EB2-49D2-9C60-3D12C1E575E5}" srcOrd="10" destOrd="0" presId="urn:microsoft.com/office/officeart/2005/8/layout/gear1"/>
    <dgm:cxn modelId="{80055FEE-9133-4E9C-9178-B417CE80D436}" type="presParOf" srcId="{EE378CCE-DF18-4E24-B0AA-E58CC0884A73}" destId="{84332EE4-9B51-475D-B977-FDDC81DCEC44}" srcOrd="11" destOrd="0" presId="urn:microsoft.com/office/officeart/2005/8/layout/gear1"/>
    <dgm:cxn modelId="{5CFBF631-61ED-4746-87F5-242C6EA62450}" type="presParOf" srcId="{EE378CCE-DF18-4E24-B0AA-E58CC0884A73}" destId="{E2AD19E8-AF33-4698-B3A8-5DBF02ADA92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1E338A-E53C-4FBE-8208-98F260BB869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43597819-47A4-4FEC-9102-14DD18A2A52D}">
      <dgm:prSet phldrT="[Text]" custT="1"/>
      <dgm:spPr/>
      <dgm:t>
        <a:bodyPr/>
        <a:lstStyle/>
        <a:p>
          <a:r>
            <a:rPr lang="en-GB" sz="2000" dirty="0" err="1"/>
            <a:t>Kết</a:t>
          </a:r>
          <a:r>
            <a:rPr lang="en-GB" sz="2000" dirty="0"/>
            <a:t> </a:t>
          </a:r>
          <a:r>
            <a:rPr lang="en-GB" sz="2000" dirty="0" err="1"/>
            <a:t>quả</a:t>
          </a:r>
          <a:r>
            <a:rPr lang="en-GB" sz="2000" dirty="0"/>
            <a:t> </a:t>
          </a:r>
          <a:r>
            <a:rPr lang="en-GB" sz="2000" dirty="0" err="1"/>
            <a:t>đạt</a:t>
          </a:r>
          <a:r>
            <a:rPr lang="en-GB" sz="2000" dirty="0"/>
            <a:t> </a:t>
          </a:r>
          <a:r>
            <a:rPr lang="en-GB" sz="2000" dirty="0" err="1"/>
            <a:t>được</a:t>
          </a:r>
          <a:endParaRPr lang="en-GB" sz="2000" dirty="0"/>
        </a:p>
        <a:p>
          <a:endParaRPr lang="en-US" sz="1500" dirty="0"/>
        </a:p>
      </dgm:t>
    </dgm:pt>
    <dgm:pt modelId="{95DA8020-8E49-4F32-B955-AAD32809DE4F}" type="parTrans" cxnId="{C174A007-05F3-447D-9846-7F067BE95C9D}">
      <dgm:prSet/>
      <dgm:spPr/>
      <dgm:t>
        <a:bodyPr/>
        <a:lstStyle/>
        <a:p>
          <a:endParaRPr lang="en-US"/>
        </a:p>
      </dgm:t>
    </dgm:pt>
    <dgm:pt modelId="{83655F18-B861-4EDF-B733-A937FA53FC2B}" type="sibTrans" cxnId="{C174A007-05F3-447D-9846-7F067BE95C9D}">
      <dgm:prSet/>
      <dgm:spPr/>
      <dgm:t>
        <a:bodyPr/>
        <a:lstStyle/>
        <a:p>
          <a:endParaRPr lang="en-US"/>
        </a:p>
      </dgm:t>
    </dgm:pt>
    <dgm:pt modelId="{C4A3C114-5522-44F0-9025-F053C86D614E}">
      <dgm:prSet phldrT="[Text]" custT="1"/>
      <dgm:spPr/>
      <dgm:t>
        <a:bodyPr/>
        <a:lstStyle/>
        <a:p>
          <a:pPr algn="just"/>
          <a:r>
            <a:rPr lang="en-US" sz="1800" dirty="0"/>
            <a:t>Quy </a:t>
          </a:r>
          <a:r>
            <a:rPr lang="en-US" sz="1800" dirty="0" err="1"/>
            <a:t>định</a:t>
          </a:r>
          <a:r>
            <a:rPr lang="en-US" sz="1800" dirty="0"/>
            <a:t> </a:t>
          </a:r>
          <a:r>
            <a:rPr lang="en-US" sz="1800" dirty="0" err="1"/>
            <a:t>về</a:t>
          </a:r>
          <a:r>
            <a:rPr lang="en-US" sz="1800" dirty="0"/>
            <a:t> </a:t>
          </a:r>
          <a:r>
            <a:rPr lang="en-US" sz="1800" dirty="0" err="1"/>
            <a:t>lĩnh</a:t>
          </a:r>
          <a:r>
            <a:rPr lang="en-US" sz="1800" dirty="0"/>
            <a:t> </a:t>
          </a:r>
          <a:r>
            <a:rPr lang="en-US" sz="1800" dirty="0" err="1"/>
            <a:t>vực</a:t>
          </a:r>
          <a:r>
            <a:rPr lang="en-US" sz="1800" dirty="0"/>
            <a:t> </a:t>
          </a:r>
          <a:r>
            <a:rPr lang="en-US" sz="1800" dirty="0" err="1"/>
            <a:t>đầu</a:t>
          </a:r>
          <a:r>
            <a:rPr lang="en-US" sz="1800" dirty="0"/>
            <a:t> </a:t>
          </a:r>
          <a:r>
            <a:rPr lang="en-US" sz="1800" dirty="0" err="1"/>
            <a:t>tư</a:t>
          </a:r>
          <a:r>
            <a:rPr lang="en-US" sz="1800" dirty="0"/>
            <a:t> PPP </a:t>
          </a:r>
          <a:r>
            <a:rPr lang="en-US" sz="1800" dirty="0" err="1"/>
            <a:t>và</a:t>
          </a:r>
          <a:r>
            <a:rPr lang="en-US" sz="1800" dirty="0"/>
            <a:t> </a:t>
          </a:r>
          <a:r>
            <a:rPr lang="en-US" sz="1800" dirty="0" err="1"/>
            <a:t>hạn</a:t>
          </a:r>
          <a:r>
            <a:rPr lang="en-US" sz="1800" dirty="0"/>
            <a:t> </a:t>
          </a:r>
          <a:r>
            <a:rPr lang="en-US" sz="1800" dirty="0" err="1"/>
            <a:t>mức</a:t>
          </a:r>
          <a:r>
            <a:rPr lang="en-US" sz="1800" dirty="0"/>
            <a:t> </a:t>
          </a:r>
          <a:r>
            <a:rPr lang="en-US" sz="1800" dirty="0" err="1"/>
            <a:t>tổng</a:t>
          </a:r>
          <a:r>
            <a:rPr lang="en-US" sz="1800" dirty="0"/>
            <a:t> </a:t>
          </a:r>
          <a:r>
            <a:rPr lang="en-US" sz="1800" dirty="0" err="1"/>
            <a:t>mức</a:t>
          </a:r>
          <a:r>
            <a:rPr lang="en-US" sz="1800" dirty="0"/>
            <a:t> </a:t>
          </a:r>
          <a:r>
            <a:rPr lang="en-US" sz="1800" dirty="0" err="1"/>
            <a:t>đầu</a:t>
          </a:r>
          <a:r>
            <a:rPr lang="en-US" sz="1800" dirty="0"/>
            <a:t> </a:t>
          </a:r>
          <a:r>
            <a:rPr lang="en-US" sz="1800" dirty="0" err="1"/>
            <a:t>tư</a:t>
          </a:r>
          <a:r>
            <a:rPr lang="en-US" sz="1800" dirty="0"/>
            <a:t> </a:t>
          </a:r>
          <a:r>
            <a:rPr lang="en-US" sz="1800" dirty="0" err="1"/>
            <a:t>tối</a:t>
          </a:r>
          <a:r>
            <a:rPr lang="en-US" sz="1800" dirty="0"/>
            <a:t> </a:t>
          </a:r>
          <a:r>
            <a:rPr lang="en-US" sz="1800" dirty="0" err="1"/>
            <a:t>thiểu</a:t>
          </a:r>
          <a:r>
            <a:rPr lang="en-US" sz="1800" dirty="0"/>
            <a:t> </a:t>
          </a:r>
          <a:r>
            <a:rPr lang="en-US" sz="1800" dirty="0" err="1"/>
            <a:t>để</a:t>
          </a:r>
          <a:r>
            <a:rPr lang="en-US" sz="1800" dirty="0"/>
            <a:t> </a:t>
          </a:r>
          <a:r>
            <a:rPr lang="en-US" sz="1800" dirty="0" err="1"/>
            <a:t>đầu</a:t>
          </a:r>
          <a:r>
            <a:rPr lang="en-US" sz="1800" dirty="0"/>
            <a:t> </a:t>
          </a:r>
          <a:r>
            <a:rPr lang="en-US" sz="1800" dirty="0" err="1"/>
            <a:t>tư</a:t>
          </a:r>
          <a:r>
            <a:rPr lang="en-US" sz="1800" dirty="0"/>
            <a:t> PPP </a:t>
          </a:r>
          <a:r>
            <a:rPr lang="en-US" sz="1800" dirty="0" err="1"/>
            <a:t>đã</a:t>
          </a:r>
          <a:r>
            <a:rPr lang="en-US" sz="1800" dirty="0"/>
            <a:t> </a:t>
          </a:r>
          <a:r>
            <a:rPr lang="en-US" sz="1800" dirty="0" err="1"/>
            <a:t>khắc</a:t>
          </a:r>
          <a:r>
            <a:rPr lang="en-US" sz="1800" dirty="0"/>
            <a:t> </a:t>
          </a:r>
          <a:r>
            <a:rPr lang="en-US" sz="1800" dirty="0" err="1"/>
            <a:t>phục</a:t>
          </a:r>
          <a:r>
            <a:rPr lang="en-US" sz="1800" dirty="0"/>
            <a:t> </a:t>
          </a:r>
          <a:r>
            <a:rPr lang="en-US" sz="1800" dirty="0" err="1"/>
            <a:t>được</a:t>
          </a:r>
          <a:r>
            <a:rPr lang="en-US" sz="1800" dirty="0"/>
            <a:t> </a:t>
          </a:r>
          <a:r>
            <a:rPr lang="en-US" sz="1800" dirty="0" err="1"/>
            <a:t>tình</a:t>
          </a:r>
          <a:r>
            <a:rPr lang="en-US" sz="1800" dirty="0"/>
            <a:t> </a:t>
          </a:r>
          <a:r>
            <a:rPr lang="en-US" sz="1800" dirty="0" err="1"/>
            <a:t>trạng</a:t>
          </a:r>
          <a:r>
            <a:rPr lang="en-US" sz="1800" dirty="0"/>
            <a:t> </a:t>
          </a:r>
          <a:r>
            <a:rPr lang="en-US" sz="1800" dirty="0" err="1"/>
            <a:t>đầu</a:t>
          </a:r>
          <a:r>
            <a:rPr lang="en-US" sz="1800" dirty="0"/>
            <a:t> </a:t>
          </a:r>
          <a:r>
            <a:rPr lang="en-US" sz="1800" dirty="0" err="1"/>
            <a:t>tư</a:t>
          </a:r>
          <a:r>
            <a:rPr lang="en-US" sz="1800" dirty="0"/>
            <a:t> </a:t>
          </a:r>
          <a:r>
            <a:rPr lang="en-US" sz="1800" dirty="0" err="1"/>
            <a:t>tràn</a:t>
          </a:r>
          <a:r>
            <a:rPr lang="en-US" sz="1800" dirty="0"/>
            <a:t> </a:t>
          </a:r>
          <a:r>
            <a:rPr lang="en-US" sz="1800" dirty="0" err="1"/>
            <a:t>lan</a:t>
          </a:r>
          <a:endParaRPr lang="en-US" sz="1800" dirty="0"/>
        </a:p>
      </dgm:t>
    </dgm:pt>
    <dgm:pt modelId="{984316D2-1B54-4192-971C-356222AE8387}" type="parTrans" cxnId="{9BF230A2-1B31-490E-9AA3-121F698AC82E}">
      <dgm:prSet/>
      <dgm:spPr/>
      <dgm:t>
        <a:bodyPr/>
        <a:lstStyle/>
        <a:p>
          <a:endParaRPr lang="en-US"/>
        </a:p>
      </dgm:t>
    </dgm:pt>
    <dgm:pt modelId="{F84B2E98-ABB2-4ED5-BA1B-441502A94F59}" type="sibTrans" cxnId="{9BF230A2-1B31-490E-9AA3-121F698AC82E}">
      <dgm:prSet/>
      <dgm:spPr/>
      <dgm:t>
        <a:bodyPr/>
        <a:lstStyle/>
        <a:p>
          <a:endParaRPr lang="en-US"/>
        </a:p>
      </dgm:t>
    </dgm:pt>
    <dgm:pt modelId="{014F29A7-5FA8-4F15-B8E5-4C2B8FF4FA7F}">
      <dgm:prSet phldrT="[Text]" custT="1"/>
      <dgm:spPr/>
      <dgm:t>
        <a:bodyPr/>
        <a:lstStyle/>
        <a:p>
          <a:pPr algn="just"/>
          <a:r>
            <a:rPr lang="en-US" sz="1800" dirty="0"/>
            <a:t>Quy </a:t>
          </a:r>
          <a:r>
            <a:rPr lang="en-US" sz="1800" dirty="0" err="1"/>
            <a:t>định</a:t>
          </a:r>
          <a:r>
            <a:rPr lang="en-US" sz="1800" dirty="0"/>
            <a:t> </a:t>
          </a:r>
          <a:r>
            <a:rPr lang="en-US" sz="1800" dirty="0" err="1"/>
            <a:t>về</a:t>
          </a:r>
          <a:r>
            <a:rPr lang="en-US" sz="1800" dirty="0"/>
            <a:t> </a:t>
          </a:r>
          <a:r>
            <a:rPr lang="en-US" sz="1800" dirty="0" err="1"/>
            <a:t>điều</a:t>
          </a:r>
          <a:r>
            <a:rPr lang="en-US" sz="1800" dirty="0"/>
            <a:t> </a:t>
          </a:r>
          <a:r>
            <a:rPr lang="en-US" sz="1800" dirty="0" err="1"/>
            <a:t>kiện</a:t>
          </a:r>
          <a:r>
            <a:rPr lang="en-US" sz="1800" dirty="0"/>
            <a:t> </a:t>
          </a:r>
          <a:r>
            <a:rPr lang="en-US" sz="1800" dirty="0" err="1"/>
            <a:t>lựa</a:t>
          </a:r>
          <a:r>
            <a:rPr lang="en-US" sz="1800" dirty="0"/>
            <a:t> </a:t>
          </a:r>
          <a:r>
            <a:rPr lang="en-US" sz="1800" dirty="0" err="1"/>
            <a:t>chọn</a:t>
          </a:r>
          <a:r>
            <a:rPr lang="en-US" sz="1800" dirty="0"/>
            <a:t> </a:t>
          </a:r>
          <a:r>
            <a:rPr lang="en-US" sz="1800" dirty="0" err="1"/>
            <a:t>dự</a:t>
          </a:r>
          <a:r>
            <a:rPr lang="en-US" sz="1800" dirty="0"/>
            <a:t> </a:t>
          </a:r>
          <a:r>
            <a:rPr lang="en-US" sz="1800" dirty="0" err="1"/>
            <a:t>án</a:t>
          </a:r>
          <a:r>
            <a:rPr lang="en-US" sz="1800" dirty="0"/>
            <a:t> </a:t>
          </a:r>
          <a:r>
            <a:rPr lang="en-US" sz="1800" dirty="0" err="1"/>
            <a:t>và</a:t>
          </a:r>
          <a:r>
            <a:rPr lang="en-US" sz="1800" dirty="0"/>
            <a:t> </a:t>
          </a:r>
          <a:r>
            <a:rPr lang="en-US" sz="1800" dirty="0" err="1"/>
            <a:t>cơ</a:t>
          </a:r>
          <a:r>
            <a:rPr lang="en-US" sz="1800" dirty="0"/>
            <a:t> </a:t>
          </a:r>
          <a:r>
            <a:rPr lang="en-US" sz="1800" dirty="0" err="1"/>
            <a:t>chế</a:t>
          </a:r>
          <a:r>
            <a:rPr lang="en-US" sz="1800" dirty="0"/>
            <a:t> </a:t>
          </a:r>
          <a:r>
            <a:rPr lang="en-US" sz="1800" dirty="0" err="1"/>
            <a:t>Hội</a:t>
          </a:r>
          <a:r>
            <a:rPr lang="en-US" sz="1800" dirty="0"/>
            <a:t> </a:t>
          </a:r>
          <a:r>
            <a:rPr lang="en-US" sz="1800" dirty="0" err="1"/>
            <a:t>đồng</a:t>
          </a:r>
          <a:r>
            <a:rPr lang="en-US" sz="1800" dirty="0"/>
            <a:t> </a:t>
          </a:r>
          <a:r>
            <a:rPr lang="en-US" sz="1800" dirty="0" err="1"/>
            <a:t>thẩm</a:t>
          </a:r>
          <a:r>
            <a:rPr lang="en-US" sz="1800" dirty="0"/>
            <a:t> </a:t>
          </a:r>
          <a:r>
            <a:rPr lang="en-US" sz="1800" dirty="0" err="1"/>
            <a:t>định</a:t>
          </a:r>
          <a:r>
            <a:rPr lang="en-US" sz="1800" dirty="0"/>
            <a:t> </a:t>
          </a:r>
          <a:r>
            <a:rPr lang="en-US" sz="1800" dirty="0" err="1"/>
            <a:t>các</a:t>
          </a:r>
          <a:r>
            <a:rPr lang="en-US" sz="1800" dirty="0"/>
            <a:t> </a:t>
          </a:r>
          <a:r>
            <a:rPr lang="en-US" sz="1800" dirty="0" err="1"/>
            <a:t>cấp</a:t>
          </a:r>
          <a:r>
            <a:rPr lang="en-US" sz="1800" dirty="0"/>
            <a:t> </a:t>
          </a:r>
          <a:r>
            <a:rPr lang="en-US" sz="1800" dirty="0" err="1"/>
            <a:t>đã</a:t>
          </a:r>
          <a:r>
            <a:rPr lang="en-US" sz="1800" dirty="0"/>
            <a:t> </a:t>
          </a:r>
          <a:r>
            <a:rPr lang="en-US" sz="1800" dirty="0" err="1"/>
            <a:t>giúp</a:t>
          </a:r>
          <a:r>
            <a:rPr lang="en-US" sz="1800" dirty="0"/>
            <a:t> </a:t>
          </a:r>
          <a:r>
            <a:rPr lang="en-US" sz="1800" dirty="0" err="1"/>
            <a:t>các</a:t>
          </a:r>
          <a:r>
            <a:rPr lang="en-US" sz="1800" dirty="0"/>
            <a:t> </a:t>
          </a:r>
          <a:r>
            <a:rPr lang="en-US" sz="1800" dirty="0" err="1"/>
            <a:t>dự</a:t>
          </a:r>
          <a:r>
            <a:rPr lang="en-US" sz="1800" dirty="0"/>
            <a:t> </a:t>
          </a:r>
          <a:r>
            <a:rPr lang="en-US" sz="1800" dirty="0" err="1"/>
            <a:t>án</a:t>
          </a:r>
          <a:r>
            <a:rPr lang="en-US" sz="1800" dirty="0"/>
            <a:t> </a:t>
          </a:r>
          <a:r>
            <a:rPr lang="en-US" sz="1800" dirty="0" err="1"/>
            <a:t>được</a:t>
          </a:r>
          <a:r>
            <a:rPr lang="en-US" sz="1800" dirty="0"/>
            <a:t> </a:t>
          </a:r>
          <a:r>
            <a:rPr lang="en-US" sz="1800" dirty="0" err="1"/>
            <a:t>tổ</a:t>
          </a:r>
          <a:r>
            <a:rPr lang="en-US" sz="1800" dirty="0"/>
            <a:t> </a:t>
          </a:r>
          <a:r>
            <a:rPr lang="en-US" sz="1800" dirty="0" err="1"/>
            <a:t>chức</a:t>
          </a:r>
          <a:r>
            <a:rPr lang="en-US" sz="1800" dirty="0"/>
            <a:t> </a:t>
          </a:r>
          <a:r>
            <a:rPr lang="en-US" sz="1800" dirty="0" err="1"/>
            <a:t>nghiên</a:t>
          </a:r>
          <a:r>
            <a:rPr lang="en-US" sz="1800" dirty="0"/>
            <a:t> </a:t>
          </a:r>
          <a:r>
            <a:rPr lang="en-US" sz="1800" dirty="0" err="1"/>
            <a:t>cứu</a:t>
          </a:r>
          <a:r>
            <a:rPr lang="en-US" sz="1800" dirty="0"/>
            <a:t>, </a:t>
          </a:r>
          <a:r>
            <a:rPr lang="en-US" sz="1800" dirty="0" err="1"/>
            <a:t>thẩm</a:t>
          </a:r>
          <a:r>
            <a:rPr lang="en-US" sz="1800" dirty="0"/>
            <a:t> </a:t>
          </a:r>
          <a:r>
            <a:rPr lang="en-US" sz="1800" dirty="0" err="1"/>
            <a:t>định</a:t>
          </a:r>
          <a:r>
            <a:rPr lang="en-US" sz="1800" dirty="0"/>
            <a:t> </a:t>
          </a:r>
          <a:r>
            <a:rPr lang="en-US" sz="1800" dirty="0" err="1"/>
            <a:t>kỹ</a:t>
          </a:r>
          <a:r>
            <a:rPr lang="en-US" sz="1800" dirty="0"/>
            <a:t> </a:t>
          </a:r>
          <a:r>
            <a:rPr lang="en-US" sz="1800" dirty="0" err="1"/>
            <a:t>lưỡng</a:t>
          </a:r>
          <a:r>
            <a:rPr lang="en-US" sz="1800" dirty="0"/>
            <a:t>.</a:t>
          </a:r>
        </a:p>
      </dgm:t>
    </dgm:pt>
    <dgm:pt modelId="{42FC78B8-F351-482C-BDE6-41891B662691}" type="parTrans" cxnId="{2258251A-2AA9-49D6-811B-9EA232CF1B3E}">
      <dgm:prSet/>
      <dgm:spPr/>
      <dgm:t>
        <a:bodyPr/>
        <a:lstStyle/>
        <a:p>
          <a:endParaRPr lang="en-US"/>
        </a:p>
      </dgm:t>
    </dgm:pt>
    <dgm:pt modelId="{F940359C-8AE8-4D08-906E-C2DF9294EF30}" type="sibTrans" cxnId="{2258251A-2AA9-49D6-811B-9EA232CF1B3E}">
      <dgm:prSet/>
      <dgm:spPr/>
      <dgm:t>
        <a:bodyPr/>
        <a:lstStyle/>
        <a:p>
          <a:endParaRPr lang="en-US"/>
        </a:p>
      </dgm:t>
    </dgm:pt>
    <dgm:pt modelId="{7C153329-0E50-4A10-9B06-DD209C1B0C1A}">
      <dgm:prSet phldrT="[Text]"/>
      <dgm:spPr/>
      <dgm:t>
        <a:bodyPr/>
        <a:lstStyle/>
        <a:p>
          <a:pPr algn="just"/>
          <a:r>
            <a:rPr lang="en-US" dirty="0"/>
            <a:t>T</a:t>
          </a:r>
          <a:r>
            <a:rPr lang="vi-VN" dirty="0"/>
            <a:t>rình tự, thủ tục lập, thẩm định </a:t>
          </a:r>
          <a:r>
            <a:rPr lang="en-GB" dirty="0"/>
            <a:t>BCNCTKT</a:t>
          </a:r>
          <a:r>
            <a:rPr lang="vi-VN" dirty="0"/>
            <a:t>, quyết định </a:t>
          </a:r>
          <a:r>
            <a:rPr lang="en-US" dirty="0"/>
            <a:t>CTĐT</a:t>
          </a:r>
          <a:r>
            <a:rPr lang="vi-VN" dirty="0"/>
            <a:t>; lập, thẩm định </a:t>
          </a:r>
          <a:r>
            <a:rPr lang="en-GB" dirty="0"/>
            <a:t>BCNCKT</a:t>
          </a:r>
          <a:r>
            <a:rPr lang="vi-VN" dirty="0"/>
            <a:t>, phê duyệt dự án PPP được mẫu hoá</a:t>
          </a:r>
          <a:r>
            <a:rPr lang="en-GB" dirty="0"/>
            <a:t>; </a:t>
          </a:r>
          <a:endParaRPr lang="en-US" dirty="0"/>
        </a:p>
      </dgm:t>
    </dgm:pt>
    <dgm:pt modelId="{01B18C31-3210-44FC-916D-ED65E6C141A0}" type="parTrans" cxnId="{0A267C2D-EAC3-4196-B525-250FE7CD6AEF}">
      <dgm:prSet/>
      <dgm:spPr/>
      <dgm:t>
        <a:bodyPr/>
        <a:lstStyle/>
        <a:p>
          <a:endParaRPr lang="en-US"/>
        </a:p>
      </dgm:t>
    </dgm:pt>
    <dgm:pt modelId="{D9385E32-DD4B-4B3D-9BC7-3D463041FE1C}" type="sibTrans" cxnId="{0A267C2D-EAC3-4196-B525-250FE7CD6AEF}">
      <dgm:prSet/>
      <dgm:spPr/>
      <dgm:t>
        <a:bodyPr/>
        <a:lstStyle/>
        <a:p>
          <a:endParaRPr lang="en-US"/>
        </a:p>
      </dgm:t>
    </dgm:pt>
    <dgm:pt modelId="{0F577752-52C6-419B-A2F7-45CB20F36B9B}">
      <dgm:prSet phldrT="[Text]"/>
      <dgm:spPr/>
      <dgm:t>
        <a:bodyPr/>
        <a:lstStyle/>
        <a:p>
          <a:pPr algn="just"/>
          <a:r>
            <a:rPr lang="en-US" dirty="0"/>
            <a:t>Quy </a:t>
          </a:r>
          <a:r>
            <a:rPr lang="en-US" dirty="0" err="1"/>
            <a:t>định</a:t>
          </a:r>
          <a:r>
            <a:rPr lang="en-US" dirty="0"/>
            <a:t> </a:t>
          </a:r>
          <a:r>
            <a:rPr lang="en-US" dirty="0" err="1"/>
            <a:t>về</a:t>
          </a:r>
          <a:r>
            <a:rPr lang="en-US" dirty="0"/>
            <a:t> </a:t>
          </a:r>
          <a:r>
            <a:rPr lang="en-US" dirty="0" err="1"/>
            <a:t>công</a:t>
          </a:r>
          <a:r>
            <a:rPr lang="en-US" dirty="0"/>
            <a:t> </a:t>
          </a:r>
          <a:r>
            <a:rPr lang="en-US" dirty="0" err="1"/>
            <a:t>khai</a:t>
          </a:r>
          <a:r>
            <a:rPr lang="en-US" dirty="0"/>
            <a:t> </a:t>
          </a:r>
          <a:r>
            <a:rPr lang="en-US" dirty="0" err="1"/>
            <a:t>thông</a:t>
          </a:r>
          <a:r>
            <a:rPr lang="en-US" dirty="0"/>
            <a:t> tin </a:t>
          </a:r>
          <a:r>
            <a:rPr lang="en-US" dirty="0" err="1"/>
            <a:t>dự</a:t>
          </a:r>
          <a:r>
            <a:rPr lang="en-US" dirty="0"/>
            <a:t> </a:t>
          </a:r>
          <a:r>
            <a:rPr lang="en-US" dirty="0" err="1"/>
            <a:t>án</a:t>
          </a:r>
          <a:r>
            <a:rPr lang="en-US" dirty="0"/>
            <a:t> PPP </a:t>
          </a:r>
          <a:r>
            <a:rPr lang="en-US" dirty="0" err="1"/>
            <a:t>được</a:t>
          </a:r>
          <a:r>
            <a:rPr lang="en-US" dirty="0"/>
            <a:t> </a:t>
          </a:r>
          <a:r>
            <a:rPr lang="en-US" dirty="0" err="1"/>
            <a:t>thực</a:t>
          </a:r>
          <a:r>
            <a:rPr lang="en-US" dirty="0"/>
            <a:t> </a:t>
          </a:r>
          <a:r>
            <a:rPr lang="en-US" dirty="0" err="1"/>
            <a:t>hiện</a:t>
          </a:r>
          <a:r>
            <a:rPr lang="en-US" dirty="0"/>
            <a:t> </a:t>
          </a:r>
          <a:r>
            <a:rPr lang="en-US" dirty="0" err="1"/>
            <a:t>nghiêm</a:t>
          </a:r>
          <a:r>
            <a:rPr lang="en-US" dirty="0"/>
            <a:t> </a:t>
          </a:r>
          <a:r>
            <a:rPr lang="en-US" dirty="0" err="1"/>
            <a:t>túc</a:t>
          </a:r>
          <a:r>
            <a:rPr lang="en-US" dirty="0"/>
            <a:t>. </a:t>
          </a:r>
        </a:p>
      </dgm:t>
    </dgm:pt>
    <dgm:pt modelId="{7FEEC8B9-E731-4A29-9C53-0E7F8F69E3D5}" type="parTrans" cxnId="{4DCEA1C2-74CA-4215-BF83-33DEC5D562C4}">
      <dgm:prSet/>
      <dgm:spPr/>
      <dgm:t>
        <a:bodyPr/>
        <a:lstStyle/>
        <a:p>
          <a:endParaRPr lang="en-US"/>
        </a:p>
      </dgm:t>
    </dgm:pt>
    <dgm:pt modelId="{7AF06335-C9FC-43F2-A940-11AB490ADAE9}" type="sibTrans" cxnId="{4DCEA1C2-74CA-4215-BF83-33DEC5D562C4}">
      <dgm:prSet/>
      <dgm:spPr/>
      <dgm:t>
        <a:bodyPr/>
        <a:lstStyle/>
        <a:p>
          <a:endParaRPr lang="en-US"/>
        </a:p>
      </dgm:t>
    </dgm:pt>
    <dgm:pt modelId="{5FE32321-347B-4F67-97F6-CADCAB21A31A}">
      <dgm:prSet phldrT="[Text]"/>
      <dgm:spPr/>
      <dgm:t>
        <a:bodyPr/>
        <a:lstStyle/>
        <a:p>
          <a:pPr algn="just"/>
          <a:r>
            <a:rPr lang="vi-VN" dirty="0" smtClean="0"/>
            <a:t>Thủ </a:t>
          </a:r>
          <a:r>
            <a:rPr lang="vi-VN" dirty="0"/>
            <a:t>tục quyết định </a:t>
          </a:r>
          <a:r>
            <a:rPr lang="en-US" dirty="0"/>
            <a:t>CTĐT </a:t>
          </a:r>
          <a:r>
            <a:rPr lang="vi-VN" dirty="0"/>
            <a:t>dự án PPP, phê duyệt dự án PPP và thủ tục cân đối, bố trí nguồn vốn </a:t>
          </a:r>
          <a:r>
            <a:rPr lang="en-US" dirty="0"/>
            <a:t>ĐTC </a:t>
          </a:r>
          <a:r>
            <a:rPr lang="vi-VN" dirty="0"/>
            <a:t>theo </a:t>
          </a:r>
          <a:r>
            <a:rPr lang="en-US" dirty="0"/>
            <a:t>KHĐTC </a:t>
          </a:r>
          <a:r>
            <a:rPr lang="vi-VN" dirty="0"/>
            <a:t>trung hạn, hằng năm được đồng bộ</a:t>
          </a:r>
          <a:endParaRPr lang="en-US" dirty="0"/>
        </a:p>
      </dgm:t>
    </dgm:pt>
    <dgm:pt modelId="{3756B1E3-6910-4D0E-B723-03C755D14C33}" type="parTrans" cxnId="{CCBD2055-F103-4A0A-BB1D-476639F69DAD}">
      <dgm:prSet/>
      <dgm:spPr/>
      <dgm:t>
        <a:bodyPr/>
        <a:lstStyle/>
        <a:p>
          <a:endParaRPr lang="en-US"/>
        </a:p>
      </dgm:t>
    </dgm:pt>
    <dgm:pt modelId="{0B50FC5C-708D-41A4-943F-8CDC035A1B67}" type="sibTrans" cxnId="{CCBD2055-F103-4A0A-BB1D-476639F69DAD}">
      <dgm:prSet/>
      <dgm:spPr/>
      <dgm:t>
        <a:bodyPr/>
        <a:lstStyle/>
        <a:p>
          <a:endParaRPr lang="en-US"/>
        </a:p>
      </dgm:t>
    </dgm:pt>
    <dgm:pt modelId="{CCA7D177-C665-4346-B22F-FDC5F50B5AA3}" type="pres">
      <dgm:prSet presAssocID="{0F1E338A-E53C-4FBE-8208-98F260BB8695}" presName="Name0" presStyleCnt="0">
        <dgm:presLayoutVars>
          <dgm:chPref val="1"/>
          <dgm:dir/>
          <dgm:animOne val="branch"/>
          <dgm:animLvl val="lvl"/>
          <dgm:resizeHandles val="exact"/>
        </dgm:presLayoutVars>
      </dgm:prSet>
      <dgm:spPr/>
      <dgm:t>
        <a:bodyPr/>
        <a:lstStyle/>
        <a:p>
          <a:endParaRPr lang="en-US"/>
        </a:p>
      </dgm:t>
    </dgm:pt>
    <dgm:pt modelId="{C3C2ABB8-97DE-4A82-A2CD-707250F57DBF}" type="pres">
      <dgm:prSet presAssocID="{43597819-47A4-4FEC-9102-14DD18A2A52D}" presName="root1" presStyleCnt="0"/>
      <dgm:spPr/>
    </dgm:pt>
    <dgm:pt modelId="{C81DC851-ECA8-4B08-B13E-3C04250B97E0}" type="pres">
      <dgm:prSet presAssocID="{43597819-47A4-4FEC-9102-14DD18A2A52D}" presName="LevelOneTextNode" presStyleLbl="node0" presStyleIdx="0" presStyleCnt="1" custScaleX="119258" custScaleY="51414">
        <dgm:presLayoutVars>
          <dgm:chPref val="3"/>
        </dgm:presLayoutVars>
      </dgm:prSet>
      <dgm:spPr/>
      <dgm:t>
        <a:bodyPr/>
        <a:lstStyle/>
        <a:p>
          <a:endParaRPr lang="en-US"/>
        </a:p>
      </dgm:t>
    </dgm:pt>
    <dgm:pt modelId="{3EFAB925-8EF2-470D-A08E-C804DD78B54E}" type="pres">
      <dgm:prSet presAssocID="{43597819-47A4-4FEC-9102-14DD18A2A52D}" presName="level2hierChild" presStyleCnt="0"/>
      <dgm:spPr/>
    </dgm:pt>
    <dgm:pt modelId="{B6BE28B5-5D2C-4C11-905B-40937E2C0683}" type="pres">
      <dgm:prSet presAssocID="{984316D2-1B54-4192-971C-356222AE8387}" presName="conn2-1" presStyleLbl="parChTrans1D2" presStyleIdx="0" presStyleCnt="5" custScaleX="2000000"/>
      <dgm:spPr/>
      <dgm:t>
        <a:bodyPr/>
        <a:lstStyle/>
        <a:p>
          <a:endParaRPr lang="en-US"/>
        </a:p>
      </dgm:t>
    </dgm:pt>
    <dgm:pt modelId="{5E00D3DD-9C15-42EE-8B20-7D0DFCCD7BD0}" type="pres">
      <dgm:prSet presAssocID="{984316D2-1B54-4192-971C-356222AE8387}" presName="connTx" presStyleLbl="parChTrans1D2" presStyleIdx="0" presStyleCnt="5"/>
      <dgm:spPr/>
      <dgm:t>
        <a:bodyPr/>
        <a:lstStyle/>
        <a:p>
          <a:endParaRPr lang="en-US"/>
        </a:p>
      </dgm:t>
    </dgm:pt>
    <dgm:pt modelId="{EA70081D-77E0-47D4-9910-B77539BD10EB}" type="pres">
      <dgm:prSet presAssocID="{C4A3C114-5522-44F0-9025-F053C86D614E}" presName="root2" presStyleCnt="0"/>
      <dgm:spPr/>
    </dgm:pt>
    <dgm:pt modelId="{44C18CD8-FD05-44E0-8E8E-D164FA072066}" type="pres">
      <dgm:prSet presAssocID="{C4A3C114-5522-44F0-9025-F053C86D614E}" presName="LevelTwoTextNode" presStyleLbl="node2" presStyleIdx="0" presStyleCnt="5" custScaleX="239162" custScaleY="98034">
        <dgm:presLayoutVars>
          <dgm:chPref val="3"/>
        </dgm:presLayoutVars>
      </dgm:prSet>
      <dgm:spPr/>
      <dgm:t>
        <a:bodyPr/>
        <a:lstStyle/>
        <a:p>
          <a:endParaRPr lang="en-US"/>
        </a:p>
      </dgm:t>
    </dgm:pt>
    <dgm:pt modelId="{EE2A80FC-CFB8-49EE-B050-75BC3A891B83}" type="pres">
      <dgm:prSet presAssocID="{C4A3C114-5522-44F0-9025-F053C86D614E}" presName="level3hierChild" presStyleCnt="0"/>
      <dgm:spPr/>
    </dgm:pt>
    <dgm:pt modelId="{38F79401-AF51-449B-A6E5-FF38886D4C33}" type="pres">
      <dgm:prSet presAssocID="{42FC78B8-F351-482C-BDE6-41891B662691}" presName="conn2-1" presStyleLbl="parChTrans1D2" presStyleIdx="1" presStyleCnt="5" custScaleX="2000000"/>
      <dgm:spPr/>
      <dgm:t>
        <a:bodyPr/>
        <a:lstStyle/>
        <a:p>
          <a:endParaRPr lang="en-US"/>
        </a:p>
      </dgm:t>
    </dgm:pt>
    <dgm:pt modelId="{851C4E0B-4251-4451-9D2D-D576B19029C6}" type="pres">
      <dgm:prSet presAssocID="{42FC78B8-F351-482C-BDE6-41891B662691}" presName="connTx" presStyleLbl="parChTrans1D2" presStyleIdx="1" presStyleCnt="5"/>
      <dgm:spPr/>
      <dgm:t>
        <a:bodyPr/>
        <a:lstStyle/>
        <a:p>
          <a:endParaRPr lang="en-US"/>
        </a:p>
      </dgm:t>
    </dgm:pt>
    <dgm:pt modelId="{171396FA-9D90-4D39-A037-B53BB770618B}" type="pres">
      <dgm:prSet presAssocID="{014F29A7-5FA8-4F15-B8E5-4C2B8FF4FA7F}" presName="root2" presStyleCnt="0"/>
      <dgm:spPr/>
    </dgm:pt>
    <dgm:pt modelId="{121C2364-1DF7-4F73-904F-99AB78C41D33}" type="pres">
      <dgm:prSet presAssocID="{014F29A7-5FA8-4F15-B8E5-4C2B8FF4FA7F}" presName="LevelTwoTextNode" presStyleLbl="node2" presStyleIdx="1" presStyleCnt="5" custScaleX="239162">
        <dgm:presLayoutVars>
          <dgm:chPref val="3"/>
        </dgm:presLayoutVars>
      </dgm:prSet>
      <dgm:spPr/>
      <dgm:t>
        <a:bodyPr/>
        <a:lstStyle/>
        <a:p>
          <a:endParaRPr lang="en-US"/>
        </a:p>
      </dgm:t>
    </dgm:pt>
    <dgm:pt modelId="{D98538F2-EE1B-4B4E-875D-9DF259EB372D}" type="pres">
      <dgm:prSet presAssocID="{014F29A7-5FA8-4F15-B8E5-4C2B8FF4FA7F}" presName="level3hierChild" presStyleCnt="0"/>
      <dgm:spPr/>
    </dgm:pt>
    <dgm:pt modelId="{86263420-327C-41E7-9B35-3E36B774B642}" type="pres">
      <dgm:prSet presAssocID="{01B18C31-3210-44FC-916D-ED65E6C141A0}" presName="conn2-1" presStyleLbl="parChTrans1D2" presStyleIdx="2" presStyleCnt="5" custScaleX="2000000"/>
      <dgm:spPr/>
      <dgm:t>
        <a:bodyPr/>
        <a:lstStyle/>
        <a:p>
          <a:endParaRPr lang="en-US"/>
        </a:p>
      </dgm:t>
    </dgm:pt>
    <dgm:pt modelId="{997C1A09-103F-49F8-AD1F-FDE20F7562E6}" type="pres">
      <dgm:prSet presAssocID="{01B18C31-3210-44FC-916D-ED65E6C141A0}" presName="connTx" presStyleLbl="parChTrans1D2" presStyleIdx="2" presStyleCnt="5"/>
      <dgm:spPr/>
      <dgm:t>
        <a:bodyPr/>
        <a:lstStyle/>
        <a:p>
          <a:endParaRPr lang="en-US"/>
        </a:p>
      </dgm:t>
    </dgm:pt>
    <dgm:pt modelId="{6D54522D-9A6B-4C50-B520-9703C5329198}" type="pres">
      <dgm:prSet presAssocID="{7C153329-0E50-4A10-9B06-DD209C1B0C1A}" presName="root2" presStyleCnt="0"/>
      <dgm:spPr/>
    </dgm:pt>
    <dgm:pt modelId="{270E657A-D029-4773-9A61-B721A633847B}" type="pres">
      <dgm:prSet presAssocID="{7C153329-0E50-4A10-9B06-DD209C1B0C1A}" presName="LevelTwoTextNode" presStyleLbl="node2" presStyleIdx="2" presStyleCnt="5" custScaleX="239162">
        <dgm:presLayoutVars>
          <dgm:chPref val="3"/>
        </dgm:presLayoutVars>
      </dgm:prSet>
      <dgm:spPr/>
      <dgm:t>
        <a:bodyPr/>
        <a:lstStyle/>
        <a:p>
          <a:endParaRPr lang="en-US"/>
        </a:p>
      </dgm:t>
    </dgm:pt>
    <dgm:pt modelId="{46142527-6CBE-4355-89D8-C1D298291E2F}" type="pres">
      <dgm:prSet presAssocID="{7C153329-0E50-4A10-9B06-DD209C1B0C1A}" presName="level3hierChild" presStyleCnt="0"/>
      <dgm:spPr/>
    </dgm:pt>
    <dgm:pt modelId="{8A27F4C3-03D3-4362-8936-1718BEC23071}" type="pres">
      <dgm:prSet presAssocID="{3756B1E3-6910-4D0E-B723-03C755D14C33}" presName="conn2-1" presStyleLbl="parChTrans1D2" presStyleIdx="3" presStyleCnt="5"/>
      <dgm:spPr/>
      <dgm:t>
        <a:bodyPr/>
        <a:lstStyle/>
        <a:p>
          <a:endParaRPr lang="en-US"/>
        </a:p>
      </dgm:t>
    </dgm:pt>
    <dgm:pt modelId="{B60F7A47-8A2A-40AD-8251-E93430839C13}" type="pres">
      <dgm:prSet presAssocID="{3756B1E3-6910-4D0E-B723-03C755D14C33}" presName="connTx" presStyleLbl="parChTrans1D2" presStyleIdx="3" presStyleCnt="5"/>
      <dgm:spPr/>
      <dgm:t>
        <a:bodyPr/>
        <a:lstStyle/>
        <a:p>
          <a:endParaRPr lang="en-US"/>
        </a:p>
      </dgm:t>
    </dgm:pt>
    <dgm:pt modelId="{04CED1B7-86F1-445D-8118-79637A7A9492}" type="pres">
      <dgm:prSet presAssocID="{5FE32321-347B-4F67-97F6-CADCAB21A31A}" presName="root2" presStyleCnt="0"/>
      <dgm:spPr/>
    </dgm:pt>
    <dgm:pt modelId="{4CAD491E-825B-457C-93AD-0D9664757B1D}" type="pres">
      <dgm:prSet presAssocID="{5FE32321-347B-4F67-97F6-CADCAB21A31A}" presName="LevelTwoTextNode" presStyleLbl="node2" presStyleIdx="3" presStyleCnt="5" custScaleX="238689">
        <dgm:presLayoutVars>
          <dgm:chPref val="3"/>
        </dgm:presLayoutVars>
      </dgm:prSet>
      <dgm:spPr/>
      <dgm:t>
        <a:bodyPr/>
        <a:lstStyle/>
        <a:p>
          <a:endParaRPr lang="en-US"/>
        </a:p>
      </dgm:t>
    </dgm:pt>
    <dgm:pt modelId="{F54E9E24-1B77-4145-B3FB-C40058948245}" type="pres">
      <dgm:prSet presAssocID="{5FE32321-347B-4F67-97F6-CADCAB21A31A}" presName="level3hierChild" presStyleCnt="0"/>
      <dgm:spPr/>
    </dgm:pt>
    <dgm:pt modelId="{92EFA5B3-498E-4299-A939-49B66CCC7AE5}" type="pres">
      <dgm:prSet presAssocID="{7FEEC8B9-E731-4A29-9C53-0E7F8F69E3D5}" presName="conn2-1" presStyleLbl="parChTrans1D2" presStyleIdx="4" presStyleCnt="5" custScaleX="2000000"/>
      <dgm:spPr/>
      <dgm:t>
        <a:bodyPr/>
        <a:lstStyle/>
        <a:p>
          <a:endParaRPr lang="en-US"/>
        </a:p>
      </dgm:t>
    </dgm:pt>
    <dgm:pt modelId="{346BB413-2348-453A-AF1C-0F3D861FC57A}" type="pres">
      <dgm:prSet presAssocID="{7FEEC8B9-E731-4A29-9C53-0E7F8F69E3D5}" presName="connTx" presStyleLbl="parChTrans1D2" presStyleIdx="4" presStyleCnt="5"/>
      <dgm:spPr/>
      <dgm:t>
        <a:bodyPr/>
        <a:lstStyle/>
        <a:p>
          <a:endParaRPr lang="en-US"/>
        </a:p>
      </dgm:t>
    </dgm:pt>
    <dgm:pt modelId="{5D5463C3-3907-424B-8D61-AE9AD7C82C61}" type="pres">
      <dgm:prSet presAssocID="{0F577752-52C6-419B-A2F7-45CB20F36B9B}" presName="root2" presStyleCnt="0"/>
      <dgm:spPr/>
    </dgm:pt>
    <dgm:pt modelId="{B3F87136-F8EB-4D55-BECB-3D9832690413}" type="pres">
      <dgm:prSet presAssocID="{0F577752-52C6-419B-A2F7-45CB20F36B9B}" presName="LevelTwoTextNode" presStyleLbl="node2" presStyleIdx="4" presStyleCnt="5" custScaleX="239162">
        <dgm:presLayoutVars>
          <dgm:chPref val="3"/>
        </dgm:presLayoutVars>
      </dgm:prSet>
      <dgm:spPr/>
      <dgm:t>
        <a:bodyPr/>
        <a:lstStyle/>
        <a:p>
          <a:endParaRPr lang="en-US"/>
        </a:p>
      </dgm:t>
    </dgm:pt>
    <dgm:pt modelId="{FA96B5B0-BDA7-4051-967A-E8A566A298CA}" type="pres">
      <dgm:prSet presAssocID="{0F577752-52C6-419B-A2F7-45CB20F36B9B}" presName="level3hierChild" presStyleCnt="0"/>
      <dgm:spPr/>
    </dgm:pt>
  </dgm:ptLst>
  <dgm:cxnLst>
    <dgm:cxn modelId="{FE344367-4B95-43A0-9AC0-D51BB77CE13D}" type="presOf" srcId="{42FC78B8-F351-482C-BDE6-41891B662691}" destId="{38F79401-AF51-449B-A6E5-FF38886D4C33}" srcOrd="0" destOrd="0" presId="urn:microsoft.com/office/officeart/2008/layout/HorizontalMultiLevelHierarchy"/>
    <dgm:cxn modelId="{DAD24D7A-1AAD-47D5-A289-EFEE2CBCA028}" type="presOf" srcId="{C4A3C114-5522-44F0-9025-F053C86D614E}" destId="{44C18CD8-FD05-44E0-8E8E-D164FA072066}" srcOrd="0" destOrd="0" presId="urn:microsoft.com/office/officeart/2008/layout/HorizontalMultiLevelHierarchy"/>
    <dgm:cxn modelId="{C8DFC6E5-CCE9-44FF-B1BA-FF7AA539FCDE}" type="presOf" srcId="{42FC78B8-F351-482C-BDE6-41891B662691}" destId="{851C4E0B-4251-4451-9D2D-D576B19029C6}" srcOrd="1" destOrd="0" presId="urn:microsoft.com/office/officeart/2008/layout/HorizontalMultiLevelHierarchy"/>
    <dgm:cxn modelId="{B60E2E6B-AA8A-4508-90B9-9C1525DF3A65}" type="presOf" srcId="{01B18C31-3210-44FC-916D-ED65E6C141A0}" destId="{997C1A09-103F-49F8-AD1F-FDE20F7562E6}" srcOrd="1" destOrd="0" presId="urn:microsoft.com/office/officeart/2008/layout/HorizontalMultiLevelHierarchy"/>
    <dgm:cxn modelId="{1972FA28-A7F4-49C5-B377-6997EF5E2673}" type="presOf" srcId="{43597819-47A4-4FEC-9102-14DD18A2A52D}" destId="{C81DC851-ECA8-4B08-B13E-3C04250B97E0}" srcOrd="0" destOrd="0" presId="urn:microsoft.com/office/officeart/2008/layout/HorizontalMultiLevelHierarchy"/>
    <dgm:cxn modelId="{7F84A404-32D8-4C4D-A247-D68E344902BF}" type="presOf" srcId="{014F29A7-5FA8-4F15-B8E5-4C2B8FF4FA7F}" destId="{121C2364-1DF7-4F73-904F-99AB78C41D33}" srcOrd="0" destOrd="0" presId="urn:microsoft.com/office/officeart/2008/layout/HorizontalMultiLevelHierarchy"/>
    <dgm:cxn modelId="{0A267C2D-EAC3-4196-B525-250FE7CD6AEF}" srcId="{43597819-47A4-4FEC-9102-14DD18A2A52D}" destId="{7C153329-0E50-4A10-9B06-DD209C1B0C1A}" srcOrd="2" destOrd="0" parTransId="{01B18C31-3210-44FC-916D-ED65E6C141A0}" sibTransId="{D9385E32-DD4B-4B3D-9BC7-3D463041FE1C}"/>
    <dgm:cxn modelId="{5447D9C8-3940-4243-A0D2-453CFA70AFC6}" type="presOf" srcId="{3756B1E3-6910-4D0E-B723-03C755D14C33}" destId="{8A27F4C3-03D3-4362-8936-1718BEC23071}" srcOrd="0" destOrd="0" presId="urn:microsoft.com/office/officeart/2008/layout/HorizontalMultiLevelHierarchy"/>
    <dgm:cxn modelId="{CCBD2055-F103-4A0A-BB1D-476639F69DAD}" srcId="{43597819-47A4-4FEC-9102-14DD18A2A52D}" destId="{5FE32321-347B-4F67-97F6-CADCAB21A31A}" srcOrd="3" destOrd="0" parTransId="{3756B1E3-6910-4D0E-B723-03C755D14C33}" sibTransId="{0B50FC5C-708D-41A4-943F-8CDC035A1B67}"/>
    <dgm:cxn modelId="{2258251A-2AA9-49D6-811B-9EA232CF1B3E}" srcId="{43597819-47A4-4FEC-9102-14DD18A2A52D}" destId="{014F29A7-5FA8-4F15-B8E5-4C2B8FF4FA7F}" srcOrd="1" destOrd="0" parTransId="{42FC78B8-F351-482C-BDE6-41891B662691}" sibTransId="{F940359C-8AE8-4D08-906E-C2DF9294EF30}"/>
    <dgm:cxn modelId="{5DB03CFD-6F67-40E7-9E01-B9D2413D653B}" type="presOf" srcId="{0F577752-52C6-419B-A2F7-45CB20F36B9B}" destId="{B3F87136-F8EB-4D55-BECB-3D9832690413}" srcOrd="0" destOrd="0" presId="urn:microsoft.com/office/officeart/2008/layout/HorizontalMultiLevelHierarchy"/>
    <dgm:cxn modelId="{C174A007-05F3-447D-9846-7F067BE95C9D}" srcId="{0F1E338A-E53C-4FBE-8208-98F260BB8695}" destId="{43597819-47A4-4FEC-9102-14DD18A2A52D}" srcOrd="0" destOrd="0" parTransId="{95DA8020-8E49-4F32-B955-AAD32809DE4F}" sibTransId="{83655F18-B861-4EDF-B733-A937FA53FC2B}"/>
    <dgm:cxn modelId="{17A07A05-EAB2-4054-BB26-9D10FDF89E25}" type="presOf" srcId="{984316D2-1B54-4192-971C-356222AE8387}" destId="{5E00D3DD-9C15-42EE-8B20-7D0DFCCD7BD0}" srcOrd="1" destOrd="0" presId="urn:microsoft.com/office/officeart/2008/layout/HorizontalMultiLevelHierarchy"/>
    <dgm:cxn modelId="{D5E2E701-A428-4888-A13B-8B0001705928}" type="presOf" srcId="{0F1E338A-E53C-4FBE-8208-98F260BB8695}" destId="{CCA7D177-C665-4346-B22F-FDC5F50B5AA3}" srcOrd="0" destOrd="0" presId="urn:microsoft.com/office/officeart/2008/layout/HorizontalMultiLevelHierarchy"/>
    <dgm:cxn modelId="{E8D5957B-A08D-448D-8DB3-BBCCF99347B5}" type="presOf" srcId="{7FEEC8B9-E731-4A29-9C53-0E7F8F69E3D5}" destId="{92EFA5B3-498E-4299-A939-49B66CCC7AE5}" srcOrd="0" destOrd="0" presId="urn:microsoft.com/office/officeart/2008/layout/HorizontalMultiLevelHierarchy"/>
    <dgm:cxn modelId="{3228EBFF-C605-4882-B383-1458778F909A}" type="presOf" srcId="{5FE32321-347B-4F67-97F6-CADCAB21A31A}" destId="{4CAD491E-825B-457C-93AD-0D9664757B1D}" srcOrd="0" destOrd="0" presId="urn:microsoft.com/office/officeart/2008/layout/HorizontalMultiLevelHierarchy"/>
    <dgm:cxn modelId="{6285C0A7-661E-4407-8CF3-15BCD84ACA04}" type="presOf" srcId="{984316D2-1B54-4192-971C-356222AE8387}" destId="{B6BE28B5-5D2C-4C11-905B-40937E2C0683}" srcOrd="0" destOrd="0" presId="urn:microsoft.com/office/officeart/2008/layout/HorizontalMultiLevelHierarchy"/>
    <dgm:cxn modelId="{53642D85-5762-411D-AB84-F0A681453C28}" type="presOf" srcId="{7C153329-0E50-4A10-9B06-DD209C1B0C1A}" destId="{270E657A-D029-4773-9A61-B721A633847B}" srcOrd="0" destOrd="0" presId="urn:microsoft.com/office/officeart/2008/layout/HorizontalMultiLevelHierarchy"/>
    <dgm:cxn modelId="{A28F062D-4194-4EE2-AEEA-434FDE81774F}" type="presOf" srcId="{01B18C31-3210-44FC-916D-ED65E6C141A0}" destId="{86263420-327C-41E7-9B35-3E36B774B642}" srcOrd="0" destOrd="0" presId="urn:microsoft.com/office/officeart/2008/layout/HorizontalMultiLevelHierarchy"/>
    <dgm:cxn modelId="{7BBC9BFF-4DD1-42FA-BCCB-52FA1A661447}" type="presOf" srcId="{7FEEC8B9-E731-4A29-9C53-0E7F8F69E3D5}" destId="{346BB413-2348-453A-AF1C-0F3D861FC57A}" srcOrd="1" destOrd="0" presId="urn:microsoft.com/office/officeart/2008/layout/HorizontalMultiLevelHierarchy"/>
    <dgm:cxn modelId="{4DCEA1C2-74CA-4215-BF83-33DEC5D562C4}" srcId="{43597819-47A4-4FEC-9102-14DD18A2A52D}" destId="{0F577752-52C6-419B-A2F7-45CB20F36B9B}" srcOrd="4" destOrd="0" parTransId="{7FEEC8B9-E731-4A29-9C53-0E7F8F69E3D5}" sibTransId="{7AF06335-C9FC-43F2-A940-11AB490ADAE9}"/>
    <dgm:cxn modelId="{B7BE59D3-D6BC-4818-A62F-B67EB7226425}" type="presOf" srcId="{3756B1E3-6910-4D0E-B723-03C755D14C33}" destId="{B60F7A47-8A2A-40AD-8251-E93430839C13}" srcOrd="1" destOrd="0" presId="urn:microsoft.com/office/officeart/2008/layout/HorizontalMultiLevelHierarchy"/>
    <dgm:cxn modelId="{9BF230A2-1B31-490E-9AA3-121F698AC82E}" srcId="{43597819-47A4-4FEC-9102-14DD18A2A52D}" destId="{C4A3C114-5522-44F0-9025-F053C86D614E}" srcOrd="0" destOrd="0" parTransId="{984316D2-1B54-4192-971C-356222AE8387}" sibTransId="{F84B2E98-ABB2-4ED5-BA1B-441502A94F59}"/>
    <dgm:cxn modelId="{D12C3A97-1133-42F4-83CD-3EFFF0B64649}" type="presParOf" srcId="{CCA7D177-C665-4346-B22F-FDC5F50B5AA3}" destId="{C3C2ABB8-97DE-4A82-A2CD-707250F57DBF}" srcOrd="0" destOrd="0" presId="urn:microsoft.com/office/officeart/2008/layout/HorizontalMultiLevelHierarchy"/>
    <dgm:cxn modelId="{4D50CEE6-ED01-4D4A-A01B-D8BC2805F073}" type="presParOf" srcId="{C3C2ABB8-97DE-4A82-A2CD-707250F57DBF}" destId="{C81DC851-ECA8-4B08-B13E-3C04250B97E0}" srcOrd="0" destOrd="0" presId="urn:microsoft.com/office/officeart/2008/layout/HorizontalMultiLevelHierarchy"/>
    <dgm:cxn modelId="{7ED62226-74ED-4244-9B4C-D25EC87C2EF8}" type="presParOf" srcId="{C3C2ABB8-97DE-4A82-A2CD-707250F57DBF}" destId="{3EFAB925-8EF2-470D-A08E-C804DD78B54E}" srcOrd="1" destOrd="0" presId="urn:microsoft.com/office/officeart/2008/layout/HorizontalMultiLevelHierarchy"/>
    <dgm:cxn modelId="{5F08BF4B-1734-40A6-8123-4B93CCF4C0C8}" type="presParOf" srcId="{3EFAB925-8EF2-470D-A08E-C804DD78B54E}" destId="{B6BE28B5-5D2C-4C11-905B-40937E2C0683}" srcOrd="0" destOrd="0" presId="urn:microsoft.com/office/officeart/2008/layout/HorizontalMultiLevelHierarchy"/>
    <dgm:cxn modelId="{87D62E95-92CB-49E9-871D-BB1E5D1F8C2A}" type="presParOf" srcId="{B6BE28B5-5D2C-4C11-905B-40937E2C0683}" destId="{5E00D3DD-9C15-42EE-8B20-7D0DFCCD7BD0}" srcOrd="0" destOrd="0" presId="urn:microsoft.com/office/officeart/2008/layout/HorizontalMultiLevelHierarchy"/>
    <dgm:cxn modelId="{75175CAE-83FC-4CF4-9B1F-F28AD7D3B122}" type="presParOf" srcId="{3EFAB925-8EF2-470D-A08E-C804DD78B54E}" destId="{EA70081D-77E0-47D4-9910-B77539BD10EB}" srcOrd="1" destOrd="0" presId="urn:microsoft.com/office/officeart/2008/layout/HorizontalMultiLevelHierarchy"/>
    <dgm:cxn modelId="{3DF5FA21-7236-4680-B2F8-CF63473CC82A}" type="presParOf" srcId="{EA70081D-77E0-47D4-9910-B77539BD10EB}" destId="{44C18CD8-FD05-44E0-8E8E-D164FA072066}" srcOrd="0" destOrd="0" presId="urn:microsoft.com/office/officeart/2008/layout/HorizontalMultiLevelHierarchy"/>
    <dgm:cxn modelId="{9B28AECC-2C24-4C86-8C1C-D706EA82A3AE}" type="presParOf" srcId="{EA70081D-77E0-47D4-9910-B77539BD10EB}" destId="{EE2A80FC-CFB8-49EE-B050-75BC3A891B83}" srcOrd="1" destOrd="0" presId="urn:microsoft.com/office/officeart/2008/layout/HorizontalMultiLevelHierarchy"/>
    <dgm:cxn modelId="{21574622-F02F-4BF6-8503-5D1E33669FC6}" type="presParOf" srcId="{3EFAB925-8EF2-470D-A08E-C804DD78B54E}" destId="{38F79401-AF51-449B-A6E5-FF38886D4C33}" srcOrd="2" destOrd="0" presId="urn:microsoft.com/office/officeart/2008/layout/HorizontalMultiLevelHierarchy"/>
    <dgm:cxn modelId="{616D64DF-A691-49D3-B120-B9D8013EAE07}" type="presParOf" srcId="{38F79401-AF51-449B-A6E5-FF38886D4C33}" destId="{851C4E0B-4251-4451-9D2D-D576B19029C6}" srcOrd="0" destOrd="0" presId="urn:microsoft.com/office/officeart/2008/layout/HorizontalMultiLevelHierarchy"/>
    <dgm:cxn modelId="{49099265-5593-4487-948A-B8BC2A9E35FF}" type="presParOf" srcId="{3EFAB925-8EF2-470D-A08E-C804DD78B54E}" destId="{171396FA-9D90-4D39-A037-B53BB770618B}" srcOrd="3" destOrd="0" presId="urn:microsoft.com/office/officeart/2008/layout/HorizontalMultiLevelHierarchy"/>
    <dgm:cxn modelId="{E1CF2845-47B5-4419-A3A9-0163697EEA35}" type="presParOf" srcId="{171396FA-9D90-4D39-A037-B53BB770618B}" destId="{121C2364-1DF7-4F73-904F-99AB78C41D33}" srcOrd="0" destOrd="0" presId="urn:microsoft.com/office/officeart/2008/layout/HorizontalMultiLevelHierarchy"/>
    <dgm:cxn modelId="{CB02B2D2-0671-495E-AD8A-B104739A1103}" type="presParOf" srcId="{171396FA-9D90-4D39-A037-B53BB770618B}" destId="{D98538F2-EE1B-4B4E-875D-9DF259EB372D}" srcOrd="1" destOrd="0" presId="urn:microsoft.com/office/officeart/2008/layout/HorizontalMultiLevelHierarchy"/>
    <dgm:cxn modelId="{BB65BDBA-9F96-4E19-96AF-FEF899C00204}" type="presParOf" srcId="{3EFAB925-8EF2-470D-A08E-C804DD78B54E}" destId="{86263420-327C-41E7-9B35-3E36B774B642}" srcOrd="4" destOrd="0" presId="urn:microsoft.com/office/officeart/2008/layout/HorizontalMultiLevelHierarchy"/>
    <dgm:cxn modelId="{2BB02D59-AF8B-42E4-BADB-6BE5C22667C9}" type="presParOf" srcId="{86263420-327C-41E7-9B35-3E36B774B642}" destId="{997C1A09-103F-49F8-AD1F-FDE20F7562E6}" srcOrd="0" destOrd="0" presId="urn:microsoft.com/office/officeart/2008/layout/HorizontalMultiLevelHierarchy"/>
    <dgm:cxn modelId="{F7A2F39B-2E8E-4130-B3FB-D884398059B0}" type="presParOf" srcId="{3EFAB925-8EF2-470D-A08E-C804DD78B54E}" destId="{6D54522D-9A6B-4C50-B520-9703C5329198}" srcOrd="5" destOrd="0" presId="urn:microsoft.com/office/officeart/2008/layout/HorizontalMultiLevelHierarchy"/>
    <dgm:cxn modelId="{ABAB0FC3-C8BE-47D3-A8B3-482757C733D5}" type="presParOf" srcId="{6D54522D-9A6B-4C50-B520-9703C5329198}" destId="{270E657A-D029-4773-9A61-B721A633847B}" srcOrd="0" destOrd="0" presId="urn:microsoft.com/office/officeart/2008/layout/HorizontalMultiLevelHierarchy"/>
    <dgm:cxn modelId="{F6181C81-E4BD-4CB2-A26B-EA9A5D11F47F}" type="presParOf" srcId="{6D54522D-9A6B-4C50-B520-9703C5329198}" destId="{46142527-6CBE-4355-89D8-C1D298291E2F}" srcOrd="1" destOrd="0" presId="urn:microsoft.com/office/officeart/2008/layout/HorizontalMultiLevelHierarchy"/>
    <dgm:cxn modelId="{27BC6AC1-F510-445B-B0C2-D4BCBC2FB3F8}" type="presParOf" srcId="{3EFAB925-8EF2-470D-A08E-C804DD78B54E}" destId="{8A27F4C3-03D3-4362-8936-1718BEC23071}" srcOrd="6" destOrd="0" presId="urn:microsoft.com/office/officeart/2008/layout/HorizontalMultiLevelHierarchy"/>
    <dgm:cxn modelId="{FC76F5DB-8305-482D-A38E-7166347E6E37}" type="presParOf" srcId="{8A27F4C3-03D3-4362-8936-1718BEC23071}" destId="{B60F7A47-8A2A-40AD-8251-E93430839C13}" srcOrd="0" destOrd="0" presId="urn:microsoft.com/office/officeart/2008/layout/HorizontalMultiLevelHierarchy"/>
    <dgm:cxn modelId="{2E49715F-B09B-45A5-9DBF-8DDAF1D1357D}" type="presParOf" srcId="{3EFAB925-8EF2-470D-A08E-C804DD78B54E}" destId="{04CED1B7-86F1-445D-8118-79637A7A9492}" srcOrd="7" destOrd="0" presId="urn:microsoft.com/office/officeart/2008/layout/HorizontalMultiLevelHierarchy"/>
    <dgm:cxn modelId="{1C48B452-2BC3-4A6C-BBE3-FBB57CC8AFA6}" type="presParOf" srcId="{04CED1B7-86F1-445D-8118-79637A7A9492}" destId="{4CAD491E-825B-457C-93AD-0D9664757B1D}" srcOrd="0" destOrd="0" presId="urn:microsoft.com/office/officeart/2008/layout/HorizontalMultiLevelHierarchy"/>
    <dgm:cxn modelId="{B4C810EB-6D74-44C8-BB41-5C1635D8B167}" type="presParOf" srcId="{04CED1B7-86F1-445D-8118-79637A7A9492}" destId="{F54E9E24-1B77-4145-B3FB-C40058948245}" srcOrd="1" destOrd="0" presId="urn:microsoft.com/office/officeart/2008/layout/HorizontalMultiLevelHierarchy"/>
    <dgm:cxn modelId="{B93A6D84-EC22-4588-8E56-718502B91301}" type="presParOf" srcId="{3EFAB925-8EF2-470D-A08E-C804DD78B54E}" destId="{92EFA5B3-498E-4299-A939-49B66CCC7AE5}" srcOrd="8" destOrd="0" presId="urn:microsoft.com/office/officeart/2008/layout/HorizontalMultiLevelHierarchy"/>
    <dgm:cxn modelId="{426DFA18-2E03-4B69-A7F8-9A54F4BBE483}" type="presParOf" srcId="{92EFA5B3-498E-4299-A939-49B66CCC7AE5}" destId="{346BB413-2348-453A-AF1C-0F3D861FC57A}" srcOrd="0" destOrd="0" presId="urn:microsoft.com/office/officeart/2008/layout/HorizontalMultiLevelHierarchy"/>
    <dgm:cxn modelId="{26FDF370-2EC1-4AB1-BE15-00100CCAF6B8}" type="presParOf" srcId="{3EFAB925-8EF2-470D-A08E-C804DD78B54E}" destId="{5D5463C3-3907-424B-8D61-AE9AD7C82C61}" srcOrd="9" destOrd="0" presId="urn:microsoft.com/office/officeart/2008/layout/HorizontalMultiLevelHierarchy"/>
    <dgm:cxn modelId="{5C300A2A-D3E6-40A2-8E8E-35B1FE382138}" type="presParOf" srcId="{5D5463C3-3907-424B-8D61-AE9AD7C82C61}" destId="{B3F87136-F8EB-4D55-BECB-3D9832690413}" srcOrd="0" destOrd="0" presId="urn:microsoft.com/office/officeart/2008/layout/HorizontalMultiLevelHierarchy"/>
    <dgm:cxn modelId="{CA48F6D0-EE27-4A1C-8F59-FFEF503715F0}" type="presParOf" srcId="{5D5463C3-3907-424B-8D61-AE9AD7C82C61}" destId="{FA96B5B0-BDA7-4051-967A-E8A566A298C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1E338A-E53C-4FBE-8208-98F260BB869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3597819-47A4-4FEC-9102-14DD18A2A52D}">
      <dgm:prSet phldrT="[Text]" custT="1"/>
      <dgm:spPr/>
      <dgm:t>
        <a:bodyPr/>
        <a:lstStyle/>
        <a:p>
          <a:r>
            <a:rPr lang="en-US" sz="2400" b="1" dirty="0" err="1" smtClean="0"/>
            <a:t>Quy</a:t>
          </a:r>
          <a:r>
            <a:rPr lang="en-US" sz="2400" b="1" dirty="0" smtClean="0"/>
            <a:t> </a:t>
          </a:r>
          <a:r>
            <a:rPr lang="en-US" sz="2400" b="1" dirty="0" err="1" smtClean="0"/>
            <a:t>định</a:t>
          </a:r>
          <a:r>
            <a:rPr lang="en-US" sz="2400" b="1" dirty="0" smtClean="0"/>
            <a:t> </a:t>
          </a:r>
          <a:r>
            <a:rPr lang="en-US" sz="2400" b="1" dirty="0" err="1" smtClean="0"/>
            <a:t>còn</a:t>
          </a:r>
          <a:r>
            <a:rPr lang="en-US" sz="2400" b="1" dirty="0" smtClean="0"/>
            <a:t> </a:t>
          </a:r>
          <a:r>
            <a:rPr lang="en-US" sz="2400" b="1" dirty="0" err="1" smtClean="0"/>
            <a:t>chưa</a:t>
          </a:r>
          <a:r>
            <a:rPr lang="en-US" sz="2400" b="1" dirty="0" smtClean="0"/>
            <a:t> </a:t>
          </a:r>
          <a:r>
            <a:rPr lang="en-US" sz="2400" b="1" dirty="0" err="1" smtClean="0"/>
            <a:t>đồng</a:t>
          </a:r>
          <a:r>
            <a:rPr lang="en-US" sz="2400" b="1" dirty="0" smtClean="0"/>
            <a:t> </a:t>
          </a:r>
          <a:r>
            <a:rPr lang="en-US" sz="2400" b="1" dirty="0" err="1" smtClean="0"/>
            <a:t>bộ</a:t>
          </a:r>
          <a:endParaRPr lang="en-US" sz="2400" b="1" dirty="0"/>
        </a:p>
      </dgm:t>
    </dgm:pt>
    <dgm:pt modelId="{95DA8020-8E49-4F32-B955-AAD32809DE4F}" type="parTrans" cxnId="{C174A007-05F3-447D-9846-7F067BE95C9D}">
      <dgm:prSet/>
      <dgm:spPr/>
      <dgm:t>
        <a:bodyPr/>
        <a:lstStyle/>
        <a:p>
          <a:endParaRPr lang="en-US"/>
        </a:p>
      </dgm:t>
    </dgm:pt>
    <dgm:pt modelId="{83655F18-B861-4EDF-B733-A937FA53FC2B}" type="sibTrans" cxnId="{C174A007-05F3-447D-9846-7F067BE95C9D}">
      <dgm:prSet/>
      <dgm:spPr/>
      <dgm:t>
        <a:bodyPr/>
        <a:lstStyle/>
        <a:p>
          <a:endParaRPr lang="en-US"/>
        </a:p>
      </dgm:t>
    </dgm:pt>
    <dgm:pt modelId="{C4A3C114-5522-44F0-9025-F053C86D614E}">
      <dgm:prSet phldrT="[Text]"/>
      <dgm:spPr/>
      <dgm:t>
        <a:bodyPr/>
        <a:lstStyle/>
        <a:p>
          <a:r>
            <a:rPr lang="en-US" dirty="0"/>
            <a:t>Quy</a:t>
          </a:r>
          <a:r>
            <a:rPr lang="vi-VN" dirty="0"/>
            <a:t> định về nguồn dự phòng ngân sách (Điều 10) tại Luật ngân sách nhà nước chưa được đồng bộ </a:t>
          </a:r>
          <a:r>
            <a:rPr lang="vi-VN" dirty="0" smtClean="0"/>
            <a:t>với </a:t>
          </a:r>
          <a:r>
            <a:rPr lang="vi-VN" dirty="0"/>
            <a:t>mục đích sử dụng để chia sẻ rủi ro về doanh thu và cam kết khác của Nhà nước theo hợp đồng PPP (Điều 47, 82 Luật PPP)</a:t>
          </a:r>
          <a:endParaRPr lang="en-US" dirty="0"/>
        </a:p>
      </dgm:t>
    </dgm:pt>
    <dgm:pt modelId="{984316D2-1B54-4192-971C-356222AE8387}" type="parTrans" cxnId="{9BF230A2-1B31-490E-9AA3-121F698AC82E}">
      <dgm:prSet/>
      <dgm:spPr/>
      <dgm:t>
        <a:bodyPr/>
        <a:lstStyle/>
        <a:p>
          <a:endParaRPr lang="en-US"/>
        </a:p>
      </dgm:t>
    </dgm:pt>
    <dgm:pt modelId="{F84B2E98-ABB2-4ED5-BA1B-441502A94F59}" type="sibTrans" cxnId="{9BF230A2-1B31-490E-9AA3-121F698AC82E}">
      <dgm:prSet/>
      <dgm:spPr/>
      <dgm:t>
        <a:bodyPr/>
        <a:lstStyle/>
        <a:p>
          <a:endParaRPr lang="en-US"/>
        </a:p>
      </dgm:t>
    </dgm:pt>
    <dgm:pt modelId="{014F29A7-5FA8-4F15-B8E5-4C2B8FF4FA7F}">
      <dgm:prSet phldrT="[Text]"/>
      <dgm:spPr/>
      <dgm:t>
        <a:bodyPr/>
        <a:lstStyle/>
        <a:p>
          <a:r>
            <a:rPr lang="vi-VN" dirty="0"/>
            <a:t>Quy định về </a:t>
          </a:r>
          <a:r>
            <a:rPr lang="en-US" dirty="0" err="1" smtClean="0"/>
            <a:t>khai</a:t>
          </a:r>
          <a:r>
            <a:rPr lang="en-US" dirty="0" smtClean="0"/>
            <a:t> </a:t>
          </a:r>
          <a:r>
            <a:rPr lang="en-US" dirty="0" err="1" smtClean="0"/>
            <a:t>thác</a:t>
          </a:r>
          <a:r>
            <a:rPr lang="en-US" dirty="0" smtClean="0"/>
            <a:t> </a:t>
          </a:r>
          <a:r>
            <a:rPr lang="en-US" dirty="0" err="1" smtClean="0"/>
            <a:t>tài</a:t>
          </a:r>
          <a:r>
            <a:rPr lang="en-US" dirty="0" smtClean="0"/>
            <a:t> </a:t>
          </a:r>
          <a:r>
            <a:rPr lang="en-US" dirty="0" err="1" smtClean="0"/>
            <a:t>sản</a:t>
          </a:r>
          <a:r>
            <a:rPr lang="en-US" dirty="0" smtClean="0"/>
            <a:t> </a:t>
          </a:r>
          <a:r>
            <a:rPr lang="en-US" dirty="0" err="1" smtClean="0"/>
            <a:t>kết</a:t>
          </a:r>
          <a:r>
            <a:rPr lang="en-US" dirty="0" smtClean="0"/>
            <a:t> </a:t>
          </a:r>
          <a:r>
            <a:rPr lang="en-US" dirty="0" err="1" smtClean="0"/>
            <a:t>cấu</a:t>
          </a:r>
          <a:r>
            <a:rPr lang="en-US" dirty="0" smtClean="0"/>
            <a:t> </a:t>
          </a:r>
          <a:r>
            <a:rPr lang="en-US" dirty="0" err="1" smtClean="0"/>
            <a:t>hạ</a:t>
          </a:r>
          <a:r>
            <a:rPr lang="en-US" dirty="0" smtClean="0"/>
            <a:t> </a:t>
          </a:r>
          <a:r>
            <a:rPr lang="en-US" dirty="0" err="1" smtClean="0"/>
            <a:t>tầng</a:t>
          </a:r>
          <a:r>
            <a:rPr lang="en-US" dirty="0" smtClean="0"/>
            <a:t> </a:t>
          </a:r>
          <a:r>
            <a:rPr lang="en-US" dirty="0" err="1" smtClean="0"/>
            <a:t>tại</a:t>
          </a:r>
          <a:r>
            <a:rPr lang="vi-VN" dirty="0" smtClean="0"/>
            <a:t> </a:t>
          </a:r>
          <a:r>
            <a:rPr lang="vi-VN" dirty="0"/>
            <a:t>Luật Quản lý và sử dụng tài sản công </a:t>
          </a:r>
          <a:r>
            <a:rPr lang="en-US" dirty="0" smtClean="0"/>
            <a:t>(</a:t>
          </a:r>
          <a:r>
            <a:rPr lang="en-US" dirty="0" err="1" smtClean="0"/>
            <a:t>cho</a:t>
          </a:r>
          <a:r>
            <a:rPr lang="en-US" dirty="0" smtClean="0"/>
            <a:t> </a:t>
          </a:r>
          <a:r>
            <a:rPr lang="en-US" dirty="0" err="1" smtClean="0"/>
            <a:t>thuê</a:t>
          </a:r>
          <a:r>
            <a:rPr lang="en-US" dirty="0" smtClean="0"/>
            <a:t>, </a:t>
          </a:r>
          <a:r>
            <a:rPr lang="en-US" dirty="0" err="1" smtClean="0"/>
            <a:t>nhượng</a:t>
          </a:r>
          <a:r>
            <a:rPr lang="en-US" dirty="0" smtClean="0"/>
            <a:t> </a:t>
          </a:r>
          <a:r>
            <a:rPr lang="en-US" dirty="0" err="1" smtClean="0"/>
            <a:t>quyền</a:t>
          </a:r>
          <a:r>
            <a:rPr lang="en-US" dirty="0" smtClean="0"/>
            <a:t> </a:t>
          </a:r>
          <a:r>
            <a:rPr lang="en-US" dirty="0" err="1" smtClean="0"/>
            <a:t>thu</a:t>
          </a:r>
          <a:r>
            <a:rPr lang="en-US" dirty="0" smtClean="0"/>
            <a:t> </a:t>
          </a:r>
          <a:r>
            <a:rPr lang="en-US" dirty="0" err="1" smtClean="0"/>
            <a:t>phí</a:t>
          </a:r>
          <a:r>
            <a:rPr lang="en-US" dirty="0" smtClean="0"/>
            <a:t> </a:t>
          </a:r>
          <a:r>
            <a:rPr lang="en-US" dirty="0" err="1" smtClean="0"/>
            <a:t>tài</a:t>
          </a:r>
          <a:r>
            <a:rPr lang="en-US" dirty="0" smtClean="0"/>
            <a:t> </a:t>
          </a:r>
          <a:r>
            <a:rPr lang="en-US" dirty="0" err="1" smtClean="0"/>
            <a:t>sản</a:t>
          </a:r>
          <a:r>
            <a:rPr lang="en-US" dirty="0" smtClean="0"/>
            <a:t> </a:t>
          </a:r>
          <a:r>
            <a:rPr lang="en-US" dirty="0" err="1" smtClean="0"/>
            <a:t>sẵn</a:t>
          </a:r>
          <a:r>
            <a:rPr lang="en-US" dirty="0" smtClean="0"/>
            <a:t> </a:t>
          </a:r>
          <a:r>
            <a:rPr lang="en-US" dirty="0" err="1" smtClean="0"/>
            <a:t>có</a:t>
          </a:r>
          <a:r>
            <a:rPr lang="en-US" dirty="0" smtClean="0"/>
            <a:t> </a:t>
          </a:r>
          <a:r>
            <a:rPr lang="en-US" dirty="0" err="1" smtClean="0"/>
            <a:t>thông</a:t>
          </a:r>
          <a:r>
            <a:rPr lang="en-US" dirty="0" smtClean="0"/>
            <a:t> qua </a:t>
          </a:r>
          <a:r>
            <a:rPr lang="en-US" dirty="0" err="1" smtClean="0"/>
            <a:t>đấu</a:t>
          </a:r>
          <a:r>
            <a:rPr lang="en-US" dirty="0" smtClean="0"/>
            <a:t> </a:t>
          </a:r>
          <a:r>
            <a:rPr lang="en-US" dirty="0" err="1" smtClean="0"/>
            <a:t>giá</a:t>
          </a:r>
          <a:r>
            <a:rPr lang="en-US" dirty="0" smtClean="0"/>
            <a:t>), c</a:t>
          </a:r>
          <a:r>
            <a:rPr lang="vi-VN" dirty="0" smtClean="0"/>
            <a:t>hưa </a:t>
          </a:r>
          <a:r>
            <a:rPr lang="en-US" dirty="0" err="1" smtClean="0"/>
            <a:t>ghi</a:t>
          </a:r>
          <a:r>
            <a:rPr lang="en-US" dirty="0" smtClean="0"/>
            <a:t> </a:t>
          </a:r>
          <a:r>
            <a:rPr lang="en-US" dirty="0" err="1" smtClean="0"/>
            <a:t>nhận</a:t>
          </a:r>
          <a:r>
            <a:rPr lang="en-US" dirty="0" smtClean="0"/>
            <a:t> </a:t>
          </a:r>
          <a:r>
            <a:rPr lang="en-US" dirty="0" err="1" smtClean="0"/>
            <a:t>cơ</a:t>
          </a:r>
          <a:r>
            <a:rPr lang="en-US" dirty="0" smtClean="0"/>
            <a:t> </a:t>
          </a:r>
          <a:r>
            <a:rPr lang="en-US" dirty="0" err="1" smtClean="0"/>
            <a:t>chế</a:t>
          </a:r>
          <a:r>
            <a:rPr lang="en-US" dirty="0" smtClean="0"/>
            <a:t> PPP, </a:t>
          </a:r>
          <a:r>
            <a:rPr lang="en-US" dirty="0" err="1" smtClean="0"/>
            <a:t>loại</a:t>
          </a:r>
          <a:r>
            <a:rPr lang="en-US" dirty="0" smtClean="0"/>
            <a:t> </a:t>
          </a:r>
          <a:r>
            <a:rPr lang="en-US" dirty="0" err="1" smtClean="0"/>
            <a:t>hợp</a:t>
          </a:r>
          <a:r>
            <a:rPr lang="en-US" dirty="0" smtClean="0"/>
            <a:t> </a:t>
          </a:r>
          <a:r>
            <a:rPr lang="en-US" dirty="0" err="1" smtClean="0"/>
            <a:t>đồng</a:t>
          </a:r>
          <a:r>
            <a:rPr lang="en-US" dirty="0" smtClean="0"/>
            <a:t> O&amp;M</a:t>
          </a:r>
          <a:r>
            <a:rPr lang="vi-VN" dirty="0" smtClean="0"/>
            <a:t>.</a:t>
          </a:r>
          <a:endParaRPr lang="en-US" dirty="0"/>
        </a:p>
      </dgm:t>
    </dgm:pt>
    <dgm:pt modelId="{42FC78B8-F351-482C-BDE6-41891B662691}" type="parTrans" cxnId="{2258251A-2AA9-49D6-811B-9EA232CF1B3E}">
      <dgm:prSet/>
      <dgm:spPr/>
      <dgm:t>
        <a:bodyPr/>
        <a:lstStyle/>
        <a:p>
          <a:endParaRPr lang="en-US"/>
        </a:p>
      </dgm:t>
    </dgm:pt>
    <dgm:pt modelId="{F940359C-8AE8-4D08-906E-C2DF9294EF30}" type="sibTrans" cxnId="{2258251A-2AA9-49D6-811B-9EA232CF1B3E}">
      <dgm:prSet/>
      <dgm:spPr/>
      <dgm:t>
        <a:bodyPr/>
        <a:lstStyle/>
        <a:p>
          <a:endParaRPr lang="en-US"/>
        </a:p>
      </dgm:t>
    </dgm:pt>
    <dgm:pt modelId="{5DB529AF-CAF2-4C6D-9521-5198BAF3262E}">
      <dgm:prSet phldrT="[Text]"/>
      <dgm:spPr/>
      <dgm:t>
        <a:bodyPr/>
        <a:lstStyle/>
        <a:p>
          <a:r>
            <a:rPr lang="en-US" dirty="0"/>
            <a:t>P</a:t>
          </a:r>
          <a:r>
            <a:rPr lang="vi-VN" dirty="0"/>
            <a:t>háp luật chuyên ngành như điện lực, giáo dục, giáo dục đại học, cấp nước, xử lý nước thải, rác thải, hạ tầng công nghệ thông tin, y tế … còn chưa được </a:t>
          </a:r>
          <a:r>
            <a:rPr lang="en-US" dirty="0" err="1" smtClean="0"/>
            <a:t>hoàn</a:t>
          </a:r>
          <a:r>
            <a:rPr lang="en-US" dirty="0" smtClean="0"/>
            <a:t> </a:t>
          </a:r>
          <a:r>
            <a:rPr lang="en-US" dirty="0" err="1" smtClean="0"/>
            <a:t>thiện</a:t>
          </a:r>
          <a:r>
            <a:rPr lang="vi-VN" dirty="0" smtClean="0"/>
            <a:t> </a:t>
          </a:r>
          <a:r>
            <a:rPr lang="vi-VN" dirty="0"/>
            <a:t>để </a:t>
          </a:r>
          <a:r>
            <a:rPr lang="en-US" dirty="0" err="1" smtClean="0"/>
            <a:t>đáp</a:t>
          </a:r>
          <a:r>
            <a:rPr lang="en-US" dirty="0" smtClean="0"/>
            <a:t> </a:t>
          </a:r>
          <a:r>
            <a:rPr lang="en-US" dirty="0" err="1" smtClean="0"/>
            <a:t>ứng</a:t>
          </a:r>
          <a:r>
            <a:rPr lang="vi-VN" dirty="0" smtClean="0"/>
            <a:t> </a:t>
          </a:r>
          <a:r>
            <a:rPr lang="vi-VN" dirty="0"/>
            <a:t>yêu cầu </a:t>
          </a:r>
          <a:r>
            <a:rPr lang="en-US" dirty="0" err="1" smtClean="0"/>
            <a:t>của</a:t>
          </a:r>
          <a:r>
            <a:rPr lang="en-US" dirty="0" smtClean="0"/>
            <a:t> </a:t>
          </a:r>
          <a:r>
            <a:rPr lang="en-US" dirty="0" err="1" smtClean="0"/>
            <a:t>Luật</a:t>
          </a:r>
          <a:r>
            <a:rPr lang="en-US" dirty="0" smtClean="0"/>
            <a:t> PPP </a:t>
          </a:r>
          <a:r>
            <a:rPr lang="en-US" dirty="0" err="1" smtClean="0"/>
            <a:t>đối</a:t>
          </a:r>
          <a:r>
            <a:rPr lang="en-US" dirty="0" smtClean="0"/>
            <a:t> </a:t>
          </a:r>
          <a:r>
            <a:rPr lang="en-US" dirty="0" err="1" smtClean="0"/>
            <a:t>với</a:t>
          </a:r>
          <a:r>
            <a:rPr lang="en-US" dirty="0" smtClean="0"/>
            <a:t> </a:t>
          </a:r>
          <a:r>
            <a:rPr lang="en-US" dirty="0" err="1" smtClean="0"/>
            <a:t>từng</a:t>
          </a:r>
          <a:r>
            <a:rPr lang="en-US" dirty="0" smtClean="0"/>
            <a:t> </a:t>
          </a:r>
          <a:r>
            <a:rPr lang="en-US" dirty="0" err="1" smtClean="0"/>
            <a:t>lĩnh</a:t>
          </a:r>
          <a:r>
            <a:rPr lang="en-US" dirty="0" smtClean="0"/>
            <a:t> </a:t>
          </a:r>
          <a:r>
            <a:rPr lang="en-US" dirty="0" err="1" smtClean="0"/>
            <a:t>vực</a:t>
          </a:r>
          <a:r>
            <a:rPr lang="vi-VN" dirty="0" smtClean="0"/>
            <a:t>.</a:t>
          </a:r>
          <a:endParaRPr lang="en-US" dirty="0"/>
        </a:p>
      </dgm:t>
    </dgm:pt>
    <dgm:pt modelId="{274EF9BF-6BF0-4B0F-AEEF-F99F922191EA}" type="parTrans" cxnId="{AB4B2E16-171F-4A1D-A6F6-6F643CF403B8}">
      <dgm:prSet/>
      <dgm:spPr/>
      <dgm:t>
        <a:bodyPr/>
        <a:lstStyle/>
        <a:p>
          <a:endParaRPr lang="en-US"/>
        </a:p>
      </dgm:t>
    </dgm:pt>
    <dgm:pt modelId="{899EA3BC-3E14-4F7B-B90F-CB2C452D88A8}" type="sibTrans" cxnId="{AB4B2E16-171F-4A1D-A6F6-6F643CF403B8}">
      <dgm:prSet/>
      <dgm:spPr/>
      <dgm:t>
        <a:bodyPr/>
        <a:lstStyle/>
        <a:p>
          <a:endParaRPr lang="en-US"/>
        </a:p>
      </dgm:t>
    </dgm:pt>
    <dgm:pt modelId="{0F3BFA1F-E2FA-4104-AF4D-740BCEFE380A}" type="pres">
      <dgm:prSet presAssocID="{0F1E338A-E53C-4FBE-8208-98F260BB8695}" presName="hierChild1" presStyleCnt="0">
        <dgm:presLayoutVars>
          <dgm:chPref val="1"/>
          <dgm:dir/>
          <dgm:animOne val="branch"/>
          <dgm:animLvl val="lvl"/>
          <dgm:resizeHandles/>
        </dgm:presLayoutVars>
      </dgm:prSet>
      <dgm:spPr/>
      <dgm:t>
        <a:bodyPr/>
        <a:lstStyle/>
        <a:p>
          <a:endParaRPr lang="en-US"/>
        </a:p>
      </dgm:t>
    </dgm:pt>
    <dgm:pt modelId="{95913920-08C5-4568-8A80-9F217F42A163}" type="pres">
      <dgm:prSet presAssocID="{43597819-47A4-4FEC-9102-14DD18A2A52D}" presName="hierRoot1" presStyleCnt="0"/>
      <dgm:spPr/>
    </dgm:pt>
    <dgm:pt modelId="{B681DD76-241D-4AD5-B5F4-E44D1B0C2C72}" type="pres">
      <dgm:prSet presAssocID="{43597819-47A4-4FEC-9102-14DD18A2A52D}" presName="composite" presStyleCnt="0"/>
      <dgm:spPr/>
    </dgm:pt>
    <dgm:pt modelId="{C7002066-30BB-432F-A581-39B4AB950973}" type="pres">
      <dgm:prSet presAssocID="{43597819-47A4-4FEC-9102-14DD18A2A52D}" presName="background" presStyleLbl="node0" presStyleIdx="0" presStyleCnt="1"/>
      <dgm:spPr/>
    </dgm:pt>
    <dgm:pt modelId="{D2DE132C-824B-4E49-B821-DD66541556AA}" type="pres">
      <dgm:prSet presAssocID="{43597819-47A4-4FEC-9102-14DD18A2A52D}" presName="text" presStyleLbl="fgAcc0" presStyleIdx="0" presStyleCnt="1" custScaleY="42135">
        <dgm:presLayoutVars>
          <dgm:chPref val="3"/>
        </dgm:presLayoutVars>
      </dgm:prSet>
      <dgm:spPr/>
      <dgm:t>
        <a:bodyPr/>
        <a:lstStyle/>
        <a:p>
          <a:endParaRPr lang="en-US"/>
        </a:p>
      </dgm:t>
    </dgm:pt>
    <dgm:pt modelId="{3A63C38A-478C-46C8-B672-8A10F3E29BD9}" type="pres">
      <dgm:prSet presAssocID="{43597819-47A4-4FEC-9102-14DD18A2A52D}" presName="hierChild2" presStyleCnt="0"/>
      <dgm:spPr/>
    </dgm:pt>
    <dgm:pt modelId="{B17883C9-2A9F-4D29-BB14-A9BEE1F81ECB}" type="pres">
      <dgm:prSet presAssocID="{984316D2-1B54-4192-971C-356222AE8387}" presName="Name10" presStyleLbl="parChTrans1D2" presStyleIdx="0" presStyleCnt="3"/>
      <dgm:spPr/>
      <dgm:t>
        <a:bodyPr/>
        <a:lstStyle/>
        <a:p>
          <a:endParaRPr lang="en-US"/>
        </a:p>
      </dgm:t>
    </dgm:pt>
    <dgm:pt modelId="{4D95A6F6-DE1C-4317-9D46-14E6391930DF}" type="pres">
      <dgm:prSet presAssocID="{C4A3C114-5522-44F0-9025-F053C86D614E}" presName="hierRoot2" presStyleCnt="0"/>
      <dgm:spPr/>
    </dgm:pt>
    <dgm:pt modelId="{C62C112B-1594-4C35-BBD4-2F6D1FADD87B}" type="pres">
      <dgm:prSet presAssocID="{C4A3C114-5522-44F0-9025-F053C86D614E}" presName="composite2" presStyleCnt="0"/>
      <dgm:spPr/>
    </dgm:pt>
    <dgm:pt modelId="{DBCE78E1-A105-4DCA-96EF-18CBC0731671}" type="pres">
      <dgm:prSet presAssocID="{C4A3C114-5522-44F0-9025-F053C86D614E}" presName="background2" presStyleLbl="node2" presStyleIdx="0" presStyleCnt="3"/>
      <dgm:spPr/>
    </dgm:pt>
    <dgm:pt modelId="{43571F35-BBE3-488E-BDC9-81E74CF352C1}" type="pres">
      <dgm:prSet presAssocID="{C4A3C114-5522-44F0-9025-F053C86D614E}" presName="text2" presStyleLbl="fgAcc2" presStyleIdx="0" presStyleCnt="3" custLinFactNeighborX="-1224">
        <dgm:presLayoutVars>
          <dgm:chPref val="3"/>
        </dgm:presLayoutVars>
      </dgm:prSet>
      <dgm:spPr/>
      <dgm:t>
        <a:bodyPr/>
        <a:lstStyle/>
        <a:p>
          <a:endParaRPr lang="en-US"/>
        </a:p>
      </dgm:t>
    </dgm:pt>
    <dgm:pt modelId="{F103C209-1F47-483E-8705-F4982F6750D5}" type="pres">
      <dgm:prSet presAssocID="{C4A3C114-5522-44F0-9025-F053C86D614E}" presName="hierChild3" presStyleCnt="0"/>
      <dgm:spPr/>
    </dgm:pt>
    <dgm:pt modelId="{35D52CAA-CC24-4280-9125-A8113D09E2FA}" type="pres">
      <dgm:prSet presAssocID="{42FC78B8-F351-482C-BDE6-41891B662691}" presName="Name10" presStyleLbl="parChTrans1D2" presStyleIdx="1" presStyleCnt="3"/>
      <dgm:spPr/>
      <dgm:t>
        <a:bodyPr/>
        <a:lstStyle/>
        <a:p>
          <a:endParaRPr lang="en-US"/>
        </a:p>
      </dgm:t>
    </dgm:pt>
    <dgm:pt modelId="{D295D7CC-FC9B-4B7E-B2D1-AC9C9BBD6E0A}" type="pres">
      <dgm:prSet presAssocID="{014F29A7-5FA8-4F15-B8E5-4C2B8FF4FA7F}" presName="hierRoot2" presStyleCnt="0"/>
      <dgm:spPr/>
    </dgm:pt>
    <dgm:pt modelId="{F25B62D9-BDF7-47B5-B1D6-1029DA5A8260}" type="pres">
      <dgm:prSet presAssocID="{014F29A7-5FA8-4F15-B8E5-4C2B8FF4FA7F}" presName="composite2" presStyleCnt="0"/>
      <dgm:spPr/>
    </dgm:pt>
    <dgm:pt modelId="{C5D93D5A-043E-43D5-B7AB-1A9FD3EA549A}" type="pres">
      <dgm:prSet presAssocID="{014F29A7-5FA8-4F15-B8E5-4C2B8FF4FA7F}" presName="background2" presStyleLbl="node2" presStyleIdx="1" presStyleCnt="3"/>
      <dgm:spPr/>
    </dgm:pt>
    <dgm:pt modelId="{0BC9716B-8EB0-47AC-B04D-13E0E9E7BAD5}" type="pres">
      <dgm:prSet presAssocID="{014F29A7-5FA8-4F15-B8E5-4C2B8FF4FA7F}" presName="text2" presStyleLbl="fgAcc2" presStyleIdx="1" presStyleCnt="3">
        <dgm:presLayoutVars>
          <dgm:chPref val="3"/>
        </dgm:presLayoutVars>
      </dgm:prSet>
      <dgm:spPr/>
      <dgm:t>
        <a:bodyPr/>
        <a:lstStyle/>
        <a:p>
          <a:endParaRPr lang="en-US"/>
        </a:p>
      </dgm:t>
    </dgm:pt>
    <dgm:pt modelId="{0E08759E-511A-4768-8F1E-A1A2CC76BE74}" type="pres">
      <dgm:prSet presAssocID="{014F29A7-5FA8-4F15-B8E5-4C2B8FF4FA7F}" presName="hierChild3" presStyleCnt="0"/>
      <dgm:spPr/>
    </dgm:pt>
    <dgm:pt modelId="{2E61DEFC-B209-4ACC-A3D5-9E81844B7B45}" type="pres">
      <dgm:prSet presAssocID="{274EF9BF-6BF0-4B0F-AEEF-F99F922191EA}" presName="Name10" presStyleLbl="parChTrans1D2" presStyleIdx="2" presStyleCnt="3"/>
      <dgm:spPr/>
      <dgm:t>
        <a:bodyPr/>
        <a:lstStyle/>
        <a:p>
          <a:endParaRPr lang="en-US"/>
        </a:p>
      </dgm:t>
    </dgm:pt>
    <dgm:pt modelId="{F5FD2E18-9CE8-4F7A-BE27-C2AFE5198B69}" type="pres">
      <dgm:prSet presAssocID="{5DB529AF-CAF2-4C6D-9521-5198BAF3262E}" presName="hierRoot2" presStyleCnt="0"/>
      <dgm:spPr/>
    </dgm:pt>
    <dgm:pt modelId="{18233790-3DDA-4777-8ED1-9BAF69E4ACDA}" type="pres">
      <dgm:prSet presAssocID="{5DB529AF-CAF2-4C6D-9521-5198BAF3262E}" presName="composite2" presStyleCnt="0"/>
      <dgm:spPr/>
    </dgm:pt>
    <dgm:pt modelId="{85B23D9A-674D-40E9-A941-1A1CB781D4F6}" type="pres">
      <dgm:prSet presAssocID="{5DB529AF-CAF2-4C6D-9521-5198BAF3262E}" presName="background2" presStyleLbl="node2" presStyleIdx="2" presStyleCnt="3"/>
      <dgm:spPr/>
    </dgm:pt>
    <dgm:pt modelId="{DA1D4C18-CBE2-4972-A347-BD01C722B8C6}" type="pres">
      <dgm:prSet presAssocID="{5DB529AF-CAF2-4C6D-9521-5198BAF3262E}" presName="text2" presStyleLbl="fgAcc2" presStyleIdx="2" presStyleCnt="3">
        <dgm:presLayoutVars>
          <dgm:chPref val="3"/>
        </dgm:presLayoutVars>
      </dgm:prSet>
      <dgm:spPr/>
      <dgm:t>
        <a:bodyPr/>
        <a:lstStyle/>
        <a:p>
          <a:endParaRPr lang="en-US"/>
        </a:p>
      </dgm:t>
    </dgm:pt>
    <dgm:pt modelId="{27848C3D-0987-4995-8DB1-4B7C577699F1}" type="pres">
      <dgm:prSet presAssocID="{5DB529AF-CAF2-4C6D-9521-5198BAF3262E}" presName="hierChild3" presStyleCnt="0"/>
      <dgm:spPr/>
    </dgm:pt>
  </dgm:ptLst>
  <dgm:cxnLst>
    <dgm:cxn modelId="{4906BDFD-E83E-4EAB-9D7B-C661D357D7DE}" type="presOf" srcId="{274EF9BF-6BF0-4B0F-AEEF-F99F922191EA}" destId="{2E61DEFC-B209-4ACC-A3D5-9E81844B7B45}" srcOrd="0" destOrd="0" presId="urn:microsoft.com/office/officeart/2005/8/layout/hierarchy1"/>
    <dgm:cxn modelId="{9BF230A2-1B31-490E-9AA3-121F698AC82E}" srcId="{43597819-47A4-4FEC-9102-14DD18A2A52D}" destId="{C4A3C114-5522-44F0-9025-F053C86D614E}" srcOrd="0" destOrd="0" parTransId="{984316D2-1B54-4192-971C-356222AE8387}" sibTransId="{F84B2E98-ABB2-4ED5-BA1B-441502A94F59}"/>
    <dgm:cxn modelId="{A8183EB4-348C-4272-A5FC-1CAB619BEB32}" type="presOf" srcId="{5DB529AF-CAF2-4C6D-9521-5198BAF3262E}" destId="{DA1D4C18-CBE2-4972-A347-BD01C722B8C6}" srcOrd="0" destOrd="0" presId="urn:microsoft.com/office/officeart/2005/8/layout/hierarchy1"/>
    <dgm:cxn modelId="{66A1F1C1-A0AA-43FB-AC99-A9B7AF40E8E7}" type="presOf" srcId="{42FC78B8-F351-482C-BDE6-41891B662691}" destId="{35D52CAA-CC24-4280-9125-A8113D09E2FA}" srcOrd="0" destOrd="0" presId="urn:microsoft.com/office/officeart/2005/8/layout/hierarchy1"/>
    <dgm:cxn modelId="{5B0D7C78-DA7B-4877-AEAA-6A20FDF300E2}" type="presOf" srcId="{C4A3C114-5522-44F0-9025-F053C86D614E}" destId="{43571F35-BBE3-488E-BDC9-81E74CF352C1}" srcOrd="0" destOrd="0" presId="urn:microsoft.com/office/officeart/2005/8/layout/hierarchy1"/>
    <dgm:cxn modelId="{1C0298EC-7490-4CC1-BCB1-088E539A9D70}" type="presOf" srcId="{43597819-47A4-4FEC-9102-14DD18A2A52D}" destId="{D2DE132C-824B-4E49-B821-DD66541556AA}" srcOrd="0" destOrd="0" presId="urn:microsoft.com/office/officeart/2005/8/layout/hierarchy1"/>
    <dgm:cxn modelId="{4C046C5F-E24E-4811-B8E2-668B04AD3986}" type="presOf" srcId="{0F1E338A-E53C-4FBE-8208-98F260BB8695}" destId="{0F3BFA1F-E2FA-4104-AF4D-740BCEFE380A}" srcOrd="0" destOrd="0" presId="urn:microsoft.com/office/officeart/2005/8/layout/hierarchy1"/>
    <dgm:cxn modelId="{AB4B2E16-171F-4A1D-A6F6-6F643CF403B8}" srcId="{43597819-47A4-4FEC-9102-14DD18A2A52D}" destId="{5DB529AF-CAF2-4C6D-9521-5198BAF3262E}" srcOrd="2" destOrd="0" parTransId="{274EF9BF-6BF0-4B0F-AEEF-F99F922191EA}" sibTransId="{899EA3BC-3E14-4F7B-B90F-CB2C452D88A8}"/>
    <dgm:cxn modelId="{C174A007-05F3-447D-9846-7F067BE95C9D}" srcId="{0F1E338A-E53C-4FBE-8208-98F260BB8695}" destId="{43597819-47A4-4FEC-9102-14DD18A2A52D}" srcOrd="0" destOrd="0" parTransId="{95DA8020-8E49-4F32-B955-AAD32809DE4F}" sibTransId="{83655F18-B861-4EDF-B733-A937FA53FC2B}"/>
    <dgm:cxn modelId="{2258251A-2AA9-49D6-811B-9EA232CF1B3E}" srcId="{43597819-47A4-4FEC-9102-14DD18A2A52D}" destId="{014F29A7-5FA8-4F15-B8E5-4C2B8FF4FA7F}" srcOrd="1" destOrd="0" parTransId="{42FC78B8-F351-482C-BDE6-41891B662691}" sibTransId="{F940359C-8AE8-4D08-906E-C2DF9294EF30}"/>
    <dgm:cxn modelId="{66BFCE73-E4F1-4029-8046-EAFDC5679467}" type="presOf" srcId="{984316D2-1B54-4192-971C-356222AE8387}" destId="{B17883C9-2A9F-4D29-BB14-A9BEE1F81ECB}" srcOrd="0" destOrd="0" presId="urn:microsoft.com/office/officeart/2005/8/layout/hierarchy1"/>
    <dgm:cxn modelId="{268E72AF-9A48-4115-A262-E8AA86BDB144}" type="presOf" srcId="{014F29A7-5FA8-4F15-B8E5-4C2B8FF4FA7F}" destId="{0BC9716B-8EB0-47AC-B04D-13E0E9E7BAD5}" srcOrd="0" destOrd="0" presId="urn:microsoft.com/office/officeart/2005/8/layout/hierarchy1"/>
    <dgm:cxn modelId="{4C5B4BF5-76F9-4492-A01E-3DADD92EE2DF}" type="presParOf" srcId="{0F3BFA1F-E2FA-4104-AF4D-740BCEFE380A}" destId="{95913920-08C5-4568-8A80-9F217F42A163}" srcOrd="0" destOrd="0" presId="urn:microsoft.com/office/officeart/2005/8/layout/hierarchy1"/>
    <dgm:cxn modelId="{87B25FB3-C56E-4EAF-982C-40F51E56346B}" type="presParOf" srcId="{95913920-08C5-4568-8A80-9F217F42A163}" destId="{B681DD76-241D-4AD5-B5F4-E44D1B0C2C72}" srcOrd="0" destOrd="0" presId="urn:microsoft.com/office/officeart/2005/8/layout/hierarchy1"/>
    <dgm:cxn modelId="{37FC79B9-C40B-4000-8E41-DEE32E7A0727}" type="presParOf" srcId="{B681DD76-241D-4AD5-B5F4-E44D1B0C2C72}" destId="{C7002066-30BB-432F-A581-39B4AB950973}" srcOrd="0" destOrd="0" presId="urn:microsoft.com/office/officeart/2005/8/layout/hierarchy1"/>
    <dgm:cxn modelId="{13F9481A-D2B1-4944-BA03-B2676DE769FA}" type="presParOf" srcId="{B681DD76-241D-4AD5-B5F4-E44D1B0C2C72}" destId="{D2DE132C-824B-4E49-B821-DD66541556AA}" srcOrd="1" destOrd="0" presId="urn:microsoft.com/office/officeart/2005/8/layout/hierarchy1"/>
    <dgm:cxn modelId="{6942BFAA-B00D-4A66-BC96-36849C886525}" type="presParOf" srcId="{95913920-08C5-4568-8A80-9F217F42A163}" destId="{3A63C38A-478C-46C8-B672-8A10F3E29BD9}" srcOrd="1" destOrd="0" presId="urn:microsoft.com/office/officeart/2005/8/layout/hierarchy1"/>
    <dgm:cxn modelId="{B3C44601-619B-47D7-BDA4-892BE9CC723F}" type="presParOf" srcId="{3A63C38A-478C-46C8-B672-8A10F3E29BD9}" destId="{B17883C9-2A9F-4D29-BB14-A9BEE1F81ECB}" srcOrd="0" destOrd="0" presId="urn:microsoft.com/office/officeart/2005/8/layout/hierarchy1"/>
    <dgm:cxn modelId="{28DC7F32-9C9E-47A2-AF52-BEA14BC71BA0}" type="presParOf" srcId="{3A63C38A-478C-46C8-B672-8A10F3E29BD9}" destId="{4D95A6F6-DE1C-4317-9D46-14E6391930DF}" srcOrd="1" destOrd="0" presId="urn:microsoft.com/office/officeart/2005/8/layout/hierarchy1"/>
    <dgm:cxn modelId="{92B52D23-6B09-42F0-9A77-6AF5FF8DF9E0}" type="presParOf" srcId="{4D95A6F6-DE1C-4317-9D46-14E6391930DF}" destId="{C62C112B-1594-4C35-BBD4-2F6D1FADD87B}" srcOrd="0" destOrd="0" presId="urn:microsoft.com/office/officeart/2005/8/layout/hierarchy1"/>
    <dgm:cxn modelId="{93C66A76-AF9C-46BD-ADB0-5A40DEC5290B}" type="presParOf" srcId="{C62C112B-1594-4C35-BBD4-2F6D1FADD87B}" destId="{DBCE78E1-A105-4DCA-96EF-18CBC0731671}" srcOrd="0" destOrd="0" presId="urn:microsoft.com/office/officeart/2005/8/layout/hierarchy1"/>
    <dgm:cxn modelId="{9D72C733-213C-4867-AC9B-07CC2F371FF2}" type="presParOf" srcId="{C62C112B-1594-4C35-BBD4-2F6D1FADD87B}" destId="{43571F35-BBE3-488E-BDC9-81E74CF352C1}" srcOrd="1" destOrd="0" presId="urn:microsoft.com/office/officeart/2005/8/layout/hierarchy1"/>
    <dgm:cxn modelId="{3261B626-8F9D-450D-9B59-A0A1F13ACAF7}" type="presParOf" srcId="{4D95A6F6-DE1C-4317-9D46-14E6391930DF}" destId="{F103C209-1F47-483E-8705-F4982F6750D5}" srcOrd="1" destOrd="0" presId="urn:microsoft.com/office/officeart/2005/8/layout/hierarchy1"/>
    <dgm:cxn modelId="{34AD285A-13CE-41D4-8B20-86ACE18BE1C2}" type="presParOf" srcId="{3A63C38A-478C-46C8-B672-8A10F3E29BD9}" destId="{35D52CAA-CC24-4280-9125-A8113D09E2FA}" srcOrd="2" destOrd="0" presId="urn:microsoft.com/office/officeart/2005/8/layout/hierarchy1"/>
    <dgm:cxn modelId="{F159EB57-1884-43DE-BDD4-6792727BBC43}" type="presParOf" srcId="{3A63C38A-478C-46C8-B672-8A10F3E29BD9}" destId="{D295D7CC-FC9B-4B7E-B2D1-AC9C9BBD6E0A}" srcOrd="3" destOrd="0" presId="urn:microsoft.com/office/officeart/2005/8/layout/hierarchy1"/>
    <dgm:cxn modelId="{BD5E725C-B72C-4F1C-8AED-3D3B35C8A5F6}" type="presParOf" srcId="{D295D7CC-FC9B-4B7E-B2D1-AC9C9BBD6E0A}" destId="{F25B62D9-BDF7-47B5-B1D6-1029DA5A8260}" srcOrd="0" destOrd="0" presId="urn:microsoft.com/office/officeart/2005/8/layout/hierarchy1"/>
    <dgm:cxn modelId="{9DE4612C-1625-45F7-8FC3-B4871E33D094}" type="presParOf" srcId="{F25B62D9-BDF7-47B5-B1D6-1029DA5A8260}" destId="{C5D93D5A-043E-43D5-B7AB-1A9FD3EA549A}" srcOrd="0" destOrd="0" presId="urn:microsoft.com/office/officeart/2005/8/layout/hierarchy1"/>
    <dgm:cxn modelId="{2DA4FE36-2241-490C-89D5-B5853BDF970E}" type="presParOf" srcId="{F25B62D9-BDF7-47B5-B1D6-1029DA5A8260}" destId="{0BC9716B-8EB0-47AC-B04D-13E0E9E7BAD5}" srcOrd="1" destOrd="0" presId="urn:microsoft.com/office/officeart/2005/8/layout/hierarchy1"/>
    <dgm:cxn modelId="{06BD1B08-0DFC-477A-9338-1FB85FD38684}" type="presParOf" srcId="{D295D7CC-FC9B-4B7E-B2D1-AC9C9BBD6E0A}" destId="{0E08759E-511A-4768-8F1E-A1A2CC76BE74}" srcOrd="1" destOrd="0" presId="urn:microsoft.com/office/officeart/2005/8/layout/hierarchy1"/>
    <dgm:cxn modelId="{D31CB972-72B4-4552-BEF2-4659969B2547}" type="presParOf" srcId="{3A63C38A-478C-46C8-B672-8A10F3E29BD9}" destId="{2E61DEFC-B209-4ACC-A3D5-9E81844B7B45}" srcOrd="4" destOrd="0" presId="urn:microsoft.com/office/officeart/2005/8/layout/hierarchy1"/>
    <dgm:cxn modelId="{EA8B462B-3B23-4435-83FD-6105C75CA543}" type="presParOf" srcId="{3A63C38A-478C-46C8-B672-8A10F3E29BD9}" destId="{F5FD2E18-9CE8-4F7A-BE27-C2AFE5198B69}" srcOrd="5" destOrd="0" presId="urn:microsoft.com/office/officeart/2005/8/layout/hierarchy1"/>
    <dgm:cxn modelId="{F82D3905-DD55-479B-AB1D-EB7C923BB6E9}" type="presParOf" srcId="{F5FD2E18-9CE8-4F7A-BE27-C2AFE5198B69}" destId="{18233790-3DDA-4777-8ED1-9BAF69E4ACDA}" srcOrd="0" destOrd="0" presId="urn:microsoft.com/office/officeart/2005/8/layout/hierarchy1"/>
    <dgm:cxn modelId="{0635A071-B633-412E-92D8-51F1731E76DF}" type="presParOf" srcId="{18233790-3DDA-4777-8ED1-9BAF69E4ACDA}" destId="{85B23D9A-674D-40E9-A941-1A1CB781D4F6}" srcOrd="0" destOrd="0" presId="urn:microsoft.com/office/officeart/2005/8/layout/hierarchy1"/>
    <dgm:cxn modelId="{1AB54F57-A6AE-4748-ADBE-12D27C87264C}" type="presParOf" srcId="{18233790-3DDA-4777-8ED1-9BAF69E4ACDA}" destId="{DA1D4C18-CBE2-4972-A347-BD01C722B8C6}" srcOrd="1" destOrd="0" presId="urn:microsoft.com/office/officeart/2005/8/layout/hierarchy1"/>
    <dgm:cxn modelId="{654F1526-F7B3-4C75-814E-6C09EE071C5C}" type="presParOf" srcId="{F5FD2E18-9CE8-4F7A-BE27-C2AFE5198B69}" destId="{27848C3D-0987-4995-8DB1-4B7C577699F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1E338A-E53C-4FBE-8208-98F260BB869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3597819-47A4-4FEC-9102-14DD18A2A52D}">
      <dgm:prSet phldrT="[Text]" custT="1"/>
      <dgm:spPr/>
      <dgm:t>
        <a:bodyPr/>
        <a:lstStyle/>
        <a:p>
          <a:r>
            <a:rPr lang="en-US" sz="2400" b="1" dirty="0" err="1" smtClean="0"/>
            <a:t>Vướng</a:t>
          </a:r>
          <a:r>
            <a:rPr lang="en-US" sz="2400" b="1" dirty="0" smtClean="0"/>
            <a:t> </a:t>
          </a:r>
          <a:r>
            <a:rPr lang="en-US" sz="2400" b="1" dirty="0" err="1" smtClean="0"/>
            <a:t>mắc</a:t>
          </a:r>
          <a:r>
            <a:rPr lang="en-US" sz="2400" b="1" dirty="0" smtClean="0"/>
            <a:t> </a:t>
          </a:r>
          <a:r>
            <a:rPr lang="en-US" sz="2400" b="1" dirty="0" err="1" smtClean="0"/>
            <a:t>phát</a:t>
          </a:r>
          <a:r>
            <a:rPr lang="en-US" sz="2400" b="1" dirty="0" smtClean="0"/>
            <a:t> </a:t>
          </a:r>
          <a:r>
            <a:rPr lang="en-US" sz="2400" b="1" dirty="0" err="1" smtClean="0"/>
            <a:t>sinh</a:t>
          </a:r>
          <a:endParaRPr lang="en-US" sz="2400" b="1" dirty="0"/>
        </a:p>
      </dgm:t>
    </dgm:pt>
    <dgm:pt modelId="{95DA8020-8E49-4F32-B955-AAD32809DE4F}" type="parTrans" cxnId="{C174A007-05F3-447D-9846-7F067BE95C9D}">
      <dgm:prSet/>
      <dgm:spPr/>
      <dgm:t>
        <a:bodyPr/>
        <a:lstStyle/>
        <a:p>
          <a:endParaRPr lang="en-US"/>
        </a:p>
      </dgm:t>
    </dgm:pt>
    <dgm:pt modelId="{83655F18-B861-4EDF-B733-A937FA53FC2B}" type="sibTrans" cxnId="{C174A007-05F3-447D-9846-7F067BE95C9D}">
      <dgm:prSet/>
      <dgm:spPr/>
      <dgm:t>
        <a:bodyPr/>
        <a:lstStyle/>
        <a:p>
          <a:endParaRPr lang="en-US"/>
        </a:p>
      </dgm:t>
    </dgm:pt>
    <dgm:pt modelId="{C4A3C114-5522-44F0-9025-F053C86D614E}">
      <dgm:prSet phldrT="[Text]"/>
      <dgm:spPr/>
      <dgm:t>
        <a:bodyPr/>
        <a:lstStyle/>
        <a:p>
          <a:r>
            <a:rPr lang="en-US" dirty="0" smtClean="0"/>
            <a:t>05 </a:t>
          </a:r>
          <a:r>
            <a:rPr lang="en-US" dirty="0" err="1" smtClean="0"/>
            <a:t>nhóm</a:t>
          </a:r>
          <a:r>
            <a:rPr lang="en-US" dirty="0" smtClean="0"/>
            <a:t> </a:t>
          </a:r>
          <a:r>
            <a:rPr lang="en-US" dirty="0" err="1" smtClean="0"/>
            <a:t>vấn</a:t>
          </a:r>
          <a:r>
            <a:rPr lang="en-US" dirty="0" smtClean="0"/>
            <a:t> </a:t>
          </a:r>
          <a:r>
            <a:rPr lang="en-US" dirty="0" err="1" smtClean="0"/>
            <a:t>đề</a:t>
          </a:r>
          <a:r>
            <a:rPr lang="en-US" dirty="0" smtClean="0"/>
            <a:t> </a:t>
          </a:r>
          <a:r>
            <a:rPr lang="en-US" dirty="0" err="1" smtClean="0"/>
            <a:t>liên</a:t>
          </a:r>
          <a:r>
            <a:rPr lang="en-US" dirty="0" smtClean="0"/>
            <a:t> </a:t>
          </a:r>
          <a:r>
            <a:rPr lang="en-US" dirty="0" err="1" smtClean="0"/>
            <a:t>quan</a:t>
          </a:r>
          <a:r>
            <a:rPr lang="en-US" dirty="0" smtClean="0"/>
            <a:t> </a:t>
          </a:r>
          <a:r>
            <a:rPr lang="en-US" dirty="0" err="1" smtClean="0"/>
            <a:t>tới</a:t>
          </a:r>
          <a:r>
            <a:rPr lang="en-US" dirty="0" smtClean="0"/>
            <a:t> </a:t>
          </a:r>
          <a:r>
            <a:rPr lang="en-US" dirty="0" err="1" smtClean="0"/>
            <a:t>Luật</a:t>
          </a:r>
          <a:r>
            <a:rPr lang="en-US" dirty="0" smtClean="0"/>
            <a:t> PPP (</a:t>
          </a:r>
          <a:r>
            <a:rPr lang="en-US" dirty="0" err="1" smtClean="0"/>
            <a:t>hạn</a:t>
          </a:r>
          <a:r>
            <a:rPr lang="en-US" dirty="0" smtClean="0"/>
            <a:t> </a:t>
          </a:r>
          <a:r>
            <a:rPr lang="en-US" dirty="0" err="1" smtClean="0"/>
            <a:t>mức</a:t>
          </a:r>
          <a:r>
            <a:rPr lang="en-US" dirty="0" smtClean="0"/>
            <a:t> </a:t>
          </a:r>
          <a:r>
            <a:rPr lang="en-US" dirty="0" err="1" smtClean="0"/>
            <a:t>vốn</a:t>
          </a:r>
          <a:r>
            <a:rPr lang="en-US" dirty="0" smtClean="0"/>
            <a:t> </a:t>
          </a:r>
          <a:r>
            <a:rPr lang="en-US" dirty="0" err="1" smtClean="0"/>
            <a:t>nhà</a:t>
          </a:r>
          <a:r>
            <a:rPr lang="en-US" dirty="0" smtClean="0"/>
            <a:t> </a:t>
          </a:r>
          <a:r>
            <a:rPr lang="en-US" dirty="0" err="1" smtClean="0"/>
            <a:t>nước</a:t>
          </a:r>
          <a:r>
            <a:rPr lang="en-US" dirty="0" smtClean="0"/>
            <a:t>; </a:t>
          </a:r>
          <a:r>
            <a:rPr lang="en-US" dirty="0" err="1" smtClean="0"/>
            <a:t>lĩnh</a:t>
          </a:r>
          <a:r>
            <a:rPr lang="en-US" dirty="0" smtClean="0"/>
            <a:t> </a:t>
          </a:r>
          <a:r>
            <a:rPr lang="en-US" dirty="0" err="1" smtClean="0"/>
            <a:t>vực</a:t>
          </a:r>
          <a:r>
            <a:rPr lang="en-US" dirty="0" smtClean="0"/>
            <a:t> </a:t>
          </a:r>
          <a:r>
            <a:rPr lang="en-US" dirty="0" err="1" smtClean="0"/>
            <a:t>đầu</a:t>
          </a:r>
          <a:r>
            <a:rPr lang="en-US" dirty="0" smtClean="0"/>
            <a:t> </a:t>
          </a:r>
          <a:r>
            <a:rPr lang="en-US" dirty="0" err="1" smtClean="0"/>
            <a:t>tư</a:t>
          </a:r>
          <a:r>
            <a:rPr lang="en-US" dirty="0" smtClean="0"/>
            <a:t>; BOT </a:t>
          </a:r>
          <a:r>
            <a:rPr lang="en-US" dirty="0" err="1" smtClean="0"/>
            <a:t>trên</a:t>
          </a:r>
          <a:r>
            <a:rPr lang="en-US" dirty="0" smtClean="0"/>
            <a:t> </a:t>
          </a:r>
          <a:r>
            <a:rPr lang="en-US" dirty="0" err="1" smtClean="0"/>
            <a:t>đường</a:t>
          </a:r>
          <a:r>
            <a:rPr lang="en-US" dirty="0" smtClean="0"/>
            <a:t> </a:t>
          </a:r>
          <a:r>
            <a:rPr lang="en-US" dirty="0" err="1" smtClean="0"/>
            <a:t>hiện</a:t>
          </a:r>
          <a:r>
            <a:rPr lang="en-US" dirty="0" smtClean="0"/>
            <a:t> </a:t>
          </a:r>
          <a:r>
            <a:rPr lang="en-US" dirty="0" err="1" smtClean="0"/>
            <a:t>hữu</a:t>
          </a:r>
          <a:r>
            <a:rPr lang="en-US" dirty="0" smtClean="0"/>
            <a:t>; chi </a:t>
          </a:r>
          <a:r>
            <a:rPr lang="en-US" dirty="0" err="1" smtClean="0"/>
            <a:t>phí</a:t>
          </a:r>
          <a:r>
            <a:rPr lang="en-US" dirty="0" smtClean="0"/>
            <a:t> </a:t>
          </a:r>
          <a:r>
            <a:rPr lang="en-US" dirty="0" err="1" smtClean="0"/>
            <a:t>xử</a:t>
          </a:r>
          <a:r>
            <a:rPr lang="en-US" dirty="0" smtClean="0"/>
            <a:t> </a:t>
          </a:r>
          <a:r>
            <a:rPr lang="en-US" dirty="0" err="1" smtClean="0"/>
            <a:t>lý</a:t>
          </a:r>
          <a:r>
            <a:rPr lang="en-US" dirty="0" smtClean="0"/>
            <a:t> </a:t>
          </a:r>
          <a:r>
            <a:rPr lang="en-US" dirty="0" err="1" smtClean="0"/>
            <a:t>giảm</a:t>
          </a:r>
          <a:r>
            <a:rPr lang="en-US" dirty="0" smtClean="0"/>
            <a:t> </a:t>
          </a:r>
          <a:r>
            <a:rPr lang="en-US" dirty="0" err="1" smtClean="0"/>
            <a:t>doanh</a:t>
          </a:r>
          <a:r>
            <a:rPr lang="en-US" dirty="0" smtClean="0"/>
            <a:t> </a:t>
          </a:r>
          <a:r>
            <a:rPr lang="en-US" dirty="0" err="1" smtClean="0"/>
            <a:t>thu</a:t>
          </a:r>
          <a:r>
            <a:rPr lang="en-US" dirty="0" smtClean="0"/>
            <a:t>; chi </a:t>
          </a:r>
          <a:r>
            <a:rPr lang="en-US" dirty="0" err="1" smtClean="0"/>
            <a:t>phí</a:t>
          </a:r>
          <a:r>
            <a:rPr lang="en-US" dirty="0" smtClean="0"/>
            <a:t> </a:t>
          </a:r>
          <a:r>
            <a:rPr lang="en-US" dirty="0" err="1" smtClean="0"/>
            <a:t>chấm</a:t>
          </a:r>
          <a:r>
            <a:rPr lang="en-US" dirty="0" smtClean="0"/>
            <a:t> </a:t>
          </a:r>
          <a:r>
            <a:rPr lang="en-US" dirty="0" err="1" smtClean="0"/>
            <a:t>dứt</a:t>
          </a:r>
          <a:r>
            <a:rPr lang="en-US" dirty="0" smtClean="0"/>
            <a:t> </a:t>
          </a:r>
          <a:r>
            <a:rPr lang="en-US" dirty="0" err="1" smtClean="0"/>
            <a:t>hợp</a:t>
          </a:r>
          <a:r>
            <a:rPr lang="en-US" dirty="0" smtClean="0"/>
            <a:t> </a:t>
          </a:r>
          <a:r>
            <a:rPr lang="en-US" dirty="0" err="1" smtClean="0"/>
            <a:t>đồng</a:t>
          </a:r>
          <a:r>
            <a:rPr lang="en-US" dirty="0" smtClean="0"/>
            <a:t> </a:t>
          </a:r>
          <a:r>
            <a:rPr lang="en-US" dirty="0" err="1" smtClean="0"/>
            <a:t>trước</a:t>
          </a:r>
          <a:r>
            <a:rPr lang="en-US" dirty="0" smtClean="0"/>
            <a:t> </a:t>
          </a:r>
          <a:r>
            <a:rPr lang="en-US" dirty="0" err="1" smtClean="0"/>
            <a:t>thời</a:t>
          </a:r>
          <a:r>
            <a:rPr lang="en-US" dirty="0" smtClean="0"/>
            <a:t> </a:t>
          </a:r>
          <a:r>
            <a:rPr lang="en-US" dirty="0" err="1" smtClean="0"/>
            <a:t>hạn</a:t>
          </a:r>
          <a:r>
            <a:rPr lang="en-US" dirty="0" smtClean="0"/>
            <a:t>)</a:t>
          </a:r>
          <a:endParaRPr lang="en-US" dirty="0"/>
        </a:p>
      </dgm:t>
    </dgm:pt>
    <dgm:pt modelId="{984316D2-1B54-4192-971C-356222AE8387}" type="parTrans" cxnId="{9BF230A2-1B31-490E-9AA3-121F698AC82E}">
      <dgm:prSet/>
      <dgm:spPr/>
      <dgm:t>
        <a:bodyPr/>
        <a:lstStyle/>
        <a:p>
          <a:endParaRPr lang="en-US"/>
        </a:p>
      </dgm:t>
    </dgm:pt>
    <dgm:pt modelId="{F84B2E98-ABB2-4ED5-BA1B-441502A94F59}" type="sibTrans" cxnId="{9BF230A2-1B31-490E-9AA3-121F698AC82E}">
      <dgm:prSet/>
      <dgm:spPr/>
      <dgm:t>
        <a:bodyPr/>
        <a:lstStyle/>
        <a:p>
          <a:endParaRPr lang="en-US"/>
        </a:p>
      </dgm:t>
    </dgm:pt>
    <dgm:pt modelId="{014F29A7-5FA8-4F15-B8E5-4C2B8FF4FA7F}">
      <dgm:prSet phldrT="[Text]"/>
      <dgm:spPr/>
      <dgm:t>
        <a:bodyPr/>
        <a:lstStyle/>
        <a:p>
          <a:r>
            <a:rPr lang="en-US" dirty="0" err="1" smtClean="0"/>
            <a:t>Một</a:t>
          </a:r>
          <a:r>
            <a:rPr lang="en-US" dirty="0" smtClean="0"/>
            <a:t> </a:t>
          </a:r>
          <a:r>
            <a:rPr lang="en-US" dirty="0" err="1" smtClean="0"/>
            <a:t>số</a:t>
          </a:r>
          <a:r>
            <a:rPr lang="en-US" dirty="0" smtClean="0"/>
            <a:t> </a:t>
          </a:r>
          <a:r>
            <a:rPr lang="en-US" dirty="0" err="1" smtClean="0"/>
            <a:t>vấn</a:t>
          </a:r>
          <a:r>
            <a:rPr lang="en-US" dirty="0" smtClean="0"/>
            <a:t> </a:t>
          </a:r>
          <a:r>
            <a:rPr lang="en-US" dirty="0" err="1" smtClean="0"/>
            <a:t>đề</a:t>
          </a:r>
          <a:r>
            <a:rPr lang="en-US" dirty="0" smtClean="0"/>
            <a:t> </a:t>
          </a:r>
          <a:r>
            <a:rPr lang="en-US" dirty="0" err="1" smtClean="0"/>
            <a:t>liên</a:t>
          </a:r>
          <a:r>
            <a:rPr lang="en-US" dirty="0" smtClean="0"/>
            <a:t> </a:t>
          </a:r>
          <a:r>
            <a:rPr lang="en-US" dirty="0" err="1" smtClean="0"/>
            <a:t>quan</a:t>
          </a:r>
          <a:r>
            <a:rPr lang="en-US" dirty="0" smtClean="0"/>
            <a:t> </a:t>
          </a:r>
          <a:r>
            <a:rPr lang="en-US" dirty="0" err="1" smtClean="0"/>
            <a:t>tới</a:t>
          </a:r>
          <a:r>
            <a:rPr lang="en-US" dirty="0" smtClean="0"/>
            <a:t> NĐ 35/CP (</a:t>
          </a:r>
          <a:r>
            <a:rPr lang="en-US" dirty="0" err="1" smtClean="0"/>
            <a:t>quy</a:t>
          </a:r>
          <a:r>
            <a:rPr lang="en-US" dirty="0" smtClean="0"/>
            <a:t> </a:t>
          </a:r>
          <a:r>
            <a:rPr lang="en-US" dirty="0" err="1" smtClean="0"/>
            <a:t>mô</a:t>
          </a:r>
          <a:r>
            <a:rPr lang="en-US" dirty="0" smtClean="0"/>
            <a:t> </a:t>
          </a:r>
          <a:r>
            <a:rPr lang="en-US" dirty="0" err="1" smtClean="0"/>
            <a:t>dự</a:t>
          </a:r>
          <a:r>
            <a:rPr lang="en-US" dirty="0" smtClean="0"/>
            <a:t> </a:t>
          </a:r>
          <a:r>
            <a:rPr lang="en-US" dirty="0" err="1" smtClean="0"/>
            <a:t>án</a:t>
          </a:r>
          <a:r>
            <a:rPr lang="en-US" dirty="0" smtClean="0"/>
            <a:t> </a:t>
          </a:r>
          <a:r>
            <a:rPr lang="en-US" dirty="0" err="1" smtClean="0"/>
            <a:t>lĩnh</a:t>
          </a:r>
          <a:r>
            <a:rPr lang="en-US" dirty="0" smtClean="0"/>
            <a:t> </a:t>
          </a:r>
          <a:r>
            <a:rPr lang="en-US" dirty="0" err="1" smtClean="0"/>
            <a:t>vực</a:t>
          </a:r>
          <a:r>
            <a:rPr lang="en-US" dirty="0" smtClean="0"/>
            <a:t> </a:t>
          </a:r>
          <a:r>
            <a:rPr lang="en-US" dirty="0" err="1" smtClean="0"/>
            <a:t>giao</a:t>
          </a:r>
          <a:r>
            <a:rPr lang="en-US" dirty="0" smtClean="0"/>
            <a:t> </a:t>
          </a:r>
          <a:r>
            <a:rPr lang="en-US" dirty="0" err="1" smtClean="0"/>
            <a:t>thông</a:t>
          </a:r>
          <a:r>
            <a:rPr lang="en-US" dirty="0" smtClean="0"/>
            <a:t>; </a:t>
          </a:r>
          <a:r>
            <a:rPr lang="en-US" dirty="0" err="1" smtClean="0"/>
            <a:t>chuyển</a:t>
          </a:r>
          <a:r>
            <a:rPr lang="en-US" dirty="0" smtClean="0"/>
            <a:t> </a:t>
          </a:r>
          <a:r>
            <a:rPr lang="en-US" dirty="0" err="1" smtClean="0"/>
            <a:t>giao</a:t>
          </a:r>
          <a:r>
            <a:rPr lang="en-US" dirty="0" smtClean="0"/>
            <a:t> </a:t>
          </a:r>
          <a:r>
            <a:rPr lang="en-US" dirty="0" err="1" smtClean="0"/>
            <a:t>công</a:t>
          </a:r>
          <a:r>
            <a:rPr lang="en-US" dirty="0" smtClean="0"/>
            <a:t> </a:t>
          </a:r>
          <a:r>
            <a:rPr lang="en-US" dirty="0" err="1" smtClean="0"/>
            <a:t>trình</a:t>
          </a:r>
          <a:r>
            <a:rPr lang="en-US" dirty="0" smtClean="0"/>
            <a:t>; </a:t>
          </a:r>
          <a:r>
            <a:rPr lang="en-US" dirty="0" err="1" smtClean="0"/>
            <a:t>cơ</a:t>
          </a:r>
          <a:r>
            <a:rPr lang="en-US" dirty="0" smtClean="0"/>
            <a:t> </a:t>
          </a:r>
          <a:r>
            <a:rPr lang="en-US" dirty="0" err="1" smtClean="0"/>
            <a:t>chế</a:t>
          </a:r>
          <a:r>
            <a:rPr lang="en-US" dirty="0" smtClean="0"/>
            <a:t> </a:t>
          </a:r>
          <a:r>
            <a:rPr lang="en-US" dirty="0" err="1" smtClean="0"/>
            <a:t>triển</a:t>
          </a:r>
          <a:r>
            <a:rPr lang="en-US" dirty="0" smtClean="0"/>
            <a:t> </a:t>
          </a:r>
          <a:r>
            <a:rPr lang="en-US" dirty="0" err="1" smtClean="0"/>
            <a:t>khai</a:t>
          </a:r>
          <a:r>
            <a:rPr lang="en-US" dirty="0" smtClean="0"/>
            <a:t> </a:t>
          </a:r>
          <a:r>
            <a:rPr lang="en-US" dirty="0" err="1" smtClean="0"/>
            <a:t>tiểu</a:t>
          </a:r>
          <a:r>
            <a:rPr lang="en-US" dirty="0" smtClean="0"/>
            <a:t> </a:t>
          </a:r>
          <a:r>
            <a:rPr lang="en-US" dirty="0" err="1" smtClean="0"/>
            <a:t>dự</a:t>
          </a:r>
          <a:r>
            <a:rPr lang="en-US" dirty="0" smtClean="0"/>
            <a:t> </a:t>
          </a:r>
          <a:r>
            <a:rPr lang="en-US" dirty="0" err="1" smtClean="0"/>
            <a:t>án</a:t>
          </a:r>
          <a:r>
            <a:rPr lang="en-US" dirty="0" smtClean="0"/>
            <a:t>, </a:t>
          </a:r>
          <a:r>
            <a:rPr lang="en-US" dirty="0" err="1" smtClean="0"/>
            <a:t>chuyển</a:t>
          </a:r>
          <a:r>
            <a:rPr lang="en-US" dirty="0" smtClean="0"/>
            <a:t> </a:t>
          </a:r>
          <a:r>
            <a:rPr lang="en-US" dirty="0" err="1" smtClean="0"/>
            <a:t>tiếp</a:t>
          </a:r>
          <a:r>
            <a:rPr lang="en-US" dirty="0" smtClean="0"/>
            <a:t>…)</a:t>
          </a:r>
          <a:endParaRPr lang="en-US" dirty="0"/>
        </a:p>
      </dgm:t>
    </dgm:pt>
    <dgm:pt modelId="{42FC78B8-F351-482C-BDE6-41891B662691}" type="parTrans" cxnId="{2258251A-2AA9-49D6-811B-9EA232CF1B3E}">
      <dgm:prSet/>
      <dgm:spPr/>
      <dgm:t>
        <a:bodyPr/>
        <a:lstStyle/>
        <a:p>
          <a:endParaRPr lang="en-US"/>
        </a:p>
      </dgm:t>
    </dgm:pt>
    <dgm:pt modelId="{F940359C-8AE8-4D08-906E-C2DF9294EF30}" type="sibTrans" cxnId="{2258251A-2AA9-49D6-811B-9EA232CF1B3E}">
      <dgm:prSet/>
      <dgm:spPr/>
      <dgm:t>
        <a:bodyPr/>
        <a:lstStyle/>
        <a:p>
          <a:endParaRPr lang="en-US"/>
        </a:p>
      </dgm:t>
    </dgm:pt>
    <dgm:pt modelId="{5DB529AF-CAF2-4C6D-9521-5198BAF3262E}">
      <dgm:prSet phldrT="[Text]"/>
      <dgm:spPr/>
      <dgm:t>
        <a:bodyPr/>
        <a:lstStyle/>
        <a:p>
          <a:r>
            <a:rPr lang="en-US" dirty="0" err="1" smtClean="0"/>
            <a:t>Một</a:t>
          </a:r>
          <a:r>
            <a:rPr lang="en-US" dirty="0" smtClean="0"/>
            <a:t> </a:t>
          </a:r>
          <a:r>
            <a:rPr lang="en-US" dirty="0" err="1" smtClean="0"/>
            <a:t>số</a:t>
          </a:r>
          <a:r>
            <a:rPr lang="en-US" dirty="0" smtClean="0"/>
            <a:t> </a:t>
          </a:r>
          <a:r>
            <a:rPr lang="en-US" dirty="0" err="1" smtClean="0"/>
            <a:t>vấn</a:t>
          </a:r>
          <a:r>
            <a:rPr lang="en-US" dirty="0" smtClean="0"/>
            <a:t> </a:t>
          </a:r>
          <a:r>
            <a:rPr lang="en-US" dirty="0" err="1" smtClean="0"/>
            <a:t>đề</a:t>
          </a:r>
          <a:r>
            <a:rPr lang="en-US" dirty="0" smtClean="0"/>
            <a:t> </a:t>
          </a:r>
          <a:r>
            <a:rPr lang="en-US" dirty="0" err="1" smtClean="0"/>
            <a:t>liên</a:t>
          </a:r>
          <a:r>
            <a:rPr lang="en-US" dirty="0" smtClean="0"/>
            <a:t> </a:t>
          </a:r>
          <a:r>
            <a:rPr lang="en-US" dirty="0" err="1" smtClean="0"/>
            <a:t>quan</a:t>
          </a:r>
          <a:r>
            <a:rPr lang="en-US" dirty="0" smtClean="0"/>
            <a:t> </a:t>
          </a:r>
          <a:r>
            <a:rPr lang="en-US" dirty="0" err="1" smtClean="0"/>
            <a:t>tới</a:t>
          </a:r>
          <a:r>
            <a:rPr lang="en-US" dirty="0" smtClean="0"/>
            <a:t> NĐ 28/CP (</a:t>
          </a:r>
          <a:r>
            <a:rPr lang="en-US" dirty="0" err="1" smtClean="0"/>
            <a:t>phương</a:t>
          </a:r>
          <a:r>
            <a:rPr lang="en-US" dirty="0" smtClean="0"/>
            <a:t> </a:t>
          </a:r>
          <a:r>
            <a:rPr lang="en-US" dirty="0" err="1" smtClean="0"/>
            <a:t>án</a:t>
          </a:r>
          <a:r>
            <a:rPr lang="en-US" dirty="0" smtClean="0"/>
            <a:t> </a:t>
          </a:r>
          <a:r>
            <a:rPr lang="en-US" dirty="0" err="1" smtClean="0"/>
            <a:t>tài</a:t>
          </a:r>
          <a:r>
            <a:rPr lang="en-US" dirty="0" smtClean="0"/>
            <a:t> </a:t>
          </a:r>
          <a:r>
            <a:rPr lang="en-US" dirty="0" err="1" smtClean="0"/>
            <a:t>chính</a:t>
          </a:r>
          <a:r>
            <a:rPr lang="en-US" dirty="0" smtClean="0"/>
            <a:t>, </a:t>
          </a:r>
          <a:r>
            <a:rPr lang="en-US" dirty="0" err="1" smtClean="0"/>
            <a:t>nguồn</a:t>
          </a:r>
          <a:r>
            <a:rPr lang="en-US" dirty="0" smtClean="0"/>
            <a:t> </a:t>
          </a:r>
          <a:r>
            <a:rPr lang="en-US" dirty="0" err="1" smtClean="0"/>
            <a:t>vốn</a:t>
          </a:r>
          <a:r>
            <a:rPr lang="en-US" dirty="0" smtClean="0"/>
            <a:t> </a:t>
          </a:r>
          <a:r>
            <a:rPr lang="en-US" dirty="0" err="1" smtClean="0"/>
            <a:t>Nhà</a:t>
          </a:r>
          <a:r>
            <a:rPr lang="en-US" dirty="0" smtClean="0"/>
            <a:t> </a:t>
          </a:r>
          <a:r>
            <a:rPr lang="en-US" dirty="0" err="1" smtClean="0"/>
            <a:t>nước</a:t>
          </a:r>
          <a:r>
            <a:rPr lang="en-US" dirty="0" smtClean="0"/>
            <a:t> </a:t>
          </a:r>
          <a:r>
            <a:rPr lang="en-US" dirty="0" err="1" smtClean="0"/>
            <a:t>thanh</a:t>
          </a:r>
          <a:r>
            <a:rPr lang="en-US" dirty="0" smtClean="0"/>
            <a:t> </a:t>
          </a:r>
          <a:r>
            <a:rPr lang="en-US" dirty="0" err="1" smtClean="0"/>
            <a:t>toán</a:t>
          </a:r>
          <a:r>
            <a:rPr lang="en-US" dirty="0" smtClean="0"/>
            <a:t> </a:t>
          </a:r>
          <a:r>
            <a:rPr lang="en-US" dirty="0" err="1" smtClean="0"/>
            <a:t>cho</a:t>
          </a:r>
          <a:r>
            <a:rPr lang="en-US" dirty="0" smtClean="0"/>
            <a:t> </a:t>
          </a:r>
          <a:r>
            <a:rPr lang="en-US" dirty="0" err="1" smtClean="0"/>
            <a:t>dự</a:t>
          </a:r>
          <a:r>
            <a:rPr lang="en-US" dirty="0" smtClean="0"/>
            <a:t> </a:t>
          </a:r>
          <a:r>
            <a:rPr lang="en-US" dirty="0" err="1" smtClean="0"/>
            <a:t>án</a:t>
          </a:r>
          <a:r>
            <a:rPr lang="en-US" dirty="0" smtClean="0"/>
            <a:t> </a:t>
          </a:r>
          <a:r>
            <a:rPr lang="en-US" dirty="0" err="1" smtClean="0"/>
            <a:t>áp</a:t>
          </a:r>
          <a:r>
            <a:rPr lang="en-US" dirty="0" smtClean="0"/>
            <a:t> </a:t>
          </a:r>
          <a:r>
            <a:rPr lang="en-US" dirty="0" err="1" smtClean="0"/>
            <a:t>dụng</a:t>
          </a:r>
          <a:r>
            <a:rPr lang="en-US" dirty="0" smtClean="0"/>
            <a:t> BTL, BLT…)</a:t>
          </a:r>
          <a:endParaRPr lang="en-US" dirty="0"/>
        </a:p>
      </dgm:t>
    </dgm:pt>
    <dgm:pt modelId="{274EF9BF-6BF0-4B0F-AEEF-F99F922191EA}" type="parTrans" cxnId="{AB4B2E16-171F-4A1D-A6F6-6F643CF403B8}">
      <dgm:prSet/>
      <dgm:spPr/>
      <dgm:t>
        <a:bodyPr/>
        <a:lstStyle/>
        <a:p>
          <a:endParaRPr lang="en-US"/>
        </a:p>
      </dgm:t>
    </dgm:pt>
    <dgm:pt modelId="{899EA3BC-3E14-4F7B-B90F-CB2C452D88A8}" type="sibTrans" cxnId="{AB4B2E16-171F-4A1D-A6F6-6F643CF403B8}">
      <dgm:prSet/>
      <dgm:spPr/>
      <dgm:t>
        <a:bodyPr/>
        <a:lstStyle/>
        <a:p>
          <a:endParaRPr lang="en-US"/>
        </a:p>
      </dgm:t>
    </dgm:pt>
    <dgm:pt modelId="{0F3BFA1F-E2FA-4104-AF4D-740BCEFE380A}" type="pres">
      <dgm:prSet presAssocID="{0F1E338A-E53C-4FBE-8208-98F260BB8695}" presName="hierChild1" presStyleCnt="0">
        <dgm:presLayoutVars>
          <dgm:chPref val="1"/>
          <dgm:dir/>
          <dgm:animOne val="branch"/>
          <dgm:animLvl val="lvl"/>
          <dgm:resizeHandles/>
        </dgm:presLayoutVars>
      </dgm:prSet>
      <dgm:spPr/>
      <dgm:t>
        <a:bodyPr/>
        <a:lstStyle/>
        <a:p>
          <a:endParaRPr lang="en-US"/>
        </a:p>
      </dgm:t>
    </dgm:pt>
    <dgm:pt modelId="{95913920-08C5-4568-8A80-9F217F42A163}" type="pres">
      <dgm:prSet presAssocID="{43597819-47A4-4FEC-9102-14DD18A2A52D}" presName="hierRoot1" presStyleCnt="0"/>
      <dgm:spPr/>
    </dgm:pt>
    <dgm:pt modelId="{B681DD76-241D-4AD5-B5F4-E44D1B0C2C72}" type="pres">
      <dgm:prSet presAssocID="{43597819-47A4-4FEC-9102-14DD18A2A52D}" presName="composite" presStyleCnt="0"/>
      <dgm:spPr/>
    </dgm:pt>
    <dgm:pt modelId="{C7002066-30BB-432F-A581-39B4AB950973}" type="pres">
      <dgm:prSet presAssocID="{43597819-47A4-4FEC-9102-14DD18A2A52D}" presName="background" presStyleLbl="node0" presStyleIdx="0" presStyleCnt="1"/>
      <dgm:spPr/>
    </dgm:pt>
    <dgm:pt modelId="{D2DE132C-824B-4E49-B821-DD66541556AA}" type="pres">
      <dgm:prSet presAssocID="{43597819-47A4-4FEC-9102-14DD18A2A52D}" presName="text" presStyleLbl="fgAcc0" presStyleIdx="0" presStyleCnt="1" custScaleY="42135">
        <dgm:presLayoutVars>
          <dgm:chPref val="3"/>
        </dgm:presLayoutVars>
      </dgm:prSet>
      <dgm:spPr/>
      <dgm:t>
        <a:bodyPr/>
        <a:lstStyle/>
        <a:p>
          <a:endParaRPr lang="en-US"/>
        </a:p>
      </dgm:t>
    </dgm:pt>
    <dgm:pt modelId="{3A63C38A-478C-46C8-B672-8A10F3E29BD9}" type="pres">
      <dgm:prSet presAssocID="{43597819-47A4-4FEC-9102-14DD18A2A52D}" presName="hierChild2" presStyleCnt="0"/>
      <dgm:spPr/>
    </dgm:pt>
    <dgm:pt modelId="{B17883C9-2A9F-4D29-BB14-A9BEE1F81ECB}" type="pres">
      <dgm:prSet presAssocID="{984316D2-1B54-4192-971C-356222AE8387}" presName="Name10" presStyleLbl="parChTrans1D2" presStyleIdx="0" presStyleCnt="3"/>
      <dgm:spPr/>
      <dgm:t>
        <a:bodyPr/>
        <a:lstStyle/>
        <a:p>
          <a:endParaRPr lang="en-US"/>
        </a:p>
      </dgm:t>
    </dgm:pt>
    <dgm:pt modelId="{4D95A6F6-DE1C-4317-9D46-14E6391930DF}" type="pres">
      <dgm:prSet presAssocID="{C4A3C114-5522-44F0-9025-F053C86D614E}" presName="hierRoot2" presStyleCnt="0"/>
      <dgm:spPr/>
    </dgm:pt>
    <dgm:pt modelId="{C62C112B-1594-4C35-BBD4-2F6D1FADD87B}" type="pres">
      <dgm:prSet presAssocID="{C4A3C114-5522-44F0-9025-F053C86D614E}" presName="composite2" presStyleCnt="0"/>
      <dgm:spPr/>
    </dgm:pt>
    <dgm:pt modelId="{DBCE78E1-A105-4DCA-96EF-18CBC0731671}" type="pres">
      <dgm:prSet presAssocID="{C4A3C114-5522-44F0-9025-F053C86D614E}" presName="background2" presStyleLbl="node2" presStyleIdx="0" presStyleCnt="3"/>
      <dgm:spPr/>
    </dgm:pt>
    <dgm:pt modelId="{43571F35-BBE3-488E-BDC9-81E74CF352C1}" type="pres">
      <dgm:prSet presAssocID="{C4A3C114-5522-44F0-9025-F053C86D614E}" presName="text2" presStyleLbl="fgAcc2" presStyleIdx="0" presStyleCnt="3" custLinFactNeighborX="-1224">
        <dgm:presLayoutVars>
          <dgm:chPref val="3"/>
        </dgm:presLayoutVars>
      </dgm:prSet>
      <dgm:spPr/>
      <dgm:t>
        <a:bodyPr/>
        <a:lstStyle/>
        <a:p>
          <a:endParaRPr lang="en-US"/>
        </a:p>
      </dgm:t>
    </dgm:pt>
    <dgm:pt modelId="{F103C209-1F47-483E-8705-F4982F6750D5}" type="pres">
      <dgm:prSet presAssocID="{C4A3C114-5522-44F0-9025-F053C86D614E}" presName="hierChild3" presStyleCnt="0"/>
      <dgm:spPr/>
    </dgm:pt>
    <dgm:pt modelId="{35D52CAA-CC24-4280-9125-A8113D09E2FA}" type="pres">
      <dgm:prSet presAssocID="{42FC78B8-F351-482C-BDE6-41891B662691}" presName="Name10" presStyleLbl="parChTrans1D2" presStyleIdx="1" presStyleCnt="3"/>
      <dgm:spPr/>
      <dgm:t>
        <a:bodyPr/>
        <a:lstStyle/>
        <a:p>
          <a:endParaRPr lang="en-US"/>
        </a:p>
      </dgm:t>
    </dgm:pt>
    <dgm:pt modelId="{D295D7CC-FC9B-4B7E-B2D1-AC9C9BBD6E0A}" type="pres">
      <dgm:prSet presAssocID="{014F29A7-5FA8-4F15-B8E5-4C2B8FF4FA7F}" presName="hierRoot2" presStyleCnt="0"/>
      <dgm:spPr/>
    </dgm:pt>
    <dgm:pt modelId="{F25B62D9-BDF7-47B5-B1D6-1029DA5A8260}" type="pres">
      <dgm:prSet presAssocID="{014F29A7-5FA8-4F15-B8E5-4C2B8FF4FA7F}" presName="composite2" presStyleCnt="0"/>
      <dgm:spPr/>
    </dgm:pt>
    <dgm:pt modelId="{C5D93D5A-043E-43D5-B7AB-1A9FD3EA549A}" type="pres">
      <dgm:prSet presAssocID="{014F29A7-5FA8-4F15-B8E5-4C2B8FF4FA7F}" presName="background2" presStyleLbl="node2" presStyleIdx="1" presStyleCnt="3"/>
      <dgm:spPr/>
    </dgm:pt>
    <dgm:pt modelId="{0BC9716B-8EB0-47AC-B04D-13E0E9E7BAD5}" type="pres">
      <dgm:prSet presAssocID="{014F29A7-5FA8-4F15-B8E5-4C2B8FF4FA7F}" presName="text2" presStyleLbl="fgAcc2" presStyleIdx="1" presStyleCnt="3">
        <dgm:presLayoutVars>
          <dgm:chPref val="3"/>
        </dgm:presLayoutVars>
      </dgm:prSet>
      <dgm:spPr/>
      <dgm:t>
        <a:bodyPr/>
        <a:lstStyle/>
        <a:p>
          <a:endParaRPr lang="en-US"/>
        </a:p>
      </dgm:t>
    </dgm:pt>
    <dgm:pt modelId="{0E08759E-511A-4768-8F1E-A1A2CC76BE74}" type="pres">
      <dgm:prSet presAssocID="{014F29A7-5FA8-4F15-B8E5-4C2B8FF4FA7F}" presName="hierChild3" presStyleCnt="0"/>
      <dgm:spPr/>
    </dgm:pt>
    <dgm:pt modelId="{2E61DEFC-B209-4ACC-A3D5-9E81844B7B45}" type="pres">
      <dgm:prSet presAssocID="{274EF9BF-6BF0-4B0F-AEEF-F99F922191EA}" presName="Name10" presStyleLbl="parChTrans1D2" presStyleIdx="2" presStyleCnt="3"/>
      <dgm:spPr/>
      <dgm:t>
        <a:bodyPr/>
        <a:lstStyle/>
        <a:p>
          <a:endParaRPr lang="en-US"/>
        </a:p>
      </dgm:t>
    </dgm:pt>
    <dgm:pt modelId="{F5FD2E18-9CE8-4F7A-BE27-C2AFE5198B69}" type="pres">
      <dgm:prSet presAssocID="{5DB529AF-CAF2-4C6D-9521-5198BAF3262E}" presName="hierRoot2" presStyleCnt="0"/>
      <dgm:spPr/>
    </dgm:pt>
    <dgm:pt modelId="{18233790-3DDA-4777-8ED1-9BAF69E4ACDA}" type="pres">
      <dgm:prSet presAssocID="{5DB529AF-CAF2-4C6D-9521-5198BAF3262E}" presName="composite2" presStyleCnt="0"/>
      <dgm:spPr/>
    </dgm:pt>
    <dgm:pt modelId="{85B23D9A-674D-40E9-A941-1A1CB781D4F6}" type="pres">
      <dgm:prSet presAssocID="{5DB529AF-CAF2-4C6D-9521-5198BAF3262E}" presName="background2" presStyleLbl="node2" presStyleIdx="2" presStyleCnt="3"/>
      <dgm:spPr/>
    </dgm:pt>
    <dgm:pt modelId="{DA1D4C18-CBE2-4972-A347-BD01C722B8C6}" type="pres">
      <dgm:prSet presAssocID="{5DB529AF-CAF2-4C6D-9521-5198BAF3262E}" presName="text2" presStyleLbl="fgAcc2" presStyleIdx="2" presStyleCnt="3">
        <dgm:presLayoutVars>
          <dgm:chPref val="3"/>
        </dgm:presLayoutVars>
      </dgm:prSet>
      <dgm:spPr/>
      <dgm:t>
        <a:bodyPr/>
        <a:lstStyle/>
        <a:p>
          <a:endParaRPr lang="en-US"/>
        </a:p>
      </dgm:t>
    </dgm:pt>
    <dgm:pt modelId="{27848C3D-0987-4995-8DB1-4B7C577699F1}" type="pres">
      <dgm:prSet presAssocID="{5DB529AF-CAF2-4C6D-9521-5198BAF3262E}" presName="hierChild3" presStyleCnt="0"/>
      <dgm:spPr/>
    </dgm:pt>
  </dgm:ptLst>
  <dgm:cxnLst>
    <dgm:cxn modelId="{4906BDFD-E83E-4EAB-9D7B-C661D357D7DE}" type="presOf" srcId="{274EF9BF-6BF0-4B0F-AEEF-F99F922191EA}" destId="{2E61DEFC-B209-4ACC-A3D5-9E81844B7B45}" srcOrd="0" destOrd="0" presId="urn:microsoft.com/office/officeart/2005/8/layout/hierarchy1"/>
    <dgm:cxn modelId="{9BF230A2-1B31-490E-9AA3-121F698AC82E}" srcId="{43597819-47A4-4FEC-9102-14DD18A2A52D}" destId="{C4A3C114-5522-44F0-9025-F053C86D614E}" srcOrd="0" destOrd="0" parTransId="{984316D2-1B54-4192-971C-356222AE8387}" sibTransId="{F84B2E98-ABB2-4ED5-BA1B-441502A94F59}"/>
    <dgm:cxn modelId="{A8183EB4-348C-4272-A5FC-1CAB619BEB32}" type="presOf" srcId="{5DB529AF-CAF2-4C6D-9521-5198BAF3262E}" destId="{DA1D4C18-CBE2-4972-A347-BD01C722B8C6}" srcOrd="0" destOrd="0" presId="urn:microsoft.com/office/officeart/2005/8/layout/hierarchy1"/>
    <dgm:cxn modelId="{66A1F1C1-A0AA-43FB-AC99-A9B7AF40E8E7}" type="presOf" srcId="{42FC78B8-F351-482C-BDE6-41891B662691}" destId="{35D52CAA-CC24-4280-9125-A8113D09E2FA}" srcOrd="0" destOrd="0" presId="urn:microsoft.com/office/officeart/2005/8/layout/hierarchy1"/>
    <dgm:cxn modelId="{5B0D7C78-DA7B-4877-AEAA-6A20FDF300E2}" type="presOf" srcId="{C4A3C114-5522-44F0-9025-F053C86D614E}" destId="{43571F35-BBE3-488E-BDC9-81E74CF352C1}" srcOrd="0" destOrd="0" presId="urn:microsoft.com/office/officeart/2005/8/layout/hierarchy1"/>
    <dgm:cxn modelId="{1C0298EC-7490-4CC1-BCB1-088E539A9D70}" type="presOf" srcId="{43597819-47A4-4FEC-9102-14DD18A2A52D}" destId="{D2DE132C-824B-4E49-B821-DD66541556AA}" srcOrd="0" destOrd="0" presId="urn:microsoft.com/office/officeart/2005/8/layout/hierarchy1"/>
    <dgm:cxn modelId="{4C046C5F-E24E-4811-B8E2-668B04AD3986}" type="presOf" srcId="{0F1E338A-E53C-4FBE-8208-98F260BB8695}" destId="{0F3BFA1F-E2FA-4104-AF4D-740BCEFE380A}" srcOrd="0" destOrd="0" presId="urn:microsoft.com/office/officeart/2005/8/layout/hierarchy1"/>
    <dgm:cxn modelId="{AB4B2E16-171F-4A1D-A6F6-6F643CF403B8}" srcId="{43597819-47A4-4FEC-9102-14DD18A2A52D}" destId="{5DB529AF-CAF2-4C6D-9521-5198BAF3262E}" srcOrd="2" destOrd="0" parTransId="{274EF9BF-6BF0-4B0F-AEEF-F99F922191EA}" sibTransId="{899EA3BC-3E14-4F7B-B90F-CB2C452D88A8}"/>
    <dgm:cxn modelId="{C174A007-05F3-447D-9846-7F067BE95C9D}" srcId="{0F1E338A-E53C-4FBE-8208-98F260BB8695}" destId="{43597819-47A4-4FEC-9102-14DD18A2A52D}" srcOrd="0" destOrd="0" parTransId="{95DA8020-8E49-4F32-B955-AAD32809DE4F}" sibTransId="{83655F18-B861-4EDF-B733-A937FA53FC2B}"/>
    <dgm:cxn modelId="{2258251A-2AA9-49D6-811B-9EA232CF1B3E}" srcId="{43597819-47A4-4FEC-9102-14DD18A2A52D}" destId="{014F29A7-5FA8-4F15-B8E5-4C2B8FF4FA7F}" srcOrd="1" destOrd="0" parTransId="{42FC78B8-F351-482C-BDE6-41891B662691}" sibTransId="{F940359C-8AE8-4D08-906E-C2DF9294EF30}"/>
    <dgm:cxn modelId="{66BFCE73-E4F1-4029-8046-EAFDC5679467}" type="presOf" srcId="{984316D2-1B54-4192-971C-356222AE8387}" destId="{B17883C9-2A9F-4D29-BB14-A9BEE1F81ECB}" srcOrd="0" destOrd="0" presId="urn:microsoft.com/office/officeart/2005/8/layout/hierarchy1"/>
    <dgm:cxn modelId="{268E72AF-9A48-4115-A262-E8AA86BDB144}" type="presOf" srcId="{014F29A7-5FA8-4F15-B8E5-4C2B8FF4FA7F}" destId="{0BC9716B-8EB0-47AC-B04D-13E0E9E7BAD5}" srcOrd="0" destOrd="0" presId="urn:microsoft.com/office/officeart/2005/8/layout/hierarchy1"/>
    <dgm:cxn modelId="{4C5B4BF5-76F9-4492-A01E-3DADD92EE2DF}" type="presParOf" srcId="{0F3BFA1F-E2FA-4104-AF4D-740BCEFE380A}" destId="{95913920-08C5-4568-8A80-9F217F42A163}" srcOrd="0" destOrd="0" presId="urn:microsoft.com/office/officeart/2005/8/layout/hierarchy1"/>
    <dgm:cxn modelId="{87B25FB3-C56E-4EAF-982C-40F51E56346B}" type="presParOf" srcId="{95913920-08C5-4568-8A80-9F217F42A163}" destId="{B681DD76-241D-4AD5-B5F4-E44D1B0C2C72}" srcOrd="0" destOrd="0" presId="urn:microsoft.com/office/officeart/2005/8/layout/hierarchy1"/>
    <dgm:cxn modelId="{37FC79B9-C40B-4000-8E41-DEE32E7A0727}" type="presParOf" srcId="{B681DD76-241D-4AD5-B5F4-E44D1B0C2C72}" destId="{C7002066-30BB-432F-A581-39B4AB950973}" srcOrd="0" destOrd="0" presId="urn:microsoft.com/office/officeart/2005/8/layout/hierarchy1"/>
    <dgm:cxn modelId="{13F9481A-D2B1-4944-BA03-B2676DE769FA}" type="presParOf" srcId="{B681DD76-241D-4AD5-B5F4-E44D1B0C2C72}" destId="{D2DE132C-824B-4E49-B821-DD66541556AA}" srcOrd="1" destOrd="0" presId="urn:microsoft.com/office/officeart/2005/8/layout/hierarchy1"/>
    <dgm:cxn modelId="{6942BFAA-B00D-4A66-BC96-36849C886525}" type="presParOf" srcId="{95913920-08C5-4568-8A80-9F217F42A163}" destId="{3A63C38A-478C-46C8-B672-8A10F3E29BD9}" srcOrd="1" destOrd="0" presId="urn:microsoft.com/office/officeart/2005/8/layout/hierarchy1"/>
    <dgm:cxn modelId="{B3C44601-619B-47D7-BDA4-892BE9CC723F}" type="presParOf" srcId="{3A63C38A-478C-46C8-B672-8A10F3E29BD9}" destId="{B17883C9-2A9F-4D29-BB14-A9BEE1F81ECB}" srcOrd="0" destOrd="0" presId="urn:microsoft.com/office/officeart/2005/8/layout/hierarchy1"/>
    <dgm:cxn modelId="{28DC7F32-9C9E-47A2-AF52-BEA14BC71BA0}" type="presParOf" srcId="{3A63C38A-478C-46C8-B672-8A10F3E29BD9}" destId="{4D95A6F6-DE1C-4317-9D46-14E6391930DF}" srcOrd="1" destOrd="0" presId="urn:microsoft.com/office/officeart/2005/8/layout/hierarchy1"/>
    <dgm:cxn modelId="{92B52D23-6B09-42F0-9A77-6AF5FF8DF9E0}" type="presParOf" srcId="{4D95A6F6-DE1C-4317-9D46-14E6391930DF}" destId="{C62C112B-1594-4C35-BBD4-2F6D1FADD87B}" srcOrd="0" destOrd="0" presId="urn:microsoft.com/office/officeart/2005/8/layout/hierarchy1"/>
    <dgm:cxn modelId="{93C66A76-AF9C-46BD-ADB0-5A40DEC5290B}" type="presParOf" srcId="{C62C112B-1594-4C35-BBD4-2F6D1FADD87B}" destId="{DBCE78E1-A105-4DCA-96EF-18CBC0731671}" srcOrd="0" destOrd="0" presId="urn:microsoft.com/office/officeart/2005/8/layout/hierarchy1"/>
    <dgm:cxn modelId="{9D72C733-213C-4867-AC9B-07CC2F371FF2}" type="presParOf" srcId="{C62C112B-1594-4C35-BBD4-2F6D1FADD87B}" destId="{43571F35-BBE3-488E-BDC9-81E74CF352C1}" srcOrd="1" destOrd="0" presId="urn:microsoft.com/office/officeart/2005/8/layout/hierarchy1"/>
    <dgm:cxn modelId="{3261B626-8F9D-450D-9B59-A0A1F13ACAF7}" type="presParOf" srcId="{4D95A6F6-DE1C-4317-9D46-14E6391930DF}" destId="{F103C209-1F47-483E-8705-F4982F6750D5}" srcOrd="1" destOrd="0" presId="urn:microsoft.com/office/officeart/2005/8/layout/hierarchy1"/>
    <dgm:cxn modelId="{34AD285A-13CE-41D4-8B20-86ACE18BE1C2}" type="presParOf" srcId="{3A63C38A-478C-46C8-B672-8A10F3E29BD9}" destId="{35D52CAA-CC24-4280-9125-A8113D09E2FA}" srcOrd="2" destOrd="0" presId="urn:microsoft.com/office/officeart/2005/8/layout/hierarchy1"/>
    <dgm:cxn modelId="{F159EB57-1884-43DE-BDD4-6792727BBC43}" type="presParOf" srcId="{3A63C38A-478C-46C8-B672-8A10F3E29BD9}" destId="{D295D7CC-FC9B-4B7E-B2D1-AC9C9BBD6E0A}" srcOrd="3" destOrd="0" presId="urn:microsoft.com/office/officeart/2005/8/layout/hierarchy1"/>
    <dgm:cxn modelId="{BD5E725C-B72C-4F1C-8AED-3D3B35C8A5F6}" type="presParOf" srcId="{D295D7CC-FC9B-4B7E-B2D1-AC9C9BBD6E0A}" destId="{F25B62D9-BDF7-47B5-B1D6-1029DA5A8260}" srcOrd="0" destOrd="0" presId="urn:microsoft.com/office/officeart/2005/8/layout/hierarchy1"/>
    <dgm:cxn modelId="{9DE4612C-1625-45F7-8FC3-B4871E33D094}" type="presParOf" srcId="{F25B62D9-BDF7-47B5-B1D6-1029DA5A8260}" destId="{C5D93D5A-043E-43D5-B7AB-1A9FD3EA549A}" srcOrd="0" destOrd="0" presId="urn:microsoft.com/office/officeart/2005/8/layout/hierarchy1"/>
    <dgm:cxn modelId="{2DA4FE36-2241-490C-89D5-B5853BDF970E}" type="presParOf" srcId="{F25B62D9-BDF7-47B5-B1D6-1029DA5A8260}" destId="{0BC9716B-8EB0-47AC-B04D-13E0E9E7BAD5}" srcOrd="1" destOrd="0" presId="urn:microsoft.com/office/officeart/2005/8/layout/hierarchy1"/>
    <dgm:cxn modelId="{06BD1B08-0DFC-477A-9338-1FB85FD38684}" type="presParOf" srcId="{D295D7CC-FC9B-4B7E-B2D1-AC9C9BBD6E0A}" destId="{0E08759E-511A-4768-8F1E-A1A2CC76BE74}" srcOrd="1" destOrd="0" presId="urn:microsoft.com/office/officeart/2005/8/layout/hierarchy1"/>
    <dgm:cxn modelId="{D31CB972-72B4-4552-BEF2-4659969B2547}" type="presParOf" srcId="{3A63C38A-478C-46C8-B672-8A10F3E29BD9}" destId="{2E61DEFC-B209-4ACC-A3D5-9E81844B7B45}" srcOrd="4" destOrd="0" presId="urn:microsoft.com/office/officeart/2005/8/layout/hierarchy1"/>
    <dgm:cxn modelId="{EA8B462B-3B23-4435-83FD-6105C75CA543}" type="presParOf" srcId="{3A63C38A-478C-46C8-B672-8A10F3E29BD9}" destId="{F5FD2E18-9CE8-4F7A-BE27-C2AFE5198B69}" srcOrd="5" destOrd="0" presId="urn:microsoft.com/office/officeart/2005/8/layout/hierarchy1"/>
    <dgm:cxn modelId="{F82D3905-DD55-479B-AB1D-EB7C923BB6E9}" type="presParOf" srcId="{F5FD2E18-9CE8-4F7A-BE27-C2AFE5198B69}" destId="{18233790-3DDA-4777-8ED1-9BAF69E4ACDA}" srcOrd="0" destOrd="0" presId="urn:microsoft.com/office/officeart/2005/8/layout/hierarchy1"/>
    <dgm:cxn modelId="{0635A071-B633-412E-92D8-51F1731E76DF}" type="presParOf" srcId="{18233790-3DDA-4777-8ED1-9BAF69E4ACDA}" destId="{85B23D9A-674D-40E9-A941-1A1CB781D4F6}" srcOrd="0" destOrd="0" presId="urn:microsoft.com/office/officeart/2005/8/layout/hierarchy1"/>
    <dgm:cxn modelId="{1AB54F57-A6AE-4748-ADBE-12D27C87264C}" type="presParOf" srcId="{18233790-3DDA-4777-8ED1-9BAF69E4ACDA}" destId="{DA1D4C18-CBE2-4972-A347-BD01C722B8C6}" srcOrd="1" destOrd="0" presId="urn:microsoft.com/office/officeart/2005/8/layout/hierarchy1"/>
    <dgm:cxn modelId="{654F1526-F7B3-4C75-814E-6C09EE071C5C}" type="presParOf" srcId="{F5FD2E18-9CE8-4F7A-BE27-C2AFE5198B69}" destId="{27848C3D-0987-4995-8DB1-4B7C577699F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8609B9-9720-4175-8E6A-7AC9B12B7A29}" type="doc">
      <dgm:prSet loTypeId="urn:microsoft.com/office/officeart/2005/8/layout/hList7" loCatId="relationship" qsTypeId="urn:microsoft.com/office/officeart/2005/8/quickstyle/simple1" qsCatId="simple" csTypeId="urn:microsoft.com/office/officeart/2005/8/colors/accent2_1" csCatId="accent2" phldr="1"/>
      <dgm:spPr/>
    </dgm:pt>
    <dgm:pt modelId="{F87F0B62-8AF5-4E40-BCCD-2BCDDC8CF51E}">
      <dgm:prSet phldrT="[Text]"/>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dirty="0"/>
            <a:t>10 </a:t>
          </a:r>
          <a:r>
            <a:rPr lang="en-GB" dirty="0" err="1"/>
            <a:t>dự</a:t>
          </a:r>
          <a:r>
            <a:rPr lang="en-GB" dirty="0"/>
            <a:t> </a:t>
          </a:r>
          <a:r>
            <a:rPr lang="en-GB" dirty="0" err="1"/>
            <a:t>án</a:t>
          </a:r>
          <a:r>
            <a:rPr lang="en-GB" dirty="0"/>
            <a:t> </a:t>
          </a:r>
          <a:r>
            <a:rPr lang="en-GB" dirty="0" err="1"/>
            <a:t>mới</a:t>
          </a:r>
          <a:r>
            <a:rPr lang="en-GB" dirty="0"/>
            <a:t> </a:t>
          </a:r>
          <a:r>
            <a:rPr lang="en-GB" dirty="0" err="1"/>
            <a:t>được</a:t>
          </a:r>
          <a:r>
            <a:rPr lang="en-GB" dirty="0"/>
            <a:t> </a:t>
          </a:r>
          <a:r>
            <a:rPr lang="en-GB" dirty="0" err="1"/>
            <a:t>phê</a:t>
          </a:r>
          <a:r>
            <a:rPr lang="en-GB" dirty="0"/>
            <a:t> </a:t>
          </a:r>
          <a:r>
            <a:rPr lang="en-GB" dirty="0" err="1" smtClean="0"/>
            <a:t>duyệt</a:t>
          </a:r>
          <a:r>
            <a:rPr lang="en-GB" dirty="0" smtClean="0"/>
            <a:t> </a:t>
          </a:r>
          <a:r>
            <a:rPr lang="en-GB" dirty="0" err="1" smtClean="0"/>
            <a:t>chủ</a:t>
          </a:r>
          <a:r>
            <a:rPr lang="en-GB" dirty="0" smtClean="0"/>
            <a:t> </a:t>
          </a:r>
          <a:r>
            <a:rPr lang="en-GB" dirty="0" err="1" smtClean="0"/>
            <a:t>trương</a:t>
          </a:r>
          <a:r>
            <a:rPr lang="en-GB" dirty="0" smtClean="0"/>
            <a:t> </a:t>
          </a:r>
          <a:r>
            <a:rPr lang="en-GB" dirty="0" err="1" smtClean="0"/>
            <a:t>đầu</a:t>
          </a:r>
          <a:r>
            <a:rPr lang="en-GB" dirty="0" smtClean="0"/>
            <a:t> </a:t>
          </a:r>
          <a:r>
            <a:rPr lang="en-GB" dirty="0" err="1" smtClean="0"/>
            <a:t>tư</a:t>
          </a:r>
          <a:r>
            <a:rPr lang="en-GB" dirty="0" smtClean="0"/>
            <a:t> </a:t>
          </a:r>
          <a:r>
            <a:rPr lang="en-GB" dirty="0" err="1" smtClean="0"/>
            <a:t>theo</a:t>
          </a:r>
          <a:r>
            <a:rPr lang="en-GB" dirty="0" smtClean="0"/>
            <a:t> </a:t>
          </a:r>
          <a:r>
            <a:rPr lang="en-GB" dirty="0" err="1" smtClean="0"/>
            <a:t>Luật</a:t>
          </a:r>
          <a:r>
            <a:rPr lang="en-GB" dirty="0" smtClean="0"/>
            <a:t> PPP; </a:t>
          </a:r>
          <a:r>
            <a:rPr lang="en-GB" dirty="0" err="1" smtClean="0"/>
            <a:t>trong</a:t>
          </a:r>
          <a:r>
            <a:rPr lang="en-GB" dirty="0" smtClean="0"/>
            <a:t> </a:t>
          </a:r>
          <a:r>
            <a:rPr lang="en-GB" dirty="0" err="1" smtClean="0"/>
            <a:t>đó</a:t>
          </a:r>
          <a:r>
            <a:rPr lang="en-GB" dirty="0" smtClean="0"/>
            <a:t>: 01 </a:t>
          </a:r>
          <a:r>
            <a:rPr lang="en-GB" dirty="0" err="1" smtClean="0"/>
            <a:t>dự</a:t>
          </a:r>
          <a:r>
            <a:rPr lang="en-GB" dirty="0" smtClean="0"/>
            <a:t> </a:t>
          </a:r>
          <a:r>
            <a:rPr lang="en-GB" dirty="0" err="1" smtClean="0"/>
            <a:t>án</a:t>
          </a:r>
          <a:r>
            <a:rPr lang="en-GB" dirty="0" smtClean="0"/>
            <a:t> </a:t>
          </a:r>
          <a:r>
            <a:rPr lang="en-GB" dirty="0" err="1" smtClean="0"/>
            <a:t>đã</a:t>
          </a:r>
          <a:r>
            <a:rPr lang="en-GB" dirty="0" smtClean="0"/>
            <a:t> </a:t>
          </a:r>
          <a:r>
            <a:rPr lang="en-GB" dirty="0" err="1" smtClean="0"/>
            <a:t>ký</a:t>
          </a:r>
          <a:r>
            <a:rPr lang="en-GB" dirty="0" smtClean="0"/>
            <a:t> </a:t>
          </a:r>
          <a:r>
            <a:rPr lang="en-GB" dirty="0" err="1" smtClean="0"/>
            <a:t>kết</a:t>
          </a:r>
          <a:r>
            <a:rPr lang="en-GB" dirty="0" smtClean="0"/>
            <a:t> </a:t>
          </a:r>
          <a:r>
            <a:rPr lang="en-GB" dirty="0" err="1" smtClean="0"/>
            <a:t>hợp</a:t>
          </a:r>
          <a:r>
            <a:rPr lang="en-GB" dirty="0" smtClean="0"/>
            <a:t> </a:t>
          </a:r>
          <a:r>
            <a:rPr lang="en-GB" dirty="0" err="1" smtClean="0"/>
            <a:t>đồng</a:t>
          </a:r>
          <a:r>
            <a:rPr lang="en-GB" dirty="0" smtClean="0"/>
            <a:t>; 03 </a:t>
          </a:r>
          <a:r>
            <a:rPr lang="en-GB" dirty="0" err="1" smtClean="0"/>
            <a:t>dự</a:t>
          </a:r>
          <a:r>
            <a:rPr lang="en-GB" dirty="0" smtClean="0"/>
            <a:t> </a:t>
          </a:r>
          <a:r>
            <a:rPr lang="en-GB" dirty="0" err="1" smtClean="0"/>
            <a:t>án</a:t>
          </a:r>
          <a:r>
            <a:rPr lang="en-GB" dirty="0" smtClean="0"/>
            <a:t> </a:t>
          </a:r>
          <a:r>
            <a:rPr lang="en-GB" dirty="0" err="1" smtClean="0"/>
            <a:t>đã</a:t>
          </a:r>
          <a:r>
            <a:rPr lang="en-GB" dirty="0" smtClean="0"/>
            <a:t> </a:t>
          </a:r>
          <a:r>
            <a:rPr lang="en-GB" dirty="0" err="1" smtClean="0"/>
            <a:t>phê</a:t>
          </a:r>
          <a:r>
            <a:rPr lang="en-GB" dirty="0" smtClean="0"/>
            <a:t> </a:t>
          </a:r>
          <a:r>
            <a:rPr lang="en-GB" dirty="0" err="1" smtClean="0"/>
            <a:t>duyệt</a:t>
          </a:r>
          <a:r>
            <a:rPr lang="en-GB" dirty="0" smtClean="0"/>
            <a:t> </a:t>
          </a:r>
          <a:r>
            <a:rPr lang="en-GB" dirty="0" err="1" smtClean="0"/>
            <a:t>dự</a:t>
          </a:r>
          <a:r>
            <a:rPr lang="en-GB" dirty="0" smtClean="0"/>
            <a:t> </a:t>
          </a:r>
          <a:r>
            <a:rPr lang="en-GB" dirty="0" err="1" smtClean="0"/>
            <a:t>án</a:t>
          </a:r>
          <a:r>
            <a:rPr lang="en-GB" dirty="0" smtClean="0"/>
            <a:t> </a:t>
          </a:r>
          <a:r>
            <a:rPr lang="en-GB" dirty="0" err="1" smtClean="0"/>
            <a:t>và</a:t>
          </a:r>
          <a:r>
            <a:rPr lang="en-GB" dirty="0" smtClean="0"/>
            <a:t> </a:t>
          </a:r>
          <a:r>
            <a:rPr lang="en-GB" dirty="0" err="1" smtClean="0"/>
            <a:t>đang</a:t>
          </a:r>
          <a:r>
            <a:rPr lang="en-GB" dirty="0" smtClean="0"/>
            <a:t> </a:t>
          </a:r>
          <a:r>
            <a:rPr lang="en-GB" dirty="0" err="1" smtClean="0"/>
            <a:t>tổ</a:t>
          </a:r>
          <a:r>
            <a:rPr lang="en-GB" dirty="0" smtClean="0"/>
            <a:t> </a:t>
          </a:r>
          <a:r>
            <a:rPr lang="en-GB" dirty="0" err="1" smtClean="0"/>
            <a:t>chức</a:t>
          </a:r>
          <a:r>
            <a:rPr lang="en-GB" dirty="0" smtClean="0"/>
            <a:t> </a:t>
          </a:r>
          <a:r>
            <a:rPr lang="en-GB" dirty="0" err="1" smtClean="0"/>
            <a:t>lựa</a:t>
          </a:r>
          <a:r>
            <a:rPr lang="en-GB" dirty="0" smtClean="0"/>
            <a:t> </a:t>
          </a:r>
          <a:r>
            <a:rPr lang="en-GB" dirty="0" err="1" smtClean="0"/>
            <a:t>chọn</a:t>
          </a:r>
          <a:r>
            <a:rPr lang="en-GB" dirty="0" smtClean="0"/>
            <a:t> </a:t>
          </a:r>
          <a:r>
            <a:rPr lang="en-GB" dirty="0" err="1" smtClean="0"/>
            <a:t>nhà</a:t>
          </a:r>
          <a:r>
            <a:rPr lang="en-GB" dirty="0" smtClean="0"/>
            <a:t> </a:t>
          </a:r>
          <a:r>
            <a:rPr lang="en-GB" dirty="0" err="1" smtClean="0"/>
            <a:t>đầu</a:t>
          </a:r>
          <a:r>
            <a:rPr lang="en-GB" dirty="0" smtClean="0"/>
            <a:t> </a:t>
          </a:r>
          <a:r>
            <a:rPr lang="en-GB" dirty="0" err="1" smtClean="0"/>
            <a:t>tư</a:t>
          </a:r>
          <a:r>
            <a:rPr lang="en-GB" dirty="0"/>
            <a:t>	</a:t>
          </a:r>
          <a:endParaRPr lang="en-US" dirty="0"/>
        </a:p>
        <a:p>
          <a:pPr marL="0" lvl="0" defTabSz="1333500">
            <a:lnSpc>
              <a:spcPct val="90000"/>
            </a:lnSpc>
            <a:spcBef>
              <a:spcPct val="0"/>
            </a:spcBef>
            <a:spcAft>
              <a:spcPct val="35000"/>
            </a:spcAft>
            <a:buNone/>
          </a:pPr>
          <a:endParaRPr lang="en-US" b="1" dirty="0"/>
        </a:p>
      </dgm:t>
    </dgm:pt>
    <dgm:pt modelId="{FE42F814-C2BA-4DEB-9654-52071BE8F1DE}" type="parTrans" cxnId="{521FE384-775B-4BDA-B726-2E741C921AF6}">
      <dgm:prSet/>
      <dgm:spPr/>
      <dgm:t>
        <a:bodyPr/>
        <a:lstStyle/>
        <a:p>
          <a:endParaRPr lang="en-US"/>
        </a:p>
      </dgm:t>
    </dgm:pt>
    <dgm:pt modelId="{5230A3D5-B04D-4E66-B33E-41589A9B4DBE}" type="sibTrans" cxnId="{521FE384-775B-4BDA-B726-2E741C921AF6}">
      <dgm:prSet/>
      <dgm:spPr/>
      <dgm:t>
        <a:bodyPr/>
        <a:lstStyle/>
        <a:p>
          <a:endParaRPr lang="en-US"/>
        </a:p>
      </dgm:t>
    </dgm:pt>
    <dgm:pt modelId="{BD249A1B-859F-42E7-806A-CD612934DCDE}">
      <dgm:prSet phldrT="[Text]"/>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dirty="0"/>
            <a:t>14 </a:t>
          </a:r>
          <a:r>
            <a:rPr lang="en-GB" dirty="0" err="1"/>
            <a:t>dự</a:t>
          </a:r>
          <a:r>
            <a:rPr lang="en-GB" dirty="0"/>
            <a:t> </a:t>
          </a:r>
          <a:r>
            <a:rPr lang="en-GB" dirty="0" err="1"/>
            <a:t>án</a:t>
          </a:r>
          <a:r>
            <a:rPr lang="en-GB" dirty="0"/>
            <a:t> </a:t>
          </a:r>
          <a:r>
            <a:rPr lang="en-GB" dirty="0" err="1"/>
            <a:t>đang</a:t>
          </a:r>
          <a:r>
            <a:rPr lang="en-GB" dirty="0"/>
            <a:t> </a:t>
          </a:r>
          <a:r>
            <a:rPr lang="en-GB" dirty="0" err="1"/>
            <a:t>triển</a:t>
          </a:r>
          <a:r>
            <a:rPr lang="en-GB" dirty="0"/>
            <a:t> </a:t>
          </a:r>
          <a:r>
            <a:rPr lang="en-GB" dirty="0" err="1"/>
            <a:t>khai</a:t>
          </a:r>
          <a:r>
            <a:rPr lang="en-GB" dirty="0"/>
            <a:t> </a:t>
          </a:r>
          <a:r>
            <a:rPr lang="en-GB" dirty="0" err="1"/>
            <a:t>các</a:t>
          </a:r>
          <a:r>
            <a:rPr lang="en-GB" dirty="0"/>
            <a:t> </a:t>
          </a:r>
          <a:r>
            <a:rPr lang="en-GB" dirty="0" err="1"/>
            <a:t>bước</a:t>
          </a:r>
          <a:r>
            <a:rPr lang="en-GB" dirty="0"/>
            <a:t> </a:t>
          </a:r>
          <a:r>
            <a:rPr lang="en-GB" dirty="0" err="1"/>
            <a:t>chuẩn</a:t>
          </a:r>
          <a:r>
            <a:rPr lang="en-GB" dirty="0"/>
            <a:t> </a:t>
          </a:r>
          <a:r>
            <a:rPr lang="en-GB" dirty="0" err="1"/>
            <a:t>bị</a:t>
          </a:r>
          <a:r>
            <a:rPr lang="en-GB" dirty="0"/>
            <a:t> </a:t>
          </a:r>
          <a:r>
            <a:rPr lang="en-US" dirty="0" err="1" smtClean="0"/>
            <a:t>chủ</a:t>
          </a:r>
          <a:r>
            <a:rPr lang="en-US" dirty="0" smtClean="0"/>
            <a:t> </a:t>
          </a:r>
          <a:r>
            <a:rPr lang="en-US" dirty="0" err="1" smtClean="0"/>
            <a:t>trương</a:t>
          </a:r>
          <a:r>
            <a:rPr lang="en-US" dirty="0" smtClean="0"/>
            <a:t> </a:t>
          </a:r>
          <a:r>
            <a:rPr lang="en-US" dirty="0" err="1" smtClean="0"/>
            <a:t>đầu</a:t>
          </a:r>
          <a:r>
            <a:rPr lang="en-US" dirty="0" smtClean="0"/>
            <a:t> </a:t>
          </a:r>
          <a:r>
            <a:rPr lang="en-US" dirty="0" err="1" smtClean="0"/>
            <a:t>tư</a:t>
          </a:r>
          <a:endParaRPr lang="en-US" dirty="0"/>
        </a:p>
        <a:p>
          <a:pPr marL="0" lvl="0" algn="ctr" defTabSz="1333500">
            <a:lnSpc>
              <a:spcPct val="90000"/>
            </a:lnSpc>
            <a:spcBef>
              <a:spcPct val="0"/>
            </a:spcBef>
            <a:spcAft>
              <a:spcPct val="35000"/>
            </a:spcAft>
            <a:buNone/>
          </a:pPr>
          <a:endParaRPr lang="en-US" dirty="0"/>
        </a:p>
      </dgm:t>
    </dgm:pt>
    <dgm:pt modelId="{EB38721B-6C9A-40F8-A438-D7CBAB93B8F3}" type="parTrans" cxnId="{D2A9D2A2-F79C-4EE4-81F7-FB3135010838}">
      <dgm:prSet/>
      <dgm:spPr/>
      <dgm:t>
        <a:bodyPr/>
        <a:lstStyle/>
        <a:p>
          <a:endParaRPr lang="en-US"/>
        </a:p>
      </dgm:t>
    </dgm:pt>
    <dgm:pt modelId="{32349A87-C117-4D75-B4A6-6F3E6DF3141A}" type="sibTrans" cxnId="{D2A9D2A2-F79C-4EE4-81F7-FB3135010838}">
      <dgm:prSet/>
      <dgm:spPr/>
      <dgm:t>
        <a:bodyPr/>
        <a:lstStyle/>
        <a:p>
          <a:endParaRPr lang="en-US"/>
        </a:p>
      </dgm:t>
    </dgm:pt>
    <dgm:pt modelId="{44F188A9-3140-49F8-9519-7C54C98AC3F3}">
      <dgm:prSet/>
      <dgm:spPr/>
      <dgm:t>
        <a:bodyPr/>
        <a:lstStyle/>
        <a:p>
          <a:r>
            <a:rPr lang="pt-BR"/>
            <a:t>139 dự án PPP được triển khai trước thời điểm Luật PPP có hiệu lực thi hành vẫn đang tiếp tục thực hiện hợp đồng đã ký kết</a:t>
          </a:r>
          <a:r>
            <a:rPr lang="vi-VN"/>
            <a:t>, </a:t>
          </a:r>
          <a:r>
            <a:rPr lang="pt-BR"/>
            <a:t>ít bị ảnh hưởng bởi các quy định mới ban hành</a:t>
          </a:r>
          <a:endParaRPr lang="en-US"/>
        </a:p>
      </dgm:t>
    </dgm:pt>
    <dgm:pt modelId="{7E44B8D7-F4E1-4655-9BDD-6AB960353ACA}" type="parTrans" cxnId="{5C35AB4C-AC74-47FF-9E2D-04221E5D6D23}">
      <dgm:prSet/>
      <dgm:spPr/>
      <dgm:t>
        <a:bodyPr/>
        <a:lstStyle/>
        <a:p>
          <a:endParaRPr lang="en-US"/>
        </a:p>
      </dgm:t>
    </dgm:pt>
    <dgm:pt modelId="{D09FEDD7-FE13-4473-9151-421019E42214}" type="sibTrans" cxnId="{5C35AB4C-AC74-47FF-9E2D-04221E5D6D23}">
      <dgm:prSet/>
      <dgm:spPr/>
      <dgm:t>
        <a:bodyPr/>
        <a:lstStyle/>
        <a:p>
          <a:endParaRPr lang="en-US"/>
        </a:p>
      </dgm:t>
    </dgm:pt>
    <dgm:pt modelId="{2850187D-3A83-45C8-98AA-CE5241E0762A}" type="pres">
      <dgm:prSet presAssocID="{368609B9-9720-4175-8E6A-7AC9B12B7A29}" presName="Name0" presStyleCnt="0">
        <dgm:presLayoutVars>
          <dgm:dir/>
          <dgm:resizeHandles val="exact"/>
        </dgm:presLayoutVars>
      </dgm:prSet>
      <dgm:spPr/>
    </dgm:pt>
    <dgm:pt modelId="{D5F3C298-A35B-428F-AF4E-CF58F980D7B2}" type="pres">
      <dgm:prSet presAssocID="{368609B9-9720-4175-8E6A-7AC9B12B7A29}" presName="fgShape" presStyleLbl="fgShp" presStyleIdx="0" presStyleCnt="1" custLinFactNeighborX="0" custLinFactNeighborY="2428"/>
      <dgm:spPr/>
    </dgm:pt>
    <dgm:pt modelId="{007C3DC5-70FC-4C6E-9EAD-7754E5CF7C9F}" type="pres">
      <dgm:prSet presAssocID="{368609B9-9720-4175-8E6A-7AC9B12B7A29}" presName="linComp" presStyleCnt="0"/>
      <dgm:spPr/>
    </dgm:pt>
    <dgm:pt modelId="{9148A8B5-1666-41D3-8F9C-6A24619BF697}" type="pres">
      <dgm:prSet presAssocID="{F87F0B62-8AF5-4E40-BCCD-2BCDDC8CF51E}" presName="compNode" presStyleCnt="0"/>
      <dgm:spPr/>
    </dgm:pt>
    <dgm:pt modelId="{359F323C-E0AA-4B2F-B0A5-C5C10367E268}" type="pres">
      <dgm:prSet presAssocID="{F87F0B62-8AF5-4E40-BCCD-2BCDDC8CF51E}" presName="bkgdShape" presStyleLbl="node1" presStyleIdx="0" presStyleCnt="3"/>
      <dgm:spPr/>
      <dgm:t>
        <a:bodyPr/>
        <a:lstStyle/>
        <a:p>
          <a:endParaRPr lang="en-US"/>
        </a:p>
      </dgm:t>
    </dgm:pt>
    <dgm:pt modelId="{7D5A5839-5EF2-40D8-ACFF-F92302E0D2DC}" type="pres">
      <dgm:prSet presAssocID="{F87F0B62-8AF5-4E40-BCCD-2BCDDC8CF51E}" presName="nodeTx" presStyleLbl="node1" presStyleIdx="0" presStyleCnt="3">
        <dgm:presLayoutVars>
          <dgm:bulletEnabled val="1"/>
        </dgm:presLayoutVars>
      </dgm:prSet>
      <dgm:spPr/>
      <dgm:t>
        <a:bodyPr/>
        <a:lstStyle/>
        <a:p>
          <a:endParaRPr lang="en-US"/>
        </a:p>
      </dgm:t>
    </dgm:pt>
    <dgm:pt modelId="{7A0BE196-1AFB-40D3-BE3C-FAD9FAC0BA56}" type="pres">
      <dgm:prSet presAssocID="{F87F0B62-8AF5-4E40-BCCD-2BCDDC8CF51E}" presName="invisiNode" presStyleLbl="node1" presStyleIdx="0" presStyleCnt="3"/>
      <dgm:spPr/>
    </dgm:pt>
    <dgm:pt modelId="{96DE14E7-D260-49BA-BB25-4BE82EEABDCB}" type="pres">
      <dgm:prSet presAssocID="{F87F0B62-8AF5-4E40-BCCD-2BCDDC8CF51E}" presName="imagNode" presStyleLbl="fgImgPlace1" presStyleIdx="0" presStyleCnt="3"/>
      <dgm:spPr/>
    </dgm:pt>
    <dgm:pt modelId="{3AD63817-2726-43E7-A593-A70B89D99323}" type="pres">
      <dgm:prSet presAssocID="{5230A3D5-B04D-4E66-B33E-41589A9B4DBE}" presName="sibTrans" presStyleLbl="sibTrans2D1" presStyleIdx="0" presStyleCnt="0"/>
      <dgm:spPr/>
      <dgm:t>
        <a:bodyPr/>
        <a:lstStyle/>
        <a:p>
          <a:endParaRPr lang="en-US"/>
        </a:p>
      </dgm:t>
    </dgm:pt>
    <dgm:pt modelId="{6C70CFF0-49CA-4074-9702-854557AD4D9F}" type="pres">
      <dgm:prSet presAssocID="{BD249A1B-859F-42E7-806A-CD612934DCDE}" presName="compNode" presStyleCnt="0"/>
      <dgm:spPr/>
    </dgm:pt>
    <dgm:pt modelId="{EC30E260-2CDC-40CF-AAE6-036708B3DA42}" type="pres">
      <dgm:prSet presAssocID="{BD249A1B-859F-42E7-806A-CD612934DCDE}" presName="bkgdShape" presStyleLbl="node1" presStyleIdx="1" presStyleCnt="3"/>
      <dgm:spPr/>
      <dgm:t>
        <a:bodyPr/>
        <a:lstStyle/>
        <a:p>
          <a:endParaRPr lang="en-US"/>
        </a:p>
      </dgm:t>
    </dgm:pt>
    <dgm:pt modelId="{2B700EAF-7449-468A-8E84-85A8FA778FC0}" type="pres">
      <dgm:prSet presAssocID="{BD249A1B-859F-42E7-806A-CD612934DCDE}" presName="nodeTx" presStyleLbl="node1" presStyleIdx="1" presStyleCnt="3">
        <dgm:presLayoutVars>
          <dgm:bulletEnabled val="1"/>
        </dgm:presLayoutVars>
      </dgm:prSet>
      <dgm:spPr/>
      <dgm:t>
        <a:bodyPr/>
        <a:lstStyle/>
        <a:p>
          <a:endParaRPr lang="en-US"/>
        </a:p>
      </dgm:t>
    </dgm:pt>
    <dgm:pt modelId="{86F9C069-D07F-4038-8710-09BADCCDC0BF}" type="pres">
      <dgm:prSet presAssocID="{BD249A1B-859F-42E7-806A-CD612934DCDE}" presName="invisiNode" presStyleLbl="node1" presStyleIdx="1" presStyleCnt="3"/>
      <dgm:spPr/>
    </dgm:pt>
    <dgm:pt modelId="{547D3AE1-467C-4DFC-9560-DD20C8BA5160}" type="pres">
      <dgm:prSet presAssocID="{BD249A1B-859F-42E7-806A-CD612934DCDE}" presName="imagNode" presStyleLbl="fgImgPlace1" presStyleIdx="1" presStyleCnt="3"/>
      <dgm:spPr/>
    </dgm:pt>
    <dgm:pt modelId="{7B588CA7-75B7-44E3-8B61-E0C3CF8E5007}" type="pres">
      <dgm:prSet presAssocID="{32349A87-C117-4D75-B4A6-6F3E6DF3141A}" presName="sibTrans" presStyleLbl="sibTrans2D1" presStyleIdx="0" presStyleCnt="0"/>
      <dgm:spPr/>
      <dgm:t>
        <a:bodyPr/>
        <a:lstStyle/>
        <a:p>
          <a:endParaRPr lang="en-US"/>
        </a:p>
      </dgm:t>
    </dgm:pt>
    <dgm:pt modelId="{FF718A99-1825-4AC8-B20E-55307650E681}" type="pres">
      <dgm:prSet presAssocID="{44F188A9-3140-49F8-9519-7C54C98AC3F3}" presName="compNode" presStyleCnt="0"/>
      <dgm:spPr/>
    </dgm:pt>
    <dgm:pt modelId="{127B4BA7-92D5-4CB5-ACFB-2FCB50FE5621}" type="pres">
      <dgm:prSet presAssocID="{44F188A9-3140-49F8-9519-7C54C98AC3F3}" presName="bkgdShape" presStyleLbl="node1" presStyleIdx="2" presStyleCnt="3"/>
      <dgm:spPr/>
      <dgm:t>
        <a:bodyPr/>
        <a:lstStyle/>
        <a:p>
          <a:endParaRPr lang="en-US"/>
        </a:p>
      </dgm:t>
    </dgm:pt>
    <dgm:pt modelId="{BB5A95DC-44A8-4537-8FBE-BAE3CF7DBC5C}" type="pres">
      <dgm:prSet presAssocID="{44F188A9-3140-49F8-9519-7C54C98AC3F3}" presName="nodeTx" presStyleLbl="node1" presStyleIdx="2" presStyleCnt="3">
        <dgm:presLayoutVars>
          <dgm:bulletEnabled val="1"/>
        </dgm:presLayoutVars>
      </dgm:prSet>
      <dgm:spPr/>
      <dgm:t>
        <a:bodyPr/>
        <a:lstStyle/>
        <a:p>
          <a:endParaRPr lang="en-US"/>
        </a:p>
      </dgm:t>
    </dgm:pt>
    <dgm:pt modelId="{6C7ADA12-C763-4871-8918-D8CF34EE4E16}" type="pres">
      <dgm:prSet presAssocID="{44F188A9-3140-49F8-9519-7C54C98AC3F3}" presName="invisiNode" presStyleLbl="node1" presStyleIdx="2" presStyleCnt="3"/>
      <dgm:spPr/>
    </dgm:pt>
    <dgm:pt modelId="{DE4122A3-4F50-4024-93EA-3D3DA37D6C04}" type="pres">
      <dgm:prSet presAssocID="{44F188A9-3140-49F8-9519-7C54C98AC3F3}" presName="imagNode" presStyleLbl="fgImgPlace1" presStyleIdx="2" presStyleCnt="3"/>
      <dgm:spPr/>
    </dgm:pt>
  </dgm:ptLst>
  <dgm:cxnLst>
    <dgm:cxn modelId="{D57E585A-CF1B-4EB1-ABDE-AB773B1AB98F}" type="presOf" srcId="{44F188A9-3140-49F8-9519-7C54C98AC3F3}" destId="{BB5A95DC-44A8-4537-8FBE-BAE3CF7DBC5C}" srcOrd="1" destOrd="0" presId="urn:microsoft.com/office/officeart/2005/8/layout/hList7"/>
    <dgm:cxn modelId="{3AABD2CE-B30D-49A8-A9F9-DAF5FC85A719}" type="presOf" srcId="{32349A87-C117-4D75-B4A6-6F3E6DF3141A}" destId="{7B588CA7-75B7-44E3-8B61-E0C3CF8E5007}" srcOrd="0" destOrd="0" presId="urn:microsoft.com/office/officeart/2005/8/layout/hList7"/>
    <dgm:cxn modelId="{521FE384-775B-4BDA-B726-2E741C921AF6}" srcId="{368609B9-9720-4175-8E6A-7AC9B12B7A29}" destId="{F87F0B62-8AF5-4E40-BCCD-2BCDDC8CF51E}" srcOrd="0" destOrd="0" parTransId="{FE42F814-C2BA-4DEB-9654-52071BE8F1DE}" sibTransId="{5230A3D5-B04D-4E66-B33E-41589A9B4DBE}"/>
    <dgm:cxn modelId="{EFA06B50-456F-44D7-994F-9DE7FAF6D89F}" type="presOf" srcId="{44F188A9-3140-49F8-9519-7C54C98AC3F3}" destId="{127B4BA7-92D5-4CB5-ACFB-2FCB50FE5621}" srcOrd="0" destOrd="0" presId="urn:microsoft.com/office/officeart/2005/8/layout/hList7"/>
    <dgm:cxn modelId="{62FE0564-9BAB-45A8-925D-A7C2B525CE90}" type="presOf" srcId="{BD249A1B-859F-42E7-806A-CD612934DCDE}" destId="{EC30E260-2CDC-40CF-AAE6-036708B3DA42}" srcOrd="0" destOrd="0" presId="urn:microsoft.com/office/officeart/2005/8/layout/hList7"/>
    <dgm:cxn modelId="{A6CC3E3B-E2F1-4C28-80C2-51FF5B89236F}" type="presOf" srcId="{5230A3D5-B04D-4E66-B33E-41589A9B4DBE}" destId="{3AD63817-2726-43E7-A593-A70B89D99323}" srcOrd="0" destOrd="0" presId="urn:microsoft.com/office/officeart/2005/8/layout/hList7"/>
    <dgm:cxn modelId="{5C35AB4C-AC74-47FF-9E2D-04221E5D6D23}" srcId="{368609B9-9720-4175-8E6A-7AC9B12B7A29}" destId="{44F188A9-3140-49F8-9519-7C54C98AC3F3}" srcOrd="2" destOrd="0" parTransId="{7E44B8D7-F4E1-4655-9BDD-6AB960353ACA}" sibTransId="{D09FEDD7-FE13-4473-9151-421019E42214}"/>
    <dgm:cxn modelId="{D2A9D2A2-F79C-4EE4-81F7-FB3135010838}" srcId="{368609B9-9720-4175-8E6A-7AC9B12B7A29}" destId="{BD249A1B-859F-42E7-806A-CD612934DCDE}" srcOrd="1" destOrd="0" parTransId="{EB38721B-6C9A-40F8-A438-D7CBAB93B8F3}" sibTransId="{32349A87-C117-4D75-B4A6-6F3E6DF3141A}"/>
    <dgm:cxn modelId="{A7A23462-D575-42F4-80AE-5CBA9FACCCBD}" type="presOf" srcId="{F87F0B62-8AF5-4E40-BCCD-2BCDDC8CF51E}" destId="{7D5A5839-5EF2-40D8-ACFF-F92302E0D2DC}" srcOrd="1" destOrd="0" presId="urn:microsoft.com/office/officeart/2005/8/layout/hList7"/>
    <dgm:cxn modelId="{9FC1D10B-CD5B-4EA8-91F1-258CAA9A3EB5}" type="presOf" srcId="{BD249A1B-859F-42E7-806A-CD612934DCDE}" destId="{2B700EAF-7449-468A-8E84-85A8FA778FC0}" srcOrd="1" destOrd="0" presId="urn:microsoft.com/office/officeart/2005/8/layout/hList7"/>
    <dgm:cxn modelId="{29A01092-A63C-4371-A37C-2BCDAED045A3}" type="presOf" srcId="{F87F0B62-8AF5-4E40-BCCD-2BCDDC8CF51E}" destId="{359F323C-E0AA-4B2F-B0A5-C5C10367E268}" srcOrd="0" destOrd="0" presId="urn:microsoft.com/office/officeart/2005/8/layout/hList7"/>
    <dgm:cxn modelId="{2F535803-70E4-4247-812E-B98E2967EE9B}" type="presOf" srcId="{368609B9-9720-4175-8E6A-7AC9B12B7A29}" destId="{2850187D-3A83-45C8-98AA-CE5241E0762A}" srcOrd="0" destOrd="0" presId="urn:microsoft.com/office/officeart/2005/8/layout/hList7"/>
    <dgm:cxn modelId="{076E485C-5E6A-45A5-96F8-F2EEA41EBB0D}" type="presParOf" srcId="{2850187D-3A83-45C8-98AA-CE5241E0762A}" destId="{D5F3C298-A35B-428F-AF4E-CF58F980D7B2}" srcOrd="0" destOrd="0" presId="urn:microsoft.com/office/officeart/2005/8/layout/hList7"/>
    <dgm:cxn modelId="{2DBA9023-2CCB-4274-8750-7975C48CC0ED}" type="presParOf" srcId="{2850187D-3A83-45C8-98AA-CE5241E0762A}" destId="{007C3DC5-70FC-4C6E-9EAD-7754E5CF7C9F}" srcOrd="1" destOrd="0" presId="urn:microsoft.com/office/officeart/2005/8/layout/hList7"/>
    <dgm:cxn modelId="{7F497EF5-F951-4CF6-B29F-36F2659086E5}" type="presParOf" srcId="{007C3DC5-70FC-4C6E-9EAD-7754E5CF7C9F}" destId="{9148A8B5-1666-41D3-8F9C-6A24619BF697}" srcOrd="0" destOrd="0" presId="urn:microsoft.com/office/officeart/2005/8/layout/hList7"/>
    <dgm:cxn modelId="{40644FDF-6892-469B-8B7C-DA7F0F463EEE}" type="presParOf" srcId="{9148A8B5-1666-41D3-8F9C-6A24619BF697}" destId="{359F323C-E0AA-4B2F-B0A5-C5C10367E268}" srcOrd="0" destOrd="0" presId="urn:microsoft.com/office/officeart/2005/8/layout/hList7"/>
    <dgm:cxn modelId="{585129B8-F7F9-49F5-9C27-D1D288989F9D}" type="presParOf" srcId="{9148A8B5-1666-41D3-8F9C-6A24619BF697}" destId="{7D5A5839-5EF2-40D8-ACFF-F92302E0D2DC}" srcOrd="1" destOrd="0" presId="urn:microsoft.com/office/officeart/2005/8/layout/hList7"/>
    <dgm:cxn modelId="{E586EACD-16EA-4872-B6E9-2749C82E3D1C}" type="presParOf" srcId="{9148A8B5-1666-41D3-8F9C-6A24619BF697}" destId="{7A0BE196-1AFB-40D3-BE3C-FAD9FAC0BA56}" srcOrd="2" destOrd="0" presId="urn:microsoft.com/office/officeart/2005/8/layout/hList7"/>
    <dgm:cxn modelId="{B18C028A-36F5-4E93-A4C4-F0F1BD5B83FA}" type="presParOf" srcId="{9148A8B5-1666-41D3-8F9C-6A24619BF697}" destId="{96DE14E7-D260-49BA-BB25-4BE82EEABDCB}" srcOrd="3" destOrd="0" presId="urn:microsoft.com/office/officeart/2005/8/layout/hList7"/>
    <dgm:cxn modelId="{F09C142D-16A4-4474-BFAA-A5D8E24D5118}" type="presParOf" srcId="{007C3DC5-70FC-4C6E-9EAD-7754E5CF7C9F}" destId="{3AD63817-2726-43E7-A593-A70B89D99323}" srcOrd="1" destOrd="0" presId="urn:microsoft.com/office/officeart/2005/8/layout/hList7"/>
    <dgm:cxn modelId="{B1302A99-7E47-4FE8-8656-5039BBA9B53E}" type="presParOf" srcId="{007C3DC5-70FC-4C6E-9EAD-7754E5CF7C9F}" destId="{6C70CFF0-49CA-4074-9702-854557AD4D9F}" srcOrd="2" destOrd="0" presId="urn:microsoft.com/office/officeart/2005/8/layout/hList7"/>
    <dgm:cxn modelId="{83FA88BA-510E-4D03-98C1-FF71F232BE77}" type="presParOf" srcId="{6C70CFF0-49CA-4074-9702-854557AD4D9F}" destId="{EC30E260-2CDC-40CF-AAE6-036708B3DA42}" srcOrd="0" destOrd="0" presId="urn:microsoft.com/office/officeart/2005/8/layout/hList7"/>
    <dgm:cxn modelId="{74979CC0-4C3B-4C86-B493-C75F0742794A}" type="presParOf" srcId="{6C70CFF0-49CA-4074-9702-854557AD4D9F}" destId="{2B700EAF-7449-468A-8E84-85A8FA778FC0}" srcOrd="1" destOrd="0" presId="urn:microsoft.com/office/officeart/2005/8/layout/hList7"/>
    <dgm:cxn modelId="{7AD3F550-20EB-4996-ADB2-73E87B59C7E7}" type="presParOf" srcId="{6C70CFF0-49CA-4074-9702-854557AD4D9F}" destId="{86F9C069-D07F-4038-8710-09BADCCDC0BF}" srcOrd="2" destOrd="0" presId="urn:microsoft.com/office/officeart/2005/8/layout/hList7"/>
    <dgm:cxn modelId="{607B12C0-61AA-4B21-B112-8C2DC57C0638}" type="presParOf" srcId="{6C70CFF0-49CA-4074-9702-854557AD4D9F}" destId="{547D3AE1-467C-4DFC-9560-DD20C8BA5160}" srcOrd="3" destOrd="0" presId="urn:microsoft.com/office/officeart/2005/8/layout/hList7"/>
    <dgm:cxn modelId="{05D21BCA-DBDE-4D8A-B3E3-2F4BF75362B2}" type="presParOf" srcId="{007C3DC5-70FC-4C6E-9EAD-7754E5CF7C9F}" destId="{7B588CA7-75B7-44E3-8B61-E0C3CF8E5007}" srcOrd="3" destOrd="0" presId="urn:microsoft.com/office/officeart/2005/8/layout/hList7"/>
    <dgm:cxn modelId="{12AAC73A-BD5A-4DD7-87F3-4A418D292DAA}" type="presParOf" srcId="{007C3DC5-70FC-4C6E-9EAD-7754E5CF7C9F}" destId="{FF718A99-1825-4AC8-B20E-55307650E681}" srcOrd="4" destOrd="0" presId="urn:microsoft.com/office/officeart/2005/8/layout/hList7"/>
    <dgm:cxn modelId="{4BD7D45A-E47C-4A81-8C97-71E20F052ECE}" type="presParOf" srcId="{FF718A99-1825-4AC8-B20E-55307650E681}" destId="{127B4BA7-92D5-4CB5-ACFB-2FCB50FE5621}" srcOrd="0" destOrd="0" presId="urn:microsoft.com/office/officeart/2005/8/layout/hList7"/>
    <dgm:cxn modelId="{02F7EE90-663F-4E1E-9FB4-2CEADD6CE351}" type="presParOf" srcId="{FF718A99-1825-4AC8-B20E-55307650E681}" destId="{BB5A95DC-44A8-4537-8FBE-BAE3CF7DBC5C}" srcOrd="1" destOrd="0" presId="urn:microsoft.com/office/officeart/2005/8/layout/hList7"/>
    <dgm:cxn modelId="{3F2C640B-C137-4B70-8927-2859C802676C}" type="presParOf" srcId="{FF718A99-1825-4AC8-B20E-55307650E681}" destId="{6C7ADA12-C763-4871-8918-D8CF34EE4E16}" srcOrd="2" destOrd="0" presId="urn:microsoft.com/office/officeart/2005/8/layout/hList7"/>
    <dgm:cxn modelId="{45B44811-A3BB-424B-A8D4-62CB98E45A04}" type="presParOf" srcId="{FF718A99-1825-4AC8-B20E-55307650E681}" destId="{DE4122A3-4F50-4024-93EA-3D3DA37D6C0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1E338A-E53C-4FBE-8208-98F260BB869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3597819-47A4-4FEC-9102-14DD18A2A52D}">
      <dgm:prSet phldrT="[Text]" custT="1"/>
      <dgm:spPr/>
      <dgm:t>
        <a:bodyPr/>
        <a:lstStyle/>
        <a:p>
          <a:r>
            <a:rPr lang="en-US" sz="2400" dirty="0" err="1"/>
            <a:t>Tồn</a:t>
          </a:r>
          <a:r>
            <a:rPr lang="en-US" sz="2400" dirty="0"/>
            <a:t> </a:t>
          </a:r>
          <a:r>
            <a:rPr lang="en-US" sz="2400" dirty="0" err="1"/>
            <a:t>tại</a:t>
          </a:r>
          <a:r>
            <a:rPr lang="en-US" sz="2400" dirty="0"/>
            <a:t>, </a:t>
          </a:r>
          <a:r>
            <a:rPr lang="en-US" sz="2400" dirty="0" err="1"/>
            <a:t>hạn</a:t>
          </a:r>
          <a:r>
            <a:rPr lang="en-US" sz="2400" dirty="0"/>
            <a:t> </a:t>
          </a:r>
          <a:r>
            <a:rPr lang="en-US" sz="2400" dirty="0" err="1"/>
            <a:t>chế</a:t>
          </a:r>
          <a:endParaRPr lang="en-US" sz="2400" dirty="0"/>
        </a:p>
      </dgm:t>
    </dgm:pt>
    <dgm:pt modelId="{95DA8020-8E49-4F32-B955-AAD32809DE4F}" type="parTrans" cxnId="{C174A007-05F3-447D-9846-7F067BE95C9D}">
      <dgm:prSet/>
      <dgm:spPr/>
      <dgm:t>
        <a:bodyPr/>
        <a:lstStyle/>
        <a:p>
          <a:endParaRPr lang="en-US"/>
        </a:p>
      </dgm:t>
    </dgm:pt>
    <dgm:pt modelId="{83655F18-B861-4EDF-B733-A937FA53FC2B}" type="sibTrans" cxnId="{C174A007-05F3-447D-9846-7F067BE95C9D}">
      <dgm:prSet/>
      <dgm:spPr/>
      <dgm:t>
        <a:bodyPr/>
        <a:lstStyle/>
        <a:p>
          <a:endParaRPr lang="en-US"/>
        </a:p>
      </dgm:t>
    </dgm:pt>
    <dgm:pt modelId="{C4A3C114-5522-44F0-9025-F053C86D614E}">
      <dgm:prSet phldrT="[Text]" custT="1"/>
      <dgm:spPr/>
      <dgm:t>
        <a:bodyPr/>
        <a:lstStyle/>
        <a:p>
          <a:r>
            <a:rPr lang="pt-BR" sz="2200" dirty="0"/>
            <a:t>Nguồn lực đầu tư công chưa phát huy được vai trò dẫn dắt, làm “vốn mồi” để thu hút nguồn lực từ khu vực tư nhân</a:t>
          </a:r>
        </a:p>
        <a:p>
          <a:endParaRPr lang="pt-BR" sz="2200" dirty="0"/>
        </a:p>
        <a:p>
          <a:r>
            <a:rPr lang="pt-BR" sz="2200" dirty="0"/>
            <a:t>Một số dự án PPP được nghiên cứu, chuẩn bị đầu tư nhưng lại chuyển đổi sang đầu tư công.</a:t>
          </a:r>
          <a:endParaRPr lang="en-US" sz="2200" dirty="0"/>
        </a:p>
      </dgm:t>
    </dgm:pt>
    <dgm:pt modelId="{984316D2-1B54-4192-971C-356222AE8387}" type="parTrans" cxnId="{9BF230A2-1B31-490E-9AA3-121F698AC82E}">
      <dgm:prSet/>
      <dgm:spPr/>
      <dgm:t>
        <a:bodyPr/>
        <a:lstStyle/>
        <a:p>
          <a:endParaRPr lang="en-US"/>
        </a:p>
      </dgm:t>
    </dgm:pt>
    <dgm:pt modelId="{F84B2E98-ABB2-4ED5-BA1B-441502A94F59}" type="sibTrans" cxnId="{9BF230A2-1B31-490E-9AA3-121F698AC82E}">
      <dgm:prSet/>
      <dgm:spPr/>
      <dgm:t>
        <a:bodyPr/>
        <a:lstStyle/>
        <a:p>
          <a:endParaRPr lang="en-US"/>
        </a:p>
      </dgm:t>
    </dgm:pt>
    <dgm:pt modelId="{014F29A7-5FA8-4F15-B8E5-4C2B8FF4FA7F}">
      <dgm:prSet phldrT="[Text]" custT="1"/>
      <dgm:spPr/>
      <dgm:t>
        <a:bodyPr/>
        <a:lstStyle/>
        <a:p>
          <a:r>
            <a:rPr lang="nl-NL" sz="2200" dirty="0"/>
            <a:t>Huy động nguồn vốn tư nhân cho dự án PPP gặp nhiều khó khăn. </a:t>
          </a:r>
        </a:p>
        <a:p>
          <a:endParaRPr lang="nl-NL" sz="2200" dirty="0"/>
        </a:p>
        <a:p>
          <a:r>
            <a:rPr lang="nl-NL" sz="2200" dirty="0"/>
            <a:t>Nợ xấu của các DNDA BOT giao thông </a:t>
          </a:r>
          <a:r>
            <a:rPr lang="en-US" sz="2200" dirty="0"/>
            <a:t>=&gt; </a:t>
          </a:r>
          <a:r>
            <a:rPr lang="en-US" sz="2200" dirty="0" err="1"/>
            <a:t>thị</a:t>
          </a:r>
          <a:r>
            <a:rPr lang="en-US" sz="2200" dirty="0"/>
            <a:t> </a:t>
          </a:r>
          <a:r>
            <a:rPr lang="nl-NL" sz="2200" dirty="0"/>
            <a:t>trường tín dụng cho các dự án mới ngày càng hạn chế. </a:t>
          </a:r>
          <a:endParaRPr lang="en-US" sz="2200" dirty="0"/>
        </a:p>
      </dgm:t>
    </dgm:pt>
    <dgm:pt modelId="{42FC78B8-F351-482C-BDE6-41891B662691}" type="parTrans" cxnId="{2258251A-2AA9-49D6-811B-9EA232CF1B3E}">
      <dgm:prSet/>
      <dgm:spPr/>
      <dgm:t>
        <a:bodyPr/>
        <a:lstStyle/>
        <a:p>
          <a:endParaRPr lang="en-US"/>
        </a:p>
      </dgm:t>
    </dgm:pt>
    <dgm:pt modelId="{F940359C-8AE8-4D08-906E-C2DF9294EF30}" type="sibTrans" cxnId="{2258251A-2AA9-49D6-811B-9EA232CF1B3E}">
      <dgm:prSet/>
      <dgm:spPr/>
      <dgm:t>
        <a:bodyPr/>
        <a:lstStyle/>
        <a:p>
          <a:endParaRPr lang="en-US"/>
        </a:p>
      </dgm:t>
    </dgm:pt>
    <dgm:pt modelId="{85A652B3-15FB-4021-B480-976DC47B2982}">
      <dgm:prSet phldrT="[Text]" custT="1"/>
      <dgm:spPr/>
      <dgm:t>
        <a:bodyPr/>
        <a:lstStyle/>
        <a:p>
          <a:r>
            <a:rPr lang="en-US" sz="2200" dirty="0" err="1" smtClean="0"/>
            <a:t>Các</a:t>
          </a:r>
          <a:r>
            <a:rPr lang="en-US" sz="2200" dirty="0" smtClean="0"/>
            <a:t> </a:t>
          </a:r>
          <a:r>
            <a:rPr lang="en-US" sz="2200" dirty="0" err="1" smtClean="0"/>
            <a:t>dự</a:t>
          </a:r>
          <a:r>
            <a:rPr lang="en-US" sz="2200" dirty="0" smtClean="0"/>
            <a:t> </a:t>
          </a:r>
          <a:r>
            <a:rPr lang="en-US" sz="2200" dirty="0" err="1" smtClean="0"/>
            <a:t>án</a:t>
          </a:r>
          <a:r>
            <a:rPr lang="en-US" sz="2200" dirty="0" smtClean="0"/>
            <a:t> </a:t>
          </a:r>
          <a:r>
            <a:rPr lang="en-US" sz="2200" dirty="0" err="1" smtClean="0"/>
            <a:t>mới</a:t>
          </a:r>
          <a:r>
            <a:rPr lang="en-US" sz="2200" dirty="0" smtClean="0"/>
            <a:t> </a:t>
          </a:r>
          <a:r>
            <a:rPr lang="en-US" sz="2200" dirty="0" err="1" smtClean="0"/>
            <a:t>vẫn</a:t>
          </a:r>
          <a:r>
            <a:rPr lang="en-US" sz="2200" dirty="0" smtClean="0"/>
            <a:t> </a:t>
          </a:r>
          <a:r>
            <a:rPr lang="en-US" sz="2200" dirty="0" err="1" smtClean="0"/>
            <a:t>chủ</a:t>
          </a:r>
          <a:r>
            <a:rPr lang="en-US" sz="2200" dirty="0" smtClean="0"/>
            <a:t> </a:t>
          </a:r>
          <a:r>
            <a:rPr lang="en-US" sz="2200" dirty="0" err="1" smtClean="0"/>
            <a:t>yếu</a:t>
          </a:r>
          <a:r>
            <a:rPr lang="en-US" sz="2200" dirty="0" smtClean="0"/>
            <a:t> </a:t>
          </a:r>
          <a:r>
            <a:rPr lang="en-US" sz="2200" dirty="0" err="1" smtClean="0"/>
            <a:t>tập</a:t>
          </a:r>
          <a:r>
            <a:rPr lang="en-US" sz="2200" dirty="0" smtClean="0"/>
            <a:t> </a:t>
          </a:r>
          <a:r>
            <a:rPr lang="en-US" sz="2200" dirty="0" err="1" smtClean="0"/>
            <a:t>trung</a:t>
          </a:r>
          <a:r>
            <a:rPr lang="en-US" sz="2200" dirty="0" smtClean="0"/>
            <a:t> ở </a:t>
          </a:r>
          <a:r>
            <a:rPr lang="en-US" sz="2200" dirty="0" err="1" smtClean="0"/>
            <a:t>lĩnh</a:t>
          </a:r>
          <a:r>
            <a:rPr lang="en-US" sz="2200" dirty="0" smtClean="0"/>
            <a:t> </a:t>
          </a:r>
          <a:r>
            <a:rPr lang="en-US" sz="2200" dirty="0" err="1" smtClean="0"/>
            <a:t>vực</a:t>
          </a:r>
          <a:r>
            <a:rPr lang="en-US" sz="2200" dirty="0" smtClean="0"/>
            <a:t> </a:t>
          </a:r>
          <a:r>
            <a:rPr lang="en-US" sz="2200" dirty="0" err="1" smtClean="0"/>
            <a:t>giao</a:t>
          </a:r>
          <a:r>
            <a:rPr lang="en-US" sz="2200" dirty="0" smtClean="0"/>
            <a:t> </a:t>
          </a:r>
          <a:r>
            <a:rPr lang="en-US" sz="2200" dirty="0" err="1" smtClean="0"/>
            <a:t>thông</a:t>
          </a:r>
          <a:r>
            <a:rPr lang="en-US" sz="2200" dirty="0" smtClean="0"/>
            <a:t/>
          </a:r>
          <a:br>
            <a:rPr lang="en-US" sz="2200" dirty="0" smtClean="0"/>
          </a:br>
          <a:r>
            <a:rPr lang="en-US" sz="2200" dirty="0" smtClean="0"/>
            <a:t/>
          </a:r>
          <a:br>
            <a:rPr lang="en-US" sz="2200" dirty="0" smtClean="0"/>
          </a:br>
          <a:r>
            <a:rPr lang="en-US" sz="2200" dirty="0" err="1" smtClean="0"/>
            <a:t>Tiến</a:t>
          </a:r>
          <a:r>
            <a:rPr lang="en-US" sz="2200" dirty="0" smtClean="0"/>
            <a:t> </a:t>
          </a:r>
          <a:r>
            <a:rPr lang="en-US" sz="2200" dirty="0" err="1" smtClean="0"/>
            <a:t>độ</a:t>
          </a:r>
          <a:r>
            <a:rPr lang="en-US" sz="2200" dirty="0" smtClean="0"/>
            <a:t> </a:t>
          </a:r>
          <a:r>
            <a:rPr lang="en-US" sz="2200" dirty="0" err="1" smtClean="0"/>
            <a:t>chuẩn</a:t>
          </a:r>
          <a:r>
            <a:rPr lang="en-US" sz="2200" dirty="0" smtClean="0"/>
            <a:t> </a:t>
          </a:r>
          <a:r>
            <a:rPr lang="en-US" sz="2200" dirty="0" err="1" smtClean="0"/>
            <a:t>bị</a:t>
          </a:r>
          <a:r>
            <a:rPr lang="en-US" sz="2200" dirty="0" smtClean="0"/>
            <a:t> </a:t>
          </a:r>
          <a:r>
            <a:rPr lang="en-US" sz="2200" dirty="0" err="1" smtClean="0"/>
            <a:t>đầu</a:t>
          </a:r>
          <a:r>
            <a:rPr lang="en-US" sz="2200" dirty="0" smtClean="0"/>
            <a:t> </a:t>
          </a:r>
          <a:r>
            <a:rPr lang="en-US" sz="2200" dirty="0" err="1" smtClean="0"/>
            <a:t>tư</a:t>
          </a:r>
          <a:r>
            <a:rPr lang="en-US" sz="2200" dirty="0" smtClean="0"/>
            <a:t> </a:t>
          </a:r>
          <a:r>
            <a:rPr lang="en-US" sz="2200" dirty="0" err="1" smtClean="0"/>
            <a:t>của</a:t>
          </a:r>
          <a:r>
            <a:rPr lang="en-US" sz="2200" dirty="0" smtClean="0"/>
            <a:t> </a:t>
          </a:r>
          <a:r>
            <a:rPr lang="en-US" sz="2200" dirty="0" err="1" smtClean="0"/>
            <a:t>các</a:t>
          </a:r>
          <a:r>
            <a:rPr lang="en-US" sz="2200" dirty="0" smtClean="0"/>
            <a:t> </a:t>
          </a:r>
          <a:r>
            <a:rPr lang="en-US" sz="2200" dirty="0" err="1" smtClean="0"/>
            <a:t>dự</a:t>
          </a:r>
          <a:r>
            <a:rPr lang="en-US" sz="2200" dirty="0" smtClean="0"/>
            <a:t> </a:t>
          </a:r>
          <a:r>
            <a:rPr lang="en-US" sz="2200" dirty="0" err="1" smtClean="0"/>
            <a:t>án</a:t>
          </a:r>
          <a:r>
            <a:rPr lang="en-US" sz="2200" dirty="0" smtClean="0"/>
            <a:t> </a:t>
          </a:r>
          <a:r>
            <a:rPr lang="en-US" sz="2200" dirty="0" err="1" smtClean="0"/>
            <a:t>mới</a:t>
          </a:r>
          <a:r>
            <a:rPr lang="en-US" sz="2200" dirty="0" smtClean="0"/>
            <a:t> </a:t>
          </a:r>
          <a:r>
            <a:rPr lang="en-US" sz="2200" dirty="0" err="1" smtClean="0"/>
            <a:t>cũng</a:t>
          </a:r>
          <a:r>
            <a:rPr lang="en-US" sz="2200" dirty="0" smtClean="0"/>
            <a:t> </a:t>
          </a:r>
          <a:r>
            <a:rPr lang="en-US" sz="2200" dirty="0" err="1" smtClean="0"/>
            <a:t>còn</a:t>
          </a:r>
          <a:r>
            <a:rPr lang="en-US" sz="2200" dirty="0" smtClean="0"/>
            <a:t> </a:t>
          </a:r>
          <a:r>
            <a:rPr lang="en-US" sz="2200" dirty="0" err="1" smtClean="0"/>
            <a:t>chậm</a:t>
          </a:r>
          <a:r>
            <a:rPr lang="en-US" sz="2200" dirty="0" smtClean="0"/>
            <a:t/>
          </a:r>
          <a:br>
            <a:rPr lang="en-US" sz="2200" dirty="0" smtClean="0"/>
          </a:br>
          <a:r>
            <a:rPr lang="en-US" sz="2200" dirty="0" smtClean="0"/>
            <a:t/>
          </a:r>
          <a:br>
            <a:rPr lang="en-US" sz="2200" dirty="0" smtClean="0"/>
          </a:br>
          <a:r>
            <a:rPr lang="en-US" sz="2200" dirty="0" err="1" smtClean="0"/>
            <a:t>Số</a:t>
          </a:r>
          <a:r>
            <a:rPr lang="en-US" sz="2200" dirty="0" smtClean="0"/>
            <a:t> </a:t>
          </a:r>
          <a:r>
            <a:rPr lang="en-US" sz="2200" dirty="0" err="1" smtClean="0"/>
            <a:t>lượng</a:t>
          </a:r>
          <a:r>
            <a:rPr lang="en-US" sz="2200" dirty="0" smtClean="0"/>
            <a:t> </a:t>
          </a:r>
          <a:r>
            <a:rPr lang="en-US" sz="2200" dirty="0" err="1" smtClean="0"/>
            <a:t>nhà</a:t>
          </a:r>
          <a:r>
            <a:rPr lang="en-US" sz="2200" dirty="0" smtClean="0"/>
            <a:t> </a:t>
          </a:r>
          <a:r>
            <a:rPr lang="en-US" sz="2200" dirty="0" err="1" smtClean="0"/>
            <a:t>đầu</a:t>
          </a:r>
          <a:r>
            <a:rPr lang="en-US" sz="2200" dirty="0" smtClean="0"/>
            <a:t> </a:t>
          </a:r>
          <a:r>
            <a:rPr lang="en-US" sz="2200" dirty="0" err="1" smtClean="0"/>
            <a:t>tư</a:t>
          </a:r>
          <a:r>
            <a:rPr lang="en-US" sz="2200" dirty="0" smtClean="0"/>
            <a:t> </a:t>
          </a:r>
          <a:r>
            <a:rPr lang="en-US" sz="2200" dirty="0" err="1" smtClean="0"/>
            <a:t>quan</a:t>
          </a:r>
          <a:r>
            <a:rPr lang="en-US" sz="2200" dirty="0" smtClean="0"/>
            <a:t> </a:t>
          </a:r>
          <a:r>
            <a:rPr lang="en-US" sz="2200" dirty="0" err="1" smtClean="0"/>
            <a:t>tâm</a:t>
          </a:r>
          <a:r>
            <a:rPr lang="en-US" sz="2200" dirty="0" smtClean="0"/>
            <a:t> </a:t>
          </a:r>
          <a:r>
            <a:rPr lang="en-US" sz="2200" dirty="0" err="1" smtClean="0"/>
            <a:t>dự</a:t>
          </a:r>
          <a:r>
            <a:rPr lang="en-US" sz="2200" dirty="0" smtClean="0"/>
            <a:t> </a:t>
          </a:r>
          <a:r>
            <a:rPr lang="en-US" sz="2200" dirty="0" err="1" smtClean="0"/>
            <a:t>án</a:t>
          </a:r>
          <a:r>
            <a:rPr lang="en-US" sz="2200" dirty="0" smtClean="0"/>
            <a:t> </a:t>
          </a:r>
          <a:r>
            <a:rPr lang="en-US" sz="2200" dirty="0" err="1" smtClean="0"/>
            <a:t>thông</a:t>
          </a:r>
          <a:r>
            <a:rPr lang="en-US" sz="2200" dirty="0" smtClean="0"/>
            <a:t> qua </a:t>
          </a:r>
          <a:r>
            <a:rPr lang="en-US" sz="2200" dirty="0" err="1" smtClean="0"/>
            <a:t>khảo</a:t>
          </a:r>
          <a:r>
            <a:rPr lang="en-US" sz="2200" dirty="0" smtClean="0"/>
            <a:t> </a:t>
          </a:r>
          <a:r>
            <a:rPr lang="en-US" sz="2200" dirty="0" err="1" smtClean="0"/>
            <a:t>sát</a:t>
          </a:r>
          <a:r>
            <a:rPr lang="en-US" sz="2200" dirty="0" smtClean="0"/>
            <a:t> </a:t>
          </a:r>
          <a:r>
            <a:rPr lang="en-US" sz="2200" dirty="0" err="1" smtClean="0"/>
            <a:t>còn</a:t>
          </a:r>
          <a:r>
            <a:rPr lang="en-US" sz="2200" dirty="0" smtClean="0"/>
            <a:t> </a:t>
          </a:r>
          <a:r>
            <a:rPr lang="en-US" sz="2200" dirty="0" err="1" smtClean="0"/>
            <a:t>hạn</a:t>
          </a:r>
          <a:r>
            <a:rPr lang="en-US" sz="2200" dirty="0" smtClean="0"/>
            <a:t> </a:t>
          </a:r>
          <a:r>
            <a:rPr lang="en-US" sz="2200" dirty="0" err="1" smtClean="0"/>
            <a:t>chế</a:t>
          </a:r>
          <a:endParaRPr lang="en-US" sz="2200" dirty="0"/>
        </a:p>
      </dgm:t>
    </dgm:pt>
    <dgm:pt modelId="{6F887115-BDAB-44A7-8133-37C5F0E53C02}" type="parTrans" cxnId="{C96D6F1A-AC30-43B9-9DAE-E991525EF553}">
      <dgm:prSet/>
      <dgm:spPr/>
    </dgm:pt>
    <dgm:pt modelId="{40BF6EFE-995E-44DC-AAF9-0E2F62F62E0F}" type="sibTrans" cxnId="{C96D6F1A-AC30-43B9-9DAE-E991525EF553}">
      <dgm:prSet/>
      <dgm:spPr/>
    </dgm:pt>
    <dgm:pt modelId="{0F3BFA1F-E2FA-4104-AF4D-740BCEFE380A}" type="pres">
      <dgm:prSet presAssocID="{0F1E338A-E53C-4FBE-8208-98F260BB8695}" presName="hierChild1" presStyleCnt="0">
        <dgm:presLayoutVars>
          <dgm:chPref val="1"/>
          <dgm:dir/>
          <dgm:animOne val="branch"/>
          <dgm:animLvl val="lvl"/>
          <dgm:resizeHandles/>
        </dgm:presLayoutVars>
      </dgm:prSet>
      <dgm:spPr/>
      <dgm:t>
        <a:bodyPr/>
        <a:lstStyle/>
        <a:p>
          <a:endParaRPr lang="en-US"/>
        </a:p>
      </dgm:t>
    </dgm:pt>
    <dgm:pt modelId="{95913920-08C5-4568-8A80-9F217F42A163}" type="pres">
      <dgm:prSet presAssocID="{43597819-47A4-4FEC-9102-14DD18A2A52D}" presName="hierRoot1" presStyleCnt="0"/>
      <dgm:spPr/>
    </dgm:pt>
    <dgm:pt modelId="{B681DD76-241D-4AD5-B5F4-E44D1B0C2C72}" type="pres">
      <dgm:prSet presAssocID="{43597819-47A4-4FEC-9102-14DD18A2A52D}" presName="composite" presStyleCnt="0"/>
      <dgm:spPr/>
    </dgm:pt>
    <dgm:pt modelId="{C7002066-30BB-432F-A581-39B4AB950973}" type="pres">
      <dgm:prSet presAssocID="{43597819-47A4-4FEC-9102-14DD18A2A52D}" presName="background" presStyleLbl="node0" presStyleIdx="0" presStyleCnt="1"/>
      <dgm:spPr/>
    </dgm:pt>
    <dgm:pt modelId="{D2DE132C-824B-4E49-B821-DD66541556AA}" type="pres">
      <dgm:prSet presAssocID="{43597819-47A4-4FEC-9102-14DD18A2A52D}" presName="text" presStyleLbl="fgAcc0" presStyleIdx="0" presStyleCnt="1" custScaleY="42135" custLinFactNeighborX="784" custLinFactNeighborY="-6804">
        <dgm:presLayoutVars>
          <dgm:chPref val="3"/>
        </dgm:presLayoutVars>
      </dgm:prSet>
      <dgm:spPr/>
      <dgm:t>
        <a:bodyPr/>
        <a:lstStyle/>
        <a:p>
          <a:endParaRPr lang="en-US"/>
        </a:p>
      </dgm:t>
    </dgm:pt>
    <dgm:pt modelId="{3A63C38A-478C-46C8-B672-8A10F3E29BD9}" type="pres">
      <dgm:prSet presAssocID="{43597819-47A4-4FEC-9102-14DD18A2A52D}" presName="hierChild2" presStyleCnt="0"/>
      <dgm:spPr/>
    </dgm:pt>
    <dgm:pt modelId="{B17883C9-2A9F-4D29-BB14-A9BEE1F81ECB}" type="pres">
      <dgm:prSet presAssocID="{984316D2-1B54-4192-971C-356222AE8387}" presName="Name10" presStyleLbl="parChTrans1D2" presStyleIdx="0" presStyleCnt="3"/>
      <dgm:spPr/>
      <dgm:t>
        <a:bodyPr/>
        <a:lstStyle/>
        <a:p>
          <a:endParaRPr lang="en-US"/>
        </a:p>
      </dgm:t>
    </dgm:pt>
    <dgm:pt modelId="{4D95A6F6-DE1C-4317-9D46-14E6391930DF}" type="pres">
      <dgm:prSet presAssocID="{C4A3C114-5522-44F0-9025-F053C86D614E}" presName="hierRoot2" presStyleCnt="0"/>
      <dgm:spPr/>
    </dgm:pt>
    <dgm:pt modelId="{C62C112B-1594-4C35-BBD4-2F6D1FADD87B}" type="pres">
      <dgm:prSet presAssocID="{C4A3C114-5522-44F0-9025-F053C86D614E}" presName="composite2" presStyleCnt="0"/>
      <dgm:spPr/>
    </dgm:pt>
    <dgm:pt modelId="{DBCE78E1-A105-4DCA-96EF-18CBC0731671}" type="pres">
      <dgm:prSet presAssocID="{C4A3C114-5522-44F0-9025-F053C86D614E}" presName="background2" presStyleLbl="node2" presStyleIdx="0" presStyleCnt="3"/>
      <dgm:spPr/>
    </dgm:pt>
    <dgm:pt modelId="{43571F35-BBE3-488E-BDC9-81E74CF352C1}" type="pres">
      <dgm:prSet presAssocID="{C4A3C114-5522-44F0-9025-F053C86D614E}" presName="text2" presStyleLbl="fgAcc2" presStyleIdx="0" presStyleCnt="3" custScaleX="104951" custScaleY="218073" custLinFactNeighborX="9167" custLinFactNeighborY="-13092">
        <dgm:presLayoutVars>
          <dgm:chPref val="3"/>
        </dgm:presLayoutVars>
      </dgm:prSet>
      <dgm:spPr/>
      <dgm:t>
        <a:bodyPr/>
        <a:lstStyle/>
        <a:p>
          <a:endParaRPr lang="en-US"/>
        </a:p>
      </dgm:t>
    </dgm:pt>
    <dgm:pt modelId="{F103C209-1F47-483E-8705-F4982F6750D5}" type="pres">
      <dgm:prSet presAssocID="{C4A3C114-5522-44F0-9025-F053C86D614E}" presName="hierChild3" presStyleCnt="0"/>
      <dgm:spPr/>
    </dgm:pt>
    <dgm:pt modelId="{35D52CAA-CC24-4280-9125-A8113D09E2FA}" type="pres">
      <dgm:prSet presAssocID="{42FC78B8-F351-482C-BDE6-41891B662691}" presName="Name10" presStyleLbl="parChTrans1D2" presStyleIdx="1" presStyleCnt="3"/>
      <dgm:spPr/>
      <dgm:t>
        <a:bodyPr/>
        <a:lstStyle/>
        <a:p>
          <a:endParaRPr lang="en-US"/>
        </a:p>
      </dgm:t>
    </dgm:pt>
    <dgm:pt modelId="{D295D7CC-FC9B-4B7E-B2D1-AC9C9BBD6E0A}" type="pres">
      <dgm:prSet presAssocID="{014F29A7-5FA8-4F15-B8E5-4C2B8FF4FA7F}" presName="hierRoot2" presStyleCnt="0"/>
      <dgm:spPr/>
    </dgm:pt>
    <dgm:pt modelId="{F25B62D9-BDF7-47B5-B1D6-1029DA5A8260}" type="pres">
      <dgm:prSet presAssocID="{014F29A7-5FA8-4F15-B8E5-4C2B8FF4FA7F}" presName="composite2" presStyleCnt="0"/>
      <dgm:spPr/>
    </dgm:pt>
    <dgm:pt modelId="{C5D93D5A-043E-43D5-B7AB-1A9FD3EA549A}" type="pres">
      <dgm:prSet presAssocID="{014F29A7-5FA8-4F15-B8E5-4C2B8FF4FA7F}" presName="background2" presStyleLbl="node2" presStyleIdx="1" presStyleCnt="3"/>
      <dgm:spPr/>
    </dgm:pt>
    <dgm:pt modelId="{0BC9716B-8EB0-47AC-B04D-13E0E9E7BAD5}" type="pres">
      <dgm:prSet presAssocID="{014F29A7-5FA8-4F15-B8E5-4C2B8FF4FA7F}" presName="text2" presStyleLbl="fgAcc2" presStyleIdx="1" presStyleCnt="3" custScaleX="105401" custScaleY="212315" custLinFactNeighborX="10391" custLinFactNeighborY="-13092">
        <dgm:presLayoutVars>
          <dgm:chPref val="3"/>
        </dgm:presLayoutVars>
      </dgm:prSet>
      <dgm:spPr/>
      <dgm:t>
        <a:bodyPr/>
        <a:lstStyle/>
        <a:p>
          <a:endParaRPr lang="en-US"/>
        </a:p>
      </dgm:t>
    </dgm:pt>
    <dgm:pt modelId="{0E08759E-511A-4768-8F1E-A1A2CC76BE74}" type="pres">
      <dgm:prSet presAssocID="{014F29A7-5FA8-4F15-B8E5-4C2B8FF4FA7F}" presName="hierChild3" presStyleCnt="0"/>
      <dgm:spPr/>
    </dgm:pt>
    <dgm:pt modelId="{09124BF8-2983-441F-BFF2-ABC714667E1C}" type="pres">
      <dgm:prSet presAssocID="{6F887115-BDAB-44A7-8133-37C5F0E53C02}" presName="Name10" presStyleLbl="parChTrans1D2" presStyleIdx="2" presStyleCnt="3"/>
      <dgm:spPr/>
    </dgm:pt>
    <dgm:pt modelId="{FC851281-F210-4ACF-9F6E-D606B54571F1}" type="pres">
      <dgm:prSet presAssocID="{85A652B3-15FB-4021-B480-976DC47B2982}" presName="hierRoot2" presStyleCnt="0"/>
      <dgm:spPr/>
    </dgm:pt>
    <dgm:pt modelId="{C371A8F3-84BE-4484-8B7A-A87F7A5A5EB9}" type="pres">
      <dgm:prSet presAssocID="{85A652B3-15FB-4021-B480-976DC47B2982}" presName="composite2" presStyleCnt="0"/>
      <dgm:spPr/>
    </dgm:pt>
    <dgm:pt modelId="{AE834112-B5FC-4D89-987C-648B3A1B7D27}" type="pres">
      <dgm:prSet presAssocID="{85A652B3-15FB-4021-B480-976DC47B2982}" presName="background2" presStyleLbl="node2" presStyleIdx="2" presStyleCnt="3"/>
      <dgm:spPr/>
    </dgm:pt>
    <dgm:pt modelId="{ABE1DF8E-41E6-4780-B95B-4D4544692103}" type="pres">
      <dgm:prSet presAssocID="{85A652B3-15FB-4021-B480-976DC47B2982}" presName="text2" presStyleLbl="fgAcc2" presStyleIdx="2" presStyleCnt="3" custScaleY="213401" custLinFactNeighborX="1244" custLinFactNeighborY="-14691">
        <dgm:presLayoutVars>
          <dgm:chPref val="3"/>
        </dgm:presLayoutVars>
      </dgm:prSet>
      <dgm:spPr/>
      <dgm:t>
        <a:bodyPr/>
        <a:lstStyle/>
        <a:p>
          <a:endParaRPr lang="en-US"/>
        </a:p>
      </dgm:t>
    </dgm:pt>
    <dgm:pt modelId="{B927CA41-0687-4F83-89E9-FAE94D612D20}" type="pres">
      <dgm:prSet presAssocID="{85A652B3-15FB-4021-B480-976DC47B2982}" presName="hierChild3" presStyleCnt="0"/>
      <dgm:spPr/>
    </dgm:pt>
  </dgm:ptLst>
  <dgm:cxnLst>
    <dgm:cxn modelId="{4C046C5F-E24E-4811-B8E2-668B04AD3986}" type="presOf" srcId="{0F1E338A-E53C-4FBE-8208-98F260BB8695}" destId="{0F3BFA1F-E2FA-4104-AF4D-740BCEFE380A}" srcOrd="0" destOrd="0" presId="urn:microsoft.com/office/officeart/2005/8/layout/hierarchy1"/>
    <dgm:cxn modelId="{9BF230A2-1B31-490E-9AA3-121F698AC82E}" srcId="{43597819-47A4-4FEC-9102-14DD18A2A52D}" destId="{C4A3C114-5522-44F0-9025-F053C86D614E}" srcOrd="0" destOrd="0" parTransId="{984316D2-1B54-4192-971C-356222AE8387}" sibTransId="{F84B2E98-ABB2-4ED5-BA1B-441502A94F59}"/>
    <dgm:cxn modelId="{82384C75-F445-4756-96FC-6678C0E2B86D}" type="presOf" srcId="{85A652B3-15FB-4021-B480-976DC47B2982}" destId="{ABE1DF8E-41E6-4780-B95B-4D4544692103}" srcOrd="0" destOrd="0" presId="urn:microsoft.com/office/officeart/2005/8/layout/hierarchy1"/>
    <dgm:cxn modelId="{2258251A-2AA9-49D6-811B-9EA232CF1B3E}" srcId="{43597819-47A4-4FEC-9102-14DD18A2A52D}" destId="{014F29A7-5FA8-4F15-B8E5-4C2B8FF4FA7F}" srcOrd="1" destOrd="0" parTransId="{42FC78B8-F351-482C-BDE6-41891B662691}" sibTransId="{F940359C-8AE8-4D08-906E-C2DF9294EF30}"/>
    <dgm:cxn modelId="{1C0298EC-7490-4CC1-BCB1-088E539A9D70}" type="presOf" srcId="{43597819-47A4-4FEC-9102-14DD18A2A52D}" destId="{D2DE132C-824B-4E49-B821-DD66541556AA}" srcOrd="0" destOrd="0" presId="urn:microsoft.com/office/officeart/2005/8/layout/hierarchy1"/>
    <dgm:cxn modelId="{C96D6F1A-AC30-43B9-9DAE-E991525EF553}" srcId="{43597819-47A4-4FEC-9102-14DD18A2A52D}" destId="{85A652B3-15FB-4021-B480-976DC47B2982}" srcOrd="2" destOrd="0" parTransId="{6F887115-BDAB-44A7-8133-37C5F0E53C02}" sibTransId="{40BF6EFE-995E-44DC-AAF9-0E2F62F62E0F}"/>
    <dgm:cxn modelId="{268E72AF-9A48-4115-A262-E8AA86BDB144}" type="presOf" srcId="{014F29A7-5FA8-4F15-B8E5-4C2B8FF4FA7F}" destId="{0BC9716B-8EB0-47AC-B04D-13E0E9E7BAD5}" srcOrd="0" destOrd="0" presId="urn:microsoft.com/office/officeart/2005/8/layout/hierarchy1"/>
    <dgm:cxn modelId="{C174A007-05F3-447D-9846-7F067BE95C9D}" srcId="{0F1E338A-E53C-4FBE-8208-98F260BB8695}" destId="{43597819-47A4-4FEC-9102-14DD18A2A52D}" srcOrd="0" destOrd="0" parTransId="{95DA8020-8E49-4F32-B955-AAD32809DE4F}" sibTransId="{83655F18-B861-4EDF-B733-A937FA53FC2B}"/>
    <dgm:cxn modelId="{5B0D7C78-DA7B-4877-AEAA-6A20FDF300E2}" type="presOf" srcId="{C4A3C114-5522-44F0-9025-F053C86D614E}" destId="{43571F35-BBE3-488E-BDC9-81E74CF352C1}" srcOrd="0" destOrd="0" presId="urn:microsoft.com/office/officeart/2005/8/layout/hierarchy1"/>
    <dgm:cxn modelId="{66BFCE73-E4F1-4029-8046-EAFDC5679467}" type="presOf" srcId="{984316D2-1B54-4192-971C-356222AE8387}" destId="{B17883C9-2A9F-4D29-BB14-A9BEE1F81ECB}" srcOrd="0" destOrd="0" presId="urn:microsoft.com/office/officeart/2005/8/layout/hierarchy1"/>
    <dgm:cxn modelId="{66A1F1C1-A0AA-43FB-AC99-A9B7AF40E8E7}" type="presOf" srcId="{42FC78B8-F351-482C-BDE6-41891B662691}" destId="{35D52CAA-CC24-4280-9125-A8113D09E2FA}" srcOrd="0" destOrd="0" presId="urn:microsoft.com/office/officeart/2005/8/layout/hierarchy1"/>
    <dgm:cxn modelId="{DBDC7D45-966F-415B-8B26-33470DEFAE48}" type="presOf" srcId="{6F887115-BDAB-44A7-8133-37C5F0E53C02}" destId="{09124BF8-2983-441F-BFF2-ABC714667E1C}" srcOrd="0" destOrd="0" presId="urn:microsoft.com/office/officeart/2005/8/layout/hierarchy1"/>
    <dgm:cxn modelId="{4C5B4BF5-76F9-4492-A01E-3DADD92EE2DF}" type="presParOf" srcId="{0F3BFA1F-E2FA-4104-AF4D-740BCEFE380A}" destId="{95913920-08C5-4568-8A80-9F217F42A163}" srcOrd="0" destOrd="0" presId="urn:microsoft.com/office/officeart/2005/8/layout/hierarchy1"/>
    <dgm:cxn modelId="{87B25FB3-C56E-4EAF-982C-40F51E56346B}" type="presParOf" srcId="{95913920-08C5-4568-8A80-9F217F42A163}" destId="{B681DD76-241D-4AD5-B5F4-E44D1B0C2C72}" srcOrd="0" destOrd="0" presId="urn:microsoft.com/office/officeart/2005/8/layout/hierarchy1"/>
    <dgm:cxn modelId="{37FC79B9-C40B-4000-8E41-DEE32E7A0727}" type="presParOf" srcId="{B681DD76-241D-4AD5-B5F4-E44D1B0C2C72}" destId="{C7002066-30BB-432F-A581-39B4AB950973}" srcOrd="0" destOrd="0" presId="urn:microsoft.com/office/officeart/2005/8/layout/hierarchy1"/>
    <dgm:cxn modelId="{13F9481A-D2B1-4944-BA03-B2676DE769FA}" type="presParOf" srcId="{B681DD76-241D-4AD5-B5F4-E44D1B0C2C72}" destId="{D2DE132C-824B-4E49-B821-DD66541556AA}" srcOrd="1" destOrd="0" presId="urn:microsoft.com/office/officeart/2005/8/layout/hierarchy1"/>
    <dgm:cxn modelId="{6942BFAA-B00D-4A66-BC96-36849C886525}" type="presParOf" srcId="{95913920-08C5-4568-8A80-9F217F42A163}" destId="{3A63C38A-478C-46C8-B672-8A10F3E29BD9}" srcOrd="1" destOrd="0" presId="urn:microsoft.com/office/officeart/2005/8/layout/hierarchy1"/>
    <dgm:cxn modelId="{B3C44601-619B-47D7-BDA4-892BE9CC723F}" type="presParOf" srcId="{3A63C38A-478C-46C8-B672-8A10F3E29BD9}" destId="{B17883C9-2A9F-4D29-BB14-A9BEE1F81ECB}" srcOrd="0" destOrd="0" presId="urn:microsoft.com/office/officeart/2005/8/layout/hierarchy1"/>
    <dgm:cxn modelId="{28DC7F32-9C9E-47A2-AF52-BEA14BC71BA0}" type="presParOf" srcId="{3A63C38A-478C-46C8-B672-8A10F3E29BD9}" destId="{4D95A6F6-DE1C-4317-9D46-14E6391930DF}" srcOrd="1" destOrd="0" presId="urn:microsoft.com/office/officeart/2005/8/layout/hierarchy1"/>
    <dgm:cxn modelId="{92B52D23-6B09-42F0-9A77-6AF5FF8DF9E0}" type="presParOf" srcId="{4D95A6F6-DE1C-4317-9D46-14E6391930DF}" destId="{C62C112B-1594-4C35-BBD4-2F6D1FADD87B}" srcOrd="0" destOrd="0" presId="urn:microsoft.com/office/officeart/2005/8/layout/hierarchy1"/>
    <dgm:cxn modelId="{93C66A76-AF9C-46BD-ADB0-5A40DEC5290B}" type="presParOf" srcId="{C62C112B-1594-4C35-BBD4-2F6D1FADD87B}" destId="{DBCE78E1-A105-4DCA-96EF-18CBC0731671}" srcOrd="0" destOrd="0" presId="urn:microsoft.com/office/officeart/2005/8/layout/hierarchy1"/>
    <dgm:cxn modelId="{9D72C733-213C-4867-AC9B-07CC2F371FF2}" type="presParOf" srcId="{C62C112B-1594-4C35-BBD4-2F6D1FADD87B}" destId="{43571F35-BBE3-488E-BDC9-81E74CF352C1}" srcOrd="1" destOrd="0" presId="urn:microsoft.com/office/officeart/2005/8/layout/hierarchy1"/>
    <dgm:cxn modelId="{3261B626-8F9D-450D-9B59-A0A1F13ACAF7}" type="presParOf" srcId="{4D95A6F6-DE1C-4317-9D46-14E6391930DF}" destId="{F103C209-1F47-483E-8705-F4982F6750D5}" srcOrd="1" destOrd="0" presId="urn:microsoft.com/office/officeart/2005/8/layout/hierarchy1"/>
    <dgm:cxn modelId="{34AD285A-13CE-41D4-8B20-86ACE18BE1C2}" type="presParOf" srcId="{3A63C38A-478C-46C8-B672-8A10F3E29BD9}" destId="{35D52CAA-CC24-4280-9125-A8113D09E2FA}" srcOrd="2" destOrd="0" presId="urn:microsoft.com/office/officeart/2005/8/layout/hierarchy1"/>
    <dgm:cxn modelId="{F159EB57-1884-43DE-BDD4-6792727BBC43}" type="presParOf" srcId="{3A63C38A-478C-46C8-B672-8A10F3E29BD9}" destId="{D295D7CC-FC9B-4B7E-B2D1-AC9C9BBD6E0A}" srcOrd="3" destOrd="0" presId="urn:microsoft.com/office/officeart/2005/8/layout/hierarchy1"/>
    <dgm:cxn modelId="{BD5E725C-B72C-4F1C-8AED-3D3B35C8A5F6}" type="presParOf" srcId="{D295D7CC-FC9B-4B7E-B2D1-AC9C9BBD6E0A}" destId="{F25B62D9-BDF7-47B5-B1D6-1029DA5A8260}" srcOrd="0" destOrd="0" presId="urn:microsoft.com/office/officeart/2005/8/layout/hierarchy1"/>
    <dgm:cxn modelId="{9DE4612C-1625-45F7-8FC3-B4871E33D094}" type="presParOf" srcId="{F25B62D9-BDF7-47B5-B1D6-1029DA5A8260}" destId="{C5D93D5A-043E-43D5-B7AB-1A9FD3EA549A}" srcOrd="0" destOrd="0" presId="urn:microsoft.com/office/officeart/2005/8/layout/hierarchy1"/>
    <dgm:cxn modelId="{2DA4FE36-2241-490C-89D5-B5853BDF970E}" type="presParOf" srcId="{F25B62D9-BDF7-47B5-B1D6-1029DA5A8260}" destId="{0BC9716B-8EB0-47AC-B04D-13E0E9E7BAD5}" srcOrd="1" destOrd="0" presId="urn:microsoft.com/office/officeart/2005/8/layout/hierarchy1"/>
    <dgm:cxn modelId="{06BD1B08-0DFC-477A-9338-1FB85FD38684}" type="presParOf" srcId="{D295D7CC-FC9B-4B7E-B2D1-AC9C9BBD6E0A}" destId="{0E08759E-511A-4768-8F1E-A1A2CC76BE74}" srcOrd="1" destOrd="0" presId="urn:microsoft.com/office/officeart/2005/8/layout/hierarchy1"/>
    <dgm:cxn modelId="{ABF0158D-DD56-412D-A48B-71B871A7EA1B}" type="presParOf" srcId="{3A63C38A-478C-46C8-B672-8A10F3E29BD9}" destId="{09124BF8-2983-441F-BFF2-ABC714667E1C}" srcOrd="4" destOrd="0" presId="urn:microsoft.com/office/officeart/2005/8/layout/hierarchy1"/>
    <dgm:cxn modelId="{0DE309CA-1AF0-4D75-8E6E-E3C9D923C3D2}" type="presParOf" srcId="{3A63C38A-478C-46C8-B672-8A10F3E29BD9}" destId="{FC851281-F210-4ACF-9F6E-D606B54571F1}" srcOrd="5" destOrd="0" presId="urn:microsoft.com/office/officeart/2005/8/layout/hierarchy1"/>
    <dgm:cxn modelId="{389DE9F0-3937-41DE-B363-EF9953647F06}" type="presParOf" srcId="{FC851281-F210-4ACF-9F6E-D606B54571F1}" destId="{C371A8F3-84BE-4484-8B7A-A87F7A5A5EB9}" srcOrd="0" destOrd="0" presId="urn:microsoft.com/office/officeart/2005/8/layout/hierarchy1"/>
    <dgm:cxn modelId="{8BD94B52-82E7-4A32-B8CE-91873780474D}" type="presParOf" srcId="{C371A8F3-84BE-4484-8B7A-A87F7A5A5EB9}" destId="{AE834112-B5FC-4D89-987C-648B3A1B7D27}" srcOrd="0" destOrd="0" presId="urn:microsoft.com/office/officeart/2005/8/layout/hierarchy1"/>
    <dgm:cxn modelId="{88695408-9C11-4F75-AB5C-6B06D99E317A}" type="presParOf" srcId="{C371A8F3-84BE-4484-8B7A-A87F7A5A5EB9}" destId="{ABE1DF8E-41E6-4780-B95B-4D4544692103}" srcOrd="1" destOrd="0" presId="urn:microsoft.com/office/officeart/2005/8/layout/hierarchy1"/>
    <dgm:cxn modelId="{079E5872-2688-4B74-B560-992BB10DFEF4}" type="presParOf" srcId="{FC851281-F210-4ACF-9F6E-D606B54571F1}" destId="{B927CA41-0687-4F83-89E9-FAE94D612D2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1E338A-E53C-4FBE-8208-98F260BB869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F3BFA1F-E2FA-4104-AF4D-740BCEFE380A}" type="pres">
      <dgm:prSet presAssocID="{0F1E338A-E53C-4FBE-8208-98F260BB8695}" presName="hierChild1" presStyleCnt="0">
        <dgm:presLayoutVars>
          <dgm:chPref val="1"/>
          <dgm:dir/>
          <dgm:animOne val="branch"/>
          <dgm:animLvl val="lvl"/>
          <dgm:resizeHandles/>
        </dgm:presLayoutVars>
      </dgm:prSet>
      <dgm:spPr/>
      <dgm:t>
        <a:bodyPr/>
        <a:lstStyle/>
        <a:p>
          <a:endParaRPr lang="en-US"/>
        </a:p>
      </dgm:t>
    </dgm:pt>
  </dgm:ptLst>
  <dgm:cxnLst>
    <dgm:cxn modelId="{4C046C5F-E24E-4811-B8E2-668B04AD3986}" type="presOf" srcId="{0F1E338A-E53C-4FBE-8208-98F260BB8695}" destId="{0F3BFA1F-E2FA-4104-AF4D-740BCEFE380A}" srcOrd="0"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1E338A-E53C-4FBE-8208-98F260BB869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F3BFA1F-E2FA-4104-AF4D-740BCEFE380A}" type="pres">
      <dgm:prSet presAssocID="{0F1E338A-E53C-4FBE-8208-98F260BB8695}" presName="hierChild1" presStyleCnt="0">
        <dgm:presLayoutVars>
          <dgm:chPref val="1"/>
          <dgm:dir/>
          <dgm:animOne val="branch"/>
          <dgm:animLvl val="lvl"/>
          <dgm:resizeHandles/>
        </dgm:presLayoutVars>
      </dgm:prSet>
      <dgm:spPr/>
      <dgm:t>
        <a:bodyPr/>
        <a:lstStyle/>
        <a:p>
          <a:endParaRPr lang="en-US"/>
        </a:p>
      </dgm:t>
    </dgm:pt>
  </dgm:ptLst>
  <dgm:cxnLst>
    <dgm:cxn modelId="{4C046C5F-E24E-4811-B8E2-668B04AD3986}" type="presOf" srcId="{0F1E338A-E53C-4FBE-8208-98F260BB8695}" destId="{0F3BFA1F-E2FA-4104-AF4D-740BCEFE380A}" srcOrd="0"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7C7EA-CC9C-473F-86C5-4E37B7F7B364}">
      <dsp:nvSpPr>
        <dsp:cNvPr id="0" name=""/>
        <dsp:cNvSpPr/>
      </dsp:nvSpPr>
      <dsp:spPr>
        <a:xfrm>
          <a:off x="-6381576" y="-983844"/>
          <a:ext cx="7656321" cy="7656321"/>
        </a:xfrm>
        <a:prstGeom prst="blockArc">
          <a:avLst>
            <a:gd name="adj1" fmla="val 18900000"/>
            <a:gd name="adj2" fmla="val 2700000"/>
            <a:gd name="adj3" fmla="val 282"/>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0C0302-79A0-4748-8D56-F2925073FA44}">
      <dsp:nvSpPr>
        <dsp:cNvPr id="0" name=""/>
        <dsp:cNvSpPr/>
      </dsp:nvSpPr>
      <dsp:spPr>
        <a:xfrm>
          <a:off x="1045712" y="812677"/>
          <a:ext cx="7966739" cy="162512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9946" tIns="91440" rIns="91440" bIns="91440" numCol="1" spcCol="1270" anchor="ctr" anchorCtr="0">
          <a:noAutofit/>
        </a:bodyPr>
        <a:lstStyle/>
        <a:p>
          <a:pPr lvl="0" algn="just" defTabSz="1600200">
            <a:lnSpc>
              <a:spcPct val="90000"/>
            </a:lnSpc>
            <a:spcBef>
              <a:spcPct val="0"/>
            </a:spcBef>
            <a:spcAft>
              <a:spcPct val="35000"/>
            </a:spcAft>
          </a:pPr>
          <a:r>
            <a:rPr lang="en-GB" sz="3600" kern="1200" dirty="0" smtClean="0"/>
            <a:t>1. </a:t>
          </a:r>
          <a:r>
            <a:rPr lang="en-GB" sz="3600" kern="1200" dirty="0" err="1" smtClean="0"/>
            <a:t>Kết</a:t>
          </a:r>
          <a:r>
            <a:rPr lang="en-GB" sz="3600" kern="1200" dirty="0" smtClean="0"/>
            <a:t> </a:t>
          </a:r>
          <a:r>
            <a:rPr lang="en-GB" sz="3600" kern="1200" dirty="0" err="1" smtClean="0"/>
            <a:t>quả</a:t>
          </a:r>
          <a:r>
            <a:rPr lang="en-GB" sz="3600" kern="1200" dirty="0" smtClean="0"/>
            <a:t> </a:t>
          </a:r>
          <a:r>
            <a:rPr lang="en-GB" sz="3600" kern="1200" dirty="0" err="1" smtClean="0"/>
            <a:t>và</a:t>
          </a:r>
          <a:r>
            <a:rPr lang="en-GB" sz="3600" kern="1200" dirty="0" smtClean="0"/>
            <a:t> </a:t>
          </a:r>
          <a:r>
            <a:rPr lang="en-GB" sz="3600" kern="1200" dirty="0" err="1" smtClean="0"/>
            <a:t>vấn</a:t>
          </a:r>
          <a:r>
            <a:rPr lang="en-GB" sz="3600" kern="1200" dirty="0" smtClean="0"/>
            <a:t> </a:t>
          </a:r>
          <a:r>
            <a:rPr lang="en-GB" sz="3600" kern="1200" dirty="0" err="1" smtClean="0"/>
            <a:t>đề</a:t>
          </a:r>
          <a:r>
            <a:rPr lang="en-GB" sz="3600" kern="1200" dirty="0" smtClean="0"/>
            <a:t> </a:t>
          </a:r>
          <a:r>
            <a:rPr lang="en-GB" sz="3600" kern="1200" dirty="0" err="1" smtClean="0"/>
            <a:t>còn</a:t>
          </a:r>
          <a:r>
            <a:rPr lang="en-GB" sz="3600" kern="1200" dirty="0" smtClean="0"/>
            <a:t> </a:t>
          </a:r>
          <a:r>
            <a:rPr lang="en-GB" sz="3600" kern="1200" dirty="0" err="1" smtClean="0"/>
            <a:t>tồn</a:t>
          </a:r>
          <a:r>
            <a:rPr lang="en-GB" sz="3600" kern="1200" dirty="0" smtClean="0"/>
            <a:t> </a:t>
          </a:r>
          <a:r>
            <a:rPr lang="en-GB" sz="3600" kern="1200" dirty="0" err="1" smtClean="0"/>
            <a:t>tại</a:t>
          </a:r>
          <a:r>
            <a:rPr lang="en-GB" sz="3600" kern="1200" dirty="0" smtClean="0"/>
            <a:t> </a:t>
          </a:r>
          <a:r>
            <a:rPr lang="en-GB" sz="3600" kern="1200" dirty="0" err="1" smtClean="0"/>
            <a:t>trong</a:t>
          </a:r>
          <a:r>
            <a:rPr lang="en-GB" sz="3600" kern="1200" dirty="0" smtClean="0"/>
            <a:t> </a:t>
          </a:r>
          <a:r>
            <a:rPr lang="en-GB" sz="3600" kern="1200" dirty="0" err="1" smtClean="0"/>
            <a:t>xây</a:t>
          </a:r>
          <a:r>
            <a:rPr lang="en-GB" sz="3600" kern="1200" dirty="0" smtClean="0"/>
            <a:t> </a:t>
          </a:r>
          <a:r>
            <a:rPr lang="en-GB" sz="3600" kern="1200" dirty="0" err="1"/>
            <a:t>dựng</a:t>
          </a:r>
          <a:r>
            <a:rPr lang="en-GB" sz="3600" kern="1200" dirty="0"/>
            <a:t> </a:t>
          </a:r>
          <a:r>
            <a:rPr lang="en-GB" sz="3600" kern="1200" dirty="0" err="1" smtClean="0"/>
            <a:t>chính</a:t>
          </a:r>
          <a:r>
            <a:rPr lang="en-GB" sz="3600" kern="1200" dirty="0" smtClean="0"/>
            <a:t> </a:t>
          </a:r>
          <a:r>
            <a:rPr lang="en-GB" sz="3600" kern="1200" dirty="0" err="1" smtClean="0"/>
            <a:t>sách</a:t>
          </a:r>
          <a:r>
            <a:rPr lang="en-GB" sz="3600" kern="1200" dirty="0" smtClean="0"/>
            <a:t> </a:t>
          </a:r>
          <a:r>
            <a:rPr lang="en-GB" sz="3600" kern="1200" dirty="0" err="1" smtClean="0"/>
            <a:t>về</a:t>
          </a:r>
          <a:r>
            <a:rPr lang="en-GB" sz="3600" kern="1200" dirty="0" smtClean="0"/>
            <a:t> PPP </a:t>
          </a:r>
          <a:r>
            <a:rPr lang="en-GB" sz="3600" kern="1200" dirty="0" err="1" smtClean="0"/>
            <a:t>và</a:t>
          </a:r>
          <a:r>
            <a:rPr lang="en-GB" sz="3600" kern="1200" dirty="0" smtClean="0"/>
            <a:t> </a:t>
          </a:r>
          <a:r>
            <a:rPr lang="en-GB" sz="3600" kern="1200" dirty="0" err="1" smtClean="0"/>
            <a:t>triển</a:t>
          </a:r>
          <a:r>
            <a:rPr lang="en-GB" sz="3600" kern="1200" dirty="0" smtClean="0"/>
            <a:t> </a:t>
          </a:r>
          <a:r>
            <a:rPr lang="en-GB" sz="3600" kern="1200" dirty="0" err="1" smtClean="0"/>
            <a:t>khai</a:t>
          </a:r>
          <a:r>
            <a:rPr lang="en-GB" sz="3600" kern="1200" dirty="0" smtClean="0"/>
            <a:t> </a:t>
          </a:r>
          <a:r>
            <a:rPr lang="en-GB" sz="3600" kern="1200" dirty="0" err="1" smtClean="0"/>
            <a:t>thực</a:t>
          </a:r>
          <a:r>
            <a:rPr lang="en-GB" sz="3600" kern="1200" dirty="0" smtClean="0"/>
            <a:t> </a:t>
          </a:r>
          <a:r>
            <a:rPr lang="en-GB" sz="3600" kern="1200" dirty="0" err="1" smtClean="0"/>
            <a:t>hiện</a:t>
          </a:r>
          <a:r>
            <a:rPr lang="en-GB" sz="3600" kern="1200" dirty="0" smtClean="0"/>
            <a:t> </a:t>
          </a:r>
          <a:r>
            <a:rPr lang="en-GB" sz="3600" kern="1200" dirty="0" err="1" smtClean="0"/>
            <a:t>dự</a:t>
          </a:r>
          <a:r>
            <a:rPr lang="en-GB" sz="3600" kern="1200" dirty="0" smtClean="0"/>
            <a:t> </a:t>
          </a:r>
          <a:r>
            <a:rPr lang="en-GB" sz="3600" kern="1200" dirty="0" err="1" smtClean="0"/>
            <a:t>án</a:t>
          </a:r>
          <a:r>
            <a:rPr lang="en-GB" sz="3600" kern="1200" dirty="0" smtClean="0"/>
            <a:t> PPP</a:t>
          </a:r>
          <a:endParaRPr lang="en-US" sz="3600" kern="1200" dirty="0"/>
        </a:p>
      </dsp:txBody>
      <dsp:txXfrm>
        <a:off x="1045712" y="812677"/>
        <a:ext cx="7966739" cy="1625128"/>
      </dsp:txXfrm>
    </dsp:sp>
    <dsp:sp modelId="{137031A5-C1EA-487C-A3DF-7F71B7CC657E}">
      <dsp:nvSpPr>
        <dsp:cNvPr id="0" name=""/>
        <dsp:cNvSpPr/>
      </dsp:nvSpPr>
      <dsp:spPr>
        <a:xfrm>
          <a:off x="30007" y="609536"/>
          <a:ext cx="2031410" cy="203141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27453-2201-41AE-BCC4-17CA488A5061}">
      <dsp:nvSpPr>
        <dsp:cNvPr id="0" name=""/>
        <dsp:cNvSpPr/>
      </dsp:nvSpPr>
      <dsp:spPr>
        <a:xfrm>
          <a:off x="1045712" y="3250825"/>
          <a:ext cx="7966739" cy="162512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9946" tIns="91440" rIns="91440" bIns="91440" numCol="1" spcCol="1270" anchor="ctr" anchorCtr="0">
          <a:noAutofit/>
        </a:bodyPr>
        <a:lstStyle/>
        <a:p>
          <a:pPr lvl="0" algn="just" defTabSz="1600200">
            <a:lnSpc>
              <a:spcPct val="90000"/>
            </a:lnSpc>
            <a:spcBef>
              <a:spcPct val="0"/>
            </a:spcBef>
            <a:spcAft>
              <a:spcPct val="35000"/>
            </a:spcAft>
          </a:pPr>
          <a:r>
            <a:rPr lang="pt-BR" sz="3600" b="0" kern="1200" dirty="0" smtClean="0"/>
            <a:t>2. </a:t>
          </a:r>
          <a:r>
            <a:rPr lang="pt-BR" sz="3600" b="0" kern="1200" dirty="0"/>
            <a:t>Phương hướng thúc đẩy mô hình PPP giai đoạn tới</a:t>
          </a:r>
          <a:endParaRPr lang="en-US" sz="3600" b="0" kern="1200" dirty="0"/>
        </a:p>
      </dsp:txBody>
      <dsp:txXfrm>
        <a:off x="1045712" y="3250825"/>
        <a:ext cx="7966739" cy="1625128"/>
      </dsp:txXfrm>
    </dsp:sp>
    <dsp:sp modelId="{ACA9BEDA-37FC-A546-A245-8508F2186A03}">
      <dsp:nvSpPr>
        <dsp:cNvPr id="0" name=""/>
        <dsp:cNvSpPr/>
      </dsp:nvSpPr>
      <dsp:spPr>
        <a:xfrm>
          <a:off x="30007" y="3047684"/>
          <a:ext cx="2031410" cy="203141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A12E9-C88D-4362-ABBB-4C4D5745139A}">
      <dsp:nvSpPr>
        <dsp:cNvPr id="0" name=""/>
        <dsp:cNvSpPr/>
      </dsp:nvSpPr>
      <dsp:spPr>
        <a:xfrm>
          <a:off x="5597511" y="2763296"/>
          <a:ext cx="3225031" cy="3225031"/>
        </a:xfrm>
        <a:prstGeom prst="gear9">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vi-VN" sz="1500" kern="1200" dirty="0"/>
            <a:t>Nhà nước có hai vai trò trong mô hình</a:t>
          </a:r>
          <a:r>
            <a:rPr lang="en-GB" sz="1500" kern="1200" dirty="0"/>
            <a:t>:</a:t>
          </a:r>
        </a:p>
        <a:p>
          <a:pPr lvl="0" algn="ctr" defTabSz="666750">
            <a:lnSpc>
              <a:spcPct val="90000"/>
            </a:lnSpc>
            <a:spcBef>
              <a:spcPct val="0"/>
            </a:spcBef>
            <a:spcAft>
              <a:spcPct val="35000"/>
            </a:spcAft>
          </a:pPr>
          <a:r>
            <a:rPr lang="en-GB" sz="1500" kern="1200" dirty="0"/>
            <a:t>(</a:t>
          </a:r>
          <a:r>
            <a:rPr lang="en-GB" sz="1500" kern="1200" dirty="0" err="1"/>
            <a:t>i</a:t>
          </a:r>
          <a:r>
            <a:rPr lang="en-GB" sz="1500" kern="1200" dirty="0"/>
            <a:t>) </a:t>
          </a:r>
          <a:r>
            <a:rPr lang="en-GB" sz="1500" kern="1200" dirty="0" err="1"/>
            <a:t>người</a:t>
          </a:r>
          <a:r>
            <a:rPr lang="en-GB" sz="1500" kern="1200" dirty="0"/>
            <a:t> </a:t>
          </a:r>
          <a:r>
            <a:rPr lang="en-GB" sz="1500" kern="1200" dirty="0" err="1"/>
            <a:t>tạo</a:t>
          </a:r>
          <a:r>
            <a:rPr lang="en-GB" sz="1500" kern="1200" dirty="0"/>
            <a:t> </a:t>
          </a:r>
          <a:r>
            <a:rPr lang="en-GB" sz="1500" kern="1200" dirty="0" err="1"/>
            <a:t>lập</a:t>
          </a:r>
          <a:r>
            <a:rPr lang="en-GB" sz="1500" kern="1200" dirty="0"/>
            <a:t> </a:t>
          </a:r>
          <a:r>
            <a:rPr lang="en-GB" sz="1500" kern="1200" dirty="0" err="1"/>
            <a:t>môi</a:t>
          </a:r>
          <a:r>
            <a:rPr lang="en-GB" sz="1500" kern="1200" dirty="0"/>
            <a:t> </a:t>
          </a:r>
          <a:r>
            <a:rPr lang="en-GB" sz="1500" kern="1200" dirty="0" err="1"/>
            <a:t>trường</a:t>
          </a:r>
          <a:r>
            <a:rPr lang="en-GB" sz="1500" kern="1200" dirty="0"/>
            <a:t> </a:t>
          </a:r>
          <a:r>
            <a:rPr lang="en-GB" sz="1500" kern="1200" dirty="0" err="1"/>
            <a:t>đầu</a:t>
          </a:r>
          <a:r>
            <a:rPr lang="en-GB" sz="1500" kern="1200" dirty="0"/>
            <a:t> </a:t>
          </a:r>
          <a:r>
            <a:rPr lang="en-GB" sz="1500" kern="1200" dirty="0" err="1"/>
            <a:t>tư</a:t>
          </a:r>
          <a:r>
            <a:rPr lang="en-GB" sz="1500" kern="1200" dirty="0"/>
            <a:t> – </a:t>
          </a:r>
          <a:r>
            <a:rPr lang="en-GB" sz="1500" kern="1200" dirty="0" err="1"/>
            <a:t>thực</a:t>
          </a:r>
          <a:r>
            <a:rPr lang="en-GB" sz="1500" kern="1200" dirty="0"/>
            <a:t> </a:t>
          </a:r>
          <a:r>
            <a:rPr lang="en-GB" sz="1500" kern="1200" dirty="0" err="1"/>
            <a:t>hiện</a:t>
          </a:r>
          <a:r>
            <a:rPr lang="en-GB" sz="1500" kern="1200" dirty="0"/>
            <a:t> </a:t>
          </a:r>
          <a:r>
            <a:rPr lang="en-GB" sz="1500" kern="1200" dirty="0" err="1"/>
            <a:t>chức</a:t>
          </a:r>
          <a:r>
            <a:rPr lang="en-GB" sz="1500" kern="1200" dirty="0"/>
            <a:t> </a:t>
          </a:r>
          <a:r>
            <a:rPr lang="en-GB" sz="1500" kern="1200" dirty="0" err="1"/>
            <a:t>năng</a:t>
          </a:r>
          <a:r>
            <a:rPr lang="en-GB" sz="1500" kern="1200" dirty="0"/>
            <a:t> </a:t>
          </a:r>
          <a:r>
            <a:rPr lang="en-GB" sz="1500" kern="1200" dirty="0" err="1"/>
            <a:t>quản</a:t>
          </a:r>
          <a:r>
            <a:rPr lang="en-GB" sz="1500" kern="1200" dirty="0"/>
            <a:t> </a:t>
          </a:r>
          <a:r>
            <a:rPr lang="en-GB" sz="1500" kern="1200" dirty="0" err="1"/>
            <a:t>lý</a:t>
          </a:r>
          <a:r>
            <a:rPr lang="en-GB" sz="1500" kern="1200" dirty="0"/>
            <a:t> </a:t>
          </a:r>
          <a:r>
            <a:rPr lang="en-GB" sz="1500" kern="1200" dirty="0" err="1"/>
            <a:t>nhà</a:t>
          </a:r>
          <a:r>
            <a:rPr lang="en-GB" sz="1500" kern="1200" dirty="0"/>
            <a:t> </a:t>
          </a:r>
          <a:r>
            <a:rPr lang="en-GB" sz="1500" kern="1200" dirty="0" err="1"/>
            <a:t>nước</a:t>
          </a:r>
          <a:endParaRPr lang="en-GB" sz="1500" kern="1200" dirty="0"/>
        </a:p>
        <a:p>
          <a:pPr lvl="0" algn="ctr" defTabSz="666750">
            <a:lnSpc>
              <a:spcPct val="90000"/>
            </a:lnSpc>
            <a:spcBef>
              <a:spcPct val="0"/>
            </a:spcBef>
            <a:spcAft>
              <a:spcPct val="35000"/>
            </a:spcAft>
          </a:pPr>
          <a:r>
            <a:rPr lang="en-GB" sz="1500" kern="1200" dirty="0"/>
            <a:t>(ii) </a:t>
          </a:r>
          <a:r>
            <a:rPr lang="en-GB" sz="1500" kern="1200" dirty="0" err="1"/>
            <a:t>một</a:t>
          </a:r>
          <a:r>
            <a:rPr lang="en-GB" sz="1500" kern="1200" dirty="0"/>
            <a:t> </a:t>
          </a:r>
          <a:r>
            <a:rPr lang="en-GB" sz="1500" kern="1200" dirty="0" err="1"/>
            <a:t>bên</a:t>
          </a:r>
          <a:r>
            <a:rPr lang="en-GB" sz="1500" kern="1200" dirty="0"/>
            <a:t> </a:t>
          </a:r>
          <a:r>
            <a:rPr lang="en-GB" sz="1500" kern="1200" dirty="0" err="1"/>
            <a:t>trong</a:t>
          </a:r>
          <a:r>
            <a:rPr lang="en-GB" sz="1500" kern="1200" dirty="0"/>
            <a:t> </a:t>
          </a:r>
          <a:r>
            <a:rPr lang="en-GB" sz="1500" kern="1200" dirty="0" err="1"/>
            <a:t>hợp</a:t>
          </a:r>
          <a:r>
            <a:rPr lang="en-GB" sz="1500" kern="1200" dirty="0"/>
            <a:t> </a:t>
          </a:r>
          <a:r>
            <a:rPr lang="en-GB" sz="1500" kern="1200" dirty="0" err="1"/>
            <a:t>đồng</a:t>
          </a:r>
          <a:r>
            <a:rPr lang="en-GB" sz="1500" kern="1200" dirty="0"/>
            <a:t> </a:t>
          </a:r>
        </a:p>
      </dsp:txBody>
      <dsp:txXfrm>
        <a:off x="6245886" y="3518744"/>
        <a:ext cx="1928281" cy="1657733"/>
      </dsp:txXfrm>
    </dsp:sp>
    <dsp:sp modelId="{6440BEFE-4CF6-463E-81E3-C5E0F6C6AC7A}">
      <dsp:nvSpPr>
        <dsp:cNvPr id="0" name=""/>
        <dsp:cNvSpPr/>
      </dsp:nvSpPr>
      <dsp:spPr>
        <a:xfrm rot="524581">
          <a:off x="1949636" y="2326497"/>
          <a:ext cx="3505644" cy="3270299"/>
        </a:xfrm>
        <a:prstGeom prst="gear6">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err="1"/>
            <a:t>Khu</a:t>
          </a:r>
          <a:r>
            <a:rPr lang="en-GB" sz="1600" kern="1200" dirty="0"/>
            <a:t> </a:t>
          </a:r>
          <a:r>
            <a:rPr lang="en-GB" sz="1600" kern="1200" dirty="0" err="1"/>
            <a:t>vực</a:t>
          </a:r>
          <a:r>
            <a:rPr lang="en-GB" sz="1600" kern="1200" dirty="0"/>
            <a:t> </a:t>
          </a:r>
          <a:r>
            <a:rPr lang="en-GB" sz="1600" kern="1200" dirty="0" err="1"/>
            <a:t>tư</a:t>
          </a:r>
          <a:r>
            <a:rPr lang="en-GB" sz="1600" kern="1200" dirty="0"/>
            <a:t> </a:t>
          </a:r>
          <a:r>
            <a:rPr lang="en-GB" sz="1600" kern="1200" dirty="0" err="1"/>
            <a:t>nhân</a:t>
          </a:r>
          <a:r>
            <a:rPr lang="en-GB" sz="1600" kern="1200" dirty="0"/>
            <a:t>: </a:t>
          </a:r>
          <a:r>
            <a:rPr lang="en-GB" sz="1600" kern="1200" dirty="0" err="1"/>
            <a:t>Được</a:t>
          </a:r>
          <a:r>
            <a:rPr lang="en-GB" sz="1600" kern="1200" dirty="0"/>
            <a:t> </a:t>
          </a:r>
          <a:r>
            <a:rPr lang="en-GB" sz="1600" kern="1200" dirty="0" err="1"/>
            <a:t>thừa</a:t>
          </a:r>
          <a:r>
            <a:rPr lang="en-GB" sz="1600" kern="1200" dirty="0"/>
            <a:t> </a:t>
          </a:r>
          <a:r>
            <a:rPr lang="en-GB" sz="1600" kern="1200" dirty="0" err="1"/>
            <a:t>nhận</a:t>
          </a:r>
          <a:r>
            <a:rPr lang="en-GB" sz="1600" kern="1200" dirty="0"/>
            <a:t> </a:t>
          </a:r>
          <a:r>
            <a:rPr lang="en-GB" sz="1600" kern="1200" dirty="0" err="1"/>
            <a:t>quyền</a:t>
          </a:r>
          <a:r>
            <a:rPr lang="en-GB" sz="1600" kern="1200" dirty="0"/>
            <a:t> </a:t>
          </a:r>
          <a:r>
            <a:rPr lang="en-GB" sz="1600" kern="1200" dirty="0" err="1"/>
            <a:t>kinh</a:t>
          </a:r>
          <a:r>
            <a:rPr lang="en-GB" sz="1600" kern="1200" dirty="0"/>
            <a:t> </a:t>
          </a:r>
          <a:r>
            <a:rPr lang="en-GB" sz="1600" kern="1200" dirty="0" err="1"/>
            <a:t>doanh</a:t>
          </a:r>
          <a:r>
            <a:rPr lang="en-GB" sz="1600" kern="1200" dirty="0"/>
            <a:t> </a:t>
          </a:r>
          <a:r>
            <a:rPr lang="en-GB" sz="1600" kern="1200" dirty="0" err="1"/>
            <a:t>thông</a:t>
          </a:r>
          <a:r>
            <a:rPr lang="en-GB" sz="1600" kern="1200" dirty="0"/>
            <a:t> qua </a:t>
          </a:r>
          <a:r>
            <a:rPr lang="en-GB" sz="1600" kern="1200" dirty="0" err="1"/>
            <a:t>việc</a:t>
          </a:r>
          <a:r>
            <a:rPr lang="en-GB" sz="1600" kern="1200" dirty="0"/>
            <a:t> </a:t>
          </a:r>
          <a:r>
            <a:rPr lang="en-GB" sz="1600" kern="1200" dirty="0" err="1"/>
            <a:t>bỏ</a:t>
          </a:r>
          <a:r>
            <a:rPr lang="en-GB" sz="1600" kern="1200" dirty="0"/>
            <a:t> </a:t>
          </a:r>
          <a:r>
            <a:rPr lang="en-GB" sz="1600" kern="1200" dirty="0" err="1"/>
            <a:t>vốn</a:t>
          </a:r>
          <a:r>
            <a:rPr lang="en-GB" sz="1600" kern="1200" dirty="0"/>
            <a:t> </a:t>
          </a:r>
          <a:r>
            <a:rPr lang="en-GB" sz="1600" kern="1200" dirty="0" err="1"/>
            <a:t>và</a:t>
          </a:r>
          <a:r>
            <a:rPr lang="en-GB" sz="1600" kern="1200" dirty="0"/>
            <a:t> </a:t>
          </a:r>
          <a:r>
            <a:rPr lang="en-GB" sz="1600" kern="1200" dirty="0" err="1"/>
            <a:t>thu</a:t>
          </a:r>
          <a:r>
            <a:rPr lang="en-GB" sz="1600" kern="1200" dirty="0"/>
            <a:t> </a:t>
          </a:r>
          <a:r>
            <a:rPr lang="en-GB" sz="1600" kern="1200" dirty="0" err="1"/>
            <a:t>lợi</a:t>
          </a:r>
          <a:r>
            <a:rPr lang="en-GB" sz="1600" kern="1200" dirty="0"/>
            <a:t> </a:t>
          </a:r>
          <a:r>
            <a:rPr lang="en-GB" sz="1600" kern="1200" dirty="0" err="1"/>
            <a:t>nhuận</a:t>
          </a:r>
          <a:r>
            <a:rPr lang="en-GB" sz="1600" kern="1200" dirty="0"/>
            <a:t>. </a:t>
          </a:r>
          <a:r>
            <a:rPr lang="en-GB" sz="1600" kern="1200" dirty="0" err="1"/>
            <a:t>Được</a:t>
          </a:r>
          <a:r>
            <a:rPr lang="en-GB" sz="1600" kern="1200" dirty="0"/>
            <a:t> </a:t>
          </a:r>
          <a:r>
            <a:rPr lang="en-GB" sz="1600" kern="1200" dirty="0" err="1"/>
            <a:t>Nhà</a:t>
          </a:r>
          <a:r>
            <a:rPr lang="en-GB" sz="1600" kern="1200" dirty="0"/>
            <a:t> </a:t>
          </a:r>
          <a:r>
            <a:rPr lang="en-GB" sz="1600" kern="1200" dirty="0" err="1"/>
            <a:t>nước</a:t>
          </a:r>
          <a:r>
            <a:rPr lang="en-GB" sz="1600" kern="1200" dirty="0"/>
            <a:t> cam </a:t>
          </a:r>
          <a:r>
            <a:rPr lang="en-GB" sz="1600" kern="1200" dirty="0" err="1"/>
            <a:t>kết</a:t>
          </a:r>
          <a:r>
            <a:rPr lang="en-GB" sz="1600" kern="1200" dirty="0"/>
            <a:t> chia </a:t>
          </a:r>
          <a:r>
            <a:rPr lang="en-GB" sz="1600" kern="1200" dirty="0" err="1"/>
            <a:t>sẻ</a:t>
          </a:r>
          <a:r>
            <a:rPr lang="en-GB" sz="1600" kern="1200" dirty="0"/>
            <a:t> </a:t>
          </a:r>
          <a:r>
            <a:rPr lang="en-GB" sz="1600" kern="1200" dirty="0" err="1"/>
            <a:t>rủi</a:t>
          </a:r>
          <a:r>
            <a:rPr lang="en-GB" sz="1600" kern="1200" dirty="0"/>
            <a:t> </a:t>
          </a:r>
          <a:r>
            <a:rPr lang="en-GB" sz="1600" kern="1200" dirty="0" err="1"/>
            <a:t>ro</a:t>
          </a:r>
          <a:r>
            <a:rPr lang="en-GB" sz="1600" kern="1200" dirty="0"/>
            <a:t> </a:t>
          </a:r>
        </a:p>
      </dsp:txBody>
      <dsp:txXfrm>
        <a:off x="2807154" y="3154781"/>
        <a:ext cx="1790608" cy="1613731"/>
      </dsp:txXfrm>
    </dsp:sp>
    <dsp:sp modelId="{03F2B5E5-CB2B-4222-A270-E80AD8A34B53}">
      <dsp:nvSpPr>
        <dsp:cNvPr id="0" name=""/>
        <dsp:cNvSpPr/>
      </dsp:nvSpPr>
      <dsp:spPr>
        <a:xfrm rot="20700000">
          <a:off x="3901436" y="7896"/>
          <a:ext cx="3392158" cy="3718750"/>
        </a:xfrm>
        <a:prstGeom prst="gear6">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vi-VN" sz="1800" kern="1200" dirty="0"/>
            <a:t>Mô hình hợp tác giữa khu vực nhà nước và khu vực tư nhân theo hợp đồng được định vị là một phương thức đầu tư</a:t>
          </a:r>
          <a:endParaRPr lang="en-GB" sz="1800" kern="1200" dirty="0"/>
        </a:p>
      </dsp:txBody>
      <dsp:txXfrm rot="-20700000">
        <a:off x="4626065" y="842898"/>
        <a:ext cx="1942900" cy="2048746"/>
      </dsp:txXfrm>
    </dsp:sp>
    <dsp:sp modelId="{1E7F5E4C-1EB2-49D2-9C60-3D12C1E575E5}">
      <dsp:nvSpPr>
        <dsp:cNvPr id="0" name=""/>
        <dsp:cNvSpPr/>
      </dsp:nvSpPr>
      <dsp:spPr>
        <a:xfrm rot="1343751">
          <a:off x="4759023" y="2157353"/>
          <a:ext cx="4128040" cy="4128040"/>
        </a:xfrm>
        <a:prstGeom prst="circularArrow">
          <a:avLst>
            <a:gd name="adj1" fmla="val 4687"/>
            <a:gd name="adj2" fmla="val 299029"/>
            <a:gd name="adj3" fmla="val 2545516"/>
            <a:gd name="adj4" fmla="val 15799439"/>
            <a:gd name="adj5" fmla="val 5469"/>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4332EE4-9B51-475D-B977-FDDC81DCEC44}">
      <dsp:nvSpPr>
        <dsp:cNvPr id="0" name=""/>
        <dsp:cNvSpPr/>
      </dsp:nvSpPr>
      <dsp:spPr>
        <a:xfrm>
          <a:off x="1994134" y="2158752"/>
          <a:ext cx="2999279" cy="299927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2AD19E8-AF33-4698-B3A8-5DBF02ADA923}">
      <dsp:nvSpPr>
        <dsp:cNvPr id="0" name=""/>
        <dsp:cNvSpPr/>
      </dsp:nvSpPr>
      <dsp:spPr>
        <a:xfrm>
          <a:off x="3713375" y="365877"/>
          <a:ext cx="3233827" cy="323382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FA5B3-498E-4299-A939-49B66CCC7AE5}">
      <dsp:nvSpPr>
        <dsp:cNvPr id="0" name=""/>
        <dsp:cNvSpPr/>
      </dsp:nvSpPr>
      <dsp:spPr>
        <a:xfrm>
          <a:off x="1236857" y="2709333"/>
          <a:ext cx="593677" cy="2253593"/>
        </a:xfrm>
        <a:custGeom>
          <a:avLst/>
          <a:gdLst/>
          <a:ahLst/>
          <a:cxnLst/>
          <a:rect l="0" t="0" r="0" b="0"/>
          <a:pathLst>
            <a:path>
              <a:moveTo>
                <a:pt x="0" y="0"/>
              </a:moveTo>
              <a:lnTo>
                <a:pt x="296838" y="0"/>
              </a:lnTo>
              <a:lnTo>
                <a:pt x="296838" y="2253593"/>
              </a:lnTo>
              <a:lnTo>
                <a:pt x="593677" y="22535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368456" y="3777868"/>
        <a:ext cx="2330479" cy="116523"/>
      </dsp:txXfrm>
    </dsp:sp>
    <dsp:sp modelId="{8A27F4C3-03D3-4362-8936-1718BEC23071}">
      <dsp:nvSpPr>
        <dsp:cNvPr id="0" name=""/>
        <dsp:cNvSpPr/>
      </dsp:nvSpPr>
      <dsp:spPr>
        <a:xfrm>
          <a:off x="1236857" y="2709333"/>
          <a:ext cx="593677" cy="1122348"/>
        </a:xfrm>
        <a:custGeom>
          <a:avLst/>
          <a:gdLst/>
          <a:ahLst/>
          <a:cxnLst/>
          <a:rect l="0" t="0" r="0" b="0"/>
          <a:pathLst>
            <a:path>
              <a:moveTo>
                <a:pt x="0" y="0"/>
              </a:moveTo>
              <a:lnTo>
                <a:pt x="296838" y="0"/>
              </a:lnTo>
              <a:lnTo>
                <a:pt x="296838" y="1122348"/>
              </a:lnTo>
              <a:lnTo>
                <a:pt x="593677" y="11223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01953" y="3238765"/>
        <a:ext cx="63484" cy="63484"/>
      </dsp:txXfrm>
    </dsp:sp>
    <dsp:sp modelId="{86263420-327C-41E7-9B35-3E36B774B642}">
      <dsp:nvSpPr>
        <dsp:cNvPr id="0" name=""/>
        <dsp:cNvSpPr/>
      </dsp:nvSpPr>
      <dsp:spPr>
        <a:xfrm>
          <a:off x="1236857" y="2654717"/>
          <a:ext cx="593677" cy="91440"/>
        </a:xfrm>
        <a:custGeom>
          <a:avLst/>
          <a:gdLst/>
          <a:ahLst/>
          <a:cxnLst/>
          <a:rect l="0" t="0" r="0" b="0"/>
          <a:pathLst>
            <a:path>
              <a:moveTo>
                <a:pt x="0" y="54616"/>
              </a:moveTo>
              <a:lnTo>
                <a:pt x="296838" y="54616"/>
              </a:lnTo>
              <a:lnTo>
                <a:pt x="296838" y="45720"/>
              </a:lnTo>
              <a:lnTo>
                <a:pt x="593677"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36823" y="2685593"/>
        <a:ext cx="593743" cy="29687"/>
      </dsp:txXfrm>
    </dsp:sp>
    <dsp:sp modelId="{38F79401-AF51-449B-A6E5-FF38886D4C33}">
      <dsp:nvSpPr>
        <dsp:cNvPr id="0" name=""/>
        <dsp:cNvSpPr/>
      </dsp:nvSpPr>
      <dsp:spPr>
        <a:xfrm>
          <a:off x="1236857" y="1569192"/>
          <a:ext cx="593677" cy="1140140"/>
        </a:xfrm>
        <a:custGeom>
          <a:avLst/>
          <a:gdLst/>
          <a:ahLst/>
          <a:cxnLst/>
          <a:rect l="0" t="0" r="0" b="0"/>
          <a:pathLst>
            <a:path>
              <a:moveTo>
                <a:pt x="0" y="1140140"/>
              </a:moveTo>
              <a:lnTo>
                <a:pt x="296838" y="1140140"/>
              </a:lnTo>
              <a:lnTo>
                <a:pt x="296838" y="0"/>
              </a:lnTo>
              <a:lnTo>
                <a:pt x="59367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90972" y="2107126"/>
        <a:ext cx="1285446" cy="64272"/>
      </dsp:txXfrm>
    </dsp:sp>
    <dsp:sp modelId="{B6BE28B5-5D2C-4C11-905B-40937E2C0683}">
      <dsp:nvSpPr>
        <dsp:cNvPr id="0" name=""/>
        <dsp:cNvSpPr/>
      </dsp:nvSpPr>
      <dsp:spPr>
        <a:xfrm>
          <a:off x="1236857" y="446843"/>
          <a:ext cx="593677" cy="2262489"/>
        </a:xfrm>
        <a:custGeom>
          <a:avLst/>
          <a:gdLst/>
          <a:ahLst/>
          <a:cxnLst/>
          <a:rect l="0" t="0" r="0" b="0"/>
          <a:pathLst>
            <a:path>
              <a:moveTo>
                <a:pt x="0" y="2262489"/>
              </a:moveTo>
              <a:lnTo>
                <a:pt x="296838" y="2262489"/>
              </a:lnTo>
              <a:lnTo>
                <a:pt x="296838" y="0"/>
              </a:lnTo>
              <a:lnTo>
                <a:pt x="59367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364154" y="1519611"/>
        <a:ext cx="2339083" cy="116954"/>
      </dsp:txXfrm>
    </dsp:sp>
    <dsp:sp modelId="{C81DC851-ECA8-4B08-B13E-3C04250B97E0}">
      <dsp:nvSpPr>
        <dsp:cNvPr id="0" name=""/>
        <dsp:cNvSpPr/>
      </dsp:nvSpPr>
      <dsp:spPr>
        <a:xfrm rot="16200000">
          <a:off x="-527242" y="2169693"/>
          <a:ext cx="2448918" cy="10792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err="1"/>
            <a:t>Kết</a:t>
          </a:r>
          <a:r>
            <a:rPr lang="en-GB" sz="2000" kern="1200" dirty="0"/>
            <a:t> </a:t>
          </a:r>
          <a:r>
            <a:rPr lang="en-GB" sz="2000" kern="1200" dirty="0" err="1"/>
            <a:t>quả</a:t>
          </a:r>
          <a:r>
            <a:rPr lang="en-GB" sz="2000" kern="1200" dirty="0"/>
            <a:t> </a:t>
          </a:r>
          <a:r>
            <a:rPr lang="en-GB" sz="2000" kern="1200" dirty="0" err="1"/>
            <a:t>đạt</a:t>
          </a:r>
          <a:r>
            <a:rPr lang="en-GB" sz="2000" kern="1200" dirty="0"/>
            <a:t> </a:t>
          </a:r>
          <a:r>
            <a:rPr lang="en-GB" sz="2000" kern="1200" dirty="0" err="1"/>
            <a:t>được</a:t>
          </a:r>
          <a:endParaRPr lang="en-GB" sz="2000" kern="1200" dirty="0"/>
        </a:p>
        <a:p>
          <a:pPr lvl="0" algn="ctr" defTabSz="889000">
            <a:lnSpc>
              <a:spcPct val="90000"/>
            </a:lnSpc>
            <a:spcBef>
              <a:spcPct val="0"/>
            </a:spcBef>
            <a:spcAft>
              <a:spcPct val="35000"/>
            </a:spcAft>
          </a:pPr>
          <a:endParaRPr lang="en-US" sz="1500" kern="1200" dirty="0"/>
        </a:p>
      </dsp:txBody>
      <dsp:txXfrm>
        <a:off x="-527242" y="2169693"/>
        <a:ext cx="2448918" cy="1079279"/>
      </dsp:txXfrm>
    </dsp:sp>
    <dsp:sp modelId="{44C18CD8-FD05-44E0-8E8E-D164FA072066}">
      <dsp:nvSpPr>
        <dsp:cNvPr id="0" name=""/>
        <dsp:cNvSpPr/>
      </dsp:nvSpPr>
      <dsp:spPr>
        <a:xfrm>
          <a:off x="1830534" y="3242"/>
          <a:ext cx="7099252" cy="8872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a:t>Quy </a:t>
          </a:r>
          <a:r>
            <a:rPr lang="en-US" sz="1800" kern="1200" dirty="0" err="1"/>
            <a:t>định</a:t>
          </a:r>
          <a:r>
            <a:rPr lang="en-US" sz="1800" kern="1200" dirty="0"/>
            <a:t> </a:t>
          </a:r>
          <a:r>
            <a:rPr lang="en-US" sz="1800" kern="1200" dirty="0" err="1"/>
            <a:t>về</a:t>
          </a:r>
          <a:r>
            <a:rPr lang="en-US" sz="1800" kern="1200" dirty="0"/>
            <a:t> </a:t>
          </a:r>
          <a:r>
            <a:rPr lang="en-US" sz="1800" kern="1200" dirty="0" err="1"/>
            <a:t>lĩnh</a:t>
          </a:r>
          <a:r>
            <a:rPr lang="en-US" sz="1800" kern="1200" dirty="0"/>
            <a:t> </a:t>
          </a:r>
          <a:r>
            <a:rPr lang="en-US" sz="1800" kern="1200" dirty="0" err="1"/>
            <a:t>vực</a:t>
          </a:r>
          <a:r>
            <a:rPr lang="en-US" sz="1800" kern="1200" dirty="0"/>
            <a:t> </a:t>
          </a:r>
          <a:r>
            <a:rPr lang="en-US" sz="1800" kern="1200" dirty="0" err="1"/>
            <a:t>đầu</a:t>
          </a:r>
          <a:r>
            <a:rPr lang="en-US" sz="1800" kern="1200" dirty="0"/>
            <a:t> </a:t>
          </a:r>
          <a:r>
            <a:rPr lang="en-US" sz="1800" kern="1200" dirty="0" err="1"/>
            <a:t>tư</a:t>
          </a:r>
          <a:r>
            <a:rPr lang="en-US" sz="1800" kern="1200" dirty="0"/>
            <a:t> PPP </a:t>
          </a:r>
          <a:r>
            <a:rPr lang="en-US" sz="1800" kern="1200" dirty="0" err="1"/>
            <a:t>và</a:t>
          </a:r>
          <a:r>
            <a:rPr lang="en-US" sz="1800" kern="1200" dirty="0"/>
            <a:t> </a:t>
          </a:r>
          <a:r>
            <a:rPr lang="en-US" sz="1800" kern="1200" dirty="0" err="1"/>
            <a:t>hạn</a:t>
          </a:r>
          <a:r>
            <a:rPr lang="en-US" sz="1800" kern="1200" dirty="0"/>
            <a:t> </a:t>
          </a:r>
          <a:r>
            <a:rPr lang="en-US" sz="1800" kern="1200" dirty="0" err="1"/>
            <a:t>mức</a:t>
          </a:r>
          <a:r>
            <a:rPr lang="en-US" sz="1800" kern="1200" dirty="0"/>
            <a:t> </a:t>
          </a:r>
          <a:r>
            <a:rPr lang="en-US" sz="1800" kern="1200" dirty="0" err="1"/>
            <a:t>tổng</a:t>
          </a:r>
          <a:r>
            <a:rPr lang="en-US" sz="1800" kern="1200" dirty="0"/>
            <a:t> </a:t>
          </a:r>
          <a:r>
            <a:rPr lang="en-US" sz="1800" kern="1200" dirty="0" err="1"/>
            <a:t>mức</a:t>
          </a:r>
          <a:r>
            <a:rPr lang="en-US" sz="1800" kern="1200" dirty="0"/>
            <a:t> </a:t>
          </a:r>
          <a:r>
            <a:rPr lang="en-US" sz="1800" kern="1200" dirty="0" err="1"/>
            <a:t>đầu</a:t>
          </a:r>
          <a:r>
            <a:rPr lang="en-US" sz="1800" kern="1200" dirty="0"/>
            <a:t> </a:t>
          </a:r>
          <a:r>
            <a:rPr lang="en-US" sz="1800" kern="1200" dirty="0" err="1"/>
            <a:t>tư</a:t>
          </a:r>
          <a:r>
            <a:rPr lang="en-US" sz="1800" kern="1200" dirty="0"/>
            <a:t> </a:t>
          </a:r>
          <a:r>
            <a:rPr lang="en-US" sz="1800" kern="1200" dirty="0" err="1"/>
            <a:t>tối</a:t>
          </a:r>
          <a:r>
            <a:rPr lang="en-US" sz="1800" kern="1200" dirty="0"/>
            <a:t> </a:t>
          </a:r>
          <a:r>
            <a:rPr lang="en-US" sz="1800" kern="1200" dirty="0" err="1"/>
            <a:t>thiểu</a:t>
          </a:r>
          <a:r>
            <a:rPr lang="en-US" sz="1800" kern="1200" dirty="0"/>
            <a:t> </a:t>
          </a:r>
          <a:r>
            <a:rPr lang="en-US" sz="1800" kern="1200" dirty="0" err="1"/>
            <a:t>để</a:t>
          </a:r>
          <a:r>
            <a:rPr lang="en-US" sz="1800" kern="1200" dirty="0"/>
            <a:t> </a:t>
          </a:r>
          <a:r>
            <a:rPr lang="en-US" sz="1800" kern="1200" dirty="0" err="1"/>
            <a:t>đầu</a:t>
          </a:r>
          <a:r>
            <a:rPr lang="en-US" sz="1800" kern="1200" dirty="0"/>
            <a:t> </a:t>
          </a:r>
          <a:r>
            <a:rPr lang="en-US" sz="1800" kern="1200" dirty="0" err="1"/>
            <a:t>tư</a:t>
          </a:r>
          <a:r>
            <a:rPr lang="en-US" sz="1800" kern="1200" dirty="0"/>
            <a:t> PPP </a:t>
          </a:r>
          <a:r>
            <a:rPr lang="en-US" sz="1800" kern="1200" dirty="0" err="1"/>
            <a:t>đã</a:t>
          </a:r>
          <a:r>
            <a:rPr lang="en-US" sz="1800" kern="1200" dirty="0"/>
            <a:t> </a:t>
          </a:r>
          <a:r>
            <a:rPr lang="en-US" sz="1800" kern="1200" dirty="0" err="1"/>
            <a:t>khắc</a:t>
          </a:r>
          <a:r>
            <a:rPr lang="en-US" sz="1800" kern="1200" dirty="0"/>
            <a:t> </a:t>
          </a:r>
          <a:r>
            <a:rPr lang="en-US" sz="1800" kern="1200" dirty="0" err="1"/>
            <a:t>phục</a:t>
          </a:r>
          <a:r>
            <a:rPr lang="en-US" sz="1800" kern="1200" dirty="0"/>
            <a:t> </a:t>
          </a:r>
          <a:r>
            <a:rPr lang="en-US" sz="1800" kern="1200" dirty="0" err="1"/>
            <a:t>được</a:t>
          </a:r>
          <a:r>
            <a:rPr lang="en-US" sz="1800" kern="1200" dirty="0"/>
            <a:t> </a:t>
          </a:r>
          <a:r>
            <a:rPr lang="en-US" sz="1800" kern="1200" dirty="0" err="1"/>
            <a:t>tình</a:t>
          </a:r>
          <a:r>
            <a:rPr lang="en-US" sz="1800" kern="1200" dirty="0"/>
            <a:t> </a:t>
          </a:r>
          <a:r>
            <a:rPr lang="en-US" sz="1800" kern="1200" dirty="0" err="1"/>
            <a:t>trạng</a:t>
          </a:r>
          <a:r>
            <a:rPr lang="en-US" sz="1800" kern="1200" dirty="0"/>
            <a:t> </a:t>
          </a:r>
          <a:r>
            <a:rPr lang="en-US" sz="1800" kern="1200" dirty="0" err="1"/>
            <a:t>đầu</a:t>
          </a:r>
          <a:r>
            <a:rPr lang="en-US" sz="1800" kern="1200" dirty="0"/>
            <a:t> </a:t>
          </a:r>
          <a:r>
            <a:rPr lang="en-US" sz="1800" kern="1200" dirty="0" err="1"/>
            <a:t>tư</a:t>
          </a:r>
          <a:r>
            <a:rPr lang="en-US" sz="1800" kern="1200" dirty="0"/>
            <a:t> </a:t>
          </a:r>
          <a:r>
            <a:rPr lang="en-US" sz="1800" kern="1200" dirty="0" err="1"/>
            <a:t>tràn</a:t>
          </a:r>
          <a:r>
            <a:rPr lang="en-US" sz="1800" kern="1200" dirty="0"/>
            <a:t> </a:t>
          </a:r>
          <a:r>
            <a:rPr lang="en-US" sz="1800" kern="1200" dirty="0" err="1"/>
            <a:t>lan</a:t>
          </a:r>
          <a:endParaRPr lang="en-US" sz="1800" kern="1200" dirty="0"/>
        </a:p>
      </dsp:txBody>
      <dsp:txXfrm>
        <a:off x="1830534" y="3242"/>
        <a:ext cx="7099252" cy="887203"/>
      </dsp:txXfrm>
    </dsp:sp>
    <dsp:sp modelId="{121C2364-1DF7-4F73-904F-99AB78C41D33}">
      <dsp:nvSpPr>
        <dsp:cNvPr id="0" name=""/>
        <dsp:cNvSpPr/>
      </dsp:nvSpPr>
      <dsp:spPr>
        <a:xfrm>
          <a:off x="1830534" y="1116694"/>
          <a:ext cx="7099252" cy="9049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a:t>Quy </a:t>
          </a:r>
          <a:r>
            <a:rPr lang="en-US" sz="1800" kern="1200" dirty="0" err="1"/>
            <a:t>định</a:t>
          </a:r>
          <a:r>
            <a:rPr lang="en-US" sz="1800" kern="1200" dirty="0"/>
            <a:t> </a:t>
          </a:r>
          <a:r>
            <a:rPr lang="en-US" sz="1800" kern="1200" dirty="0" err="1"/>
            <a:t>về</a:t>
          </a:r>
          <a:r>
            <a:rPr lang="en-US" sz="1800" kern="1200" dirty="0"/>
            <a:t> </a:t>
          </a:r>
          <a:r>
            <a:rPr lang="en-US" sz="1800" kern="1200" dirty="0" err="1"/>
            <a:t>điều</a:t>
          </a:r>
          <a:r>
            <a:rPr lang="en-US" sz="1800" kern="1200" dirty="0"/>
            <a:t> </a:t>
          </a:r>
          <a:r>
            <a:rPr lang="en-US" sz="1800" kern="1200" dirty="0" err="1"/>
            <a:t>kiện</a:t>
          </a:r>
          <a:r>
            <a:rPr lang="en-US" sz="1800" kern="1200" dirty="0"/>
            <a:t> </a:t>
          </a:r>
          <a:r>
            <a:rPr lang="en-US" sz="1800" kern="1200" dirty="0" err="1"/>
            <a:t>lựa</a:t>
          </a:r>
          <a:r>
            <a:rPr lang="en-US" sz="1800" kern="1200" dirty="0"/>
            <a:t> </a:t>
          </a:r>
          <a:r>
            <a:rPr lang="en-US" sz="1800" kern="1200" dirty="0" err="1"/>
            <a:t>chọn</a:t>
          </a:r>
          <a:r>
            <a:rPr lang="en-US" sz="1800" kern="1200" dirty="0"/>
            <a:t> </a:t>
          </a:r>
          <a:r>
            <a:rPr lang="en-US" sz="1800" kern="1200" dirty="0" err="1"/>
            <a:t>dự</a:t>
          </a:r>
          <a:r>
            <a:rPr lang="en-US" sz="1800" kern="1200" dirty="0"/>
            <a:t> </a:t>
          </a:r>
          <a:r>
            <a:rPr lang="en-US" sz="1800" kern="1200" dirty="0" err="1"/>
            <a:t>án</a:t>
          </a:r>
          <a:r>
            <a:rPr lang="en-US" sz="1800" kern="1200" dirty="0"/>
            <a:t> </a:t>
          </a:r>
          <a:r>
            <a:rPr lang="en-US" sz="1800" kern="1200" dirty="0" err="1"/>
            <a:t>và</a:t>
          </a:r>
          <a:r>
            <a:rPr lang="en-US" sz="1800" kern="1200" dirty="0"/>
            <a:t> </a:t>
          </a:r>
          <a:r>
            <a:rPr lang="en-US" sz="1800" kern="1200" dirty="0" err="1"/>
            <a:t>cơ</a:t>
          </a:r>
          <a:r>
            <a:rPr lang="en-US" sz="1800" kern="1200" dirty="0"/>
            <a:t> </a:t>
          </a:r>
          <a:r>
            <a:rPr lang="en-US" sz="1800" kern="1200" dirty="0" err="1"/>
            <a:t>chế</a:t>
          </a:r>
          <a:r>
            <a:rPr lang="en-US" sz="1800" kern="1200" dirty="0"/>
            <a:t> </a:t>
          </a:r>
          <a:r>
            <a:rPr lang="en-US" sz="1800" kern="1200" dirty="0" err="1"/>
            <a:t>Hội</a:t>
          </a:r>
          <a:r>
            <a:rPr lang="en-US" sz="1800" kern="1200" dirty="0"/>
            <a:t> </a:t>
          </a:r>
          <a:r>
            <a:rPr lang="en-US" sz="1800" kern="1200" dirty="0" err="1"/>
            <a:t>đồng</a:t>
          </a:r>
          <a:r>
            <a:rPr lang="en-US" sz="1800" kern="1200" dirty="0"/>
            <a:t> </a:t>
          </a:r>
          <a:r>
            <a:rPr lang="en-US" sz="1800" kern="1200" dirty="0" err="1"/>
            <a:t>thẩm</a:t>
          </a:r>
          <a:r>
            <a:rPr lang="en-US" sz="1800" kern="1200" dirty="0"/>
            <a:t> </a:t>
          </a:r>
          <a:r>
            <a:rPr lang="en-US" sz="1800" kern="1200" dirty="0" err="1"/>
            <a:t>định</a:t>
          </a:r>
          <a:r>
            <a:rPr lang="en-US" sz="1800" kern="1200" dirty="0"/>
            <a:t> </a:t>
          </a:r>
          <a:r>
            <a:rPr lang="en-US" sz="1800" kern="1200" dirty="0" err="1"/>
            <a:t>các</a:t>
          </a:r>
          <a:r>
            <a:rPr lang="en-US" sz="1800" kern="1200" dirty="0"/>
            <a:t> </a:t>
          </a:r>
          <a:r>
            <a:rPr lang="en-US" sz="1800" kern="1200" dirty="0" err="1"/>
            <a:t>cấp</a:t>
          </a:r>
          <a:r>
            <a:rPr lang="en-US" sz="1800" kern="1200" dirty="0"/>
            <a:t> </a:t>
          </a:r>
          <a:r>
            <a:rPr lang="en-US" sz="1800" kern="1200" dirty="0" err="1"/>
            <a:t>đã</a:t>
          </a:r>
          <a:r>
            <a:rPr lang="en-US" sz="1800" kern="1200" dirty="0"/>
            <a:t> </a:t>
          </a:r>
          <a:r>
            <a:rPr lang="en-US" sz="1800" kern="1200" dirty="0" err="1"/>
            <a:t>giúp</a:t>
          </a:r>
          <a:r>
            <a:rPr lang="en-US" sz="1800" kern="1200" dirty="0"/>
            <a:t> </a:t>
          </a:r>
          <a:r>
            <a:rPr lang="en-US" sz="1800" kern="1200" dirty="0" err="1"/>
            <a:t>các</a:t>
          </a:r>
          <a:r>
            <a:rPr lang="en-US" sz="1800" kern="1200" dirty="0"/>
            <a:t> </a:t>
          </a:r>
          <a:r>
            <a:rPr lang="en-US" sz="1800" kern="1200" dirty="0" err="1"/>
            <a:t>dự</a:t>
          </a:r>
          <a:r>
            <a:rPr lang="en-US" sz="1800" kern="1200" dirty="0"/>
            <a:t> </a:t>
          </a:r>
          <a:r>
            <a:rPr lang="en-US" sz="1800" kern="1200" dirty="0" err="1"/>
            <a:t>án</a:t>
          </a:r>
          <a:r>
            <a:rPr lang="en-US" sz="1800" kern="1200" dirty="0"/>
            <a:t> </a:t>
          </a:r>
          <a:r>
            <a:rPr lang="en-US" sz="1800" kern="1200" dirty="0" err="1"/>
            <a:t>được</a:t>
          </a:r>
          <a:r>
            <a:rPr lang="en-US" sz="1800" kern="1200" dirty="0"/>
            <a:t> </a:t>
          </a:r>
          <a:r>
            <a:rPr lang="en-US" sz="1800" kern="1200" dirty="0" err="1"/>
            <a:t>tổ</a:t>
          </a:r>
          <a:r>
            <a:rPr lang="en-US" sz="1800" kern="1200" dirty="0"/>
            <a:t> </a:t>
          </a:r>
          <a:r>
            <a:rPr lang="en-US" sz="1800" kern="1200" dirty="0" err="1"/>
            <a:t>chức</a:t>
          </a:r>
          <a:r>
            <a:rPr lang="en-US" sz="1800" kern="1200" dirty="0"/>
            <a:t> </a:t>
          </a:r>
          <a:r>
            <a:rPr lang="en-US" sz="1800" kern="1200" dirty="0" err="1"/>
            <a:t>nghiên</a:t>
          </a:r>
          <a:r>
            <a:rPr lang="en-US" sz="1800" kern="1200" dirty="0"/>
            <a:t> </a:t>
          </a:r>
          <a:r>
            <a:rPr lang="en-US" sz="1800" kern="1200" dirty="0" err="1"/>
            <a:t>cứu</a:t>
          </a:r>
          <a:r>
            <a:rPr lang="en-US" sz="1800" kern="1200" dirty="0"/>
            <a:t>, </a:t>
          </a:r>
          <a:r>
            <a:rPr lang="en-US" sz="1800" kern="1200" dirty="0" err="1"/>
            <a:t>thẩm</a:t>
          </a:r>
          <a:r>
            <a:rPr lang="en-US" sz="1800" kern="1200" dirty="0"/>
            <a:t> </a:t>
          </a:r>
          <a:r>
            <a:rPr lang="en-US" sz="1800" kern="1200" dirty="0" err="1"/>
            <a:t>định</a:t>
          </a:r>
          <a:r>
            <a:rPr lang="en-US" sz="1800" kern="1200" dirty="0"/>
            <a:t> </a:t>
          </a:r>
          <a:r>
            <a:rPr lang="en-US" sz="1800" kern="1200" dirty="0" err="1"/>
            <a:t>kỹ</a:t>
          </a:r>
          <a:r>
            <a:rPr lang="en-US" sz="1800" kern="1200" dirty="0"/>
            <a:t> </a:t>
          </a:r>
          <a:r>
            <a:rPr lang="en-US" sz="1800" kern="1200" dirty="0" err="1"/>
            <a:t>lưỡng</a:t>
          </a:r>
          <a:r>
            <a:rPr lang="en-US" sz="1800" kern="1200" dirty="0"/>
            <a:t>.</a:t>
          </a:r>
        </a:p>
      </dsp:txBody>
      <dsp:txXfrm>
        <a:off x="1830534" y="1116694"/>
        <a:ext cx="7099252" cy="904995"/>
      </dsp:txXfrm>
    </dsp:sp>
    <dsp:sp modelId="{270E657A-D029-4773-9A61-B721A633847B}">
      <dsp:nvSpPr>
        <dsp:cNvPr id="0" name=""/>
        <dsp:cNvSpPr/>
      </dsp:nvSpPr>
      <dsp:spPr>
        <a:xfrm>
          <a:off x="1830534" y="2247939"/>
          <a:ext cx="7099252" cy="9049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n-US" sz="2000" kern="1200" dirty="0"/>
            <a:t>T</a:t>
          </a:r>
          <a:r>
            <a:rPr lang="vi-VN" sz="2000" kern="1200" dirty="0"/>
            <a:t>rình tự, thủ tục lập, thẩm định </a:t>
          </a:r>
          <a:r>
            <a:rPr lang="en-GB" sz="2000" kern="1200" dirty="0"/>
            <a:t>BCNCTKT</a:t>
          </a:r>
          <a:r>
            <a:rPr lang="vi-VN" sz="2000" kern="1200" dirty="0"/>
            <a:t>, quyết định </a:t>
          </a:r>
          <a:r>
            <a:rPr lang="en-US" sz="2000" kern="1200" dirty="0"/>
            <a:t>CTĐT</a:t>
          </a:r>
          <a:r>
            <a:rPr lang="vi-VN" sz="2000" kern="1200" dirty="0"/>
            <a:t>; lập, thẩm định </a:t>
          </a:r>
          <a:r>
            <a:rPr lang="en-GB" sz="2000" kern="1200" dirty="0"/>
            <a:t>BCNCKT</a:t>
          </a:r>
          <a:r>
            <a:rPr lang="vi-VN" sz="2000" kern="1200" dirty="0"/>
            <a:t>, phê duyệt dự án PPP được mẫu hoá</a:t>
          </a:r>
          <a:r>
            <a:rPr lang="en-GB" sz="2000" kern="1200" dirty="0"/>
            <a:t>; </a:t>
          </a:r>
          <a:endParaRPr lang="en-US" sz="2000" kern="1200" dirty="0"/>
        </a:p>
      </dsp:txBody>
      <dsp:txXfrm>
        <a:off x="1830534" y="2247939"/>
        <a:ext cx="7099252" cy="904995"/>
      </dsp:txXfrm>
    </dsp:sp>
    <dsp:sp modelId="{4CAD491E-825B-457C-93AD-0D9664757B1D}">
      <dsp:nvSpPr>
        <dsp:cNvPr id="0" name=""/>
        <dsp:cNvSpPr/>
      </dsp:nvSpPr>
      <dsp:spPr>
        <a:xfrm>
          <a:off x="1830534" y="3379184"/>
          <a:ext cx="7085211" cy="9049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vi-VN" sz="2000" kern="1200" dirty="0" smtClean="0"/>
            <a:t>Thủ </a:t>
          </a:r>
          <a:r>
            <a:rPr lang="vi-VN" sz="2000" kern="1200" dirty="0"/>
            <a:t>tục quyết định </a:t>
          </a:r>
          <a:r>
            <a:rPr lang="en-US" sz="2000" kern="1200" dirty="0"/>
            <a:t>CTĐT </a:t>
          </a:r>
          <a:r>
            <a:rPr lang="vi-VN" sz="2000" kern="1200" dirty="0"/>
            <a:t>dự án PPP, phê duyệt dự án PPP và thủ tục cân đối, bố trí nguồn vốn </a:t>
          </a:r>
          <a:r>
            <a:rPr lang="en-US" sz="2000" kern="1200" dirty="0"/>
            <a:t>ĐTC </a:t>
          </a:r>
          <a:r>
            <a:rPr lang="vi-VN" sz="2000" kern="1200" dirty="0"/>
            <a:t>theo </a:t>
          </a:r>
          <a:r>
            <a:rPr lang="en-US" sz="2000" kern="1200" dirty="0"/>
            <a:t>KHĐTC </a:t>
          </a:r>
          <a:r>
            <a:rPr lang="vi-VN" sz="2000" kern="1200" dirty="0"/>
            <a:t>trung hạn, hằng năm được đồng bộ</a:t>
          </a:r>
          <a:endParaRPr lang="en-US" sz="2000" kern="1200" dirty="0"/>
        </a:p>
      </dsp:txBody>
      <dsp:txXfrm>
        <a:off x="1830534" y="3379184"/>
        <a:ext cx="7085211" cy="904995"/>
      </dsp:txXfrm>
    </dsp:sp>
    <dsp:sp modelId="{B3F87136-F8EB-4D55-BECB-3D9832690413}">
      <dsp:nvSpPr>
        <dsp:cNvPr id="0" name=""/>
        <dsp:cNvSpPr/>
      </dsp:nvSpPr>
      <dsp:spPr>
        <a:xfrm>
          <a:off x="1830534" y="4510429"/>
          <a:ext cx="7099252" cy="9049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n-US" sz="2000" kern="1200" dirty="0"/>
            <a:t>Quy </a:t>
          </a:r>
          <a:r>
            <a:rPr lang="en-US" sz="2000" kern="1200" dirty="0" err="1"/>
            <a:t>định</a:t>
          </a:r>
          <a:r>
            <a:rPr lang="en-US" sz="2000" kern="1200" dirty="0"/>
            <a:t> </a:t>
          </a:r>
          <a:r>
            <a:rPr lang="en-US" sz="2000" kern="1200" dirty="0" err="1"/>
            <a:t>về</a:t>
          </a:r>
          <a:r>
            <a:rPr lang="en-US" sz="2000" kern="1200" dirty="0"/>
            <a:t> </a:t>
          </a:r>
          <a:r>
            <a:rPr lang="en-US" sz="2000" kern="1200" dirty="0" err="1"/>
            <a:t>công</a:t>
          </a:r>
          <a:r>
            <a:rPr lang="en-US" sz="2000" kern="1200" dirty="0"/>
            <a:t> </a:t>
          </a:r>
          <a:r>
            <a:rPr lang="en-US" sz="2000" kern="1200" dirty="0" err="1"/>
            <a:t>khai</a:t>
          </a:r>
          <a:r>
            <a:rPr lang="en-US" sz="2000" kern="1200" dirty="0"/>
            <a:t> </a:t>
          </a:r>
          <a:r>
            <a:rPr lang="en-US" sz="2000" kern="1200" dirty="0" err="1"/>
            <a:t>thông</a:t>
          </a:r>
          <a:r>
            <a:rPr lang="en-US" sz="2000" kern="1200" dirty="0"/>
            <a:t> tin </a:t>
          </a:r>
          <a:r>
            <a:rPr lang="en-US" sz="2000" kern="1200" dirty="0" err="1"/>
            <a:t>dự</a:t>
          </a:r>
          <a:r>
            <a:rPr lang="en-US" sz="2000" kern="1200" dirty="0"/>
            <a:t> </a:t>
          </a:r>
          <a:r>
            <a:rPr lang="en-US" sz="2000" kern="1200" dirty="0" err="1"/>
            <a:t>án</a:t>
          </a:r>
          <a:r>
            <a:rPr lang="en-US" sz="2000" kern="1200" dirty="0"/>
            <a:t> PPP </a:t>
          </a:r>
          <a:r>
            <a:rPr lang="en-US" sz="2000" kern="1200" dirty="0" err="1"/>
            <a:t>được</a:t>
          </a:r>
          <a:r>
            <a:rPr lang="en-US" sz="2000" kern="1200" dirty="0"/>
            <a:t> </a:t>
          </a:r>
          <a:r>
            <a:rPr lang="en-US" sz="2000" kern="1200" dirty="0" err="1"/>
            <a:t>thực</a:t>
          </a:r>
          <a:r>
            <a:rPr lang="en-US" sz="2000" kern="1200" dirty="0"/>
            <a:t> </a:t>
          </a:r>
          <a:r>
            <a:rPr lang="en-US" sz="2000" kern="1200" dirty="0" err="1"/>
            <a:t>hiện</a:t>
          </a:r>
          <a:r>
            <a:rPr lang="en-US" sz="2000" kern="1200" dirty="0"/>
            <a:t> </a:t>
          </a:r>
          <a:r>
            <a:rPr lang="en-US" sz="2000" kern="1200" dirty="0" err="1"/>
            <a:t>nghiêm</a:t>
          </a:r>
          <a:r>
            <a:rPr lang="en-US" sz="2000" kern="1200" dirty="0"/>
            <a:t> </a:t>
          </a:r>
          <a:r>
            <a:rPr lang="en-US" sz="2000" kern="1200" dirty="0" err="1"/>
            <a:t>túc</a:t>
          </a:r>
          <a:r>
            <a:rPr lang="en-US" sz="2000" kern="1200" dirty="0"/>
            <a:t>. </a:t>
          </a:r>
        </a:p>
      </dsp:txBody>
      <dsp:txXfrm>
        <a:off x="1830534" y="4510429"/>
        <a:ext cx="7099252" cy="904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1DEFC-B209-4ACC-A3D5-9E81844B7B45}">
      <dsp:nvSpPr>
        <dsp:cNvPr id="0" name=""/>
        <dsp:cNvSpPr/>
      </dsp:nvSpPr>
      <dsp:spPr>
        <a:xfrm>
          <a:off x="5368766" y="1518768"/>
          <a:ext cx="3810092" cy="906628"/>
        </a:xfrm>
        <a:custGeom>
          <a:avLst/>
          <a:gdLst/>
          <a:ahLst/>
          <a:cxnLst/>
          <a:rect l="0" t="0" r="0" b="0"/>
          <a:pathLst>
            <a:path>
              <a:moveTo>
                <a:pt x="0" y="0"/>
              </a:moveTo>
              <a:lnTo>
                <a:pt x="0" y="617841"/>
              </a:lnTo>
              <a:lnTo>
                <a:pt x="3810092" y="617841"/>
              </a:lnTo>
              <a:lnTo>
                <a:pt x="3810092" y="906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52CAA-CC24-4280-9125-A8113D09E2FA}">
      <dsp:nvSpPr>
        <dsp:cNvPr id="0" name=""/>
        <dsp:cNvSpPr/>
      </dsp:nvSpPr>
      <dsp:spPr>
        <a:xfrm>
          <a:off x="5323046" y="1518768"/>
          <a:ext cx="91440" cy="906628"/>
        </a:xfrm>
        <a:custGeom>
          <a:avLst/>
          <a:gdLst/>
          <a:ahLst/>
          <a:cxnLst/>
          <a:rect l="0" t="0" r="0" b="0"/>
          <a:pathLst>
            <a:path>
              <a:moveTo>
                <a:pt x="45720" y="0"/>
              </a:moveTo>
              <a:lnTo>
                <a:pt x="45720" y="906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883C9-2A9F-4D29-BB14-A9BEE1F81ECB}">
      <dsp:nvSpPr>
        <dsp:cNvPr id="0" name=""/>
        <dsp:cNvSpPr/>
      </dsp:nvSpPr>
      <dsp:spPr>
        <a:xfrm>
          <a:off x="1520517" y="1518768"/>
          <a:ext cx="3848248" cy="906628"/>
        </a:xfrm>
        <a:custGeom>
          <a:avLst/>
          <a:gdLst/>
          <a:ahLst/>
          <a:cxnLst/>
          <a:rect l="0" t="0" r="0" b="0"/>
          <a:pathLst>
            <a:path>
              <a:moveTo>
                <a:pt x="3848248" y="0"/>
              </a:moveTo>
              <a:lnTo>
                <a:pt x="3848248" y="617841"/>
              </a:lnTo>
              <a:lnTo>
                <a:pt x="0" y="617841"/>
              </a:lnTo>
              <a:lnTo>
                <a:pt x="0" y="906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002066-30BB-432F-A581-39B4AB950973}">
      <dsp:nvSpPr>
        <dsp:cNvPr id="0" name=""/>
        <dsp:cNvSpPr/>
      </dsp:nvSpPr>
      <dsp:spPr>
        <a:xfrm>
          <a:off x="3810092" y="684699"/>
          <a:ext cx="3117348" cy="8340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E132C-824B-4E49-B821-DD66541556AA}">
      <dsp:nvSpPr>
        <dsp:cNvPr id="0" name=""/>
        <dsp:cNvSpPr/>
      </dsp:nvSpPr>
      <dsp:spPr>
        <a:xfrm>
          <a:off x="4156464" y="1013753"/>
          <a:ext cx="3117348" cy="8340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t>Quy</a:t>
          </a:r>
          <a:r>
            <a:rPr lang="en-US" sz="2400" b="1" kern="1200" dirty="0" smtClean="0"/>
            <a:t> </a:t>
          </a:r>
          <a:r>
            <a:rPr lang="en-US" sz="2400" b="1" kern="1200" dirty="0" err="1" smtClean="0"/>
            <a:t>định</a:t>
          </a:r>
          <a:r>
            <a:rPr lang="en-US" sz="2400" b="1" kern="1200" dirty="0" smtClean="0"/>
            <a:t> </a:t>
          </a:r>
          <a:r>
            <a:rPr lang="en-US" sz="2400" b="1" kern="1200" dirty="0" err="1" smtClean="0"/>
            <a:t>còn</a:t>
          </a:r>
          <a:r>
            <a:rPr lang="en-US" sz="2400" b="1" kern="1200" dirty="0" smtClean="0"/>
            <a:t> </a:t>
          </a:r>
          <a:r>
            <a:rPr lang="en-US" sz="2400" b="1" kern="1200" dirty="0" err="1" smtClean="0"/>
            <a:t>chưa</a:t>
          </a:r>
          <a:r>
            <a:rPr lang="en-US" sz="2400" b="1" kern="1200" dirty="0" smtClean="0"/>
            <a:t> </a:t>
          </a:r>
          <a:r>
            <a:rPr lang="en-US" sz="2400" b="1" kern="1200" dirty="0" err="1" smtClean="0"/>
            <a:t>đồng</a:t>
          </a:r>
          <a:r>
            <a:rPr lang="en-US" sz="2400" b="1" kern="1200" dirty="0" smtClean="0"/>
            <a:t> </a:t>
          </a:r>
          <a:r>
            <a:rPr lang="en-US" sz="2400" b="1" kern="1200" dirty="0" err="1" smtClean="0"/>
            <a:t>bộ</a:t>
          </a:r>
          <a:endParaRPr lang="en-US" sz="2400" b="1" kern="1200" dirty="0"/>
        </a:p>
      </dsp:txBody>
      <dsp:txXfrm>
        <a:off x="4180893" y="1038182"/>
        <a:ext cx="3068490" cy="785211"/>
      </dsp:txXfrm>
    </dsp:sp>
    <dsp:sp modelId="{DBCE78E1-A105-4DCA-96EF-18CBC0731671}">
      <dsp:nvSpPr>
        <dsp:cNvPr id="0" name=""/>
        <dsp:cNvSpPr/>
      </dsp:nvSpPr>
      <dsp:spPr>
        <a:xfrm>
          <a:off x="-38156" y="2425397"/>
          <a:ext cx="3117348" cy="1979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571F35-BBE3-488E-BDC9-81E74CF352C1}">
      <dsp:nvSpPr>
        <dsp:cNvPr id="0" name=""/>
        <dsp:cNvSpPr/>
      </dsp:nvSpPr>
      <dsp:spPr>
        <a:xfrm>
          <a:off x="308215" y="2754451"/>
          <a:ext cx="3117348" cy="1979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Quy</a:t>
          </a:r>
          <a:r>
            <a:rPr lang="vi-VN" sz="1600" kern="1200" dirty="0"/>
            <a:t> định về nguồn dự phòng ngân sách (Điều 10) tại Luật ngân sách nhà nước chưa được đồng bộ </a:t>
          </a:r>
          <a:r>
            <a:rPr lang="vi-VN" sz="1600" kern="1200" dirty="0" smtClean="0"/>
            <a:t>với </a:t>
          </a:r>
          <a:r>
            <a:rPr lang="vi-VN" sz="1600" kern="1200" dirty="0"/>
            <a:t>mục đích sử dụng để chia sẻ rủi ro về doanh thu và cam kết khác của Nhà nước theo hợp đồng PPP (Điều 47, 82 Luật PPP)</a:t>
          </a:r>
          <a:endParaRPr lang="en-US" sz="1600" kern="1200" dirty="0"/>
        </a:p>
      </dsp:txBody>
      <dsp:txXfrm>
        <a:off x="366193" y="2812429"/>
        <a:ext cx="3001392" cy="1863560"/>
      </dsp:txXfrm>
    </dsp:sp>
    <dsp:sp modelId="{C5D93D5A-043E-43D5-B7AB-1A9FD3EA549A}">
      <dsp:nvSpPr>
        <dsp:cNvPr id="0" name=""/>
        <dsp:cNvSpPr/>
      </dsp:nvSpPr>
      <dsp:spPr>
        <a:xfrm>
          <a:off x="3810092" y="2425397"/>
          <a:ext cx="3117348" cy="1979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9716B-8EB0-47AC-B04D-13E0E9E7BAD5}">
      <dsp:nvSpPr>
        <dsp:cNvPr id="0" name=""/>
        <dsp:cNvSpPr/>
      </dsp:nvSpPr>
      <dsp:spPr>
        <a:xfrm>
          <a:off x="4156464" y="2754451"/>
          <a:ext cx="3117348" cy="1979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vi-VN" sz="1600" kern="1200" dirty="0"/>
            <a:t>Quy định về </a:t>
          </a:r>
          <a:r>
            <a:rPr lang="en-US" sz="1600" kern="1200" dirty="0" err="1" smtClean="0"/>
            <a:t>khai</a:t>
          </a:r>
          <a:r>
            <a:rPr lang="en-US" sz="1600" kern="1200" dirty="0" smtClean="0"/>
            <a:t> </a:t>
          </a:r>
          <a:r>
            <a:rPr lang="en-US" sz="1600" kern="1200" dirty="0" err="1" smtClean="0"/>
            <a:t>thác</a:t>
          </a:r>
          <a:r>
            <a:rPr lang="en-US" sz="1600" kern="1200" dirty="0" smtClean="0"/>
            <a:t> </a:t>
          </a:r>
          <a:r>
            <a:rPr lang="en-US" sz="1600" kern="1200" dirty="0" err="1" smtClean="0"/>
            <a:t>tài</a:t>
          </a:r>
          <a:r>
            <a:rPr lang="en-US" sz="1600" kern="1200" dirty="0" smtClean="0"/>
            <a:t> </a:t>
          </a:r>
          <a:r>
            <a:rPr lang="en-US" sz="1600" kern="1200" dirty="0" err="1" smtClean="0"/>
            <a:t>sản</a:t>
          </a:r>
          <a:r>
            <a:rPr lang="en-US" sz="1600" kern="1200" dirty="0" smtClean="0"/>
            <a:t> </a:t>
          </a:r>
          <a:r>
            <a:rPr lang="en-US" sz="1600" kern="1200" dirty="0" err="1" smtClean="0"/>
            <a:t>kết</a:t>
          </a:r>
          <a:r>
            <a:rPr lang="en-US" sz="1600" kern="1200" dirty="0" smtClean="0"/>
            <a:t> </a:t>
          </a:r>
          <a:r>
            <a:rPr lang="en-US" sz="1600" kern="1200" dirty="0" err="1" smtClean="0"/>
            <a:t>cấu</a:t>
          </a:r>
          <a:r>
            <a:rPr lang="en-US" sz="1600" kern="1200" dirty="0" smtClean="0"/>
            <a:t> </a:t>
          </a:r>
          <a:r>
            <a:rPr lang="en-US" sz="1600" kern="1200" dirty="0" err="1" smtClean="0"/>
            <a:t>hạ</a:t>
          </a:r>
          <a:r>
            <a:rPr lang="en-US" sz="1600" kern="1200" dirty="0" smtClean="0"/>
            <a:t> </a:t>
          </a:r>
          <a:r>
            <a:rPr lang="en-US" sz="1600" kern="1200" dirty="0" err="1" smtClean="0"/>
            <a:t>tầng</a:t>
          </a:r>
          <a:r>
            <a:rPr lang="en-US" sz="1600" kern="1200" dirty="0" smtClean="0"/>
            <a:t> </a:t>
          </a:r>
          <a:r>
            <a:rPr lang="en-US" sz="1600" kern="1200" dirty="0" err="1" smtClean="0"/>
            <a:t>tại</a:t>
          </a:r>
          <a:r>
            <a:rPr lang="vi-VN" sz="1600" kern="1200" dirty="0" smtClean="0"/>
            <a:t> </a:t>
          </a:r>
          <a:r>
            <a:rPr lang="vi-VN" sz="1600" kern="1200" dirty="0"/>
            <a:t>Luật Quản lý và sử dụng tài sản công </a:t>
          </a:r>
          <a:r>
            <a:rPr lang="en-US" sz="1600" kern="1200" dirty="0" smtClean="0"/>
            <a:t>(</a:t>
          </a:r>
          <a:r>
            <a:rPr lang="en-US" sz="1600" kern="1200" dirty="0" err="1" smtClean="0"/>
            <a:t>cho</a:t>
          </a:r>
          <a:r>
            <a:rPr lang="en-US" sz="1600" kern="1200" dirty="0" smtClean="0"/>
            <a:t> </a:t>
          </a:r>
          <a:r>
            <a:rPr lang="en-US" sz="1600" kern="1200" dirty="0" err="1" smtClean="0"/>
            <a:t>thuê</a:t>
          </a:r>
          <a:r>
            <a:rPr lang="en-US" sz="1600" kern="1200" dirty="0" smtClean="0"/>
            <a:t>, </a:t>
          </a:r>
          <a:r>
            <a:rPr lang="en-US" sz="1600" kern="1200" dirty="0" err="1" smtClean="0"/>
            <a:t>nhượng</a:t>
          </a:r>
          <a:r>
            <a:rPr lang="en-US" sz="1600" kern="1200" dirty="0" smtClean="0"/>
            <a:t> </a:t>
          </a:r>
          <a:r>
            <a:rPr lang="en-US" sz="1600" kern="1200" dirty="0" err="1" smtClean="0"/>
            <a:t>quyền</a:t>
          </a:r>
          <a:r>
            <a:rPr lang="en-US" sz="1600" kern="1200" dirty="0" smtClean="0"/>
            <a:t> </a:t>
          </a:r>
          <a:r>
            <a:rPr lang="en-US" sz="1600" kern="1200" dirty="0" err="1" smtClean="0"/>
            <a:t>thu</a:t>
          </a:r>
          <a:r>
            <a:rPr lang="en-US" sz="1600" kern="1200" dirty="0" smtClean="0"/>
            <a:t> </a:t>
          </a:r>
          <a:r>
            <a:rPr lang="en-US" sz="1600" kern="1200" dirty="0" err="1" smtClean="0"/>
            <a:t>phí</a:t>
          </a:r>
          <a:r>
            <a:rPr lang="en-US" sz="1600" kern="1200" dirty="0" smtClean="0"/>
            <a:t> </a:t>
          </a:r>
          <a:r>
            <a:rPr lang="en-US" sz="1600" kern="1200" dirty="0" err="1" smtClean="0"/>
            <a:t>tài</a:t>
          </a:r>
          <a:r>
            <a:rPr lang="en-US" sz="1600" kern="1200" dirty="0" smtClean="0"/>
            <a:t> </a:t>
          </a:r>
          <a:r>
            <a:rPr lang="en-US" sz="1600" kern="1200" dirty="0" err="1" smtClean="0"/>
            <a:t>sản</a:t>
          </a:r>
          <a:r>
            <a:rPr lang="en-US" sz="1600" kern="1200" dirty="0" smtClean="0"/>
            <a:t> </a:t>
          </a:r>
          <a:r>
            <a:rPr lang="en-US" sz="1600" kern="1200" dirty="0" err="1" smtClean="0"/>
            <a:t>sẵn</a:t>
          </a:r>
          <a:r>
            <a:rPr lang="en-US" sz="1600" kern="1200" dirty="0" smtClean="0"/>
            <a:t> </a:t>
          </a:r>
          <a:r>
            <a:rPr lang="en-US" sz="1600" kern="1200" dirty="0" err="1" smtClean="0"/>
            <a:t>có</a:t>
          </a:r>
          <a:r>
            <a:rPr lang="en-US" sz="1600" kern="1200" dirty="0" smtClean="0"/>
            <a:t> </a:t>
          </a:r>
          <a:r>
            <a:rPr lang="en-US" sz="1600" kern="1200" dirty="0" err="1" smtClean="0"/>
            <a:t>thông</a:t>
          </a:r>
          <a:r>
            <a:rPr lang="en-US" sz="1600" kern="1200" dirty="0" smtClean="0"/>
            <a:t> qua </a:t>
          </a:r>
          <a:r>
            <a:rPr lang="en-US" sz="1600" kern="1200" dirty="0" err="1" smtClean="0"/>
            <a:t>đấu</a:t>
          </a:r>
          <a:r>
            <a:rPr lang="en-US" sz="1600" kern="1200" dirty="0" smtClean="0"/>
            <a:t> </a:t>
          </a:r>
          <a:r>
            <a:rPr lang="en-US" sz="1600" kern="1200" dirty="0" err="1" smtClean="0"/>
            <a:t>giá</a:t>
          </a:r>
          <a:r>
            <a:rPr lang="en-US" sz="1600" kern="1200" dirty="0" smtClean="0"/>
            <a:t>), c</a:t>
          </a:r>
          <a:r>
            <a:rPr lang="vi-VN" sz="1600" kern="1200" dirty="0" smtClean="0"/>
            <a:t>hưa </a:t>
          </a:r>
          <a:r>
            <a:rPr lang="en-US" sz="1600" kern="1200" dirty="0" err="1" smtClean="0"/>
            <a:t>ghi</a:t>
          </a:r>
          <a:r>
            <a:rPr lang="en-US" sz="1600" kern="1200" dirty="0" smtClean="0"/>
            <a:t> </a:t>
          </a:r>
          <a:r>
            <a:rPr lang="en-US" sz="1600" kern="1200" dirty="0" err="1" smtClean="0"/>
            <a:t>nhận</a:t>
          </a:r>
          <a:r>
            <a:rPr lang="en-US" sz="1600" kern="1200" dirty="0" smtClean="0"/>
            <a:t> </a:t>
          </a:r>
          <a:r>
            <a:rPr lang="en-US" sz="1600" kern="1200" dirty="0" err="1" smtClean="0"/>
            <a:t>cơ</a:t>
          </a:r>
          <a:r>
            <a:rPr lang="en-US" sz="1600" kern="1200" dirty="0" smtClean="0"/>
            <a:t> </a:t>
          </a:r>
          <a:r>
            <a:rPr lang="en-US" sz="1600" kern="1200" dirty="0" err="1" smtClean="0"/>
            <a:t>chế</a:t>
          </a:r>
          <a:r>
            <a:rPr lang="en-US" sz="1600" kern="1200" dirty="0" smtClean="0"/>
            <a:t> PPP, </a:t>
          </a:r>
          <a:r>
            <a:rPr lang="en-US" sz="1600" kern="1200" dirty="0" err="1" smtClean="0"/>
            <a:t>loại</a:t>
          </a:r>
          <a:r>
            <a:rPr lang="en-US" sz="1600" kern="1200" dirty="0" smtClean="0"/>
            <a:t> </a:t>
          </a:r>
          <a:r>
            <a:rPr lang="en-US" sz="1600" kern="1200" dirty="0" err="1" smtClean="0"/>
            <a:t>hợp</a:t>
          </a:r>
          <a:r>
            <a:rPr lang="en-US" sz="1600" kern="1200" dirty="0" smtClean="0"/>
            <a:t> </a:t>
          </a:r>
          <a:r>
            <a:rPr lang="en-US" sz="1600" kern="1200" dirty="0" err="1" smtClean="0"/>
            <a:t>đồng</a:t>
          </a:r>
          <a:r>
            <a:rPr lang="en-US" sz="1600" kern="1200" dirty="0" smtClean="0"/>
            <a:t> O&amp;M</a:t>
          </a:r>
          <a:r>
            <a:rPr lang="vi-VN" sz="1600" kern="1200" dirty="0" smtClean="0"/>
            <a:t>.</a:t>
          </a:r>
          <a:endParaRPr lang="en-US" sz="1600" kern="1200" dirty="0"/>
        </a:p>
      </dsp:txBody>
      <dsp:txXfrm>
        <a:off x="4214442" y="2812429"/>
        <a:ext cx="3001392" cy="1863560"/>
      </dsp:txXfrm>
    </dsp:sp>
    <dsp:sp modelId="{85B23D9A-674D-40E9-A941-1A1CB781D4F6}">
      <dsp:nvSpPr>
        <dsp:cNvPr id="0" name=""/>
        <dsp:cNvSpPr/>
      </dsp:nvSpPr>
      <dsp:spPr>
        <a:xfrm>
          <a:off x="7620184" y="2425397"/>
          <a:ext cx="3117348" cy="1979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D4C18-CBE2-4972-A347-BD01C722B8C6}">
      <dsp:nvSpPr>
        <dsp:cNvPr id="0" name=""/>
        <dsp:cNvSpPr/>
      </dsp:nvSpPr>
      <dsp:spPr>
        <a:xfrm>
          <a:off x="7966556" y="2754451"/>
          <a:ext cx="3117348" cy="1979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a:t>
          </a:r>
          <a:r>
            <a:rPr lang="vi-VN" sz="1600" kern="1200" dirty="0"/>
            <a:t>háp luật chuyên ngành như điện lực, giáo dục, giáo dục đại học, cấp nước, xử lý nước thải, rác thải, hạ tầng công nghệ thông tin, y tế … còn chưa được </a:t>
          </a:r>
          <a:r>
            <a:rPr lang="en-US" sz="1600" kern="1200" dirty="0" err="1" smtClean="0"/>
            <a:t>hoàn</a:t>
          </a:r>
          <a:r>
            <a:rPr lang="en-US" sz="1600" kern="1200" dirty="0" smtClean="0"/>
            <a:t> </a:t>
          </a:r>
          <a:r>
            <a:rPr lang="en-US" sz="1600" kern="1200" dirty="0" err="1" smtClean="0"/>
            <a:t>thiện</a:t>
          </a:r>
          <a:r>
            <a:rPr lang="vi-VN" sz="1600" kern="1200" dirty="0" smtClean="0"/>
            <a:t> </a:t>
          </a:r>
          <a:r>
            <a:rPr lang="vi-VN" sz="1600" kern="1200" dirty="0"/>
            <a:t>để </a:t>
          </a:r>
          <a:r>
            <a:rPr lang="en-US" sz="1600" kern="1200" dirty="0" err="1" smtClean="0"/>
            <a:t>đáp</a:t>
          </a:r>
          <a:r>
            <a:rPr lang="en-US" sz="1600" kern="1200" dirty="0" smtClean="0"/>
            <a:t> </a:t>
          </a:r>
          <a:r>
            <a:rPr lang="en-US" sz="1600" kern="1200" dirty="0" err="1" smtClean="0"/>
            <a:t>ứng</a:t>
          </a:r>
          <a:r>
            <a:rPr lang="vi-VN" sz="1600" kern="1200" dirty="0" smtClean="0"/>
            <a:t> </a:t>
          </a:r>
          <a:r>
            <a:rPr lang="vi-VN" sz="1600" kern="1200" dirty="0"/>
            <a:t>yêu cầu </a:t>
          </a:r>
          <a:r>
            <a:rPr lang="en-US" sz="1600" kern="1200" dirty="0" err="1" smtClean="0"/>
            <a:t>của</a:t>
          </a:r>
          <a:r>
            <a:rPr lang="en-US" sz="1600" kern="1200" dirty="0" smtClean="0"/>
            <a:t> </a:t>
          </a:r>
          <a:r>
            <a:rPr lang="en-US" sz="1600" kern="1200" dirty="0" err="1" smtClean="0"/>
            <a:t>Luật</a:t>
          </a:r>
          <a:r>
            <a:rPr lang="en-US" sz="1600" kern="1200" dirty="0" smtClean="0"/>
            <a:t> PPP </a:t>
          </a:r>
          <a:r>
            <a:rPr lang="en-US" sz="1600" kern="1200" dirty="0" err="1" smtClean="0"/>
            <a:t>đối</a:t>
          </a:r>
          <a:r>
            <a:rPr lang="en-US" sz="1600" kern="1200" dirty="0" smtClean="0"/>
            <a:t> </a:t>
          </a:r>
          <a:r>
            <a:rPr lang="en-US" sz="1600" kern="1200" dirty="0" err="1" smtClean="0"/>
            <a:t>với</a:t>
          </a:r>
          <a:r>
            <a:rPr lang="en-US" sz="1600" kern="1200" dirty="0" smtClean="0"/>
            <a:t> </a:t>
          </a:r>
          <a:r>
            <a:rPr lang="en-US" sz="1600" kern="1200" dirty="0" err="1" smtClean="0"/>
            <a:t>từng</a:t>
          </a:r>
          <a:r>
            <a:rPr lang="en-US" sz="1600" kern="1200" dirty="0" smtClean="0"/>
            <a:t> </a:t>
          </a:r>
          <a:r>
            <a:rPr lang="en-US" sz="1600" kern="1200" dirty="0" err="1" smtClean="0"/>
            <a:t>lĩnh</a:t>
          </a:r>
          <a:r>
            <a:rPr lang="en-US" sz="1600" kern="1200" dirty="0" smtClean="0"/>
            <a:t> </a:t>
          </a:r>
          <a:r>
            <a:rPr lang="en-US" sz="1600" kern="1200" dirty="0" err="1" smtClean="0"/>
            <a:t>vực</a:t>
          </a:r>
          <a:r>
            <a:rPr lang="vi-VN" sz="1600" kern="1200" dirty="0" smtClean="0"/>
            <a:t>.</a:t>
          </a:r>
          <a:endParaRPr lang="en-US" sz="1600" kern="1200" dirty="0"/>
        </a:p>
      </dsp:txBody>
      <dsp:txXfrm>
        <a:off x="8024534" y="2812429"/>
        <a:ext cx="3001392" cy="1863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1DEFC-B209-4ACC-A3D5-9E81844B7B45}">
      <dsp:nvSpPr>
        <dsp:cNvPr id="0" name=""/>
        <dsp:cNvSpPr/>
      </dsp:nvSpPr>
      <dsp:spPr>
        <a:xfrm>
          <a:off x="5368766" y="1518768"/>
          <a:ext cx="3810092" cy="906628"/>
        </a:xfrm>
        <a:custGeom>
          <a:avLst/>
          <a:gdLst/>
          <a:ahLst/>
          <a:cxnLst/>
          <a:rect l="0" t="0" r="0" b="0"/>
          <a:pathLst>
            <a:path>
              <a:moveTo>
                <a:pt x="0" y="0"/>
              </a:moveTo>
              <a:lnTo>
                <a:pt x="0" y="617841"/>
              </a:lnTo>
              <a:lnTo>
                <a:pt x="3810092" y="617841"/>
              </a:lnTo>
              <a:lnTo>
                <a:pt x="3810092" y="906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52CAA-CC24-4280-9125-A8113D09E2FA}">
      <dsp:nvSpPr>
        <dsp:cNvPr id="0" name=""/>
        <dsp:cNvSpPr/>
      </dsp:nvSpPr>
      <dsp:spPr>
        <a:xfrm>
          <a:off x="5323046" y="1518768"/>
          <a:ext cx="91440" cy="906628"/>
        </a:xfrm>
        <a:custGeom>
          <a:avLst/>
          <a:gdLst/>
          <a:ahLst/>
          <a:cxnLst/>
          <a:rect l="0" t="0" r="0" b="0"/>
          <a:pathLst>
            <a:path>
              <a:moveTo>
                <a:pt x="45720" y="0"/>
              </a:moveTo>
              <a:lnTo>
                <a:pt x="45720" y="906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883C9-2A9F-4D29-BB14-A9BEE1F81ECB}">
      <dsp:nvSpPr>
        <dsp:cNvPr id="0" name=""/>
        <dsp:cNvSpPr/>
      </dsp:nvSpPr>
      <dsp:spPr>
        <a:xfrm>
          <a:off x="1520517" y="1518768"/>
          <a:ext cx="3848248" cy="906628"/>
        </a:xfrm>
        <a:custGeom>
          <a:avLst/>
          <a:gdLst/>
          <a:ahLst/>
          <a:cxnLst/>
          <a:rect l="0" t="0" r="0" b="0"/>
          <a:pathLst>
            <a:path>
              <a:moveTo>
                <a:pt x="3848248" y="0"/>
              </a:moveTo>
              <a:lnTo>
                <a:pt x="3848248" y="617841"/>
              </a:lnTo>
              <a:lnTo>
                <a:pt x="0" y="617841"/>
              </a:lnTo>
              <a:lnTo>
                <a:pt x="0" y="906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002066-30BB-432F-A581-39B4AB950973}">
      <dsp:nvSpPr>
        <dsp:cNvPr id="0" name=""/>
        <dsp:cNvSpPr/>
      </dsp:nvSpPr>
      <dsp:spPr>
        <a:xfrm>
          <a:off x="3810092" y="684699"/>
          <a:ext cx="3117348" cy="8340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E132C-824B-4E49-B821-DD66541556AA}">
      <dsp:nvSpPr>
        <dsp:cNvPr id="0" name=""/>
        <dsp:cNvSpPr/>
      </dsp:nvSpPr>
      <dsp:spPr>
        <a:xfrm>
          <a:off x="4156464" y="1013753"/>
          <a:ext cx="3117348" cy="8340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t>Vướng</a:t>
          </a:r>
          <a:r>
            <a:rPr lang="en-US" sz="2400" b="1" kern="1200" dirty="0" smtClean="0"/>
            <a:t> </a:t>
          </a:r>
          <a:r>
            <a:rPr lang="en-US" sz="2400" b="1" kern="1200" dirty="0" err="1" smtClean="0"/>
            <a:t>mắc</a:t>
          </a:r>
          <a:r>
            <a:rPr lang="en-US" sz="2400" b="1" kern="1200" dirty="0" smtClean="0"/>
            <a:t> </a:t>
          </a:r>
          <a:r>
            <a:rPr lang="en-US" sz="2400" b="1" kern="1200" dirty="0" err="1" smtClean="0"/>
            <a:t>phát</a:t>
          </a:r>
          <a:r>
            <a:rPr lang="en-US" sz="2400" b="1" kern="1200" dirty="0" smtClean="0"/>
            <a:t> </a:t>
          </a:r>
          <a:r>
            <a:rPr lang="en-US" sz="2400" b="1" kern="1200" dirty="0" err="1" smtClean="0"/>
            <a:t>sinh</a:t>
          </a:r>
          <a:endParaRPr lang="en-US" sz="2400" b="1" kern="1200" dirty="0"/>
        </a:p>
      </dsp:txBody>
      <dsp:txXfrm>
        <a:off x="4180893" y="1038182"/>
        <a:ext cx="3068490" cy="785211"/>
      </dsp:txXfrm>
    </dsp:sp>
    <dsp:sp modelId="{DBCE78E1-A105-4DCA-96EF-18CBC0731671}">
      <dsp:nvSpPr>
        <dsp:cNvPr id="0" name=""/>
        <dsp:cNvSpPr/>
      </dsp:nvSpPr>
      <dsp:spPr>
        <a:xfrm>
          <a:off x="-38156" y="2425397"/>
          <a:ext cx="3117348" cy="1979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571F35-BBE3-488E-BDC9-81E74CF352C1}">
      <dsp:nvSpPr>
        <dsp:cNvPr id="0" name=""/>
        <dsp:cNvSpPr/>
      </dsp:nvSpPr>
      <dsp:spPr>
        <a:xfrm>
          <a:off x="308215" y="2754451"/>
          <a:ext cx="3117348" cy="1979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05 </a:t>
          </a:r>
          <a:r>
            <a:rPr lang="en-US" sz="1800" kern="1200" dirty="0" err="1" smtClean="0"/>
            <a:t>nhóm</a:t>
          </a:r>
          <a:r>
            <a:rPr lang="en-US" sz="1800" kern="1200" dirty="0" smtClean="0"/>
            <a:t> </a:t>
          </a:r>
          <a:r>
            <a:rPr lang="en-US" sz="1800" kern="1200" dirty="0" err="1" smtClean="0"/>
            <a:t>vấn</a:t>
          </a:r>
          <a:r>
            <a:rPr lang="en-US" sz="1800" kern="1200" dirty="0" smtClean="0"/>
            <a:t> </a:t>
          </a:r>
          <a:r>
            <a:rPr lang="en-US" sz="1800" kern="1200" dirty="0" err="1" smtClean="0"/>
            <a:t>đề</a:t>
          </a:r>
          <a:r>
            <a:rPr lang="en-US" sz="1800" kern="1200" dirty="0" smtClean="0"/>
            <a:t> </a:t>
          </a:r>
          <a:r>
            <a:rPr lang="en-US" sz="1800" kern="1200" dirty="0" err="1" smtClean="0"/>
            <a:t>liên</a:t>
          </a:r>
          <a:r>
            <a:rPr lang="en-US" sz="1800" kern="1200" dirty="0" smtClean="0"/>
            <a:t> </a:t>
          </a:r>
          <a:r>
            <a:rPr lang="en-US" sz="1800" kern="1200" dirty="0" err="1" smtClean="0"/>
            <a:t>quan</a:t>
          </a:r>
          <a:r>
            <a:rPr lang="en-US" sz="1800" kern="1200" dirty="0" smtClean="0"/>
            <a:t> </a:t>
          </a:r>
          <a:r>
            <a:rPr lang="en-US" sz="1800" kern="1200" dirty="0" err="1" smtClean="0"/>
            <a:t>tới</a:t>
          </a:r>
          <a:r>
            <a:rPr lang="en-US" sz="1800" kern="1200" dirty="0" smtClean="0"/>
            <a:t> </a:t>
          </a:r>
          <a:r>
            <a:rPr lang="en-US" sz="1800" kern="1200" dirty="0" err="1" smtClean="0"/>
            <a:t>Luật</a:t>
          </a:r>
          <a:r>
            <a:rPr lang="en-US" sz="1800" kern="1200" dirty="0" smtClean="0"/>
            <a:t> PPP (</a:t>
          </a:r>
          <a:r>
            <a:rPr lang="en-US" sz="1800" kern="1200" dirty="0" err="1" smtClean="0"/>
            <a:t>hạn</a:t>
          </a:r>
          <a:r>
            <a:rPr lang="en-US" sz="1800" kern="1200" dirty="0" smtClean="0"/>
            <a:t> </a:t>
          </a:r>
          <a:r>
            <a:rPr lang="en-US" sz="1800" kern="1200" dirty="0" err="1" smtClean="0"/>
            <a:t>mức</a:t>
          </a:r>
          <a:r>
            <a:rPr lang="en-US" sz="1800" kern="1200" dirty="0" smtClean="0"/>
            <a:t> </a:t>
          </a:r>
          <a:r>
            <a:rPr lang="en-US" sz="1800" kern="1200" dirty="0" err="1" smtClean="0"/>
            <a:t>vốn</a:t>
          </a:r>
          <a:r>
            <a:rPr lang="en-US" sz="1800" kern="1200" dirty="0" smtClean="0"/>
            <a:t> </a:t>
          </a:r>
          <a:r>
            <a:rPr lang="en-US" sz="1800" kern="1200" dirty="0" err="1" smtClean="0"/>
            <a:t>nhà</a:t>
          </a:r>
          <a:r>
            <a:rPr lang="en-US" sz="1800" kern="1200" dirty="0" smtClean="0"/>
            <a:t> </a:t>
          </a:r>
          <a:r>
            <a:rPr lang="en-US" sz="1800" kern="1200" dirty="0" err="1" smtClean="0"/>
            <a:t>nước</a:t>
          </a:r>
          <a:r>
            <a:rPr lang="en-US" sz="1800" kern="1200" dirty="0" smtClean="0"/>
            <a:t>; </a:t>
          </a:r>
          <a:r>
            <a:rPr lang="en-US" sz="1800" kern="1200" dirty="0" err="1" smtClean="0"/>
            <a:t>lĩnh</a:t>
          </a:r>
          <a:r>
            <a:rPr lang="en-US" sz="1800" kern="1200" dirty="0" smtClean="0"/>
            <a:t> </a:t>
          </a:r>
          <a:r>
            <a:rPr lang="en-US" sz="1800" kern="1200" dirty="0" err="1" smtClean="0"/>
            <a:t>vực</a:t>
          </a:r>
          <a:r>
            <a:rPr lang="en-US" sz="1800" kern="1200" dirty="0" smtClean="0"/>
            <a:t> </a:t>
          </a:r>
          <a:r>
            <a:rPr lang="en-US" sz="1800" kern="1200" dirty="0" err="1" smtClean="0"/>
            <a:t>đầu</a:t>
          </a:r>
          <a:r>
            <a:rPr lang="en-US" sz="1800" kern="1200" dirty="0" smtClean="0"/>
            <a:t> </a:t>
          </a:r>
          <a:r>
            <a:rPr lang="en-US" sz="1800" kern="1200" dirty="0" err="1" smtClean="0"/>
            <a:t>tư</a:t>
          </a:r>
          <a:r>
            <a:rPr lang="en-US" sz="1800" kern="1200" dirty="0" smtClean="0"/>
            <a:t>; BOT </a:t>
          </a:r>
          <a:r>
            <a:rPr lang="en-US" sz="1800" kern="1200" dirty="0" err="1" smtClean="0"/>
            <a:t>trên</a:t>
          </a:r>
          <a:r>
            <a:rPr lang="en-US" sz="1800" kern="1200" dirty="0" smtClean="0"/>
            <a:t> </a:t>
          </a:r>
          <a:r>
            <a:rPr lang="en-US" sz="1800" kern="1200" dirty="0" err="1" smtClean="0"/>
            <a:t>đường</a:t>
          </a:r>
          <a:r>
            <a:rPr lang="en-US" sz="1800" kern="1200" dirty="0" smtClean="0"/>
            <a:t> </a:t>
          </a:r>
          <a:r>
            <a:rPr lang="en-US" sz="1800" kern="1200" dirty="0" err="1" smtClean="0"/>
            <a:t>hiện</a:t>
          </a:r>
          <a:r>
            <a:rPr lang="en-US" sz="1800" kern="1200" dirty="0" smtClean="0"/>
            <a:t> </a:t>
          </a:r>
          <a:r>
            <a:rPr lang="en-US" sz="1800" kern="1200" dirty="0" err="1" smtClean="0"/>
            <a:t>hữu</a:t>
          </a:r>
          <a:r>
            <a:rPr lang="en-US" sz="1800" kern="1200" dirty="0" smtClean="0"/>
            <a:t>; chi </a:t>
          </a:r>
          <a:r>
            <a:rPr lang="en-US" sz="1800" kern="1200" dirty="0" err="1" smtClean="0"/>
            <a:t>phí</a:t>
          </a:r>
          <a:r>
            <a:rPr lang="en-US" sz="1800" kern="1200" dirty="0" smtClean="0"/>
            <a:t> </a:t>
          </a:r>
          <a:r>
            <a:rPr lang="en-US" sz="1800" kern="1200" dirty="0" err="1" smtClean="0"/>
            <a:t>xử</a:t>
          </a:r>
          <a:r>
            <a:rPr lang="en-US" sz="1800" kern="1200" dirty="0" smtClean="0"/>
            <a:t> </a:t>
          </a:r>
          <a:r>
            <a:rPr lang="en-US" sz="1800" kern="1200" dirty="0" err="1" smtClean="0"/>
            <a:t>lý</a:t>
          </a:r>
          <a:r>
            <a:rPr lang="en-US" sz="1800" kern="1200" dirty="0" smtClean="0"/>
            <a:t> </a:t>
          </a:r>
          <a:r>
            <a:rPr lang="en-US" sz="1800" kern="1200" dirty="0" err="1" smtClean="0"/>
            <a:t>giảm</a:t>
          </a:r>
          <a:r>
            <a:rPr lang="en-US" sz="1800" kern="1200" dirty="0" smtClean="0"/>
            <a:t> </a:t>
          </a:r>
          <a:r>
            <a:rPr lang="en-US" sz="1800" kern="1200" dirty="0" err="1" smtClean="0"/>
            <a:t>doanh</a:t>
          </a:r>
          <a:r>
            <a:rPr lang="en-US" sz="1800" kern="1200" dirty="0" smtClean="0"/>
            <a:t> </a:t>
          </a:r>
          <a:r>
            <a:rPr lang="en-US" sz="1800" kern="1200" dirty="0" err="1" smtClean="0"/>
            <a:t>thu</a:t>
          </a:r>
          <a:r>
            <a:rPr lang="en-US" sz="1800" kern="1200" dirty="0" smtClean="0"/>
            <a:t>; chi </a:t>
          </a:r>
          <a:r>
            <a:rPr lang="en-US" sz="1800" kern="1200" dirty="0" err="1" smtClean="0"/>
            <a:t>phí</a:t>
          </a:r>
          <a:r>
            <a:rPr lang="en-US" sz="1800" kern="1200" dirty="0" smtClean="0"/>
            <a:t> </a:t>
          </a:r>
          <a:r>
            <a:rPr lang="en-US" sz="1800" kern="1200" dirty="0" err="1" smtClean="0"/>
            <a:t>chấm</a:t>
          </a:r>
          <a:r>
            <a:rPr lang="en-US" sz="1800" kern="1200" dirty="0" smtClean="0"/>
            <a:t> </a:t>
          </a:r>
          <a:r>
            <a:rPr lang="en-US" sz="1800" kern="1200" dirty="0" err="1" smtClean="0"/>
            <a:t>dứt</a:t>
          </a:r>
          <a:r>
            <a:rPr lang="en-US" sz="1800" kern="1200" dirty="0" smtClean="0"/>
            <a:t> </a:t>
          </a:r>
          <a:r>
            <a:rPr lang="en-US" sz="1800" kern="1200" dirty="0" err="1" smtClean="0"/>
            <a:t>hợp</a:t>
          </a:r>
          <a:r>
            <a:rPr lang="en-US" sz="1800" kern="1200" dirty="0" smtClean="0"/>
            <a:t> </a:t>
          </a:r>
          <a:r>
            <a:rPr lang="en-US" sz="1800" kern="1200" dirty="0" err="1" smtClean="0"/>
            <a:t>đồng</a:t>
          </a:r>
          <a:r>
            <a:rPr lang="en-US" sz="1800" kern="1200" dirty="0" smtClean="0"/>
            <a:t> </a:t>
          </a:r>
          <a:r>
            <a:rPr lang="en-US" sz="1800" kern="1200" dirty="0" err="1" smtClean="0"/>
            <a:t>trước</a:t>
          </a:r>
          <a:r>
            <a:rPr lang="en-US" sz="1800" kern="1200" dirty="0" smtClean="0"/>
            <a:t> </a:t>
          </a:r>
          <a:r>
            <a:rPr lang="en-US" sz="1800" kern="1200" dirty="0" err="1" smtClean="0"/>
            <a:t>thời</a:t>
          </a:r>
          <a:r>
            <a:rPr lang="en-US" sz="1800" kern="1200" dirty="0" smtClean="0"/>
            <a:t> </a:t>
          </a:r>
          <a:r>
            <a:rPr lang="en-US" sz="1800" kern="1200" dirty="0" err="1" smtClean="0"/>
            <a:t>hạn</a:t>
          </a:r>
          <a:r>
            <a:rPr lang="en-US" sz="1800" kern="1200" dirty="0" smtClean="0"/>
            <a:t>)</a:t>
          </a:r>
          <a:endParaRPr lang="en-US" sz="1800" kern="1200" dirty="0"/>
        </a:p>
      </dsp:txBody>
      <dsp:txXfrm>
        <a:off x="366193" y="2812429"/>
        <a:ext cx="3001392" cy="1863560"/>
      </dsp:txXfrm>
    </dsp:sp>
    <dsp:sp modelId="{C5D93D5A-043E-43D5-B7AB-1A9FD3EA549A}">
      <dsp:nvSpPr>
        <dsp:cNvPr id="0" name=""/>
        <dsp:cNvSpPr/>
      </dsp:nvSpPr>
      <dsp:spPr>
        <a:xfrm>
          <a:off x="3810092" y="2425397"/>
          <a:ext cx="3117348" cy="1979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9716B-8EB0-47AC-B04D-13E0E9E7BAD5}">
      <dsp:nvSpPr>
        <dsp:cNvPr id="0" name=""/>
        <dsp:cNvSpPr/>
      </dsp:nvSpPr>
      <dsp:spPr>
        <a:xfrm>
          <a:off x="4156464" y="2754451"/>
          <a:ext cx="3117348" cy="1979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Một</a:t>
          </a:r>
          <a:r>
            <a:rPr lang="en-US" sz="1800" kern="1200" dirty="0" smtClean="0"/>
            <a:t> </a:t>
          </a:r>
          <a:r>
            <a:rPr lang="en-US" sz="1800" kern="1200" dirty="0" err="1" smtClean="0"/>
            <a:t>số</a:t>
          </a:r>
          <a:r>
            <a:rPr lang="en-US" sz="1800" kern="1200" dirty="0" smtClean="0"/>
            <a:t> </a:t>
          </a:r>
          <a:r>
            <a:rPr lang="en-US" sz="1800" kern="1200" dirty="0" err="1" smtClean="0"/>
            <a:t>vấn</a:t>
          </a:r>
          <a:r>
            <a:rPr lang="en-US" sz="1800" kern="1200" dirty="0" smtClean="0"/>
            <a:t> </a:t>
          </a:r>
          <a:r>
            <a:rPr lang="en-US" sz="1800" kern="1200" dirty="0" err="1" smtClean="0"/>
            <a:t>đề</a:t>
          </a:r>
          <a:r>
            <a:rPr lang="en-US" sz="1800" kern="1200" dirty="0" smtClean="0"/>
            <a:t> </a:t>
          </a:r>
          <a:r>
            <a:rPr lang="en-US" sz="1800" kern="1200" dirty="0" err="1" smtClean="0"/>
            <a:t>liên</a:t>
          </a:r>
          <a:r>
            <a:rPr lang="en-US" sz="1800" kern="1200" dirty="0" smtClean="0"/>
            <a:t> </a:t>
          </a:r>
          <a:r>
            <a:rPr lang="en-US" sz="1800" kern="1200" dirty="0" err="1" smtClean="0"/>
            <a:t>quan</a:t>
          </a:r>
          <a:r>
            <a:rPr lang="en-US" sz="1800" kern="1200" dirty="0" smtClean="0"/>
            <a:t> </a:t>
          </a:r>
          <a:r>
            <a:rPr lang="en-US" sz="1800" kern="1200" dirty="0" err="1" smtClean="0"/>
            <a:t>tới</a:t>
          </a:r>
          <a:r>
            <a:rPr lang="en-US" sz="1800" kern="1200" dirty="0" smtClean="0"/>
            <a:t> NĐ 35/CP (</a:t>
          </a:r>
          <a:r>
            <a:rPr lang="en-US" sz="1800" kern="1200" dirty="0" err="1" smtClean="0"/>
            <a:t>quy</a:t>
          </a:r>
          <a:r>
            <a:rPr lang="en-US" sz="1800" kern="1200" dirty="0" smtClean="0"/>
            <a:t> </a:t>
          </a:r>
          <a:r>
            <a:rPr lang="en-US" sz="1800" kern="1200" dirty="0" err="1" smtClean="0"/>
            <a:t>mô</a:t>
          </a:r>
          <a:r>
            <a:rPr lang="en-US" sz="1800" kern="1200" dirty="0" smtClean="0"/>
            <a:t> </a:t>
          </a:r>
          <a:r>
            <a:rPr lang="en-US" sz="1800" kern="1200" dirty="0" err="1" smtClean="0"/>
            <a:t>dự</a:t>
          </a:r>
          <a:r>
            <a:rPr lang="en-US" sz="1800" kern="1200" dirty="0" smtClean="0"/>
            <a:t> </a:t>
          </a:r>
          <a:r>
            <a:rPr lang="en-US" sz="1800" kern="1200" dirty="0" err="1" smtClean="0"/>
            <a:t>án</a:t>
          </a:r>
          <a:r>
            <a:rPr lang="en-US" sz="1800" kern="1200" dirty="0" smtClean="0"/>
            <a:t> </a:t>
          </a:r>
          <a:r>
            <a:rPr lang="en-US" sz="1800" kern="1200" dirty="0" err="1" smtClean="0"/>
            <a:t>lĩnh</a:t>
          </a:r>
          <a:r>
            <a:rPr lang="en-US" sz="1800" kern="1200" dirty="0" smtClean="0"/>
            <a:t> </a:t>
          </a:r>
          <a:r>
            <a:rPr lang="en-US" sz="1800" kern="1200" dirty="0" err="1" smtClean="0"/>
            <a:t>vực</a:t>
          </a:r>
          <a:r>
            <a:rPr lang="en-US" sz="1800" kern="1200" dirty="0" smtClean="0"/>
            <a:t> </a:t>
          </a:r>
          <a:r>
            <a:rPr lang="en-US" sz="1800" kern="1200" dirty="0" err="1" smtClean="0"/>
            <a:t>giao</a:t>
          </a:r>
          <a:r>
            <a:rPr lang="en-US" sz="1800" kern="1200" dirty="0" smtClean="0"/>
            <a:t> </a:t>
          </a:r>
          <a:r>
            <a:rPr lang="en-US" sz="1800" kern="1200" dirty="0" err="1" smtClean="0"/>
            <a:t>thông</a:t>
          </a:r>
          <a:r>
            <a:rPr lang="en-US" sz="1800" kern="1200" dirty="0" smtClean="0"/>
            <a:t>; </a:t>
          </a:r>
          <a:r>
            <a:rPr lang="en-US" sz="1800" kern="1200" dirty="0" err="1" smtClean="0"/>
            <a:t>chuyển</a:t>
          </a:r>
          <a:r>
            <a:rPr lang="en-US" sz="1800" kern="1200" dirty="0" smtClean="0"/>
            <a:t> </a:t>
          </a:r>
          <a:r>
            <a:rPr lang="en-US" sz="1800" kern="1200" dirty="0" err="1" smtClean="0"/>
            <a:t>giao</a:t>
          </a:r>
          <a:r>
            <a:rPr lang="en-US" sz="1800" kern="1200" dirty="0" smtClean="0"/>
            <a:t> </a:t>
          </a:r>
          <a:r>
            <a:rPr lang="en-US" sz="1800" kern="1200" dirty="0" err="1" smtClean="0"/>
            <a:t>công</a:t>
          </a:r>
          <a:r>
            <a:rPr lang="en-US" sz="1800" kern="1200" dirty="0" smtClean="0"/>
            <a:t> </a:t>
          </a:r>
          <a:r>
            <a:rPr lang="en-US" sz="1800" kern="1200" dirty="0" err="1" smtClean="0"/>
            <a:t>trình</a:t>
          </a:r>
          <a:r>
            <a:rPr lang="en-US" sz="1800" kern="1200" dirty="0" smtClean="0"/>
            <a:t>; </a:t>
          </a:r>
          <a:r>
            <a:rPr lang="en-US" sz="1800" kern="1200" dirty="0" err="1" smtClean="0"/>
            <a:t>cơ</a:t>
          </a:r>
          <a:r>
            <a:rPr lang="en-US" sz="1800" kern="1200" dirty="0" smtClean="0"/>
            <a:t> </a:t>
          </a:r>
          <a:r>
            <a:rPr lang="en-US" sz="1800" kern="1200" dirty="0" err="1" smtClean="0"/>
            <a:t>chế</a:t>
          </a:r>
          <a:r>
            <a:rPr lang="en-US" sz="1800" kern="1200" dirty="0" smtClean="0"/>
            <a:t> </a:t>
          </a:r>
          <a:r>
            <a:rPr lang="en-US" sz="1800" kern="1200" dirty="0" err="1" smtClean="0"/>
            <a:t>triển</a:t>
          </a:r>
          <a:r>
            <a:rPr lang="en-US" sz="1800" kern="1200" dirty="0" smtClean="0"/>
            <a:t> </a:t>
          </a:r>
          <a:r>
            <a:rPr lang="en-US" sz="1800" kern="1200" dirty="0" err="1" smtClean="0"/>
            <a:t>khai</a:t>
          </a:r>
          <a:r>
            <a:rPr lang="en-US" sz="1800" kern="1200" dirty="0" smtClean="0"/>
            <a:t> </a:t>
          </a:r>
          <a:r>
            <a:rPr lang="en-US" sz="1800" kern="1200" dirty="0" err="1" smtClean="0"/>
            <a:t>tiểu</a:t>
          </a:r>
          <a:r>
            <a:rPr lang="en-US" sz="1800" kern="1200" dirty="0" smtClean="0"/>
            <a:t> </a:t>
          </a:r>
          <a:r>
            <a:rPr lang="en-US" sz="1800" kern="1200" dirty="0" err="1" smtClean="0"/>
            <a:t>dự</a:t>
          </a:r>
          <a:r>
            <a:rPr lang="en-US" sz="1800" kern="1200" dirty="0" smtClean="0"/>
            <a:t> </a:t>
          </a:r>
          <a:r>
            <a:rPr lang="en-US" sz="1800" kern="1200" dirty="0" err="1" smtClean="0"/>
            <a:t>án</a:t>
          </a:r>
          <a:r>
            <a:rPr lang="en-US" sz="1800" kern="1200" dirty="0" smtClean="0"/>
            <a:t>, </a:t>
          </a:r>
          <a:r>
            <a:rPr lang="en-US" sz="1800" kern="1200" dirty="0" err="1" smtClean="0"/>
            <a:t>chuyển</a:t>
          </a:r>
          <a:r>
            <a:rPr lang="en-US" sz="1800" kern="1200" dirty="0" smtClean="0"/>
            <a:t> </a:t>
          </a:r>
          <a:r>
            <a:rPr lang="en-US" sz="1800" kern="1200" dirty="0" err="1" smtClean="0"/>
            <a:t>tiếp</a:t>
          </a:r>
          <a:r>
            <a:rPr lang="en-US" sz="1800" kern="1200" dirty="0" smtClean="0"/>
            <a:t>…)</a:t>
          </a:r>
          <a:endParaRPr lang="en-US" sz="1800" kern="1200" dirty="0"/>
        </a:p>
      </dsp:txBody>
      <dsp:txXfrm>
        <a:off x="4214442" y="2812429"/>
        <a:ext cx="3001392" cy="1863560"/>
      </dsp:txXfrm>
    </dsp:sp>
    <dsp:sp modelId="{85B23D9A-674D-40E9-A941-1A1CB781D4F6}">
      <dsp:nvSpPr>
        <dsp:cNvPr id="0" name=""/>
        <dsp:cNvSpPr/>
      </dsp:nvSpPr>
      <dsp:spPr>
        <a:xfrm>
          <a:off x="7620184" y="2425397"/>
          <a:ext cx="3117348" cy="1979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D4C18-CBE2-4972-A347-BD01C722B8C6}">
      <dsp:nvSpPr>
        <dsp:cNvPr id="0" name=""/>
        <dsp:cNvSpPr/>
      </dsp:nvSpPr>
      <dsp:spPr>
        <a:xfrm>
          <a:off x="7966556" y="2754451"/>
          <a:ext cx="3117348" cy="1979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Một</a:t>
          </a:r>
          <a:r>
            <a:rPr lang="en-US" sz="1800" kern="1200" dirty="0" smtClean="0"/>
            <a:t> </a:t>
          </a:r>
          <a:r>
            <a:rPr lang="en-US" sz="1800" kern="1200" dirty="0" err="1" smtClean="0"/>
            <a:t>số</a:t>
          </a:r>
          <a:r>
            <a:rPr lang="en-US" sz="1800" kern="1200" dirty="0" smtClean="0"/>
            <a:t> </a:t>
          </a:r>
          <a:r>
            <a:rPr lang="en-US" sz="1800" kern="1200" dirty="0" err="1" smtClean="0"/>
            <a:t>vấn</a:t>
          </a:r>
          <a:r>
            <a:rPr lang="en-US" sz="1800" kern="1200" dirty="0" smtClean="0"/>
            <a:t> </a:t>
          </a:r>
          <a:r>
            <a:rPr lang="en-US" sz="1800" kern="1200" dirty="0" err="1" smtClean="0"/>
            <a:t>đề</a:t>
          </a:r>
          <a:r>
            <a:rPr lang="en-US" sz="1800" kern="1200" dirty="0" smtClean="0"/>
            <a:t> </a:t>
          </a:r>
          <a:r>
            <a:rPr lang="en-US" sz="1800" kern="1200" dirty="0" err="1" smtClean="0"/>
            <a:t>liên</a:t>
          </a:r>
          <a:r>
            <a:rPr lang="en-US" sz="1800" kern="1200" dirty="0" smtClean="0"/>
            <a:t> </a:t>
          </a:r>
          <a:r>
            <a:rPr lang="en-US" sz="1800" kern="1200" dirty="0" err="1" smtClean="0"/>
            <a:t>quan</a:t>
          </a:r>
          <a:r>
            <a:rPr lang="en-US" sz="1800" kern="1200" dirty="0" smtClean="0"/>
            <a:t> </a:t>
          </a:r>
          <a:r>
            <a:rPr lang="en-US" sz="1800" kern="1200" dirty="0" err="1" smtClean="0"/>
            <a:t>tới</a:t>
          </a:r>
          <a:r>
            <a:rPr lang="en-US" sz="1800" kern="1200" dirty="0" smtClean="0"/>
            <a:t> NĐ 28/CP (</a:t>
          </a:r>
          <a:r>
            <a:rPr lang="en-US" sz="1800" kern="1200" dirty="0" err="1" smtClean="0"/>
            <a:t>phương</a:t>
          </a:r>
          <a:r>
            <a:rPr lang="en-US" sz="1800" kern="1200" dirty="0" smtClean="0"/>
            <a:t> </a:t>
          </a:r>
          <a:r>
            <a:rPr lang="en-US" sz="1800" kern="1200" dirty="0" err="1" smtClean="0"/>
            <a:t>án</a:t>
          </a:r>
          <a:r>
            <a:rPr lang="en-US" sz="1800" kern="1200" dirty="0" smtClean="0"/>
            <a:t> </a:t>
          </a:r>
          <a:r>
            <a:rPr lang="en-US" sz="1800" kern="1200" dirty="0" err="1" smtClean="0"/>
            <a:t>tài</a:t>
          </a:r>
          <a:r>
            <a:rPr lang="en-US" sz="1800" kern="1200" dirty="0" smtClean="0"/>
            <a:t> </a:t>
          </a:r>
          <a:r>
            <a:rPr lang="en-US" sz="1800" kern="1200" dirty="0" err="1" smtClean="0"/>
            <a:t>chính</a:t>
          </a:r>
          <a:r>
            <a:rPr lang="en-US" sz="1800" kern="1200" dirty="0" smtClean="0"/>
            <a:t>, </a:t>
          </a:r>
          <a:r>
            <a:rPr lang="en-US" sz="1800" kern="1200" dirty="0" err="1" smtClean="0"/>
            <a:t>nguồn</a:t>
          </a:r>
          <a:r>
            <a:rPr lang="en-US" sz="1800" kern="1200" dirty="0" smtClean="0"/>
            <a:t> </a:t>
          </a:r>
          <a:r>
            <a:rPr lang="en-US" sz="1800" kern="1200" dirty="0" err="1" smtClean="0"/>
            <a:t>vốn</a:t>
          </a:r>
          <a:r>
            <a:rPr lang="en-US" sz="1800" kern="1200" dirty="0" smtClean="0"/>
            <a:t> </a:t>
          </a:r>
          <a:r>
            <a:rPr lang="en-US" sz="1800" kern="1200" dirty="0" err="1" smtClean="0"/>
            <a:t>Nhà</a:t>
          </a:r>
          <a:r>
            <a:rPr lang="en-US" sz="1800" kern="1200" dirty="0" smtClean="0"/>
            <a:t> </a:t>
          </a:r>
          <a:r>
            <a:rPr lang="en-US" sz="1800" kern="1200" dirty="0" err="1" smtClean="0"/>
            <a:t>nước</a:t>
          </a:r>
          <a:r>
            <a:rPr lang="en-US" sz="1800" kern="1200" dirty="0" smtClean="0"/>
            <a:t> </a:t>
          </a:r>
          <a:r>
            <a:rPr lang="en-US" sz="1800" kern="1200" dirty="0" err="1" smtClean="0"/>
            <a:t>thanh</a:t>
          </a:r>
          <a:r>
            <a:rPr lang="en-US" sz="1800" kern="1200" dirty="0" smtClean="0"/>
            <a:t> </a:t>
          </a:r>
          <a:r>
            <a:rPr lang="en-US" sz="1800" kern="1200" dirty="0" err="1" smtClean="0"/>
            <a:t>toán</a:t>
          </a:r>
          <a:r>
            <a:rPr lang="en-US" sz="1800" kern="1200" dirty="0" smtClean="0"/>
            <a:t> </a:t>
          </a:r>
          <a:r>
            <a:rPr lang="en-US" sz="1800" kern="1200" dirty="0" err="1" smtClean="0"/>
            <a:t>cho</a:t>
          </a:r>
          <a:r>
            <a:rPr lang="en-US" sz="1800" kern="1200" dirty="0" smtClean="0"/>
            <a:t> </a:t>
          </a:r>
          <a:r>
            <a:rPr lang="en-US" sz="1800" kern="1200" dirty="0" err="1" smtClean="0"/>
            <a:t>dự</a:t>
          </a:r>
          <a:r>
            <a:rPr lang="en-US" sz="1800" kern="1200" dirty="0" smtClean="0"/>
            <a:t> </a:t>
          </a:r>
          <a:r>
            <a:rPr lang="en-US" sz="1800" kern="1200" dirty="0" err="1" smtClean="0"/>
            <a:t>án</a:t>
          </a:r>
          <a:r>
            <a:rPr lang="en-US" sz="1800" kern="1200" dirty="0" smtClean="0"/>
            <a:t> </a:t>
          </a:r>
          <a:r>
            <a:rPr lang="en-US" sz="1800" kern="1200" dirty="0" err="1" smtClean="0"/>
            <a:t>áp</a:t>
          </a:r>
          <a:r>
            <a:rPr lang="en-US" sz="1800" kern="1200" dirty="0" smtClean="0"/>
            <a:t> </a:t>
          </a:r>
          <a:r>
            <a:rPr lang="en-US" sz="1800" kern="1200" dirty="0" err="1" smtClean="0"/>
            <a:t>dụng</a:t>
          </a:r>
          <a:r>
            <a:rPr lang="en-US" sz="1800" kern="1200" dirty="0" smtClean="0"/>
            <a:t> BTL, BLT…)</a:t>
          </a:r>
          <a:endParaRPr lang="en-US" sz="1800" kern="1200" dirty="0"/>
        </a:p>
      </dsp:txBody>
      <dsp:txXfrm>
        <a:off x="8024534" y="2812429"/>
        <a:ext cx="3001392" cy="1863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F323C-E0AA-4B2F-B0A5-C5C10367E268}">
      <dsp:nvSpPr>
        <dsp:cNvPr id="0" name=""/>
        <dsp:cNvSpPr/>
      </dsp:nvSpPr>
      <dsp:spPr>
        <a:xfrm>
          <a:off x="1740" y="0"/>
          <a:ext cx="2707861" cy="470423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a:t>10 </a:t>
          </a:r>
          <a:r>
            <a:rPr lang="en-GB" sz="1600" kern="1200" dirty="0" err="1"/>
            <a:t>dự</a:t>
          </a:r>
          <a:r>
            <a:rPr lang="en-GB" sz="1600" kern="1200" dirty="0"/>
            <a:t> </a:t>
          </a:r>
          <a:r>
            <a:rPr lang="en-GB" sz="1600" kern="1200" dirty="0" err="1"/>
            <a:t>án</a:t>
          </a:r>
          <a:r>
            <a:rPr lang="en-GB" sz="1600" kern="1200" dirty="0"/>
            <a:t> </a:t>
          </a:r>
          <a:r>
            <a:rPr lang="en-GB" sz="1600" kern="1200" dirty="0" err="1"/>
            <a:t>mới</a:t>
          </a:r>
          <a:r>
            <a:rPr lang="en-GB" sz="1600" kern="1200" dirty="0"/>
            <a:t> </a:t>
          </a:r>
          <a:r>
            <a:rPr lang="en-GB" sz="1600" kern="1200" dirty="0" err="1"/>
            <a:t>được</a:t>
          </a:r>
          <a:r>
            <a:rPr lang="en-GB" sz="1600" kern="1200" dirty="0"/>
            <a:t> </a:t>
          </a:r>
          <a:r>
            <a:rPr lang="en-GB" sz="1600" kern="1200" dirty="0" err="1"/>
            <a:t>phê</a:t>
          </a:r>
          <a:r>
            <a:rPr lang="en-GB" sz="1600" kern="1200" dirty="0"/>
            <a:t> </a:t>
          </a:r>
          <a:r>
            <a:rPr lang="en-GB" sz="1600" kern="1200" dirty="0" err="1" smtClean="0"/>
            <a:t>duyệt</a:t>
          </a:r>
          <a:r>
            <a:rPr lang="en-GB" sz="1600" kern="1200" dirty="0" smtClean="0"/>
            <a:t> </a:t>
          </a:r>
          <a:r>
            <a:rPr lang="en-GB" sz="1600" kern="1200" dirty="0" err="1" smtClean="0"/>
            <a:t>chủ</a:t>
          </a:r>
          <a:r>
            <a:rPr lang="en-GB" sz="1600" kern="1200" dirty="0" smtClean="0"/>
            <a:t> </a:t>
          </a:r>
          <a:r>
            <a:rPr lang="en-GB" sz="1600" kern="1200" dirty="0" err="1" smtClean="0"/>
            <a:t>trương</a:t>
          </a:r>
          <a:r>
            <a:rPr lang="en-GB" sz="1600" kern="1200" dirty="0" smtClean="0"/>
            <a:t> </a:t>
          </a:r>
          <a:r>
            <a:rPr lang="en-GB" sz="1600" kern="1200" dirty="0" err="1" smtClean="0"/>
            <a:t>đầu</a:t>
          </a:r>
          <a:r>
            <a:rPr lang="en-GB" sz="1600" kern="1200" dirty="0" smtClean="0"/>
            <a:t> </a:t>
          </a:r>
          <a:r>
            <a:rPr lang="en-GB" sz="1600" kern="1200" dirty="0" err="1" smtClean="0"/>
            <a:t>tư</a:t>
          </a:r>
          <a:r>
            <a:rPr lang="en-GB" sz="1600" kern="1200" dirty="0" smtClean="0"/>
            <a:t> </a:t>
          </a:r>
          <a:r>
            <a:rPr lang="en-GB" sz="1600" kern="1200" dirty="0" err="1" smtClean="0"/>
            <a:t>theo</a:t>
          </a:r>
          <a:r>
            <a:rPr lang="en-GB" sz="1600" kern="1200" dirty="0" smtClean="0"/>
            <a:t> </a:t>
          </a:r>
          <a:r>
            <a:rPr lang="en-GB" sz="1600" kern="1200" dirty="0" err="1" smtClean="0"/>
            <a:t>Luật</a:t>
          </a:r>
          <a:r>
            <a:rPr lang="en-GB" sz="1600" kern="1200" dirty="0" smtClean="0"/>
            <a:t> PPP; </a:t>
          </a:r>
          <a:r>
            <a:rPr lang="en-GB" sz="1600" kern="1200" dirty="0" err="1" smtClean="0"/>
            <a:t>trong</a:t>
          </a:r>
          <a:r>
            <a:rPr lang="en-GB" sz="1600" kern="1200" dirty="0" smtClean="0"/>
            <a:t> </a:t>
          </a:r>
          <a:r>
            <a:rPr lang="en-GB" sz="1600" kern="1200" dirty="0" err="1" smtClean="0"/>
            <a:t>đó</a:t>
          </a:r>
          <a:r>
            <a:rPr lang="en-GB" sz="1600" kern="1200" dirty="0" smtClean="0"/>
            <a:t>: 01 </a:t>
          </a:r>
          <a:r>
            <a:rPr lang="en-GB" sz="1600" kern="1200" dirty="0" err="1" smtClean="0"/>
            <a:t>dự</a:t>
          </a:r>
          <a:r>
            <a:rPr lang="en-GB" sz="1600" kern="1200" dirty="0" smtClean="0"/>
            <a:t> </a:t>
          </a:r>
          <a:r>
            <a:rPr lang="en-GB" sz="1600" kern="1200" dirty="0" err="1" smtClean="0"/>
            <a:t>án</a:t>
          </a:r>
          <a:r>
            <a:rPr lang="en-GB" sz="1600" kern="1200" dirty="0" smtClean="0"/>
            <a:t> </a:t>
          </a:r>
          <a:r>
            <a:rPr lang="en-GB" sz="1600" kern="1200" dirty="0" err="1" smtClean="0"/>
            <a:t>đã</a:t>
          </a:r>
          <a:r>
            <a:rPr lang="en-GB" sz="1600" kern="1200" dirty="0" smtClean="0"/>
            <a:t> </a:t>
          </a:r>
          <a:r>
            <a:rPr lang="en-GB" sz="1600" kern="1200" dirty="0" err="1" smtClean="0"/>
            <a:t>ký</a:t>
          </a:r>
          <a:r>
            <a:rPr lang="en-GB" sz="1600" kern="1200" dirty="0" smtClean="0"/>
            <a:t> </a:t>
          </a:r>
          <a:r>
            <a:rPr lang="en-GB" sz="1600" kern="1200" dirty="0" err="1" smtClean="0"/>
            <a:t>kết</a:t>
          </a:r>
          <a:r>
            <a:rPr lang="en-GB" sz="1600" kern="1200" dirty="0" smtClean="0"/>
            <a:t> </a:t>
          </a:r>
          <a:r>
            <a:rPr lang="en-GB" sz="1600" kern="1200" dirty="0" err="1" smtClean="0"/>
            <a:t>hợp</a:t>
          </a:r>
          <a:r>
            <a:rPr lang="en-GB" sz="1600" kern="1200" dirty="0" smtClean="0"/>
            <a:t> </a:t>
          </a:r>
          <a:r>
            <a:rPr lang="en-GB" sz="1600" kern="1200" dirty="0" err="1" smtClean="0"/>
            <a:t>đồng</a:t>
          </a:r>
          <a:r>
            <a:rPr lang="en-GB" sz="1600" kern="1200" dirty="0" smtClean="0"/>
            <a:t>; 03 </a:t>
          </a:r>
          <a:r>
            <a:rPr lang="en-GB" sz="1600" kern="1200" dirty="0" err="1" smtClean="0"/>
            <a:t>dự</a:t>
          </a:r>
          <a:r>
            <a:rPr lang="en-GB" sz="1600" kern="1200" dirty="0" smtClean="0"/>
            <a:t> </a:t>
          </a:r>
          <a:r>
            <a:rPr lang="en-GB" sz="1600" kern="1200" dirty="0" err="1" smtClean="0"/>
            <a:t>án</a:t>
          </a:r>
          <a:r>
            <a:rPr lang="en-GB" sz="1600" kern="1200" dirty="0" smtClean="0"/>
            <a:t> </a:t>
          </a:r>
          <a:r>
            <a:rPr lang="en-GB" sz="1600" kern="1200" dirty="0" err="1" smtClean="0"/>
            <a:t>đã</a:t>
          </a:r>
          <a:r>
            <a:rPr lang="en-GB" sz="1600" kern="1200" dirty="0" smtClean="0"/>
            <a:t> </a:t>
          </a:r>
          <a:r>
            <a:rPr lang="en-GB" sz="1600" kern="1200" dirty="0" err="1" smtClean="0"/>
            <a:t>phê</a:t>
          </a:r>
          <a:r>
            <a:rPr lang="en-GB" sz="1600" kern="1200" dirty="0" smtClean="0"/>
            <a:t> </a:t>
          </a:r>
          <a:r>
            <a:rPr lang="en-GB" sz="1600" kern="1200" dirty="0" err="1" smtClean="0"/>
            <a:t>duyệt</a:t>
          </a:r>
          <a:r>
            <a:rPr lang="en-GB" sz="1600" kern="1200" dirty="0" smtClean="0"/>
            <a:t> </a:t>
          </a:r>
          <a:r>
            <a:rPr lang="en-GB" sz="1600" kern="1200" dirty="0" err="1" smtClean="0"/>
            <a:t>dự</a:t>
          </a:r>
          <a:r>
            <a:rPr lang="en-GB" sz="1600" kern="1200" dirty="0" smtClean="0"/>
            <a:t> </a:t>
          </a:r>
          <a:r>
            <a:rPr lang="en-GB" sz="1600" kern="1200" dirty="0" err="1" smtClean="0"/>
            <a:t>án</a:t>
          </a:r>
          <a:r>
            <a:rPr lang="en-GB" sz="1600" kern="1200" dirty="0" smtClean="0"/>
            <a:t> </a:t>
          </a:r>
          <a:r>
            <a:rPr lang="en-GB" sz="1600" kern="1200" dirty="0" err="1" smtClean="0"/>
            <a:t>và</a:t>
          </a:r>
          <a:r>
            <a:rPr lang="en-GB" sz="1600" kern="1200" dirty="0" smtClean="0"/>
            <a:t> </a:t>
          </a:r>
          <a:r>
            <a:rPr lang="en-GB" sz="1600" kern="1200" dirty="0" err="1" smtClean="0"/>
            <a:t>đang</a:t>
          </a:r>
          <a:r>
            <a:rPr lang="en-GB" sz="1600" kern="1200" dirty="0" smtClean="0"/>
            <a:t> </a:t>
          </a:r>
          <a:r>
            <a:rPr lang="en-GB" sz="1600" kern="1200" dirty="0" err="1" smtClean="0"/>
            <a:t>tổ</a:t>
          </a:r>
          <a:r>
            <a:rPr lang="en-GB" sz="1600" kern="1200" dirty="0" smtClean="0"/>
            <a:t> </a:t>
          </a:r>
          <a:r>
            <a:rPr lang="en-GB" sz="1600" kern="1200" dirty="0" err="1" smtClean="0"/>
            <a:t>chức</a:t>
          </a:r>
          <a:r>
            <a:rPr lang="en-GB" sz="1600" kern="1200" dirty="0" smtClean="0"/>
            <a:t> </a:t>
          </a:r>
          <a:r>
            <a:rPr lang="en-GB" sz="1600" kern="1200" dirty="0" err="1" smtClean="0"/>
            <a:t>lựa</a:t>
          </a:r>
          <a:r>
            <a:rPr lang="en-GB" sz="1600" kern="1200" dirty="0" smtClean="0"/>
            <a:t> </a:t>
          </a:r>
          <a:r>
            <a:rPr lang="en-GB" sz="1600" kern="1200" dirty="0" err="1" smtClean="0"/>
            <a:t>chọn</a:t>
          </a:r>
          <a:r>
            <a:rPr lang="en-GB" sz="1600" kern="1200" dirty="0" smtClean="0"/>
            <a:t> </a:t>
          </a:r>
          <a:r>
            <a:rPr lang="en-GB" sz="1600" kern="1200" dirty="0" err="1" smtClean="0"/>
            <a:t>nhà</a:t>
          </a:r>
          <a:r>
            <a:rPr lang="en-GB" sz="1600" kern="1200" dirty="0" smtClean="0"/>
            <a:t> </a:t>
          </a:r>
          <a:r>
            <a:rPr lang="en-GB" sz="1600" kern="1200" dirty="0" err="1" smtClean="0"/>
            <a:t>đầu</a:t>
          </a:r>
          <a:r>
            <a:rPr lang="en-GB" sz="1600" kern="1200" dirty="0" smtClean="0"/>
            <a:t> </a:t>
          </a:r>
          <a:r>
            <a:rPr lang="en-GB" sz="1600" kern="1200" dirty="0" err="1" smtClean="0"/>
            <a:t>tư</a:t>
          </a:r>
          <a:r>
            <a:rPr lang="en-GB" sz="1600" kern="1200" dirty="0"/>
            <a:t>	</a:t>
          </a:r>
          <a:endParaRPr lang="en-US" sz="1600" kern="1200" dirty="0"/>
        </a:p>
        <a:p>
          <a:pPr marL="0" lvl="0" defTabSz="1333500">
            <a:lnSpc>
              <a:spcPct val="90000"/>
            </a:lnSpc>
            <a:spcBef>
              <a:spcPct val="0"/>
            </a:spcBef>
            <a:spcAft>
              <a:spcPct val="35000"/>
            </a:spcAft>
            <a:buNone/>
          </a:pPr>
          <a:endParaRPr lang="en-US" sz="1600" b="1" kern="1200" dirty="0"/>
        </a:p>
      </dsp:txBody>
      <dsp:txXfrm>
        <a:off x="1740" y="1881695"/>
        <a:ext cx="2707861" cy="1881695"/>
      </dsp:txXfrm>
    </dsp:sp>
    <dsp:sp modelId="{96DE14E7-D260-49BA-BB25-4BE82EEABDCB}">
      <dsp:nvSpPr>
        <dsp:cNvPr id="0" name=""/>
        <dsp:cNvSpPr/>
      </dsp:nvSpPr>
      <dsp:spPr>
        <a:xfrm>
          <a:off x="572415" y="282254"/>
          <a:ext cx="1566511" cy="1566511"/>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30E260-2CDC-40CF-AAE6-036708B3DA42}">
      <dsp:nvSpPr>
        <dsp:cNvPr id="0" name=""/>
        <dsp:cNvSpPr/>
      </dsp:nvSpPr>
      <dsp:spPr>
        <a:xfrm>
          <a:off x="2790837" y="0"/>
          <a:ext cx="2707861" cy="470423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a:t>14 </a:t>
          </a:r>
          <a:r>
            <a:rPr lang="en-GB" sz="1600" kern="1200" dirty="0" err="1"/>
            <a:t>dự</a:t>
          </a:r>
          <a:r>
            <a:rPr lang="en-GB" sz="1600" kern="1200" dirty="0"/>
            <a:t> </a:t>
          </a:r>
          <a:r>
            <a:rPr lang="en-GB" sz="1600" kern="1200" dirty="0" err="1"/>
            <a:t>án</a:t>
          </a:r>
          <a:r>
            <a:rPr lang="en-GB" sz="1600" kern="1200" dirty="0"/>
            <a:t> </a:t>
          </a:r>
          <a:r>
            <a:rPr lang="en-GB" sz="1600" kern="1200" dirty="0" err="1"/>
            <a:t>đang</a:t>
          </a:r>
          <a:r>
            <a:rPr lang="en-GB" sz="1600" kern="1200" dirty="0"/>
            <a:t> </a:t>
          </a:r>
          <a:r>
            <a:rPr lang="en-GB" sz="1600" kern="1200" dirty="0" err="1"/>
            <a:t>triển</a:t>
          </a:r>
          <a:r>
            <a:rPr lang="en-GB" sz="1600" kern="1200" dirty="0"/>
            <a:t> </a:t>
          </a:r>
          <a:r>
            <a:rPr lang="en-GB" sz="1600" kern="1200" dirty="0" err="1"/>
            <a:t>khai</a:t>
          </a:r>
          <a:r>
            <a:rPr lang="en-GB" sz="1600" kern="1200" dirty="0"/>
            <a:t> </a:t>
          </a:r>
          <a:r>
            <a:rPr lang="en-GB" sz="1600" kern="1200" dirty="0" err="1"/>
            <a:t>các</a:t>
          </a:r>
          <a:r>
            <a:rPr lang="en-GB" sz="1600" kern="1200" dirty="0"/>
            <a:t> </a:t>
          </a:r>
          <a:r>
            <a:rPr lang="en-GB" sz="1600" kern="1200" dirty="0" err="1"/>
            <a:t>bước</a:t>
          </a:r>
          <a:r>
            <a:rPr lang="en-GB" sz="1600" kern="1200" dirty="0"/>
            <a:t> </a:t>
          </a:r>
          <a:r>
            <a:rPr lang="en-GB" sz="1600" kern="1200" dirty="0" err="1"/>
            <a:t>chuẩn</a:t>
          </a:r>
          <a:r>
            <a:rPr lang="en-GB" sz="1600" kern="1200" dirty="0"/>
            <a:t> </a:t>
          </a:r>
          <a:r>
            <a:rPr lang="en-GB" sz="1600" kern="1200" dirty="0" err="1"/>
            <a:t>bị</a:t>
          </a:r>
          <a:r>
            <a:rPr lang="en-GB" sz="1600" kern="1200" dirty="0"/>
            <a:t> </a:t>
          </a:r>
          <a:r>
            <a:rPr lang="en-US" sz="1600" kern="1200" dirty="0" err="1" smtClean="0"/>
            <a:t>chủ</a:t>
          </a:r>
          <a:r>
            <a:rPr lang="en-US" sz="1600" kern="1200" dirty="0" smtClean="0"/>
            <a:t> </a:t>
          </a:r>
          <a:r>
            <a:rPr lang="en-US" sz="1600" kern="1200" dirty="0" err="1" smtClean="0"/>
            <a:t>trương</a:t>
          </a:r>
          <a:r>
            <a:rPr lang="en-US" sz="1600" kern="1200" dirty="0" smtClean="0"/>
            <a:t> </a:t>
          </a:r>
          <a:r>
            <a:rPr lang="en-US" sz="1600" kern="1200" dirty="0" err="1" smtClean="0"/>
            <a:t>đầu</a:t>
          </a:r>
          <a:r>
            <a:rPr lang="en-US" sz="1600" kern="1200" dirty="0" smtClean="0"/>
            <a:t> </a:t>
          </a:r>
          <a:r>
            <a:rPr lang="en-US" sz="1600" kern="1200" dirty="0" err="1" smtClean="0"/>
            <a:t>tư</a:t>
          </a:r>
          <a:endParaRPr lang="en-US" sz="1600" kern="1200" dirty="0"/>
        </a:p>
        <a:p>
          <a:pPr marL="0" lvl="0" algn="ctr" defTabSz="1333500">
            <a:lnSpc>
              <a:spcPct val="90000"/>
            </a:lnSpc>
            <a:spcBef>
              <a:spcPct val="0"/>
            </a:spcBef>
            <a:spcAft>
              <a:spcPct val="35000"/>
            </a:spcAft>
            <a:buNone/>
          </a:pPr>
          <a:endParaRPr lang="en-US" sz="1600" kern="1200" dirty="0"/>
        </a:p>
      </dsp:txBody>
      <dsp:txXfrm>
        <a:off x="2790837" y="1881695"/>
        <a:ext cx="2707861" cy="1881695"/>
      </dsp:txXfrm>
    </dsp:sp>
    <dsp:sp modelId="{547D3AE1-467C-4DFC-9560-DD20C8BA5160}">
      <dsp:nvSpPr>
        <dsp:cNvPr id="0" name=""/>
        <dsp:cNvSpPr/>
      </dsp:nvSpPr>
      <dsp:spPr>
        <a:xfrm>
          <a:off x="3361512" y="282254"/>
          <a:ext cx="1566511" cy="1566511"/>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7B4BA7-92D5-4CB5-ACFB-2FCB50FE5621}">
      <dsp:nvSpPr>
        <dsp:cNvPr id="0" name=""/>
        <dsp:cNvSpPr/>
      </dsp:nvSpPr>
      <dsp:spPr>
        <a:xfrm>
          <a:off x="5579935" y="0"/>
          <a:ext cx="2707861" cy="470423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pt-BR" sz="1600" kern="1200"/>
            <a:t>139 dự án PPP được triển khai trước thời điểm Luật PPP có hiệu lực thi hành vẫn đang tiếp tục thực hiện hợp đồng đã ký kết</a:t>
          </a:r>
          <a:r>
            <a:rPr lang="vi-VN" sz="1600" kern="1200"/>
            <a:t>, </a:t>
          </a:r>
          <a:r>
            <a:rPr lang="pt-BR" sz="1600" kern="1200"/>
            <a:t>ít bị ảnh hưởng bởi các quy định mới ban hành</a:t>
          </a:r>
          <a:endParaRPr lang="en-US" sz="1600" kern="1200"/>
        </a:p>
      </dsp:txBody>
      <dsp:txXfrm>
        <a:off x="5579935" y="1881695"/>
        <a:ext cx="2707861" cy="1881695"/>
      </dsp:txXfrm>
    </dsp:sp>
    <dsp:sp modelId="{DE4122A3-4F50-4024-93EA-3D3DA37D6C04}">
      <dsp:nvSpPr>
        <dsp:cNvPr id="0" name=""/>
        <dsp:cNvSpPr/>
      </dsp:nvSpPr>
      <dsp:spPr>
        <a:xfrm>
          <a:off x="6150610" y="282254"/>
          <a:ext cx="1566511" cy="1566511"/>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F3C298-A35B-428F-AF4E-CF58F980D7B2}">
      <dsp:nvSpPr>
        <dsp:cNvPr id="0" name=""/>
        <dsp:cNvSpPr/>
      </dsp:nvSpPr>
      <dsp:spPr>
        <a:xfrm>
          <a:off x="331581" y="3780523"/>
          <a:ext cx="7626374" cy="705635"/>
        </a:xfrm>
        <a:prstGeom prst="leftRight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24BF8-2983-441F-BFF2-ABC714667E1C}">
      <dsp:nvSpPr>
        <dsp:cNvPr id="0" name=""/>
        <dsp:cNvSpPr/>
      </dsp:nvSpPr>
      <dsp:spPr>
        <a:xfrm>
          <a:off x="5501845" y="663406"/>
          <a:ext cx="3759857" cy="707963"/>
        </a:xfrm>
        <a:custGeom>
          <a:avLst/>
          <a:gdLst/>
          <a:ahLst/>
          <a:cxnLst/>
          <a:rect l="0" t="0" r="0" b="0"/>
          <a:pathLst>
            <a:path>
              <a:moveTo>
                <a:pt x="0" y="0"/>
              </a:moveTo>
              <a:lnTo>
                <a:pt x="0" y="435544"/>
              </a:lnTo>
              <a:lnTo>
                <a:pt x="3759857" y="435544"/>
              </a:lnTo>
              <a:lnTo>
                <a:pt x="3759857" y="7079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52CAA-CC24-4280-9125-A8113D09E2FA}">
      <dsp:nvSpPr>
        <dsp:cNvPr id="0" name=""/>
        <dsp:cNvSpPr/>
      </dsp:nvSpPr>
      <dsp:spPr>
        <a:xfrm>
          <a:off x="5501845" y="663406"/>
          <a:ext cx="355303" cy="737821"/>
        </a:xfrm>
        <a:custGeom>
          <a:avLst/>
          <a:gdLst/>
          <a:ahLst/>
          <a:cxnLst/>
          <a:rect l="0" t="0" r="0" b="0"/>
          <a:pathLst>
            <a:path>
              <a:moveTo>
                <a:pt x="0" y="0"/>
              </a:moveTo>
              <a:lnTo>
                <a:pt x="0" y="465403"/>
              </a:lnTo>
              <a:lnTo>
                <a:pt x="355303" y="465403"/>
              </a:lnTo>
              <a:lnTo>
                <a:pt x="355303" y="7378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883C9-2A9F-4D29-BB14-A9BEE1F81ECB}">
      <dsp:nvSpPr>
        <dsp:cNvPr id="0" name=""/>
        <dsp:cNvSpPr/>
      </dsp:nvSpPr>
      <dsp:spPr>
        <a:xfrm>
          <a:off x="2074825" y="663406"/>
          <a:ext cx="3427020" cy="737821"/>
        </a:xfrm>
        <a:custGeom>
          <a:avLst/>
          <a:gdLst/>
          <a:ahLst/>
          <a:cxnLst/>
          <a:rect l="0" t="0" r="0" b="0"/>
          <a:pathLst>
            <a:path>
              <a:moveTo>
                <a:pt x="3427020" y="0"/>
              </a:moveTo>
              <a:lnTo>
                <a:pt x="3427020" y="465403"/>
              </a:lnTo>
              <a:lnTo>
                <a:pt x="0" y="465403"/>
              </a:lnTo>
              <a:lnTo>
                <a:pt x="0" y="7378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002066-30BB-432F-A581-39B4AB950973}">
      <dsp:nvSpPr>
        <dsp:cNvPr id="0" name=""/>
        <dsp:cNvSpPr/>
      </dsp:nvSpPr>
      <dsp:spPr>
        <a:xfrm>
          <a:off x="4031523" y="-123384"/>
          <a:ext cx="2940645" cy="786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E132C-824B-4E49-B821-DD66541556AA}">
      <dsp:nvSpPr>
        <dsp:cNvPr id="0" name=""/>
        <dsp:cNvSpPr/>
      </dsp:nvSpPr>
      <dsp:spPr>
        <a:xfrm>
          <a:off x="4358261" y="187016"/>
          <a:ext cx="2940645" cy="7867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a:t>Tồn</a:t>
          </a:r>
          <a:r>
            <a:rPr lang="en-US" sz="2400" kern="1200" dirty="0"/>
            <a:t> </a:t>
          </a:r>
          <a:r>
            <a:rPr lang="en-US" sz="2400" kern="1200" dirty="0" err="1"/>
            <a:t>tại</a:t>
          </a:r>
          <a:r>
            <a:rPr lang="en-US" sz="2400" kern="1200" dirty="0"/>
            <a:t>, </a:t>
          </a:r>
          <a:r>
            <a:rPr lang="en-US" sz="2400" kern="1200" dirty="0" err="1"/>
            <a:t>hạn</a:t>
          </a:r>
          <a:r>
            <a:rPr lang="en-US" sz="2400" kern="1200" dirty="0"/>
            <a:t> </a:t>
          </a:r>
          <a:r>
            <a:rPr lang="en-US" sz="2400" kern="1200" dirty="0" err="1"/>
            <a:t>chế</a:t>
          </a:r>
          <a:endParaRPr lang="en-US" sz="2400" kern="1200" dirty="0"/>
        </a:p>
      </dsp:txBody>
      <dsp:txXfrm>
        <a:off x="4381305" y="210060"/>
        <a:ext cx="2894557" cy="740703"/>
      </dsp:txXfrm>
    </dsp:sp>
    <dsp:sp modelId="{DBCE78E1-A105-4DCA-96EF-18CBC0731671}">
      <dsp:nvSpPr>
        <dsp:cNvPr id="0" name=""/>
        <dsp:cNvSpPr/>
      </dsp:nvSpPr>
      <dsp:spPr>
        <a:xfrm>
          <a:off x="531707" y="1401227"/>
          <a:ext cx="3086236" cy="40720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571F35-BBE3-488E-BDC9-81E74CF352C1}">
      <dsp:nvSpPr>
        <dsp:cNvPr id="0" name=""/>
        <dsp:cNvSpPr/>
      </dsp:nvSpPr>
      <dsp:spPr>
        <a:xfrm>
          <a:off x="858445" y="1711629"/>
          <a:ext cx="3086236" cy="40720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200" kern="1200" dirty="0"/>
            <a:t>Nguồn lực đầu tư công chưa phát huy được vai trò dẫn dắt, làm “vốn mồi” để thu hút nguồn lực từ khu vực tư nhân</a:t>
          </a:r>
        </a:p>
        <a:p>
          <a:pPr lvl="0" algn="ctr" defTabSz="977900">
            <a:lnSpc>
              <a:spcPct val="90000"/>
            </a:lnSpc>
            <a:spcBef>
              <a:spcPct val="0"/>
            </a:spcBef>
            <a:spcAft>
              <a:spcPct val="35000"/>
            </a:spcAft>
          </a:pPr>
          <a:endParaRPr lang="pt-BR" sz="2200" kern="1200" dirty="0"/>
        </a:p>
        <a:p>
          <a:pPr lvl="0" algn="ctr" defTabSz="977900">
            <a:lnSpc>
              <a:spcPct val="90000"/>
            </a:lnSpc>
            <a:spcBef>
              <a:spcPct val="0"/>
            </a:spcBef>
            <a:spcAft>
              <a:spcPct val="35000"/>
            </a:spcAft>
          </a:pPr>
          <a:r>
            <a:rPr lang="pt-BR" sz="2200" kern="1200" dirty="0"/>
            <a:t>Một số dự án PPP được nghiên cứu, chuẩn bị đầu tư nhưng lại chuyển đổi sang đầu tư công.</a:t>
          </a:r>
          <a:endParaRPr lang="en-US" sz="2200" kern="1200" dirty="0"/>
        </a:p>
      </dsp:txBody>
      <dsp:txXfrm>
        <a:off x="948838" y="1802022"/>
        <a:ext cx="2905450" cy="3891312"/>
      </dsp:txXfrm>
    </dsp:sp>
    <dsp:sp modelId="{C5D93D5A-043E-43D5-B7AB-1A9FD3EA549A}">
      <dsp:nvSpPr>
        <dsp:cNvPr id="0" name=""/>
        <dsp:cNvSpPr/>
      </dsp:nvSpPr>
      <dsp:spPr>
        <a:xfrm>
          <a:off x="4307414" y="1401227"/>
          <a:ext cx="3099469" cy="3964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9716B-8EB0-47AC-B04D-13E0E9E7BAD5}">
      <dsp:nvSpPr>
        <dsp:cNvPr id="0" name=""/>
        <dsp:cNvSpPr/>
      </dsp:nvSpPr>
      <dsp:spPr>
        <a:xfrm>
          <a:off x="4634152" y="1711629"/>
          <a:ext cx="3099469" cy="39645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NL" sz="2200" kern="1200" dirty="0"/>
            <a:t>Huy động nguồn vốn tư nhân cho dự án PPP gặp nhiều khó khăn. </a:t>
          </a:r>
        </a:p>
        <a:p>
          <a:pPr lvl="0" algn="ctr" defTabSz="977900">
            <a:lnSpc>
              <a:spcPct val="90000"/>
            </a:lnSpc>
            <a:spcBef>
              <a:spcPct val="0"/>
            </a:spcBef>
            <a:spcAft>
              <a:spcPct val="35000"/>
            </a:spcAft>
          </a:pPr>
          <a:endParaRPr lang="nl-NL" sz="2200" kern="1200" dirty="0"/>
        </a:p>
        <a:p>
          <a:pPr lvl="0" algn="ctr" defTabSz="977900">
            <a:lnSpc>
              <a:spcPct val="90000"/>
            </a:lnSpc>
            <a:spcBef>
              <a:spcPct val="0"/>
            </a:spcBef>
            <a:spcAft>
              <a:spcPct val="35000"/>
            </a:spcAft>
          </a:pPr>
          <a:r>
            <a:rPr lang="nl-NL" sz="2200" kern="1200" dirty="0"/>
            <a:t>Nợ xấu của các DNDA BOT giao thông </a:t>
          </a:r>
          <a:r>
            <a:rPr lang="en-US" sz="2200" kern="1200" dirty="0"/>
            <a:t>=&gt; </a:t>
          </a:r>
          <a:r>
            <a:rPr lang="en-US" sz="2200" kern="1200" dirty="0" err="1"/>
            <a:t>thị</a:t>
          </a:r>
          <a:r>
            <a:rPr lang="en-US" sz="2200" kern="1200" dirty="0"/>
            <a:t> </a:t>
          </a:r>
          <a:r>
            <a:rPr lang="nl-NL" sz="2200" kern="1200" dirty="0"/>
            <a:t>trường tín dụng cho các dự án mới ngày càng hạn chế. </a:t>
          </a:r>
          <a:endParaRPr lang="en-US" sz="2200" kern="1200" dirty="0"/>
        </a:p>
      </dsp:txBody>
      <dsp:txXfrm>
        <a:off x="4724932" y="1802409"/>
        <a:ext cx="2917909" cy="3783019"/>
      </dsp:txXfrm>
    </dsp:sp>
    <dsp:sp modelId="{AE834112-B5FC-4D89-987C-648B3A1B7D27}">
      <dsp:nvSpPr>
        <dsp:cNvPr id="0" name=""/>
        <dsp:cNvSpPr/>
      </dsp:nvSpPr>
      <dsp:spPr>
        <a:xfrm>
          <a:off x="7791380" y="1371369"/>
          <a:ext cx="2940645" cy="3984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E1DF8E-41E6-4780-B95B-4D4544692103}">
      <dsp:nvSpPr>
        <dsp:cNvPr id="0" name=""/>
        <dsp:cNvSpPr/>
      </dsp:nvSpPr>
      <dsp:spPr>
        <a:xfrm>
          <a:off x="8118118" y="1681770"/>
          <a:ext cx="2940645" cy="39848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Các</a:t>
          </a:r>
          <a:r>
            <a:rPr lang="en-US" sz="2200" kern="1200" dirty="0" smtClean="0"/>
            <a:t> </a:t>
          </a:r>
          <a:r>
            <a:rPr lang="en-US" sz="2200" kern="1200" dirty="0" err="1" smtClean="0"/>
            <a:t>dự</a:t>
          </a:r>
          <a:r>
            <a:rPr lang="en-US" sz="2200" kern="1200" dirty="0" smtClean="0"/>
            <a:t> </a:t>
          </a:r>
          <a:r>
            <a:rPr lang="en-US" sz="2200" kern="1200" dirty="0" err="1" smtClean="0"/>
            <a:t>án</a:t>
          </a:r>
          <a:r>
            <a:rPr lang="en-US" sz="2200" kern="1200" dirty="0" smtClean="0"/>
            <a:t> </a:t>
          </a:r>
          <a:r>
            <a:rPr lang="en-US" sz="2200" kern="1200" dirty="0" err="1" smtClean="0"/>
            <a:t>mới</a:t>
          </a:r>
          <a:r>
            <a:rPr lang="en-US" sz="2200" kern="1200" dirty="0" smtClean="0"/>
            <a:t> </a:t>
          </a:r>
          <a:r>
            <a:rPr lang="en-US" sz="2200" kern="1200" dirty="0" err="1" smtClean="0"/>
            <a:t>vẫn</a:t>
          </a:r>
          <a:r>
            <a:rPr lang="en-US" sz="2200" kern="1200" dirty="0" smtClean="0"/>
            <a:t> </a:t>
          </a:r>
          <a:r>
            <a:rPr lang="en-US" sz="2200" kern="1200" dirty="0" err="1" smtClean="0"/>
            <a:t>chủ</a:t>
          </a:r>
          <a:r>
            <a:rPr lang="en-US" sz="2200" kern="1200" dirty="0" smtClean="0"/>
            <a:t> </a:t>
          </a:r>
          <a:r>
            <a:rPr lang="en-US" sz="2200" kern="1200" dirty="0" err="1" smtClean="0"/>
            <a:t>yếu</a:t>
          </a:r>
          <a:r>
            <a:rPr lang="en-US" sz="2200" kern="1200" dirty="0" smtClean="0"/>
            <a:t> </a:t>
          </a:r>
          <a:r>
            <a:rPr lang="en-US" sz="2200" kern="1200" dirty="0" err="1" smtClean="0"/>
            <a:t>tập</a:t>
          </a:r>
          <a:r>
            <a:rPr lang="en-US" sz="2200" kern="1200" dirty="0" smtClean="0"/>
            <a:t> </a:t>
          </a:r>
          <a:r>
            <a:rPr lang="en-US" sz="2200" kern="1200" dirty="0" err="1" smtClean="0"/>
            <a:t>trung</a:t>
          </a:r>
          <a:r>
            <a:rPr lang="en-US" sz="2200" kern="1200" dirty="0" smtClean="0"/>
            <a:t> ở </a:t>
          </a:r>
          <a:r>
            <a:rPr lang="en-US" sz="2200" kern="1200" dirty="0" err="1" smtClean="0"/>
            <a:t>lĩnh</a:t>
          </a:r>
          <a:r>
            <a:rPr lang="en-US" sz="2200" kern="1200" dirty="0" smtClean="0"/>
            <a:t> </a:t>
          </a:r>
          <a:r>
            <a:rPr lang="en-US" sz="2200" kern="1200" dirty="0" err="1" smtClean="0"/>
            <a:t>vực</a:t>
          </a:r>
          <a:r>
            <a:rPr lang="en-US" sz="2200" kern="1200" dirty="0" smtClean="0"/>
            <a:t> </a:t>
          </a:r>
          <a:r>
            <a:rPr lang="en-US" sz="2200" kern="1200" dirty="0" err="1" smtClean="0"/>
            <a:t>giao</a:t>
          </a:r>
          <a:r>
            <a:rPr lang="en-US" sz="2200" kern="1200" dirty="0" smtClean="0"/>
            <a:t> </a:t>
          </a:r>
          <a:r>
            <a:rPr lang="en-US" sz="2200" kern="1200" dirty="0" err="1" smtClean="0"/>
            <a:t>thông</a:t>
          </a:r>
          <a:r>
            <a:rPr lang="en-US" sz="2200" kern="1200" dirty="0" smtClean="0"/>
            <a:t/>
          </a:r>
          <a:br>
            <a:rPr lang="en-US" sz="2200" kern="1200" dirty="0" smtClean="0"/>
          </a:br>
          <a:r>
            <a:rPr lang="en-US" sz="2200" kern="1200" dirty="0" smtClean="0"/>
            <a:t/>
          </a:r>
          <a:br>
            <a:rPr lang="en-US" sz="2200" kern="1200" dirty="0" smtClean="0"/>
          </a:br>
          <a:r>
            <a:rPr lang="en-US" sz="2200" kern="1200" dirty="0" err="1" smtClean="0"/>
            <a:t>Tiến</a:t>
          </a:r>
          <a:r>
            <a:rPr lang="en-US" sz="2200" kern="1200" dirty="0" smtClean="0"/>
            <a:t> </a:t>
          </a:r>
          <a:r>
            <a:rPr lang="en-US" sz="2200" kern="1200" dirty="0" err="1" smtClean="0"/>
            <a:t>độ</a:t>
          </a:r>
          <a:r>
            <a:rPr lang="en-US" sz="2200" kern="1200" dirty="0" smtClean="0"/>
            <a:t> </a:t>
          </a:r>
          <a:r>
            <a:rPr lang="en-US" sz="2200" kern="1200" dirty="0" err="1" smtClean="0"/>
            <a:t>chuẩn</a:t>
          </a:r>
          <a:r>
            <a:rPr lang="en-US" sz="2200" kern="1200" dirty="0" smtClean="0"/>
            <a:t> </a:t>
          </a:r>
          <a:r>
            <a:rPr lang="en-US" sz="2200" kern="1200" dirty="0" err="1" smtClean="0"/>
            <a:t>bị</a:t>
          </a:r>
          <a:r>
            <a:rPr lang="en-US" sz="2200" kern="1200" dirty="0" smtClean="0"/>
            <a:t> </a:t>
          </a:r>
          <a:r>
            <a:rPr lang="en-US" sz="2200" kern="1200" dirty="0" err="1" smtClean="0"/>
            <a:t>đầu</a:t>
          </a:r>
          <a:r>
            <a:rPr lang="en-US" sz="2200" kern="1200" dirty="0" smtClean="0"/>
            <a:t> </a:t>
          </a:r>
          <a:r>
            <a:rPr lang="en-US" sz="2200" kern="1200" dirty="0" err="1" smtClean="0"/>
            <a:t>tư</a:t>
          </a:r>
          <a:r>
            <a:rPr lang="en-US" sz="2200" kern="1200" dirty="0" smtClean="0"/>
            <a:t> </a:t>
          </a:r>
          <a:r>
            <a:rPr lang="en-US" sz="2200" kern="1200" dirty="0" err="1" smtClean="0"/>
            <a:t>của</a:t>
          </a:r>
          <a:r>
            <a:rPr lang="en-US" sz="2200" kern="1200" dirty="0" smtClean="0"/>
            <a:t> </a:t>
          </a:r>
          <a:r>
            <a:rPr lang="en-US" sz="2200" kern="1200" dirty="0" err="1" smtClean="0"/>
            <a:t>các</a:t>
          </a:r>
          <a:r>
            <a:rPr lang="en-US" sz="2200" kern="1200" dirty="0" smtClean="0"/>
            <a:t> </a:t>
          </a:r>
          <a:r>
            <a:rPr lang="en-US" sz="2200" kern="1200" dirty="0" err="1" smtClean="0"/>
            <a:t>dự</a:t>
          </a:r>
          <a:r>
            <a:rPr lang="en-US" sz="2200" kern="1200" dirty="0" smtClean="0"/>
            <a:t> </a:t>
          </a:r>
          <a:r>
            <a:rPr lang="en-US" sz="2200" kern="1200" dirty="0" err="1" smtClean="0"/>
            <a:t>án</a:t>
          </a:r>
          <a:r>
            <a:rPr lang="en-US" sz="2200" kern="1200" dirty="0" smtClean="0"/>
            <a:t> </a:t>
          </a:r>
          <a:r>
            <a:rPr lang="en-US" sz="2200" kern="1200" dirty="0" err="1" smtClean="0"/>
            <a:t>mới</a:t>
          </a:r>
          <a:r>
            <a:rPr lang="en-US" sz="2200" kern="1200" dirty="0" smtClean="0"/>
            <a:t> </a:t>
          </a:r>
          <a:r>
            <a:rPr lang="en-US" sz="2200" kern="1200" dirty="0" err="1" smtClean="0"/>
            <a:t>cũng</a:t>
          </a:r>
          <a:r>
            <a:rPr lang="en-US" sz="2200" kern="1200" dirty="0" smtClean="0"/>
            <a:t> </a:t>
          </a:r>
          <a:r>
            <a:rPr lang="en-US" sz="2200" kern="1200" dirty="0" err="1" smtClean="0"/>
            <a:t>còn</a:t>
          </a:r>
          <a:r>
            <a:rPr lang="en-US" sz="2200" kern="1200" dirty="0" smtClean="0"/>
            <a:t> </a:t>
          </a:r>
          <a:r>
            <a:rPr lang="en-US" sz="2200" kern="1200" dirty="0" err="1" smtClean="0"/>
            <a:t>chậm</a:t>
          </a:r>
          <a:r>
            <a:rPr lang="en-US" sz="2200" kern="1200" dirty="0" smtClean="0"/>
            <a:t/>
          </a:r>
          <a:br>
            <a:rPr lang="en-US" sz="2200" kern="1200" dirty="0" smtClean="0"/>
          </a:br>
          <a:r>
            <a:rPr lang="en-US" sz="2200" kern="1200" dirty="0" smtClean="0"/>
            <a:t/>
          </a:r>
          <a:br>
            <a:rPr lang="en-US" sz="2200" kern="1200" dirty="0" smtClean="0"/>
          </a:br>
          <a:r>
            <a:rPr lang="en-US" sz="2200" kern="1200" dirty="0" err="1" smtClean="0"/>
            <a:t>Số</a:t>
          </a:r>
          <a:r>
            <a:rPr lang="en-US" sz="2200" kern="1200" dirty="0" smtClean="0"/>
            <a:t> </a:t>
          </a:r>
          <a:r>
            <a:rPr lang="en-US" sz="2200" kern="1200" dirty="0" err="1" smtClean="0"/>
            <a:t>lượng</a:t>
          </a:r>
          <a:r>
            <a:rPr lang="en-US" sz="2200" kern="1200" dirty="0" smtClean="0"/>
            <a:t> </a:t>
          </a:r>
          <a:r>
            <a:rPr lang="en-US" sz="2200" kern="1200" dirty="0" err="1" smtClean="0"/>
            <a:t>nhà</a:t>
          </a:r>
          <a:r>
            <a:rPr lang="en-US" sz="2200" kern="1200" dirty="0" smtClean="0"/>
            <a:t> </a:t>
          </a:r>
          <a:r>
            <a:rPr lang="en-US" sz="2200" kern="1200" dirty="0" err="1" smtClean="0"/>
            <a:t>đầu</a:t>
          </a:r>
          <a:r>
            <a:rPr lang="en-US" sz="2200" kern="1200" dirty="0" smtClean="0"/>
            <a:t> </a:t>
          </a:r>
          <a:r>
            <a:rPr lang="en-US" sz="2200" kern="1200" dirty="0" err="1" smtClean="0"/>
            <a:t>tư</a:t>
          </a:r>
          <a:r>
            <a:rPr lang="en-US" sz="2200" kern="1200" dirty="0" smtClean="0"/>
            <a:t> </a:t>
          </a:r>
          <a:r>
            <a:rPr lang="en-US" sz="2200" kern="1200" dirty="0" err="1" smtClean="0"/>
            <a:t>quan</a:t>
          </a:r>
          <a:r>
            <a:rPr lang="en-US" sz="2200" kern="1200" dirty="0" smtClean="0"/>
            <a:t> </a:t>
          </a:r>
          <a:r>
            <a:rPr lang="en-US" sz="2200" kern="1200" dirty="0" err="1" smtClean="0"/>
            <a:t>tâm</a:t>
          </a:r>
          <a:r>
            <a:rPr lang="en-US" sz="2200" kern="1200" dirty="0" smtClean="0"/>
            <a:t> </a:t>
          </a:r>
          <a:r>
            <a:rPr lang="en-US" sz="2200" kern="1200" dirty="0" err="1" smtClean="0"/>
            <a:t>dự</a:t>
          </a:r>
          <a:r>
            <a:rPr lang="en-US" sz="2200" kern="1200" dirty="0" smtClean="0"/>
            <a:t> </a:t>
          </a:r>
          <a:r>
            <a:rPr lang="en-US" sz="2200" kern="1200" dirty="0" err="1" smtClean="0"/>
            <a:t>án</a:t>
          </a:r>
          <a:r>
            <a:rPr lang="en-US" sz="2200" kern="1200" dirty="0" smtClean="0"/>
            <a:t> </a:t>
          </a:r>
          <a:r>
            <a:rPr lang="en-US" sz="2200" kern="1200" dirty="0" err="1" smtClean="0"/>
            <a:t>thông</a:t>
          </a:r>
          <a:r>
            <a:rPr lang="en-US" sz="2200" kern="1200" dirty="0" smtClean="0"/>
            <a:t> qua </a:t>
          </a:r>
          <a:r>
            <a:rPr lang="en-US" sz="2200" kern="1200" dirty="0" err="1" smtClean="0"/>
            <a:t>khảo</a:t>
          </a:r>
          <a:r>
            <a:rPr lang="en-US" sz="2200" kern="1200" dirty="0" smtClean="0"/>
            <a:t> </a:t>
          </a:r>
          <a:r>
            <a:rPr lang="en-US" sz="2200" kern="1200" dirty="0" err="1" smtClean="0"/>
            <a:t>sát</a:t>
          </a:r>
          <a:r>
            <a:rPr lang="en-US" sz="2200" kern="1200" dirty="0" smtClean="0"/>
            <a:t> </a:t>
          </a:r>
          <a:r>
            <a:rPr lang="en-US" sz="2200" kern="1200" dirty="0" err="1" smtClean="0"/>
            <a:t>còn</a:t>
          </a:r>
          <a:r>
            <a:rPr lang="en-US" sz="2200" kern="1200" dirty="0" smtClean="0"/>
            <a:t> </a:t>
          </a:r>
          <a:r>
            <a:rPr lang="en-US" sz="2200" kern="1200" dirty="0" err="1" smtClean="0"/>
            <a:t>hạn</a:t>
          </a:r>
          <a:r>
            <a:rPr lang="en-US" sz="2200" kern="1200" dirty="0" smtClean="0"/>
            <a:t> </a:t>
          </a:r>
          <a:r>
            <a:rPr lang="en-US" sz="2200" kern="1200" dirty="0" err="1" smtClean="0"/>
            <a:t>chế</a:t>
          </a:r>
          <a:endParaRPr lang="en-US" sz="2200" kern="1200" dirty="0"/>
        </a:p>
      </dsp:txBody>
      <dsp:txXfrm>
        <a:off x="8204247" y="1767899"/>
        <a:ext cx="2768387" cy="3812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8970E-3B72-4C1C-9751-BA5FCAEA8F56}" type="datetimeFigureOut">
              <a:rPr lang="en-AU" smtClean="0"/>
              <a:t>8/11/2023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8E97C-5FE1-48C1-BA85-23927B2FB869}" type="slidenum">
              <a:rPr lang="en-AU" smtClean="0"/>
              <a:t>‹#›</a:t>
            </a:fld>
            <a:endParaRPr lang="en-AU"/>
          </a:p>
        </p:txBody>
      </p:sp>
    </p:spTree>
    <p:extLst>
      <p:ext uri="{BB962C8B-B14F-4D97-AF65-F5344CB8AC3E}">
        <p14:creationId xmlns:p14="http://schemas.microsoft.com/office/powerpoint/2010/main" val="492341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vi-VN" i="0" dirty="0"/>
          </a:p>
        </p:txBody>
      </p:sp>
      <p:sp>
        <p:nvSpPr>
          <p:cNvPr id="4" name="Slide Number Placeholder 3"/>
          <p:cNvSpPr>
            <a:spLocks noGrp="1"/>
          </p:cNvSpPr>
          <p:nvPr>
            <p:ph type="sldNum" sz="quarter" idx="10"/>
          </p:nvPr>
        </p:nvSpPr>
        <p:spPr/>
        <p:txBody>
          <a:bodyPr/>
          <a:lstStyle/>
          <a:p>
            <a:fld id="{4F35D6A7-2700-406A-8A72-C6279028941D}" type="slidenum">
              <a:rPr lang="vi-VN" smtClean="0"/>
              <a:t>1</a:t>
            </a:fld>
            <a:endParaRPr lang="vi-VN"/>
          </a:p>
        </p:txBody>
      </p:sp>
    </p:spTree>
    <p:extLst>
      <p:ext uri="{BB962C8B-B14F-4D97-AF65-F5344CB8AC3E}">
        <p14:creationId xmlns:p14="http://schemas.microsoft.com/office/powerpoint/2010/main" val="140025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4F35D6A7-2700-406A-8A72-C6279028941D}" type="slidenum">
              <a:rPr lang="vi-VN" smtClean="0"/>
              <a:t>2</a:t>
            </a:fld>
            <a:endParaRPr lang="vi-VN"/>
          </a:p>
        </p:txBody>
      </p:sp>
    </p:spTree>
    <p:extLst>
      <p:ext uri="{BB962C8B-B14F-4D97-AF65-F5344CB8AC3E}">
        <p14:creationId xmlns:p14="http://schemas.microsoft.com/office/powerpoint/2010/main" val="583224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700088"/>
            <a:ext cx="6205538" cy="3490912"/>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4F35D6A7-2700-406A-8A72-C6279028941D}" type="slidenum">
              <a:rPr lang="vi-VN" smtClean="0"/>
              <a:t>4</a:t>
            </a:fld>
            <a:endParaRPr lang="vi-VN"/>
          </a:p>
        </p:txBody>
      </p:sp>
    </p:spTree>
    <p:extLst>
      <p:ext uri="{BB962C8B-B14F-4D97-AF65-F5344CB8AC3E}">
        <p14:creationId xmlns:p14="http://schemas.microsoft.com/office/powerpoint/2010/main" val="2780781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0C1AF2-DEE6-49D9-B0F0-1DE24B3C16BA}"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69C5F-CE22-4B16-90B1-5B7C341F6E9C}"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763261" cy="908720"/>
          </a:xfrm>
          <a:prstGeom prst="rect">
            <a:avLst/>
          </a:prstGeom>
        </p:spPr>
      </p:pic>
      <p:cxnSp>
        <p:nvCxnSpPr>
          <p:cNvPr id="9" name="Straight Connector 8"/>
          <p:cNvCxnSpPr/>
          <p:nvPr userDrawn="1"/>
        </p:nvCxnSpPr>
        <p:spPr>
          <a:xfrm>
            <a:off x="1763261" y="762000"/>
            <a:ext cx="9805347"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8191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82B4641-E8A7-4CAB-8E06-CA181EB98674}" type="datetimeFigureOut">
              <a:rPr lang="vi-VN" smtClean="0"/>
              <a:t>08/11/2023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6DA5C58-16BB-4099-8212-F5FAE231E152}" type="slidenum">
              <a:rPr lang="vi-VN" smtClean="0"/>
              <a:t>‹#›</a:t>
            </a:fld>
            <a:endParaRPr lang="vi-VN"/>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24"/>
            <a:ext cx="1391477" cy="717117"/>
          </a:xfrm>
          <a:prstGeom prst="rect">
            <a:avLst/>
          </a:prstGeom>
        </p:spPr>
      </p:pic>
      <p:cxnSp>
        <p:nvCxnSpPr>
          <p:cNvPr id="13" name="Straight Connector 12"/>
          <p:cNvCxnSpPr/>
          <p:nvPr userDrawn="1"/>
        </p:nvCxnSpPr>
        <p:spPr>
          <a:xfrm>
            <a:off x="1391477" y="740840"/>
            <a:ext cx="9805347"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9856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D2BFFBD-39DE-B946-8C65-951A0DD1E0EC}" type="datetime1">
              <a:rPr lang="en-US" smtClean="0"/>
              <a:t>11/8/2023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6DA5C58-16BB-4099-8212-F5FAE231E152}" type="slidenum">
              <a:rPr lang="vi-VN" smtClean="0"/>
              <a:t>‹#›</a:t>
            </a:fld>
            <a:endParaRPr lang="vi-VN"/>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24"/>
            <a:ext cx="1391477" cy="717117"/>
          </a:xfrm>
          <a:prstGeom prst="rect">
            <a:avLst/>
          </a:prstGeom>
        </p:spPr>
      </p:pic>
      <p:cxnSp>
        <p:nvCxnSpPr>
          <p:cNvPr id="13" name="Straight Connector 12"/>
          <p:cNvCxnSpPr/>
          <p:nvPr userDrawn="1"/>
        </p:nvCxnSpPr>
        <p:spPr>
          <a:xfrm>
            <a:off x="1391477" y="740840"/>
            <a:ext cx="9805347"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9856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sp>
        <p:nvSpPr>
          <p:cNvPr id="7" name="Freeform: Shape 6">
            <a:extLst>
              <a:ext uri="{FF2B5EF4-FFF2-40B4-BE49-F238E27FC236}">
                <a16:creationId xmlns:a16="http://schemas.microsoft.com/office/drawing/2014/main" id="{9DA8CF17-3B79-4E5E-9A56-F9AEAFDFD232}"/>
              </a:ext>
            </a:extLst>
          </p:cNvPr>
          <p:cNvSpPr/>
          <p:nvPr userDrawn="1"/>
        </p:nvSpPr>
        <p:spPr>
          <a:xfrm>
            <a:off x="-1" y="2366693"/>
            <a:ext cx="12192000" cy="3939218"/>
          </a:xfrm>
          <a:custGeom>
            <a:avLst/>
            <a:gdLst>
              <a:gd name="connsiteX0" fmla="*/ 11686551 w 12192000"/>
              <a:gd name="connsiteY0" fmla="*/ 0 h 3939218"/>
              <a:gd name="connsiteX1" fmla="*/ 12192000 w 12192000"/>
              <a:gd name="connsiteY1" fmla="*/ 229078 h 3939218"/>
              <a:gd name="connsiteX2" fmla="*/ 12192000 w 12192000"/>
              <a:gd name="connsiteY2" fmla="*/ 237340 h 3939218"/>
              <a:gd name="connsiteX3" fmla="*/ 12192000 w 12192000"/>
              <a:gd name="connsiteY3" fmla="*/ 541847 h 3939218"/>
              <a:gd name="connsiteX4" fmla="*/ 12192000 w 12192000"/>
              <a:gd name="connsiteY4" fmla="*/ 801174 h 3939218"/>
              <a:gd name="connsiteX5" fmla="*/ 12192000 w 12192000"/>
              <a:gd name="connsiteY5" fmla="*/ 809436 h 3939218"/>
              <a:gd name="connsiteX6" fmla="*/ 12192000 w 12192000"/>
              <a:gd name="connsiteY6" fmla="*/ 1113943 h 3939218"/>
              <a:gd name="connsiteX7" fmla="*/ 12192000 w 12192000"/>
              <a:gd name="connsiteY7" fmla="*/ 2519036 h 3939218"/>
              <a:gd name="connsiteX8" fmla="*/ 12192000 w 12192000"/>
              <a:gd name="connsiteY8" fmla="*/ 3091132 h 3939218"/>
              <a:gd name="connsiteX9" fmla="*/ 12192000 w 12192000"/>
              <a:gd name="connsiteY9" fmla="*/ 3224769 h 3939218"/>
              <a:gd name="connsiteX10" fmla="*/ 12192000 w 12192000"/>
              <a:gd name="connsiteY10" fmla="*/ 3367122 h 3939218"/>
              <a:gd name="connsiteX11" fmla="*/ 12192000 w 12192000"/>
              <a:gd name="connsiteY11" fmla="*/ 3796865 h 3939218"/>
              <a:gd name="connsiteX12" fmla="*/ 12192000 w 12192000"/>
              <a:gd name="connsiteY12" fmla="*/ 3939218 h 3939218"/>
              <a:gd name="connsiteX13" fmla="*/ 0 w 12192000"/>
              <a:gd name="connsiteY13" fmla="*/ 3939218 h 3939218"/>
              <a:gd name="connsiteX14" fmla="*/ 0 w 12192000"/>
              <a:gd name="connsiteY14" fmla="*/ 3367122 h 3939218"/>
              <a:gd name="connsiteX15" fmla="*/ 0 w 12192000"/>
              <a:gd name="connsiteY15" fmla="*/ 3091132 h 3939218"/>
              <a:gd name="connsiteX16" fmla="*/ 0 w 12192000"/>
              <a:gd name="connsiteY16" fmla="*/ 2519036 h 3939218"/>
              <a:gd name="connsiteX17" fmla="*/ 1 w 12192000"/>
              <a:gd name="connsiteY17" fmla="*/ 2519036 h 3939218"/>
              <a:gd name="connsiteX18" fmla="*/ 1 w 12192000"/>
              <a:gd name="connsiteY18" fmla="*/ 847204 h 3939218"/>
              <a:gd name="connsiteX19" fmla="*/ 1 w 12192000"/>
              <a:gd name="connsiteY19" fmla="*/ 275108 h 3939218"/>
              <a:gd name="connsiteX20" fmla="*/ 3 w 12192000"/>
              <a:gd name="connsiteY20" fmla="*/ 275108 h 3939218"/>
              <a:gd name="connsiteX21" fmla="*/ 3 w 12192000"/>
              <a:gd name="connsiteY21" fmla="*/ 241498 h 3939218"/>
              <a:gd name="connsiteX22" fmla="*/ 375242 w 12192000"/>
              <a:gd name="connsiteY22" fmla="*/ 72201 h 3939218"/>
              <a:gd name="connsiteX23" fmla="*/ 1411592 w 12192000"/>
              <a:gd name="connsiteY23" fmla="*/ 106156 h 3939218"/>
              <a:gd name="connsiteX24" fmla="*/ 2584071 w 12192000"/>
              <a:gd name="connsiteY24" fmla="*/ 76983 h 3939218"/>
              <a:gd name="connsiteX25" fmla="*/ 3002517 w 12192000"/>
              <a:gd name="connsiteY25" fmla="*/ 199892 h 3939218"/>
              <a:gd name="connsiteX26" fmla="*/ 3663036 w 12192000"/>
              <a:gd name="connsiteY26" fmla="*/ 57375 h 3939218"/>
              <a:gd name="connsiteX27" fmla="*/ 4195120 w 12192000"/>
              <a:gd name="connsiteY27" fmla="*/ 199892 h 3939218"/>
              <a:gd name="connsiteX28" fmla="*/ 4940273 w 12192000"/>
              <a:gd name="connsiteY28" fmla="*/ 42551 h 3939218"/>
              <a:gd name="connsiteX29" fmla="*/ 5394823 w 12192000"/>
              <a:gd name="connsiteY29" fmla="*/ 199892 h 3939218"/>
              <a:gd name="connsiteX30" fmla="*/ 6022790 w 12192000"/>
              <a:gd name="connsiteY30" fmla="*/ 37768 h 3939218"/>
              <a:gd name="connsiteX31" fmla="*/ 6039003 w 12192000"/>
              <a:gd name="connsiteY31" fmla="*/ 34434 h 3939218"/>
              <a:gd name="connsiteX32" fmla="*/ 7075355 w 12192000"/>
              <a:gd name="connsiteY32" fmla="*/ 68389 h 3939218"/>
              <a:gd name="connsiteX33" fmla="*/ 8247833 w 12192000"/>
              <a:gd name="connsiteY33" fmla="*/ 39215 h 3939218"/>
              <a:gd name="connsiteX34" fmla="*/ 8666278 w 12192000"/>
              <a:gd name="connsiteY34" fmla="*/ 162124 h 3939218"/>
              <a:gd name="connsiteX35" fmla="*/ 9326797 w 12192000"/>
              <a:gd name="connsiteY35" fmla="*/ 19608 h 3939218"/>
              <a:gd name="connsiteX36" fmla="*/ 9858881 w 12192000"/>
              <a:gd name="connsiteY36" fmla="*/ 162124 h 3939218"/>
              <a:gd name="connsiteX37" fmla="*/ 10604035 w 12192000"/>
              <a:gd name="connsiteY37" fmla="*/ 4783 h 3939218"/>
              <a:gd name="connsiteX38" fmla="*/ 11058584 w 12192000"/>
              <a:gd name="connsiteY38" fmla="*/ 162124 h 3939218"/>
              <a:gd name="connsiteX39" fmla="*/ 11686551 w 12192000"/>
              <a:gd name="connsiteY39" fmla="*/ 0 h 393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3939218">
                <a:moveTo>
                  <a:pt x="11686551" y="0"/>
                </a:moveTo>
                <a:cubicBezTo>
                  <a:pt x="11674120" y="108560"/>
                  <a:pt x="11930989" y="231948"/>
                  <a:pt x="12192000" y="229078"/>
                </a:cubicBezTo>
                <a:lnTo>
                  <a:pt x="12192000" y="237340"/>
                </a:lnTo>
                <a:lnTo>
                  <a:pt x="12192000" y="541847"/>
                </a:lnTo>
                <a:lnTo>
                  <a:pt x="12192000" y="801174"/>
                </a:lnTo>
                <a:lnTo>
                  <a:pt x="12192000" y="809436"/>
                </a:lnTo>
                <a:lnTo>
                  <a:pt x="12192000" y="1113943"/>
                </a:lnTo>
                <a:lnTo>
                  <a:pt x="12192000" y="2519036"/>
                </a:lnTo>
                <a:lnTo>
                  <a:pt x="12192000" y="3091132"/>
                </a:lnTo>
                <a:lnTo>
                  <a:pt x="12192000" y="3224769"/>
                </a:lnTo>
                <a:lnTo>
                  <a:pt x="12192000" y="3367122"/>
                </a:lnTo>
                <a:lnTo>
                  <a:pt x="12192000" y="3796865"/>
                </a:lnTo>
                <a:lnTo>
                  <a:pt x="12192000" y="3939218"/>
                </a:lnTo>
                <a:lnTo>
                  <a:pt x="0" y="3939218"/>
                </a:lnTo>
                <a:lnTo>
                  <a:pt x="0" y="3367122"/>
                </a:lnTo>
                <a:lnTo>
                  <a:pt x="0" y="3091132"/>
                </a:lnTo>
                <a:lnTo>
                  <a:pt x="0" y="2519036"/>
                </a:lnTo>
                <a:lnTo>
                  <a:pt x="1" y="2519036"/>
                </a:lnTo>
                <a:lnTo>
                  <a:pt x="1" y="847204"/>
                </a:lnTo>
                <a:lnTo>
                  <a:pt x="1" y="275108"/>
                </a:lnTo>
                <a:lnTo>
                  <a:pt x="3" y="275108"/>
                </a:lnTo>
                <a:lnTo>
                  <a:pt x="3" y="241498"/>
                </a:lnTo>
                <a:cubicBezTo>
                  <a:pt x="169275" y="189848"/>
                  <a:pt x="267524" y="146328"/>
                  <a:pt x="375242" y="72201"/>
                </a:cubicBezTo>
                <a:cubicBezTo>
                  <a:pt x="574108" y="346712"/>
                  <a:pt x="1125131" y="314670"/>
                  <a:pt x="1411592" y="106156"/>
                </a:cubicBezTo>
                <a:cubicBezTo>
                  <a:pt x="1766710" y="304148"/>
                  <a:pt x="2233098" y="248194"/>
                  <a:pt x="2584071" y="76983"/>
                </a:cubicBezTo>
                <a:cubicBezTo>
                  <a:pt x="2584071" y="76983"/>
                  <a:pt x="2640890" y="155416"/>
                  <a:pt x="3002517" y="199892"/>
                </a:cubicBezTo>
                <a:cubicBezTo>
                  <a:pt x="3364737" y="243890"/>
                  <a:pt x="3663036" y="57375"/>
                  <a:pt x="3663036" y="57375"/>
                </a:cubicBezTo>
                <a:cubicBezTo>
                  <a:pt x="3663036" y="57375"/>
                  <a:pt x="3847696" y="165458"/>
                  <a:pt x="4195120" y="199892"/>
                </a:cubicBezTo>
                <a:cubicBezTo>
                  <a:pt x="4543135" y="233846"/>
                  <a:pt x="4940273" y="42551"/>
                  <a:pt x="4940273" y="42551"/>
                </a:cubicBezTo>
                <a:cubicBezTo>
                  <a:pt x="4940273" y="42551"/>
                  <a:pt x="5011297" y="199892"/>
                  <a:pt x="5394823" y="199892"/>
                </a:cubicBezTo>
                <a:cubicBezTo>
                  <a:pt x="5778350" y="199892"/>
                  <a:pt x="6022790" y="37768"/>
                  <a:pt x="6022790" y="37768"/>
                </a:cubicBezTo>
                <a:lnTo>
                  <a:pt x="6039003" y="34434"/>
                </a:lnTo>
                <a:cubicBezTo>
                  <a:pt x="6237870" y="308944"/>
                  <a:pt x="6788893" y="276902"/>
                  <a:pt x="7075355" y="68389"/>
                </a:cubicBezTo>
                <a:cubicBezTo>
                  <a:pt x="7430471" y="266380"/>
                  <a:pt x="7896859" y="210427"/>
                  <a:pt x="8247833" y="39215"/>
                </a:cubicBezTo>
                <a:cubicBezTo>
                  <a:pt x="8247833" y="39215"/>
                  <a:pt x="8304652" y="117648"/>
                  <a:pt x="8666278" y="162124"/>
                </a:cubicBezTo>
                <a:cubicBezTo>
                  <a:pt x="9028499" y="206122"/>
                  <a:pt x="9326797" y="19608"/>
                  <a:pt x="9326797" y="19608"/>
                </a:cubicBezTo>
                <a:cubicBezTo>
                  <a:pt x="9326797" y="19608"/>
                  <a:pt x="9511457" y="127690"/>
                  <a:pt x="9858881" y="162124"/>
                </a:cubicBezTo>
                <a:cubicBezTo>
                  <a:pt x="10206896" y="196079"/>
                  <a:pt x="10604035" y="4783"/>
                  <a:pt x="10604035" y="4783"/>
                </a:cubicBezTo>
                <a:cubicBezTo>
                  <a:pt x="10604035" y="4783"/>
                  <a:pt x="10675058" y="162124"/>
                  <a:pt x="11058584" y="162124"/>
                </a:cubicBezTo>
                <a:cubicBezTo>
                  <a:pt x="11442111" y="162124"/>
                  <a:pt x="11686551" y="0"/>
                  <a:pt x="11686551" y="0"/>
                </a:cubicBezTo>
                <a:close/>
              </a:path>
            </a:pathLst>
          </a:custGeom>
          <a:solidFill>
            <a:srgbClr val="53BD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9357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grpSp>
        <p:nvGrpSpPr>
          <p:cNvPr id="12" name="Group 11">
            <a:extLst>
              <a:ext uri="{FF2B5EF4-FFF2-40B4-BE49-F238E27FC236}">
                <a16:creationId xmlns:a16="http://schemas.microsoft.com/office/drawing/2014/main" id="{426D102F-F220-4E57-BDD6-CCEBB93D58AF}"/>
              </a:ext>
            </a:extLst>
          </p:cNvPr>
          <p:cNvGrpSpPr/>
          <p:nvPr userDrawn="1"/>
        </p:nvGrpSpPr>
        <p:grpSpPr>
          <a:xfrm>
            <a:off x="12558029" y="1"/>
            <a:ext cx="1644047" cy="1816099"/>
            <a:chOff x="9433981" y="1"/>
            <a:chExt cx="1644047" cy="1816099"/>
          </a:xfrm>
        </p:grpSpPr>
        <p:sp>
          <p:nvSpPr>
            <p:cNvPr id="13" name="Rectangle: Folded Corner 12">
              <a:extLst>
                <a:ext uri="{FF2B5EF4-FFF2-40B4-BE49-F238E27FC236}">
                  <a16:creationId xmlns:a16="http://schemas.microsoft.com/office/drawing/2014/main" id="{8C7E1A5C-1B15-4E0A-8682-D203C7DE6B6B}"/>
                </a:ext>
              </a:extLst>
            </p:cNvPr>
            <p:cNvSpPr/>
            <p:nvPr userDrawn="1"/>
          </p:nvSpPr>
          <p:spPr>
            <a:xfrm>
              <a:off x="9433981"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dirty="0">
                  <a:solidFill>
                    <a:schemeClr val="accent2">
                      <a:lumMod val="50000"/>
                    </a:schemeClr>
                  </a:solidFill>
                </a:rPr>
                <a:t>To insert your own icons*:</a:t>
              </a:r>
            </a:p>
            <a:p>
              <a:endParaRPr lang="en-US" sz="1400" dirty="0">
                <a:solidFill>
                  <a:schemeClr val="accent2">
                    <a:lumMod val="50000"/>
                  </a:schemeClr>
                </a:solidFill>
              </a:endParaRPr>
            </a:p>
            <a:p>
              <a:r>
                <a:rPr lang="en-US" sz="1400" b="1" dirty="0">
                  <a:solidFill>
                    <a:schemeClr val="accent2">
                      <a:lumMod val="50000"/>
                    </a:schemeClr>
                  </a:solidFill>
                </a:rPr>
                <a:t>Insert</a:t>
              </a:r>
              <a:r>
                <a:rPr lang="en-US" sz="1400" dirty="0">
                  <a:solidFill>
                    <a:schemeClr val="accent2">
                      <a:lumMod val="50000"/>
                    </a:schemeClr>
                  </a:solidFill>
                </a:rPr>
                <a:t> &gt;&gt; </a:t>
              </a:r>
              <a:r>
                <a:rPr lang="en-US" sz="1400" b="1" dirty="0">
                  <a:solidFill>
                    <a:schemeClr val="accent2">
                      <a:lumMod val="50000"/>
                    </a:schemeClr>
                  </a:solidFill>
                </a:rPr>
                <a:t>Icons</a:t>
              </a:r>
            </a:p>
            <a:p>
              <a:endParaRPr lang="en-US" sz="1400" dirty="0">
                <a:solidFill>
                  <a:schemeClr val="accent2">
                    <a:lumMod val="50000"/>
                  </a:schemeClr>
                </a:solidFill>
              </a:endParaRPr>
            </a:p>
            <a:p>
              <a:r>
                <a:rPr lang="en-US" sz="1200" i="1" dirty="0">
                  <a:solidFill>
                    <a:schemeClr val="accent2">
                      <a:lumMod val="50000"/>
                    </a:schemeClr>
                  </a:solidFill>
                </a:rPr>
                <a:t>(*Only available to Microsoft 365 subscribers)</a:t>
              </a:r>
            </a:p>
          </p:txBody>
        </p:sp>
        <p:pic>
          <p:nvPicPr>
            <p:cNvPr id="14" name="Picture 13">
              <a:extLst>
                <a:ext uri="{FF2B5EF4-FFF2-40B4-BE49-F238E27FC236}">
                  <a16:creationId xmlns:a16="http://schemas.microsoft.com/office/drawing/2014/main" id="{C830CBBC-4DBF-48F3-A80A-5B9A52315886}"/>
                </a:ext>
              </a:extLst>
            </p:cNvPr>
            <p:cNvPicPr>
              <a:picLocks noChangeAspect="1"/>
            </p:cNvPicPr>
            <p:nvPr userDrawn="1"/>
          </p:nvPicPr>
          <p:blipFill rotWithShape="1">
            <a:blip r:embed="rId2"/>
            <a:srcRect t="1" b="5479"/>
            <a:stretch/>
          </p:blipFill>
          <p:spPr>
            <a:xfrm>
              <a:off x="10677978" y="424090"/>
              <a:ext cx="400050" cy="657225"/>
            </a:xfrm>
            <a:prstGeom prst="rect">
              <a:avLst/>
            </a:prstGeom>
          </p:spPr>
        </p:pic>
      </p:grpSp>
    </p:spTree>
    <p:extLst>
      <p:ext uri="{BB962C8B-B14F-4D97-AF65-F5344CB8AC3E}">
        <p14:creationId xmlns:p14="http://schemas.microsoft.com/office/powerpoint/2010/main" val="288869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13538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888695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www.presentationgo.com/" TargetMode="Externa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B4641-E8A7-4CAB-8E06-CA181EB98674}" type="datetimeFigureOut">
              <a:rPr lang="vi-VN" smtClean="0"/>
              <a:t>08/11/2023</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A5C58-16BB-4099-8212-F5FAE231E152}" type="slidenum">
              <a:rPr lang="vi-VN" smtClean="0"/>
              <a:t>‹#›</a:t>
            </a:fld>
            <a:endParaRPr lang="vi-VN"/>
          </a:p>
        </p:txBody>
      </p:sp>
    </p:spTree>
    <p:extLst>
      <p:ext uri="{BB962C8B-B14F-4D97-AF65-F5344CB8AC3E}">
        <p14:creationId xmlns:p14="http://schemas.microsoft.com/office/powerpoint/2010/main" val="3210233454"/>
      </p:ext>
    </p:extLst>
  </p:cSld>
  <p:clrMap bg1="lt1" tx1="dk1" bg2="lt2" tx2="dk2" accent1="accent1" accent2="accent2" accent3="accent3" accent4="accent4" accent5="accent5" accent6="accent6" hlink="hlink" folHlink="folHlink"/>
  <p:sldLayoutIdLst>
    <p:sldLayoutId id="2147483660"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40D57-7974-8445-A13C-209D7F2EBE17}" type="datetime1">
              <a:rPr lang="en-US" smtClean="0"/>
              <a:t>11/8/2023</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A5C58-16BB-4099-8212-F5FAE231E152}" type="slidenum">
              <a:rPr lang="vi-VN" smtClean="0"/>
              <a:t>‹#›</a:t>
            </a:fld>
            <a:endParaRPr lang="vi-VN"/>
          </a:p>
        </p:txBody>
      </p:sp>
    </p:spTree>
    <p:extLst>
      <p:ext uri="{BB962C8B-B14F-4D97-AF65-F5344CB8AC3E}">
        <p14:creationId xmlns:p14="http://schemas.microsoft.com/office/powerpoint/2010/main" val="3210233454"/>
      </p:ext>
    </p:extLst>
  </p:cSld>
  <p:clrMap bg1="lt1" tx1="dk1" bg2="lt2" tx2="dk2" accent1="accent1" accent2="accent2" accent3="accent3" accent4="accent4" accent5="accent5" accent6="accent6" hlink="hlink" folHlink="folHlink"/>
  <p:sldLayoutIdLst>
    <p:sldLayoutId id="2147483663"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5" tooltip="PresentationGo!"/>
              </a:rPr>
              <a:t>presentationgo.com</a:t>
            </a:r>
            <a:endParaRPr lang="en-US" sz="1100" dirty="0"/>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6"/>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055134626"/>
      </p:ext>
    </p:extLst>
  </p:cSld>
  <p:clrMap bg1="lt1" tx1="dk1" bg2="lt2" tx2="dk2" accent1="accent1" accent2="accent2" accent3="accent3" accent4="accent4" accent5="accent5" accent6="accent6" hlink="hlink" folHlink="folHlink"/>
  <p:sldLayoutIdLst>
    <p:sldLayoutId id="2147483707" r:id="rId1"/>
    <p:sldLayoutId id="2147483689" r:id="rId2"/>
    <p:sldLayoutId id="2147483688" r:id="rId3"/>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8.png"/><Relationship Id="rId3" Type="http://schemas.openxmlformats.org/officeDocument/2006/relationships/diagramLayout" Target="../diagrams/layout8.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11" Type="http://schemas.openxmlformats.org/officeDocument/2006/relationships/image" Target="../media/image7.png"/><Relationship Id="rId5" Type="http://schemas.openxmlformats.org/officeDocument/2006/relationships/diagramColors" Target="../diagrams/colors8.xml"/><Relationship Id="rId10" Type="http://schemas.openxmlformats.org/officeDocument/2006/relationships/image" Target="../media/image10.svg"/><Relationship Id="rId4" Type="http://schemas.openxmlformats.org/officeDocument/2006/relationships/diagramQuickStyle" Target="../diagrams/quickStyle8.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9.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11" Type="http://schemas.openxmlformats.org/officeDocument/2006/relationships/image" Target="../media/image7.png"/><Relationship Id="rId5" Type="http://schemas.openxmlformats.org/officeDocument/2006/relationships/diagramColors" Target="../diagrams/colors9.xml"/><Relationship Id="rId10" Type="http://schemas.openxmlformats.org/officeDocument/2006/relationships/image" Target="../media/image10.svg"/><Relationship Id="rId4" Type="http://schemas.openxmlformats.org/officeDocument/2006/relationships/diagramQuickStyle" Target="../diagrams/quickStyle9.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hyperlink" Target="http://www.mpi.gov.vn/" TargetMode="External"/><Relationship Id="rId2" Type="http://schemas.openxmlformats.org/officeDocument/2006/relationships/hyperlink" Target="mailto:PPPoffice@mpi.gov.vn"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a:extLst>
              <a:ext uri="{FF2B5EF4-FFF2-40B4-BE49-F238E27FC236}">
                <a16:creationId xmlns:a16="http://schemas.microsoft.com/office/drawing/2014/main" id="{144DDBDD-EB7D-48C7-BEF5-FA3DC74E1A7D}"/>
              </a:ext>
            </a:extLst>
          </p:cNvPr>
          <p:cNvSpPr>
            <a:spLocks noGrp="1"/>
          </p:cNvSpPr>
          <p:nvPr>
            <p:ph type="sldNum" sz="quarter" idx="12"/>
          </p:nvPr>
        </p:nvSpPr>
        <p:spPr bwMode="auto">
          <a:xfrm>
            <a:off x="8676640" y="6356351"/>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9545F77-7996-4DFF-93C7-45AB96488720}" type="slidenum">
              <a:rPr lang="vi-VN" altLang="en-US" sz="1200">
                <a:solidFill>
                  <a:srgbClr val="898989"/>
                </a:solidFill>
              </a:rPr>
              <a:pPr>
                <a:spcBef>
                  <a:spcPct val="0"/>
                </a:spcBef>
                <a:buFontTx/>
                <a:buNone/>
              </a:pPr>
              <a:t>1</a:t>
            </a:fld>
            <a:endParaRPr lang="vi-VN" altLang="en-US" sz="1200">
              <a:solidFill>
                <a:srgbClr val="898989"/>
              </a:solidFill>
            </a:endParaRPr>
          </a:p>
        </p:txBody>
      </p:sp>
      <p:sp>
        <p:nvSpPr>
          <p:cNvPr id="5" name="Rectangle 4">
            <a:extLst>
              <a:ext uri="{FF2B5EF4-FFF2-40B4-BE49-F238E27FC236}">
                <a16:creationId xmlns:a16="http://schemas.microsoft.com/office/drawing/2014/main" id="{0404C301-8386-4FF7-A9C8-82D29E3B8F7D}"/>
              </a:ext>
            </a:extLst>
          </p:cNvPr>
          <p:cNvSpPr/>
          <p:nvPr/>
        </p:nvSpPr>
        <p:spPr>
          <a:xfrm>
            <a:off x="978422" y="-136524"/>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sz="1800"/>
          </a:p>
        </p:txBody>
      </p:sp>
      <p:sp>
        <p:nvSpPr>
          <p:cNvPr id="6" name="Rectangle 5">
            <a:extLst>
              <a:ext uri="{FF2B5EF4-FFF2-40B4-BE49-F238E27FC236}">
                <a16:creationId xmlns:a16="http://schemas.microsoft.com/office/drawing/2014/main" id="{6CA5E464-4FD4-49A5-A96B-1F1035586AD3}"/>
              </a:ext>
            </a:extLst>
          </p:cNvPr>
          <p:cNvSpPr/>
          <p:nvPr/>
        </p:nvSpPr>
        <p:spPr>
          <a:xfrm>
            <a:off x="1524000" y="1"/>
            <a:ext cx="9144000" cy="620713"/>
          </a:xfrm>
          <a:prstGeom prst="rect">
            <a:avLst/>
          </a:prstGeom>
          <a:solidFill>
            <a:srgbClr val="C61D10"/>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en-US" sz="1800" dirty="0">
                <a:solidFill>
                  <a:schemeClr val="bg1"/>
                </a:solidFill>
                <a:latin typeface="Times New Roman" pitchFamily="18" charset="0"/>
                <a:cs typeface="Times New Roman" pitchFamily="18" charset="0"/>
              </a:rPr>
              <a:t>BỘ KẾ HOẠCH VÀ ĐẦU TƯ</a:t>
            </a:r>
          </a:p>
          <a:p>
            <a:pPr algn="ctr" eaLnBrk="1" fontAlgn="auto" hangingPunct="1">
              <a:spcBef>
                <a:spcPts val="0"/>
              </a:spcBef>
              <a:spcAft>
                <a:spcPts val="0"/>
              </a:spcAft>
              <a:defRPr/>
            </a:pPr>
            <a:r>
              <a:rPr lang="en-US" sz="1800" b="1" dirty="0">
                <a:solidFill>
                  <a:schemeClr val="bg1"/>
                </a:solidFill>
                <a:latin typeface="Times New Roman" pitchFamily="18" charset="0"/>
                <a:cs typeface="Times New Roman" pitchFamily="18" charset="0"/>
              </a:rPr>
              <a:t>CỤC QUẢN LÝ ĐẤU THẦU</a:t>
            </a:r>
          </a:p>
        </p:txBody>
      </p:sp>
      <p:sp>
        <p:nvSpPr>
          <p:cNvPr id="8" name="Rectangle 2">
            <a:extLst>
              <a:ext uri="{FF2B5EF4-FFF2-40B4-BE49-F238E27FC236}">
                <a16:creationId xmlns:a16="http://schemas.microsoft.com/office/drawing/2014/main" id="{B4B1265B-0F1B-47C4-88B5-A85FDA7E28F9}"/>
              </a:ext>
            </a:extLst>
          </p:cNvPr>
          <p:cNvSpPr txBox="1">
            <a:spLocks noChangeArrowheads="1"/>
          </p:cNvSpPr>
          <p:nvPr/>
        </p:nvSpPr>
        <p:spPr bwMode="auto">
          <a:xfrm>
            <a:off x="1142999" y="4526222"/>
            <a:ext cx="9427465" cy="1628996"/>
          </a:xfrm>
          <a:prstGeom prst="rect">
            <a:avLst/>
          </a:prstGeom>
          <a:noFill/>
          <a:ln w="9525">
            <a:noFill/>
            <a:miter lim="800000"/>
            <a:headEnd/>
            <a:tailEnd/>
          </a:ln>
        </p:spPr>
        <p:txBody>
          <a:bodyPr anchor="ctr"/>
          <a:lstStyle/>
          <a:p>
            <a:pPr algn="ctr" eaLnBrk="1" hangingPunct="1">
              <a:lnSpc>
                <a:spcPct val="110000"/>
              </a:lnSpc>
              <a:defRPr/>
            </a:pPr>
            <a:r>
              <a:rPr lang="en-GB" sz="2500" b="1" dirty="0" err="1" smtClean="0">
                <a:solidFill>
                  <a:srgbClr val="002060"/>
                </a:solidFill>
                <a:latin typeface="Times New Roman" pitchFamily="18" charset="0"/>
                <a:ea typeface="+mj-ea"/>
                <a:cs typeface="Times New Roman" pitchFamily="18" charset="0"/>
              </a:rPr>
              <a:t>Tình</a:t>
            </a:r>
            <a:r>
              <a:rPr lang="en-GB" sz="2500" b="1" dirty="0" smtClean="0">
                <a:solidFill>
                  <a:srgbClr val="002060"/>
                </a:solidFill>
                <a:latin typeface="Times New Roman" pitchFamily="18" charset="0"/>
                <a:ea typeface="+mj-ea"/>
                <a:cs typeface="Times New Roman" pitchFamily="18" charset="0"/>
              </a:rPr>
              <a:t> </a:t>
            </a:r>
            <a:r>
              <a:rPr lang="en-GB" sz="2500" b="1" dirty="0" err="1">
                <a:solidFill>
                  <a:srgbClr val="002060"/>
                </a:solidFill>
                <a:latin typeface="Times New Roman" pitchFamily="18" charset="0"/>
                <a:ea typeface="+mj-ea"/>
                <a:cs typeface="Times New Roman" pitchFamily="18" charset="0"/>
              </a:rPr>
              <a:t>hình</a:t>
            </a:r>
            <a:r>
              <a:rPr lang="en-GB" sz="2500" b="1" dirty="0">
                <a:solidFill>
                  <a:srgbClr val="002060"/>
                </a:solidFill>
                <a:latin typeface="Times New Roman" pitchFamily="18" charset="0"/>
                <a:ea typeface="+mj-ea"/>
                <a:cs typeface="Times New Roman" pitchFamily="18" charset="0"/>
              </a:rPr>
              <a:t> </a:t>
            </a:r>
            <a:r>
              <a:rPr lang="en-GB" sz="2500" b="1" dirty="0" err="1">
                <a:solidFill>
                  <a:srgbClr val="002060"/>
                </a:solidFill>
                <a:latin typeface="Times New Roman" pitchFamily="18" charset="0"/>
                <a:ea typeface="+mj-ea"/>
                <a:cs typeface="Times New Roman" pitchFamily="18" charset="0"/>
              </a:rPr>
              <a:t>thực</a:t>
            </a:r>
            <a:r>
              <a:rPr lang="en-GB" sz="2500" b="1" dirty="0">
                <a:solidFill>
                  <a:srgbClr val="002060"/>
                </a:solidFill>
                <a:latin typeface="Times New Roman" pitchFamily="18" charset="0"/>
                <a:ea typeface="+mj-ea"/>
                <a:cs typeface="Times New Roman" pitchFamily="18" charset="0"/>
              </a:rPr>
              <a:t> </a:t>
            </a:r>
            <a:r>
              <a:rPr lang="en-GB" sz="2500" b="1" dirty="0" err="1">
                <a:solidFill>
                  <a:srgbClr val="002060"/>
                </a:solidFill>
                <a:latin typeface="Times New Roman" pitchFamily="18" charset="0"/>
                <a:ea typeface="+mj-ea"/>
                <a:cs typeface="Times New Roman" pitchFamily="18" charset="0"/>
              </a:rPr>
              <a:t>hiện</a:t>
            </a:r>
            <a:r>
              <a:rPr lang="en-GB" sz="2500" b="1" dirty="0">
                <a:solidFill>
                  <a:srgbClr val="002060"/>
                </a:solidFill>
                <a:latin typeface="Times New Roman" pitchFamily="18" charset="0"/>
                <a:ea typeface="+mj-ea"/>
                <a:cs typeface="Times New Roman" pitchFamily="18" charset="0"/>
              </a:rPr>
              <a:t> </a:t>
            </a:r>
            <a:r>
              <a:rPr lang="en-GB" sz="2500" b="1" dirty="0" err="1" smtClean="0">
                <a:solidFill>
                  <a:srgbClr val="002060"/>
                </a:solidFill>
                <a:latin typeface="Times New Roman" pitchFamily="18" charset="0"/>
                <a:ea typeface="+mj-ea"/>
                <a:cs typeface="Times New Roman" pitchFamily="18" charset="0"/>
              </a:rPr>
              <a:t>Luật</a:t>
            </a:r>
            <a:r>
              <a:rPr lang="en-GB" sz="2500" b="1" dirty="0" smtClean="0">
                <a:solidFill>
                  <a:srgbClr val="002060"/>
                </a:solidFill>
                <a:latin typeface="Times New Roman" pitchFamily="18" charset="0"/>
                <a:ea typeface="+mj-ea"/>
                <a:cs typeface="Times New Roman" pitchFamily="18" charset="0"/>
              </a:rPr>
              <a:t> </a:t>
            </a:r>
            <a:r>
              <a:rPr lang="en-GB" sz="2500" b="1" dirty="0" err="1" smtClean="0">
                <a:solidFill>
                  <a:srgbClr val="002060"/>
                </a:solidFill>
                <a:latin typeface="Times New Roman" pitchFamily="18" charset="0"/>
                <a:ea typeface="+mj-ea"/>
                <a:cs typeface="Times New Roman" pitchFamily="18" charset="0"/>
              </a:rPr>
              <a:t>Đầu</a:t>
            </a:r>
            <a:r>
              <a:rPr lang="en-GB" sz="2500" b="1" dirty="0" smtClean="0">
                <a:solidFill>
                  <a:srgbClr val="002060"/>
                </a:solidFill>
                <a:latin typeface="Times New Roman" pitchFamily="18" charset="0"/>
                <a:ea typeface="+mj-ea"/>
                <a:cs typeface="Times New Roman" pitchFamily="18" charset="0"/>
              </a:rPr>
              <a:t> </a:t>
            </a:r>
            <a:r>
              <a:rPr lang="en-GB" sz="2500" b="1" dirty="0" err="1">
                <a:solidFill>
                  <a:srgbClr val="002060"/>
                </a:solidFill>
                <a:latin typeface="Times New Roman" pitchFamily="18" charset="0"/>
                <a:ea typeface="+mj-ea"/>
                <a:cs typeface="Times New Roman" pitchFamily="18" charset="0"/>
              </a:rPr>
              <a:t>tư</a:t>
            </a:r>
            <a:r>
              <a:rPr lang="en-GB" sz="2500" b="1" dirty="0">
                <a:solidFill>
                  <a:srgbClr val="002060"/>
                </a:solidFill>
                <a:latin typeface="Times New Roman" pitchFamily="18" charset="0"/>
                <a:ea typeface="+mj-ea"/>
                <a:cs typeface="Times New Roman" pitchFamily="18" charset="0"/>
              </a:rPr>
              <a:t> </a:t>
            </a:r>
            <a:r>
              <a:rPr lang="en-GB" sz="2500" b="1" dirty="0" err="1">
                <a:solidFill>
                  <a:srgbClr val="002060"/>
                </a:solidFill>
                <a:latin typeface="Times New Roman" pitchFamily="18" charset="0"/>
                <a:ea typeface="+mj-ea"/>
                <a:cs typeface="Times New Roman" pitchFamily="18" charset="0"/>
              </a:rPr>
              <a:t>theo</a:t>
            </a:r>
            <a:r>
              <a:rPr lang="en-GB" sz="2500" b="1" dirty="0">
                <a:solidFill>
                  <a:srgbClr val="002060"/>
                </a:solidFill>
                <a:latin typeface="Times New Roman" pitchFamily="18" charset="0"/>
                <a:ea typeface="+mj-ea"/>
                <a:cs typeface="Times New Roman" pitchFamily="18" charset="0"/>
              </a:rPr>
              <a:t> </a:t>
            </a:r>
            <a:r>
              <a:rPr lang="en-GB" sz="2500" b="1" dirty="0" err="1">
                <a:solidFill>
                  <a:srgbClr val="002060"/>
                </a:solidFill>
                <a:latin typeface="Times New Roman" pitchFamily="18" charset="0"/>
                <a:ea typeface="+mj-ea"/>
                <a:cs typeface="Times New Roman" pitchFamily="18" charset="0"/>
              </a:rPr>
              <a:t>phương</a:t>
            </a:r>
            <a:r>
              <a:rPr lang="en-GB" sz="2500" b="1" dirty="0">
                <a:solidFill>
                  <a:srgbClr val="002060"/>
                </a:solidFill>
                <a:latin typeface="Times New Roman" pitchFamily="18" charset="0"/>
                <a:ea typeface="+mj-ea"/>
                <a:cs typeface="Times New Roman" pitchFamily="18" charset="0"/>
              </a:rPr>
              <a:t> </a:t>
            </a:r>
            <a:r>
              <a:rPr lang="en-GB" sz="2500" b="1" dirty="0" err="1">
                <a:solidFill>
                  <a:srgbClr val="002060"/>
                </a:solidFill>
                <a:latin typeface="Times New Roman" pitchFamily="18" charset="0"/>
                <a:ea typeface="+mj-ea"/>
                <a:cs typeface="Times New Roman" pitchFamily="18" charset="0"/>
              </a:rPr>
              <a:t>thức</a:t>
            </a:r>
            <a:r>
              <a:rPr lang="en-GB" sz="2500" b="1" dirty="0">
                <a:solidFill>
                  <a:srgbClr val="002060"/>
                </a:solidFill>
                <a:latin typeface="Times New Roman" pitchFamily="18" charset="0"/>
                <a:ea typeface="+mj-ea"/>
                <a:cs typeface="Times New Roman" pitchFamily="18" charset="0"/>
              </a:rPr>
              <a:t> PPP</a:t>
            </a:r>
            <a:endParaRPr lang="en-US" sz="2500" b="1" dirty="0">
              <a:solidFill>
                <a:srgbClr val="002060"/>
              </a:solidFill>
              <a:latin typeface="Times New Roman" pitchFamily="18" charset="0"/>
              <a:ea typeface="+mj-ea"/>
              <a:cs typeface="Times New Roman" pitchFamily="18" charset="0"/>
            </a:endParaRPr>
          </a:p>
          <a:p>
            <a:pPr lvl="0" algn="ctr"/>
            <a:r>
              <a:rPr lang="en-GB" sz="2500" b="1" i="1" dirty="0">
                <a:solidFill>
                  <a:srgbClr val="002060"/>
                </a:solidFill>
                <a:latin typeface="Times New Roman" pitchFamily="18" charset="0"/>
                <a:ea typeface="+mj-ea"/>
                <a:cs typeface="Times New Roman" pitchFamily="18" charset="0"/>
              </a:rPr>
              <a:t>– </a:t>
            </a:r>
            <a:r>
              <a:rPr lang="en-GB" sz="2500" b="1" i="1" dirty="0" err="1">
                <a:solidFill>
                  <a:srgbClr val="002060"/>
                </a:solidFill>
                <a:latin typeface="Times New Roman" pitchFamily="18" charset="0"/>
                <a:ea typeface="+mj-ea"/>
                <a:cs typeface="Times New Roman" pitchFamily="18" charset="0"/>
              </a:rPr>
              <a:t>Góc</a:t>
            </a:r>
            <a:r>
              <a:rPr lang="en-GB" sz="2500" b="1" i="1" dirty="0">
                <a:solidFill>
                  <a:srgbClr val="002060"/>
                </a:solidFill>
                <a:latin typeface="Times New Roman" pitchFamily="18" charset="0"/>
                <a:ea typeface="+mj-ea"/>
                <a:cs typeface="Times New Roman" pitchFamily="18" charset="0"/>
              </a:rPr>
              <a:t> </a:t>
            </a:r>
            <a:r>
              <a:rPr lang="en-GB" sz="2500" b="1" i="1" dirty="0" err="1">
                <a:solidFill>
                  <a:srgbClr val="002060"/>
                </a:solidFill>
                <a:latin typeface="Times New Roman" pitchFamily="18" charset="0"/>
                <a:ea typeface="+mj-ea"/>
                <a:cs typeface="Times New Roman" pitchFamily="18" charset="0"/>
              </a:rPr>
              <a:t>nhìn</a:t>
            </a:r>
            <a:r>
              <a:rPr lang="en-GB" sz="2500" b="1" i="1" dirty="0">
                <a:solidFill>
                  <a:srgbClr val="002060"/>
                </a:solidFill>
                <a:latin typeface="Times New Roman" pitchFamily="18" charset="0"/>
                <a:ea typeface="+mj-ea"/>
                <a:cs typeface="Times New Roman" pitchFamily="18" charset="0"/>
              </a:rPr>
              <a:t> </a:t>
            </a:r>
            <a:r>
              <a:rPr lang="en-GB" sz="2500" b="1" i="1" dirty="0" err="1">
                <a:solidFill>
                  <a:srgbClr val="002060"/>
                </a:solidFill>
                <a:latin typeface="Times New Roman" pitchFamily="18" charset="0"/>
                <a:ea typeface="+mj-ea"/>
                <a:cs typeface="Times New Roman" pitchFamily="18" charset="0"/>
              </a:rPr>
              <a:t>từ</a:t>
            </a:r>
            <a:r>
              <a:rPr lang="en-GB" sz="2500" b="1" i="1" dirty="0">
                <a:solidFill>
                  <a:srgbClr val="002060"/>
                </a:solidFill>
                <a:latin typeface="Times New Roman" pitchFamily="18" charset="0"/>
                <a:ea typeface="+mj-ea"/>
                <a:cs typeface="Times New Roman" pitchFamily="18" charset="0"/>
              </a:rPr>
              <a:t> </a:t>
            </a:r>
            <a:r>
              <a:rPr lang="en-GB" sz="2500" b="1" i="1" dirty="0" err="1">
                <a:solidFill>
                  <a:srgbClr val="002060"/>
                </a:solidFill>
                <a:latin typeface="Times New Roman" pitchFamily="18" charset="0"/>
                <a:ea typeface="+mj-ea"/>
                <a:cs typeface="Times New Roman" pitchFamily="18" charset="0"/>
              </a:rPr>
              <a:t>phía</a:t>
            </a:r>
            <a:r>
              <a:rPr lang="en-GB" sz="2500" b="1" i="1" dirty="0">
                <a:solidFill>
                  <a:srgbClr val="002060"/>
                </a:solidFill>
                <a:latin typeface="Times New Roman" pitchFamily="18" charset="0"/>
                <a:ea typeface="+mj-ea"/>
                <a:cs typeface="Times New Roman" pitchFamily="18" charset="0"/>
              </a:rPr>
              <a:t> </a:t>
            </a:r>
            <a:r>
              <a:rPr lang="en-GB" sz="2500" b="1" i="1" dirty="0" err="1">
                <a:solidFill>
                  <a:srgbClr val="002060"/>
                </a:solidFill>
                <a:latin typeface="Times New Roman" pitchFamily="18" charset="0"/>
                <a:ea typeface="+mj-ea"/>
                <a:cs typeface="Times New Roman" pitchFamily="18" charset="0"/>
              </a:rPr>
              <a:t>cơ</a:t>
            </a:r>
            <a:r>
              <a:rPr lang="en-GB" sz="2500" b="1" i="1" dirty="0">
                <a:solidFill>
                  <a:srgbClr val="002060"/>
                </a:solidFill>
                <a:latin typeface="Times New Roman" pitchFamily="18" charset="0"/>
                <a:ea typeface="+mj-ea"/>
                <a:cs typeface="Times New Roman" pitchFamily="18" charset="0"/>
              </a:rPr>
              <a:t> </a:t>
            </a:r>
            <a:r>
              <a:rPr lang="en-GB" sz="2500" b="1" i="1" dirty="0" err="1">
                <a:solidFill>
                  <a:srgbClr val="002060"/>
                </a:solidFill>
                <a:latin typeface="Times New Roman" pitchFamily="18" charset="0"/>
                <a:ea typeface="+mj-ea"/>
                <a:cs typeface="Times New Roman" pitchFamily="18" charset="0"/>
              </a:rPr>
              <a:t>quan</a:t>
            </a:r>
            <a:r>
              <a:rPr lang="en-GB" sz="2500" b="1" i="1" dirty="0">
                <a:solidFill>
                  <a:srgbClr val="002060"/>
                </a:solidFill>
                <a:latin typeface="Times New Roman" pitchFamily="18" charset="0"/>
                <a:ea typeface="+mj-ea"/>
                <a:cs typeface="Times New Roman" pitchFamily="18" charset="0"/>
              </a:rPr>
              <a:t> </a:t>
            </a:r>
            <a:r>
              <a:rPr lang="en-GB" sz="2500" b="1" i="1" dirty="0" err="1">
                <a:solidFill>
                  <a:srgbClr val="002060"/>
                </a:solidFill>
                <a:latin typeface="Times New Roman" pitchFamily="18" charset="0"/>
                <a:ea typeface="+mj-ea"/>
                <a:cs typeface="Times New Roman" pitchFamily="18" charset="0"/>
              </a:rPr>
              <a:t>xây</a:t>
            </a:r>
            <a:r>
              <a:rPr lang="en-GB" sz="2500" b="1" i="1" dirty="0">
                <a:solidFill>
                  <a:srgbClr val="002060"/>
                </a:solidFill>
                <a:latin typeface="Times New Roman" pitchFamily="18" charset="0"/>
                <a:ea typeface="+mj-ea"/>
                <a:cs typeface="Times New Roman" pitchFamily="18" charset="0"/>
              </a:rPr>
              <a:t> </a:t>
            </a:r>
            <a:r>
              <a:rPr lang="en-GB" sz="2500" b="1" i="1" dirty="0" err="1">
                <a:solidFill>
                  <a:srgbClr val="002060"/>
                </a:solidFill>
                <a:latin typeface="Times New Roman" pitchFamily="18" charset="0"/>
                <a:ea typeface="+mj-ea"/>
                <a:cs typeface="Times New Roman" pitchFamily="18" charset="0"/>
              </a:rPr>
              <a:t>dựng</a:t>
            </a:r>
            <a:r>
              <a:rPr lang="en-GB" sz="2500" b="1" i="1" dirty="0">
                <a:solidFill>
                  <a:srgbClr val="002060"/>
                </a:solidFill>
                <a:latin typeface="Times New Roman" pitchFamily="18" charset="0"/>
                <a:ea typeface="+mj-ea"/>
                <a:cs typeface="Times New Roman" pitchFamily="18" charset="0"/>
              </a:rPr>
              <a:t> </a:t>
            </a:r>
            <a:r>
              <a:rPr lang="en-GB" sz="2500" b="1" i="1" dirty="0" err="1">
                <a:solidFill>
                  <a:srgbClr val="002060"/>
                </a:solidFill>
                <a:latin typeface="Times New Roman" pitchFamily="18" charset="0"/>
                <a:ea typeface="+mj-ea"/>
                <a:cs typeface="Times New Roman" pitchFamily="18" charset="0"/>
              </a:rPr>
              <a:t>chính</a:t>
            </a:r>
            <a:r>
              <a:rPr lang="en-GB" sz="2500" b="1" i="1" dirty="0">
                <a:solidFill>
                  <a:srgbClr val="002060"/>
                </a:solidFill>
                <a:latin typeface="Times New Roman" pitchFamily="18" charset="0"/>
                <a:ea typeface="+mj-ea"/>
                <a:cs typeface="Times New Roman" pitchFamily="18" charset="0"/>
              </a:rPr>
              <a:t> </a:t>
            </a:r>
            <a:r>
              <a:rPr lang="en-GB" sz="2500" b="1" i="1" dirty="0" err="1">
                <a:solidFill>
                  <a:srgbClr val="002060"/>
                </a:solidFill>
                <a:latin typeface="Times New Roman" pitchFamily="18" charset="0"/>
                <a:ea typeface="+mj-ea"/>
                <a:cs typeface="Times New Roman" pitchFamily="18" charset="0"/>
              </a:rPr>
              <a:t>sách</a:t>
            </a:r>
            <a:endParaRPr lang="en-US" sz="2500" b="1" i="1" dirty="0">
              <a:solidFill>
                <a:srgbClr val="002060"/>
              </a:solidFill>
              <a:latin typeface="Times New Roman" pitchFamily="18" charset="0"/>
              <a:ea typeface="+mj-ea"/>
              <a:cs typeface="Times New Roman" pitchFamily="18" charset="0"/>
            </a:endParaRPr>
          </a:p>
        </p:txBody>
      </p:sp>
      <p:pic>
        <p:nvPicPr>
          <p:cNvPr id="5126" name="Picture 9">
            <a:extLst>
              <a:ext uri="{FF2B5EF4-FFF2-40B4-BE49-F238E27FC236}">
                <a16:creationId xmlns:a16="http://schemas.microsoft.com/office/drawing/2014/main" id="{B3A27677-8689-4916-A701-6FDFC19B75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46114"/>
            <a:ext cx="9144000"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33014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43598" y="0"/>
            <a:ext cx="8064896" cy="9066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vi-VN" sz="2300" dirty="0">
              <a:solidFill>
                <a:schemeClr val="tx2">
                  <a:lumMod val="75000"/>
                </a:schemeClr>
              </a:solidFill>
              <a:latin typeface="Times New Roman" pitchFamily="18" charset="0"/>
              <a:cs typeface="Times New Roman" pitchFamily="18" charset="0"/>
            </a:endParaRPr>
          </a:p>
        </p:txBody>
      </p:sp>
      <p:sp>
        <p:nvSpPr>
          <p:cNvPr id="6" name="Title 1">
            <a:extLst>
              <a:ext uri="{FF2B5EF4-FFF2-40B4-BE49-F238E27FC236}">
                <a16:creationId xmlns:a16="http://schemas.microsoft.com/office/drawing/2014/main" id="{A0079B0E-A3B2-6AD2-5A13-BF77B9C4EE84}"/>
              </a:ext>
            </a:extLst>
          </p:cNvPr>
          <p:cNvSpPr txBox="1">
            <a:spLocks/>
          </p:cNvSpPr>
          <p:nvPr/>
        </p:nvSpPr>
        <p:spPr>
          <a:xfrm>
            <a:off x="1528175" y="274640"/>
            <a:ext cx="10421655" cy="59212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500" b="1" dirty="0" err="1" smtClean="0">
                <a:solidFill>
                  <a:schemeClr val="tx2">
                    <a:lumMod val="75000"/>
                  </a:schemeClr>
                </a:solidFill>
                <a:latin typeface="Times New Roman" pitchFamily="18" charset="0"/>
                <a:cs typeface="Times New Roman" pitchFamily="18" charset="0"/>
              </a:rPr>
              <a:t>Tình</a:t>
            </a:r>
            <a:r>
              <a:rPr lang="en-GB" altLang="en-US" sz="2500" b="1" dirty="0" smtClean="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hình</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triển</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khai</a:t>
            </a:r>
            <a:r>
              <a:rPr lang="en-GB" altLang="en-US" sz="2500" b="1" dirty="0">
                <a:solidFill>
                  <a:schemeClr val="tx2">
                    <a:lumMod val="75000"/>
                  </a:schemeClr>
                </a:solidFill>
                <a:latin typeface="Times New Roman" pitchFamily="18" charset="0"/>
                <a:cs typeface="Times New Roman" pitchFamily="18" charset="0"/>
              </a:rPr>
              <a:t> PPP </a:t>
            </a:r>
            <a:r>
              <a:rPr lang="en-GB" altLang="en-US" sz="2500" b="1" dirty="0" err="1">
                <a:solidFill>
                  <a:schemeClr val="tx2">
                    <a:lumMod val="75000"/>
                  </a:schemeClr>
                </a:solidFill>
                <a:latin typeface="Times New Roman" pitchFamily="18" charset="0"/>
                <a:cs typeface="Times New Roman" pitchFamily="18" charset="0"/>
              </a:rPr>
              <a:t>kể</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từ</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khi</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Luật</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có</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hiệu</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lực</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thi</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hành</a:t>
            </a:r>
            <a:endParaRPr lang="en-US" altLang="en-US" sz="2500" b="1" dirty="0">
              <a:solidFill>
                <a:schemeClr val="tx2">
                  <a:lumMod val="75000"/>
                </a:schemeClr>
              </a:solidFill>
              <a:latin typeface="Times New Roman" pitchFamily="18" charset="0"/>
              <a:cs typeface="Times New Roman" pitchFamily="18" charset="0"/>
            </a:endParaRPr>
          </a:p>
        </p:txBody>
      </p:sp>
      <p:graphicFrame>
        <p:nvGraphicFramePr>
          <p:cNvPr id="7" name="Diagram 6">
            <a:extLst>
              <a:ext uri="{FF2B5EF4-FFF2-40B4-BE49-F238E27FC236}">
                <a16:creationId xmlns:a16="http://schemas.microsoft.com/office/drawing/2014/main" id="{698F5FB5-7D3E-21B3-CCA4-E4463B3C89DE}"/>
              </a:ext>
            </a:extLst>
          </p:cNvPr>
          <p:cNvGraphicFramePr/>
          <p:nvPr>
            <p:extLst>
              <p:ext uri="{D42A27DB-BD31-4B8C-83A1-F6EECF244321}">
                <p14:modId xmlns:p14="http://schemas.microsoft.com/office/powerpoint/2010/main" val="3911385513"/>
              </p:ext>
            </p:extLst>
          </p:nvPr>
        </p:nvGraphicFramePr>
        <p:xfrm>
          <a:off x="665509" y="906685"/>
          <a:ext cx="11284321" cy="6031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46757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05158" y="0"/>
            <a:ext cx="8064896" cy="9066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vi-VN" sz="2300" dirty="0">
              <a:solidFill>
                <a:schemeClr val="tx2">
                  <a:lumMod val="75000"/>
                </a:schemeClr>
              </a:solidFill>
              <a:latin typeface="Times New Roman" pitchFamily="18" charset="0"/>
              <a:cs typeface="Times New Roman" pitchFamily="18" charset="0"/>
            </a:endParaRPr>
          </a:p>
        </p:txBody>
      </p:sp>
      <p:sp>
        <p:nvSpPr>
          <p:cNvPr id="6" name="Title 1">
            <a:extLst>
              <a:ext uri="{FF2B5EF4-FFF2-40B4-BE49-F238E27FC236}">
                <a16:creationId xmlns:a16="http://schemas.microsoft.com/office/drawing/2014/main" id="{A0079B0E-A3B2-6AD2-5A13-BF77B9C4EE84}"/>
              </a:ext>
            </a:extLst>
          </p:cNvPr>
          <p:cNvSpPr txBox="1">
            <a:spLocks/>
          </p:cNvSpPr>
          <p:nvPr/>
        </p:nvSpPr>
        <p:spPr>
          <a:xfrm>
            <a:off x="1560888" y="256657"/>
            <a:ext cx="10421655" cy="59212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500" b="1" dirty="0" err="1" smtClean="0">
                <a:solidFill>
                  <a:schemeClr val="tx2">
                    <a:lumMod val="75000"/>
                  </a:schemeClr>
                </a:solidFill>
                <a:latin typeface="Times New Roman" pitchFamily="18" charset="0"/>
                <a:cs typeface="Times New Roman" pitchFamily="18" charset="0"/>
              </a:rPr>
              <a:t>Đánh</a:t>
            </a:r>
            <a:r>
              <a:rPr lang="en-GB" altLang="en-US" sz="2500" b="1" dirty="0" smtClean="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giá</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trình</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hình</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triển</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khai</a:t>
            </a:r>
            <a:r>
              <a:rPr lang="en-GB" altLang="en-US" sz="2500" b="1" dirty="0">
                <a:solidFill>
                  <a:schemeClr val="tx2">
                    <a:lumMod val="75000"/>
                  </a:schemeClr>
                </a:solidFill>
                <a:latin typeface="Times New Roman" pitchFamily="18" charset="0"/>
                <a:cs typeface="Times New Roman" pitchFamily="18" charset="0"/>
              </a:rPr>
              <a:t> PPP </a:t>
            </a:r>
            <a:r>
              <a:rPr lang="en-GB" altLang="en-US" sz="2500" b="1" dirty="0" err="1">
                <a:solidFill>
                  <a:schemeClr val="tx2">
                    <a:lumMod val="75000"/>
                  </a:schemeClr>
                </a:solidFill>
                <a:latin typeface="Times New Roman" pitchFamily="18" charset="0"/>
                <a:cs typeface="Times New Roman" pitchFamily="18" charset="0"/>
              </a:rPr>
              <a:t>theo</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các</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lĩnh</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vực</a:t>
            </a:r>
            <a:endParaRPr lang="en-US" altLang="en-US" sz="2500" b="1" dirty="0">
              <a:solidFill>
                <a:schemeClr val="tx2">
                  <a:lumMod val="75000"/>
                </a:schemeClr>
              </a:solidFill>
              <a:latin typeface="Times New Roman" pitchFamily="18" charset="0"/>
              <a:cs typeface="Times New Roman" pitchFamily="18" charset="0"/>
            </a:endParaRPr>
          </a:p>
        </p:txBody>
      </p:sp>
      <p:graphicFrame>
        <p:nvGraphicFramePr>
          <p:cNvPr id="7" name="Diagram 6">
            <a:extLst>
              <a:ext uri="{FF2B5EF4-FFF2-40B4-BE49-F238E27FC236}">
                <a16:creationId xmlns:a16="http://schemas.microsoft.com/office/drawing/2014/main" id="{698F5FB5-7D3E-21B3-CCA4-E4463B3C89DE}"/>
              </a:ext>
            </a:extLst>
          </p:cNvPr>
          <p:cNvGraphicFramePr/>
          <p:nvPr>
            <p:extLst>
              <p:ext uri="{D42A27DB-BD31-4B8C-83A1-F6EECF244321}">
                <p14:modId xmlns:p14="http://schemas.microsoft.com/office/powerpoint/2010/main" val="2856085613"/>
              </p:ext>
            </p:extLst>
          </p:nvPr>
        </p:nvGraphicFramePr>
        <p:xfrm>
          <a:off x="327070" y="906685"/>
          <a:ext cx="11086224" cy="6031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FE33F06F-1BCE-D927-66D1-CC58A3E24FF8}"/>
              </a:ext>
            </a:extLst>
          </p:cNvPr>
          <p:cNvSpPr txBox="1">
            <a:spLocks/>
          </p:cNvSpPr>
          <p:nvPr/>
        </p:nvSpPr>
        <p:spPr>
          <a:xfrm>
            <a:off x="499760" y="163481"/>
            <a:ext cx="11353800" cy="739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3" name="TextBox 15">
            <a:extLst>
              <a:ext uri="{FF2B5EF4-FFF2-40B4-BE49-F238E27FC236}">
                <a16:creationId xmlns:a16="http://schemas.microsoft.com/office/drawing/2014/main" id="{DB2C3538-F040-F0EC-7935-C016B3C63C16}"/>
              </a:ext>
            </a:extLst>
          </p:cNvPr>
          <p:cNvSpPr txBox="1"/>
          <p:nvPr/>
        </p:nvSpPr>
        <p:spPr>
          <a:xfrm>
            <a:off x="4984358" y="5666425"/>
            <a:ext cx="1933135"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1">
                <a:solidFill>
                  <a:schemeClr val="bg1"/>
                </a:solidFill>
              </a:rPr>
              <a:t>Giao thông vậntải</a:t>
            </a:r>
          </a:p>
        </p:txBody>
      </p:sp>
      <p:pic>
        <p:nvPicPr>
          <p:cNvPr id="16" name="Graphic 21" descr="Lightbulb with solid fill">
            <a:extLst>
              <a:ext uri="{FF2B5EF4-FFF2-40B4-BE49-F238E27FC236}">
                <a16:creationId xmlns:a16="http://schemas.microsoft.com/office/drawing/2014/main" id="{5FCD0B20-4CBF-089B-7647-7D141CF6351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580923" y="2010472"/>
            <a:ext cx="323415" cy="323415"/>
          </a:xfrm>
          <a:prstGeom prst="rect">
            <a:avLst/>
          </a:prstGeom>
        </p:spPr>
      </p:pic>
      <p:sp>
        <p:nvSpPr>
          <p:cNvPr id="23" name="Title 1">
            <a:extLst>
              <a:ext uri="{FF2B5EF4-FFF2-40B4-BE49-F238E27FC236}">
                <a16:creationId xmlns:a16="http://schemas.microsoft.com/office/drawing/2014/main" id="{49596A18-7738-96DD-364F-6E416F154440}"/>
              </a:ext>
            </a:extLst>
          </p:cNvPr>
          <p:cNvSpPr txBox="1">
            <a:spLocks/>
          </p:cNvSpPr>
          <p:nvPr/>
        </p:nvSpPr>
        <p:spPr>
          <a:xfrm>
            <a:off x="499760" y="163481"/>
            <a:ext cx="10515600" cy="739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4" name="Freeform: Shape 23">
            <a:extLst>
              <a:ext uri="{FF2B5EF4-FFF2-40B4-BE49-F238E27FC236}">
                <a16:creationId xmlns:a16="http://schemas.microsoft.com/office/drawing/2014/main" id="{E7DF14D2-E419-021F-78AB-3FEB850F777A}"/>
              </a:ext>
            </a:extLst>
          </p:cNvPr>
          <p:cNvSpPr/>
          <p:nvPr/>
        </p:nvSpPr>
        <p:spPr>
          <a:xfrm>
            <a:off x="4540009" y="2301537"/>
            <a:ext cx="2687624" cy="2432831"/>
          </a:xfrm>
          <a:custGeom>
            <a:avLst/>
            <a:gdLst>
              <a:gd name="connsiteX0" fmla="*/ 553654 w 3255016"/>
              <a:gd name="connsiteY0" fmla="*/ 0 h 3255016"/>
              <a:gd name="connsiteX1" fmla="*/ 1485900 w 3255016"/>
              <a:gd name="connsiteY1" fmla="*/ 0 h 3255016"/>
              <a:gd name="connsiteX2" fmla="*/ 3255016 w 3255016"/>
              <a:gd name="connsiteY2" fmla="*/ 1769129 h 3255016"/>
              <a:gd name="connsiteX3" fmla="*/ 3255016 w 3255016"/>
              <a:gd name="connsiteY3" fmla="*/ 2701362 h 3255016"/>
              <a:gd name="connsiteX4" fmla="*/ 2701362 w 3255016"/>
              <a:gd name="connsiteY4" fmla="*/ 3255016 h 3255016"/>
              <a:gd name="connsiteX5" fmla="*/ 1779274 w 3255016"/>
              <a:gd name="connsiteY5" fmla="*/ 3255016 h 3255016"/>
              <a:gd name="connsiteX6" fmla="*/ 0 w 3255016"/>
              <a:gd name="connsiteY6" fmla="*/ 1474160 h 3255016"/>
              <a:gd name="connsiteX7" fmla="*/ 0 w 3255016"/>
              <a:gd name="connsiteY7" fmla="*/ 553654 h 3255016"/>
              <a:gd name="connsiteX8" fmla="*/ 553654 w 3255016"/>
              <a:gd name="connsiteY8" fmla="*/ 0 h 3255016"/>
              <a:gd name="connsiteX0" fmla="*/ 553654 w 3255016"/>
              <a:gd name="connsiteY0" fmla="*/ 0 h 3255016"/>
              <a:gd name="connsiteX1" fmla="*/ 1485900 w 3255016"/>
              <a:gd name="connsiteY1" fmla="*/ 0 h 3255016"/>
              <a:gd name="connsiteX2" fmla="*/ 2366672 w 3255016"/>
              <a:gd name="connsiteY2" fmla="*/ 887187 h 3255016"/>
              <a:gd name="connsiteX3" fmla="*/ 3255016 w 3255016"/>
              <a:gd name="connsiteY3" fmla="*/ 1769129 h 3255016"/>
              <a:gd name="connsiteX4" fmla="*/ 3255016 w 3255016"/>
              <a:gd name="connsiteY4" fmla="*/ 2701362 h 3255016"/>
              <a:gd name="connsiteX5" fmla="*/ 2701362 w 3255016"/>
              <a:gd name="connsiteY5" fmla="*/ 3255016 h 3255016"/>
              <a:gd name="connsiteX6" fmla="*/ 1779274 w 3255016"/>
              <a:gd name="connsiteY6" fmla="*/ 3255016 h 3255016"/>
              <a:gd name="connsiteX7" fmla="*/ 0 w 3255016"/>
              <a:gd name="connsiteY7" fmla="*/ 1474160 h 3255016"/>
              <a:gd name="connsiteX8" fmla="*/ 0 w 3255016"/>
              <a:gd name="connsiteY8" fmla="*/ 553654 h 3255016"/>
              <a:gd name="connsiteX9" fmla="*/ 553654 w 3255016"/>
              <a:gd name="connsiteY9" fmla="*/ 0 h 3255016"/>
              <a:gd name="connsiteX0" fmla="*/ 553654 w 3255016"/>
              <a:gd name="connsiteY0" fmla="*/ 0 h 3255016"/>
              <a:gd name="connsiteX1" fmla="*/ 1485900 w 3255016"/>
              <a:gd name="connsiteY1" fmla="*/ 0 h 3255016"/>
              <a:gd name="connsiteX2" fmla="*/ 2619591 w 3255016"/>
              <a:gd name="connsiteY2" fmla="*/ 744515 h 3255016"/>
              <a:gd name="connsiteX3" fmla="*/ 3255016 w 3255016"/>
              <a:gd name="connsiteY3" fmla="*/ 1769129 h 3255016"/>
              <a:gd name="connsiteX4" fmla="*/ 3255016 w 3255016"/>
              <a:gd name="connsiteY4" fmla="*/ 2701362 h 3255016"/>
              <a:gd name="connsiteX5" fmla="*/ 2701362 w 3255016"/>
              <a:gd name="connsiteY5" fmla="*/ 3255016 h 3255016"/>
              <a:gd name="connsiteX6" fmla="*/ 1779274 w 3255016"/>
              <a:gd name="connsiteY6" fmla="*/ 3255016 h 3255016"/>
              <a:gd name="connsiteX7" fmla="*/ 0 w 3255016"/>
              <a:gd name="connsiteY7" fmla="*/ 1474160 h 3255016"/>
              <a:gd name="connsiteX8" fmla="*/ 0 w 3255016"/>
              <a:gd name="connsiteY8" fmla="*/ 553654 h 3255016"/>
              <a:gd name="connsiteX9" fmla="*/ 553654 w 3255016"/>
              <a:gd name="connsiteY9" fmla="*/ 0 h 3255016"/>
              <a:gd name="connsiteX0" fmla="*/ 553654 w 3255016"/>
              <a:gd name="connsiteY0" fmla="*/ 0 h 3255016"/>
              <a:gd name="connsiteX1" fmla="*/ 1485900 w 3255016"/>
              <a:gd name="connsiteY1" fmla="*/ 0 h 3255016"/>
              <a:gd name="connsiteX2" fmla="*/ 2619591 w 3255016"/>
              <a:gd name="connsiteY2" fmla="*/ 744515 h 3255016"/>
              <a:gd name="connsiteX3" fmla="*/ 3255016 w 3255016"/>
              <a:gd name="connsiteY3" fmla="*/ 1769129 h 3255016"/>
              <a:gd name="connsiteX4" fmla="*/ 3255016 w 3255016"/>
              <a:gd name="connsiteY4" fmla="*/ 2701362 h 3255016"/>
              <a:gd name="connsiteX5" fmla="*/ 2701362 w 3255016"/>
              <a:gd name="connsiteY5" fmla="*/ 3255016 h 3255016"/>
              <a:gd name="connsiteX6" fmla="*/ 1779274 w 3255016"/>
              <a:gd name="connsiteY6" fmla="*/ 3255016 h 3255016"/>
              <a:gd name="connsiteX7" fmla="*/ 855642 w 3255016"/>
              <a:gd name="connsiteY7" fmla="*/ 2333366 h 3255016"/>
              <a:gd name="connsiteX8" fmla="*/ 0 w 3255016"/>
              <a:gd name="connsiteY8" fmla="*/ 1474160 h 3255016"/>
              <a:gd name="connsiteX9" fmla="*/ 0 w 3255016"/>
              <a:gd name="connsiteY9" fmla="*/ 553654 h 3255016"/>
              <a:gd name="connsiteX10" fmla="*/ 553654 w 3255016"/>
              <a:gd name="connsiteY10" fmla="*/ 0 h 3255016"/>
              <a:gd name="connsiteX0" fmla="*/ 553654 w 3255016"/>
              <a:gd name="connsiteY0" fmla="*/ 0 h 3255016"/>
              <a:gd name="connsiteX1" fmla="*/ 1485900 w 3255016"/>
              <a:gd name="connsiteY1" fmla="*/ 0 h 3255016"/>
              <a:gd name="connsiteX2" fmla="*/ 2619591 w 3255016"/>
              <a:gd name="connsiteY2" fmla="*/ 744515 h 3255016"/>
              <a:gd name="connsiteX3" fmla="*/ 3255016 w 3255016"/>
              <a:gd name="connsiteY3" fmla="*/ 1769129 h 3255016"/>
              <a:gd name="connsiteX4" fmla="*/ 3255016 w 3255016"/>
              <a:gd name="connsiteY4" fmla="*/ 2701362 h 3255016"/>
              <a:gd name="connsiteX5" fmla="*/ 2701362 w 3255016"/>
              <a:gd name="connsiteY5" fmla="*/ 3255016 h 3255016"/>
              <a:gd name="connsiteX6" fmla="*/ 1779274 w 3255016"/>
              <a:gd name="connsiteY6" fmla="*/ 3255016 h 3255016"/>
              <a:gd name="connsiteX7" fmla="*/ 505446 w 3255016"/>
              <a:gd name="connsiteY7" fmla="*/ 2560344 h 3255016"/>
              <a:gd name="connsiteX8" fmla="*/ 0 w 3255016"/>
              <a:gd name="connsiteY8" fmla="*/ 1474160 h 3255016"/>
              <a:gd name="connsiteX9" fmla="*/ 0 w 3255016"/>
              <a:gd name="connsiteY9" fmla="*/ 553654 h 3255016"/>
              <a:gd name="connsiteX10" fmla="*/ 553654 w 3255016"/>
              <a:gd name="connsiteY10" fmla="*/ 0 h 325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5016" h="3255016">
                <a:moveTo>
                  <a:pt x="553654" y="0"/>
                </a:moveTo>
                <a:lnTo>
                  <a:pt x="1485900" y="0"/>
                </a:lnTo>
                <a:lnTo>
                  <a:pt x="2619591" y="744515"/>
                </a:lnTo>
                <a:lnTo>
                  <a:pt x="3255016" y="1769129"/>
                </a:lnTo>
                <a:lnTo>
                  <a:pt x="3255016" y="2701362"/>
                </a:lnTo>
                <a:cubicBezTo>
                  <a:pt x="3255016" y="3007424"/>
                  <a:pt x="3007424" y="3255016"/>
                  <a:pt x="2701362" y="3255016"/>
                </a:cubicBezTo>
                <a:lnTo>
                  <a:pt x="1779274" y="3255016"/>
                </a:lnTo>
                <a:lnTo>
                  <a:pt x="505446" y="2560344"/>
                </a:lnTo>
                <a:lnTo>
                  <a:pt x="0" y="1474160"/>
                </a:lnTo>
                <a:lnTo>
                  <a:pt x="0" y="553654"/>
                </a:lnTo>
                <a:cubicBezTo>
                  <a:pt x="0" y="247592"/>
                  <a:pt x="247592" y="0"/>
                  <a:pt x="553654" y="0"/>
                </a:cubicBezTo>
                <a:close/>
              </a:path>
            </a:pathLst>
          </a:custGeom>
          <a:solidFill>
            <a:schemeClr val="tx2"/>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27" name="TextBox 26">
            <a:extLst>
              <a:ext uri="{FF2B5EF4-FFF2-40B4-BE49-F238E27FC236}">
                <a16:creationId xmlns:a16="http://schemas.microsoft.com/office/drawing/2014/main" id="{97DED7F4-57B1-29E4-429C-5F95B5A78341}"/>
              </a:ext>
            </a:extLst>
          </p:cNvPr>
          <p:cNvSpPr txBox="1"/>
          <p:nvPr/>
        </p:nvSpPr>
        <p:spPr>
          <a:xfrm>
            <a:off x="4693689" y="3240431"/>
            <a:ext cx="1939698" cy="369332"/>
          </a:xfrm>
          <a:prstGeom prst="rect">
            <a:avLst/>
          </a:prstGeom>
          <a:noFill/>
        </p:spPr>
        <p:txBody>
          <a:bodyPr wrap="square" lIns="0" rIns="0" rtlCol="0" anchor="b">
            <a:spAutoFit/>
          </a:bodyPr>
          <a:lstStyle/>
          <a:p>
            <a:pPr algn="ctr"/>
            <a:r>
              <a:rPr lang="en-US" b="1" noProof="1">
                <a:solidFill>
                  <a:schemeClr val="bg1"/>
                </a:solidFill>
              </a:rPr>
              <a:t>Giao thông vận tải</a:t>
            </a:r>
          </a:p>
        </p:txBody>
      </p:sp>
      <p:sp>
        <p:nvSpPr>
          <p:cNvPr id="29" name="Shape">
            <a:extLst>
              <a:ext uri="{FF2B5EF4-FFF2-40B4-BE49-F238E27FC236}">
                <a16:creationId xmlns:a16="http://schemas.microsoft.com/office/drawing/2014/main" id="{0CC8BE7B-9DE9-31B2-9FD6-E417EE441651}"/>
              </a:ext>
            </a:extLst>
          </p:cNvPr>
          <p:cNvSpPr/>
          <p:nvPr/>
        </p:nvSpPr>
        <p:spPr>
          <a:xfrm>
            <a:off x="5757560" y="2297389"/>
            <a:ext cx="2744450" cy="2055558"/>
          </a:xfrm>
          <a:custGeom>
            <a:avLst/>
            <a:gdLst/>
            <a:ahLst/>
            <a:cxnLst>
              <a:cxn ang="0">
                <a:pos x="wd2" y="hd2"/>
              </a:cxn>
              <a:cxn ang="5400000">
                <a:pos x="wd2" y="hd2"/>
              </a:cxn>
              <a:cxn ang="10800000">
                <a:pos x="wd2" y="hd2"/>
              </a:cxn>
              <a:cxn ang="16200000">
                <a:pos x="wd2" y="hd2"/>
              </a:cxn>
            </a:cxnLst>
            <a:rect l="0" t="0" r="r" b="b"/>
            <a:pathLst>
              <a:path w="21600" h="21600" extrusionOk="0">
                <a:moveTo>
                  <a:pt x="21051" y="11506"/>
                </a:moveTo>
                <a:lnTo>
                  <a:pt x="19905" y="12960"/>
                </a:lnTo>
                <a:cubicBezTo>
                  <a:pt x="19780" y="13120"/>
                  <a:pt x="19581" y="13120"/>
                  <a:pt x="19462" y="12960"/>
                </a:cubicBezTo>
                <a:lnTo>
                  <a:pt x="11373" y="2689"/>
                </a:lnTo>
                <a:cubicBezTo>
                  <a:pt x="10016" y="967"/>
                  <a:pt x="8175" y="0"/>
                  <a:pt x="6256" y="0"/>
                </a:cubicBezTo>
                <a:lnTo>
                  <a:pt x="0" y="0"/>
                </a:lnTo>
                <a:lnTo>
                  <a:pt x="14841" y="18843"/>
                </a:lnTo>
                <a:cubicBezTo>
                  <a:pt x="14967" y="19003"/>
                  <a:pt x="14967" y="19255"/>
                  <a:pt x="14841" y="19406"/>
                </a:cubicBezTo>
                <a:lnTo>
                  <a:pt x="13650" y="20919"/>
                </a:lnTo>
                <a:cubicBezTo>
                  <a:pt x="13451" y="21171"/>
                  <a:pt x="13590" y="21600"/>
                  <a:pt x="13875" y="21600"/>
                </a:cubicBezTo>
                <a:lnTo>
                  <a:pt x="21600" y="21600"/>
                </a:lnTo>
                <a:lnTo>
                  <a:pt x="21600" y="11792"/>
                </a:lnTo>
                <a:cubicBezTo>
                  <a:pt x="21587" y="11439"/>
                  <a:pt x="21249" y="11254"/>
                  <a:pt x="21051" y="11506"/>
                </a:cubicBezTo>
                <a:close/>
              </a:path>
            </a:pathLst>
          </a:custGeom>
          <a:solidFill>
            <a:schemeClr val="accent5"/>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dirty="0"/>
          </a:p>
        </p:txBody>
      </p:sp>
      <p:sp>
        <p:nvSpPr>
          <p:cNvPr id="30" name="Shape">
            <a:extLst>
              <a:ext uri="{FF2B5EF4-FFF2-40B4-BE49-F238E27FC236}">
                <a16:creationId xmlns:a16="http://schemas.microsoft.com/office/drawing/2014/main" id="{FF0984DF-EA24-1394-BF33-A349F1F33655}"/>
              </a:ext>
            </a:extLst>
          </p:cNvPr>
          <p:cNvSpPr/>
          <p:nvPr/>
        </p:nvSpPr>
        <p:spPr>
          <a:xfrm>
            <a:off x="3364912" y="2716744"/>
            <a:ext cx="2667538" cy="2021381"/>
          </a:xfrm>
          <a:custGeom>
            <a:avLst/>
            <a:gdLst/>
            <a:ahLst/>
            <a:cxnLst>
              <a:cxn ang="0">
                <a:pos x="wd2" y="hd2"/>
              </a:cxn>
              <a:cxn ang="5400000">
                <a:pos x="wd2" y="hd2"/>
              </a:cxn>
              <a:cxn ang="10800000">
                <a:pos x="wd2" y="hd2"/>
              </a:cxn>
              <a:cxn ang="16200000">
                <a:pos x="wd2" y="hd2"/>
              </a:cxn>
            </a:cxnLst>
            <a:rect l="0" t="0" r="r" b="b"/>
            <a:pathLst>
              <a:path w="21600" h="21600" extrusionOk="0">
                <a:moveTo>
                  <a:pt x="6763" y="2757"/>
                </a:moveTo>
                <a:cubicBezTo>
                  <a:pt x="6637" y="2597"/>
                  <a:pt x="6637" y="2345"/>
                  <a:pt x="6763" y="2194"/>
                </a:cubicBezTo>
                <a:lnTo>
                  <a:pt x="7955" y="681"/>
                </a:lnTo>
                <a:cubicBezTo>
                  <a:pt x="8154" y="429"/>
                  <a:pt x="8015" y="0"/>
                  <a:pt x="7730" y="0"/>
                </a:cubicBezTo>
                <a:lnTo>
                  <a:pt x="0" y="0"/>
                </a:lnTo>
                <a:lnTo>
                  <a:pt x="0" y="9808"/>
                </a:lnTo>
                <a:cubicBezTo>
                  <a:pt x="0" y="10161"/>
                  <a:pt x="338" y="10346"/>
                  <a:pt x="537" y="10094"/>
                </a:cubicBezTo>
                <a:lnTo>
                  <a:pt x="1682" y="8640"/>
                </a:lnTo>
                <a:cubicBezTo>
                  <a:pt x="1808" y="8480"/>
                  <a:pt x="2007" y="8480"/>
                  <a:pt x="2126" y="8640"/>
                </a:cubicBezTo>
                <a:lnTo>
                  <a:pt x="10220" y="18911"/>
                </a:lnTo>
                <a:cubicBezTo>
                  <a:pt x="11578" y="20633"/>
                  <a:pt x="13420" y="21600"/>
                  <a:pt x="15341" y="21600"/>
                </a:cubicBezTo>
                <a:lnTo>
                  <a:pt x="21600" y="21600"/>
                </a:lnTo>
                <a:lnTo>
                  <a:pt x="6763" y="2757"/>
                </a:lnTo>
                <a:close/>
              </a:path>
            </a:pathLst>
          </a:custGeom>
          <a:solidFill>
            <a:schemeClr val="accent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pic>
        <p:nvPicPr>
          <p:cNvPr id="31" name="Graphic 10" descr="Bullseye with solid fill">
            <a:extLst>
              <a:ext uri="{FF2B5EF4-FFF2-40B4-BE49-F238E27FC236}">
                <a16:creationId xmlns:a16="http://schemas.microsoft.com/office/drawing/2014/main" id="{B58D16C9-A322-B30A-6CF5-7D39F680017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3336118" y="2676823"/>
            <a:ext cx="739056" cy="739056"/>
          </a:xfrm>
          <a:prstGeom prst="rect">
            <a:avLst/>
          </a:prstGeom>
          <a:effectLst>
            <a:outerShdw blurRad="50800" dist="38100" dir="2700000" algn="tl" rotWithShape="0">
              <a:prstClr val="black">
                <a:alpha val="40000"/>
              </a:prstClr>
            </a:outerShdw>
          </a:effectLst>
        </p:spPr>
      </p:pic>
      <p:pic>
        <p:nvPicPr>
          <p:cNvPr id="32" name="Graphic 13" descr="Stopwatch 75% with solid fill">
            <a:extLst>
              <a:ext uri="{FF2B5EF4-FFF2-40B4-BE49-F238E27FC236}">
                <a16:creationId xmlns:a16="http://schemas.microsoft.com/office/drawing/2014/main" id="{32E3EFBC-9331-1A7D-1395-0662C410EF1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7806470" y="3630111"/>
            <a:ext cx="739056" cy="739056"/>
          </a:xfrm>
          <a:prstGeom prst="rect">
            <a:avLst/>
          </a:prstGeom>
          <a:effectLst>
            <a:outerShdw blurRad="50800" dist="38100" dir="2700000" algn="tl" rotWithShape="0">
              <a:prstClr val="black">
                <a:alpha val="40000"/>
              </a:prstClr>
            </a:outerShdw>
          </a:effectLst>
        </p:spPr>
      </p:pic>
      <p:sp>
        <p:nvSpPr>
          <p:cNvPr id="33" name="TextBox 2">
            <a:extLst>
              <a:ext uri="{FF2B5EF4-FFF2-40B4-BE49-F238E27FC236}">
                <a16:creationId xmlns:a16="http://schemas.microsoft.com/office/drawing/2014/main" id="{B3B28ECA-7A48-CFF6-0969-C36641818F7F}"/>
              </a:ext>
            </a:extLst>
          </p:cNvPr>
          <p:cNvSpPr txBox="1"/>
          <p:nvPr/>
        </p:nvSpPr>
        <p:spPr>
          <a:xfrm rot="2890128">
            <a:off x="3773416" y="3894027"/>
            <a:ext cx="1995713" cy="3231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b="1" dirty="0" err="1"/>
              <a:t>Hiệu</a:t>
            </a:r>
            <a:r>
              <a:rPr lang="en-US" sz="1500" b="1" dirty="0"/>
              <a:t> </a:t>
            </a:r>
            <a:r>
              <a:rPr lang="en-US" sz="1500" b="1" dirty="0" err="1"/>
              <a:t>quả</a:t>
            </a:r>
            <a:endParaRPr lang="en-US" sz="1500" b="1" dirty="0"/>
          </a:p>
        </p:txBody>
      </p:sp>
      <p:sp>
        <p:nvSpPr>
          <p:cNvPr id="34" name="TextBox 16">
            <a:extLst>
              <a:ext uri="{FF2B5EF4-FFF2-40B4-BE49-F238E27FC236}">
                <a16:creationId xmlns:a16="http://schemas.microsoft.com/office/drawing/2014/main" id="{30B990F8-E6B9-1614-3AC0-173542B0EC2E}"/>
              </a:ext>
            </a:extLst>
          </p:cNvPr>
          <p:cNvSpPr txBox="1"/>
          <p:nvPr/>
        </p:nvSpPr>
        <p:spPr>
          <a:xfrm rot="2700000">
            <a:off x="6173866" y="3124449"/>
            <a:ext cx="2417012"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err="1">
                <a:solidFill>
                  <a:schemeClr val="bg1"/>
                </a:solidFill>
                <a:effectLst>
                  <a:outerShdw blurRad="38100" dist="38100" dir="2700000" algn="tl">
                    <a:srgbClr val="000000">
                      <a:alpha val="43137"/>
                    </a:srgbClr>
                  </a:outerShdw>
                </a:effectLst>
              </a:rPr>
              <a:t>Khó</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khăn</a:t>
            </a:r>
            <a:endParaRPr lang="en-US" sz="2000" b="1" dirty="0">
              <a:solidFill>
                <a:schemeClr val="bg1"/>
              </a:solidFill>
              <a:effectLst>
                <a:outerShdw blurRad="38100" dist="38100" dir="2700000" algn="tl">
                  <a:srgbClr val="000000">
                    <a:alpha val="43137"/>
                  </a:srgbClr>
                </a:outerShdw>
              </a:effectLst>
            </a:endParaRPr>
          </a:p>
        </p:txBody>
      </p:sp>
      <p:sp>
        <p:nvSpPr>
          <p:cNvPr id="37" name="TextBox 36">
            <a:extLst>
              <a:ext uri="{FF2B5EF4-FFF2-40B4-BE49-F238E27FC236}">
                <a16:creationId xmlns:a16="http://schemas.microsoft.com/office/drawing/2014/main" id="{9BD35FA6-7FEB-7782-00F0-DD320D477F8E}"/>
              </a:ext>
            </a:extLst>
          </p:cNvPr>
          <p:cNvSpPr txBox="1"/>
          <p:nvPr/>
        </p:nvSpPr>
        <p:spPr>
          <a:xfrm>
            <a:off x="8732294" y="1125022"/>
            <a:ext cx="3145835" cy="2862322"/>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t">
            <a:spAutoFit/>
          </a:bodyPr>
          <a:lstStyle/>
          <a:p>
            <a:pPr lvl="0" algn="ctr"/>
            <a:r>
              <a:rPr lang="en-GB" sz="2000" dirty="0"/>
              <a:t>- </a:t>
            </a:r>
            <a:r>
              <a:rPr lang="en-GB" sz="2000" dirty="0" err="1"/>
              <a:t>Vướng</a:t>
            </a:r>
            <a:r>
              <a:rPr lang="en-GB" sz="2000" dirty="0"/>
              <a:t> </a:t>
            </a:r>
            <a:r>
              <a:rPr lang="en-GB" sz="2000" dirty="0" err="1"/>
              <a:t>mắc</a:t>
            </a:r>
            <a:r>
              <a:rPr lang="en-GB" sz="2000" dirty="0"/>
              <a:t> </a:t>
            </a:r>
            <a:r>
              <a:rPr lang="en-GB" sz="2000" dirty="0" err="1"/>
              <a:t>phát</a:t>
            </a:r>
            <a:r>
              <a:rPr lang="en-GB" sz="2000" dirty="0"/>
              <a:t> </a:t>
            </a:r>
            <a:r>
              <a:rPr lang="en-GB" sz="2000" dirty="0" err="1"/>
              <a:t>sinh</a:t>
            </a:r>
            <a:r>
              <a:rPr lang="en-GB" sz="2000" dirty="0"/>
              <a:t> </a:t>
            </a:r>
            <a:r>
              <a:rPr lang="en-GB" sz="2000" dirty="0" err="1"/>
              <a:t>đối</a:t>
            </a:r>
            <a:r>
              <a:rPr lang="en-GB" sz="2000" dirty="0"/>
              <a:t> </a:t>
            </a:r>
            <a:r>
              <a:rPr lang="en-GB" sz="2000" dirty="0" err="1"/>
              <a:t>với</a:t>
            </a:r>
            <a:r>
              <a:rPr lang="en-GB" sz="2000" dirty="0"/>
              <a:t> </a:t>
            </a:r>
            <a:r>
              <a:rPr lang="en-GB" sz="2000" dirty="0" err="1"/>
              <a:t>dự</a:t>
            </a:r>
            <a:r>
              <a:rPr lang="en-GB" sz="2000" dirty="0"/>
              <a:t> </a:t>
            </a:r>
            <a:r>
              <a:rPr lang="en-GB" sz="2000" dirty="0" err="1"/>
              <a:t>án</a:t>
            </a:r>
            <a:r>
              <a:rPr lang="en-GB" sz="2000" dirty="0"/>
              <a:t> </a:t>
            </a:r>
            <a:r>
              <a:rPr lang="en-GB" sz="2000" dirty="0" err="1"/>
              <a:t>chuyển</a:t>
            </a:r>
            <a:r>
              <a:rPr lang="en-GB" sz="2000" dirty="0"/>
              <a:t> </a:t>
            </a:r>
            <a:r>
              <a:rPr lang="en-GB" sz="2000" dirty="0" err="1"/>
              <a:t>tiếp</a:t>
            </a:r>
            <a:r>
              <a:rPr lang="en-GB" sz="2000" dirty="0"/>
              <a:t>:</a:t>
            </a:r>
          </a:p>
          <a:p>
            <a:pPr lvl="0" algn="ctr"/>
            <a:r>
              <a:rPr lang="en-GB" sz="2000" dirty="0"/>
              <a:t>(</a:t>
            </a:r>
            <a:r>
              <a:rPr lang="en-GB" sz="2000" dirty="0" err="1"/>
              <a:t>i</a:t>
            </a:r>
            <a:r>
              <a:rPr lang="en-GB" sz="2000" dirty="0"/>
              <a:t>) </a:t>
            </a:r>
            <a:r>
              <a:rPr lang="en-GB" sz="2000" dirty="0" err="1"/>
              <a:t>Xây</a:t>
            </a:r>
            <a:r>
              <a:rPr lang="en-GB" sz="2000" dirty="0"/>
              <a:t> </a:t>
            </a:r>
            <a:r>
              <a:rPr lang="en-GB" sz="2000" dirty="0" err="1"/>
              <a:t>dựng</a:t>
            </a:r>
            <a:r>
              <a:rPr lang="en-GB" sz="2000" dirty="0"/>
              <a:t> </a:t>
            </a:r>
            <a:r>
              <a:rPr lang="en-GB" sz="2000" dirty="0" err="1"/>
              <a:t>tuyến</a:t>
            </a:r>
            <a:r>
              <a:rPr lang="en-GB" sz="2000" dirty="0"/>
              <a:t> </a:t>
            </a:r>
            <a:r>
              <a:rPr lang="en-GB" sz="2000" dirty="0" err="1"/>
              <a:t>đường</a:t>
            </a:r>
            <a:r>
              <a:rPr lang="en-GB" sz="2000" dirty="0"/>
              <a:t> song </a:t>
            </a:r>
            <a:r>
              <a:rPr lang="en-GB" sz="2000" dirty="0" err="1"/>
              <a:t>hành</a:t>
            </a:r>
            <a:r>
              <a:rPr lang="en-GB" sz="2000" dirty="0"/>
              <a:t> </a:t>
            </a:r>
            <a:r>
              <a:rPr lang="en-GB" sz="2000" dirty="0" err="1"/>
              <a:t>không</a:t>
            </a:r>
            <a:r>
              <a:rPr lang="en-GB" sz="2000" dirty="0"/>
              <a:t> </a:t>
            </a:r>
            <a:r>
              <a:rPr lang="en-GB" sz="2000" dirty="0" err="1"/>
              <a:t>thu</a:t>
            </a:r>
            <a:r>
              <a:rPr lang="en-GB" sz="2000" dirty="0"/>
              <a:t> </a:t>
            </a:r>
            <a:r>
              <a:rPr lang="en-GB" sz="2000" dirty="0" err="1"/>
              <a:t>phí</a:t>
            </a:r>
            <a:endParaRPr lang="en-GB" sz="2000" dirty="0"/>
          </a:p>
          <a:p>
            <a:pPr lvl="0" algn="ctr"/>
            <a:r>
              <a:rPr lang="en-GB" sz="2000" dirty="0"/>
              <a:t>(ii) </a:t>
            </a:r>
            <a:r>
              <a:rPr lang="en-GB" sz="2000" dirty="0" err="1"/>
              <a:t>Yêu</a:t>
            </a:r>
            <a:r>
              <a:rPr lang="en-GB" sz="2000" dirty="0"/>
              <a:t> </a:t>
            </a:r>
            <a:r>
              <a:rPr lang="en-GB" sz="2000" dirty="0" err="1"/>
              <a:t>cầu</a:t>
            </a:r>
            <a:r>
              <a:rPr lang="en-GB" sz="2000" dirty="0"/>
              <a:t> </a:t>
            </a:r>
            <a:r>
              <a:rPr lang="en-GB" sz="2000" dirty="0" err="1"/>
              <a:t>bỏ</a:t>
            </a:r>
            <a:r>
              <a:rPr lang="en-GB" sz="2000" dirty="0"/>
              <a:t> </a:t>
            </a:r>
            <a:r>
              <a:rPr lang="en-GB" sz="2000" dirty="0" err="1"/>
              <a:t>trạm</a:t>
            </a:r>
            <a:r>
              <a:rPr lang="en-GB" sz="2000" dirty="0"/>
              <a:t> </a:t>
            </a:r>
            <a:r>
              <a:rPr lang="en-GB" sz="2000" dirty="0" err="1"/>
              <a:t>hoặc</a:t>
            </a:r>
            <a:r>
              <a:rPr lang="en-GB" sz="2000" dirty="0"/>
              <a:t> </a:t>
            </a:r>
            <a:r>
              <a:rPr lang="en-GB" sz="2000" dirty="0" err="1"/>
              <a:t>điều</a:t>
            </a:r>
            <a:r>
              <a:rPr lang="en-GB" sz="2000" dirty="0"/>
              <a:t> </a:t>
            </a:r>
            <a:r>
              <a:rPr lang="en-GB" sz="2000" dirty="0" err="1"/>
              <a:t>chỉnh</a:t>
            </a:r>
            <a:r>
              <a:rPr lang="en-GB" sz="2000" dirty="0"/>
              <a:t> </a:t>
            </a:r>
            <a:r>
              <a:rPr lang="en-GB" sz="2000" dirty="0" err="1"/>
              <a:t>vị</a:t>
            </a:r>
            <a:r>
              <a:rPr lang="en-GB" sz="2000" dirty="0"/>
              <a:t> </a:t>
            </a:r>
            <a:r>
              <a:rPr lang="en-GB" sz="2000" dirty="0" err="1"/>
              <a:t>trí</a:t>
            </a:r>
            <a:r>
              <a:rPr lang="en-GB" sz="2000" dirty="0"/>
              <a:t> </a:t>
            </a:r>
            <a:r>
              <a:rPr lang="en-GB" sz="2000" dirty="0" err="1"/>
              <a:t>trạm</a:t>
            </a:r>
            <a:r>
              <a:rPr lang="en-GB" sz="2000" dirty="0"/>
              <a:t> </a:t>
            </a:r>
            <a:r>
              <a:rPr lang="en-GB" sz="2000" dirty="0" err="1"/>
              <a:t>hoặc</a:t>
            </a:r>
            <a:r>
              <a:rPr lang="en-GB" sz="2000" dirty="0"/>
              <a:t> </a:t>
            </a:r>
            <a:r>
              <a:rPr lang="en-GB" sz="2000" dirty="0" err="1"/>
              <a:t>không</a:t>
            </a:r>
            <a:r>
              <a:rPr lang="en-GB" sz="2000" dirty="0"/>
              <a:t> </a:t>
            </a:r>
            <a:r>
              <a:rPr lang="en-GB" sz="2000" dirty="0" err="1"/>
              <a:t>được</a:t>
            </a:r>
            <a:r>
              <a:rPr lang="en-GB" sz="2000" dirty="0"/>
              <a:t> </a:t>
            </a:r>
            <a:r>
              <a:rPr lang="en-GB" sz="2000" dirty="0" err="1" smtClean="0"/>
              <a:t>tăng</a:t>
            </a:r>
            <a:r>
              <a:rPr lang="en-GB" sz="2000" dirty="0" smtClean="0"/>
              <a:t> </a:t>
            </a:r>
            <a:r>
              <a:rPr lang="en-GB" sz="2000" dirty="0" err="1"/>
              <a:t>mức</a:t>
            </a:r>
            <a:r>
              <a:rPr lang="en-GB" sz="2000" dirty="0"/>
              <a:t> </a:t>
            </a:r>
            <a:r>
              <a:rPr lang="en-GB" sz="2000" dirty="0" err="1"/>
              <a:t>giá</a:t>
            </a:r>
            <a:r>
              <a:rPr lang="en-GB" sz="2000" dirty="0"/>
              <a:t>, </a:t>
            </a:r>
            <a:r>
              <a:rPr lang="en-GB" sz="2000" dirty="0" err="1"/>
              <a:t>phí</a:t>
            </a:r>
            <a:r>
              <a:rPr lang="en-GB" sz="2000" dirty="0"/>
              <a:t> </a:t>
            </a:r>
            <a:r>
              <a:rPr lang="en-GB" sz="2000" dirty="0" err="1"/>
              <a:t>theo</a:t>
            </a:r>
            <a:r>
              <a:rPr lang="en-GB" sz="2000" dirty="0"/>
              <a:t> cam </a:t>
            </a:r>
            <a:r>
              <a:rPr lang="en-GB" sz="2000" dirty="0" err="1"/>
              <a:t>kết</a:t>
            </a:r>
            <a:endParaRPr lang="en-GB" sz="2000" dirty="0"/>
          </a:p>
          <a:p>
            <a:pPr lvl="0" algn="ctr"/>
            <a:r>
              <a:rPr lang="en-US" sz="2000" dirty="0"/>
              <a:t>(iii) </a:t>
            </a:r>
            <a:r>
              <a:rPr lang="en-US" sz="2000" dirty="0" err="1"/>
              <a:t>Lưu</a:t>
            </a:r>
            <a:r>
              <a:rPr lang="en-US" sz="2000" dirty="0"/>
              <a:t> </a:t>
            </a:r>
            <a:r>
              <a:rPr lang="en-US" sz="2000" dirty="0" err="1"/>
              <a:t>lượng</a:t>
            </a:r>
            <a:r>
              <a:rPr lang="en-US" sz="2000" dirty="0"/>
              <a:t> </a:t>
            </a:r>
            <a:r>
              <a:rPr lang="en-US" sz="2000" dirty="0" err="1"/>
              <a:t>giảm</a:t>
            </a:r>
            <a:endParaRPr lang="en-US" sz="2000" dirty="0"/>
          </a:p>
        </p:txBody>
      </p:sp>
      <p:grpSp>
        <p:nvGrpSpPr>
          <p:cNvPr id="38" name="Group 37">
            <a:extLst>
              <a:ext uri="{FF2B5EF4-FFF2-40B4-BE49-F238E27FC236}">
                <a16:creationId xmlns:a16="http://schemas.microsoft.com/office/drawing/2014/main" id="{BFF73719-C913-3A3B-B5E2-EF03363E7104}"/>
              </a:ext>
            </a:extLst>
          </p:cNvPr>
          <p:cNvGrpSpPr/>
          <p:nvPr/>
        </p:nvGrpSpPr>
        <p:grpSpPr>
          <a:xfrm>
            <a:off x="0" y="1202683"/>
            <a:ext cx="3350515" cy="3658814"/>
            <a:chOff x="332936" y="-569383"/>
            <a:chExt cx="3350515" cy="3658814"/>
          </a:xfrm>
        </p:grpSpPr>
        <p:sp>
          <p:nvSpPr>
            <p:cNvPr id="39" name="TextBox 38">
              <a:extLst>
                <a:ext uri="{FF2B5EF4-FFF2-40B4-BE49-F238E27FC236}">
                  <a16:creationId xmlns:a16="http://schemas.microsoft.com/office/drawing/2014/main" id="{9ED6BEE8-2FD5-DEF0-D172-EDAB95336664}"/>
                </a:ext>
              </a:extLst>
            </p:cNvPr>
            <p:cNvSpPr txBox="1"/>
            <p:nvPr/>
          </p:nvSpPr>
          <p:spPr>
            <a:xfrm>
              <a:off x="332936" y="2627766"/>
              <a:ext cx="2926080" cy="461665"/>
            </a:xfrm>
            <a:prstGeom prst="rect">
              <a:avLst/>
            </a:prstGeom>
            <a:noFill/>
          </p:spPr>
          <p:txBody>
            <a:bodyPr wrap="square" lIns="0" rIns="0" rtlCol="0" anchor="b">
              <a:spAutoFit/>
            </a:bodyPr>
            <a:lstStyle/>
            <a:p>
              <a:pPr algn="r"/>
              <a:endParaRPr lang="en-US" sz="2400" b="1" noProof="1"/>
            </a:p>
          </p:txBody>
        </p:sp>
        <p:sp>
          <p:nvSpPr>
            <p:cNvPr id="40" name="TextBox 39">
              <a:extLst>
                <a:ext uri="{FF2B5EF4-FFF2-40B4-BE49-F238E27FC236}">
                  <a16:creationId xmlns:a16="http://schemas.microsoft.com/office/drawing/2014/main" id="{9EA14F74-F42E-4A23-0B6B-F474E0F1112B}"/>
                </a:ext>
              </a:extLst>
            </p:cNvPr>
            <p:cNvSpPr txBox="1"/>
            <p:nvPr/>
          </p:nvSpPr>
          <p:spPr>
            <a:xfrm>
              <a:off x="757371" y="-569383"/>
              <a:ext cx="2926080" cy="1938992"/>
            </a:xfrm>
            <a:prstGeom prst="rect">
              <a:avLst/>
            </a:prstGeom>
          </p:spPr>
          <p:style>
            <a:lnRef idx="2">
              <a:schemeClr val="accent6"/>
            </a:lnRef>
            <a:fillRef idx="1">
              <a:schemeClr val="lt1"/>
            </a:fillRef>
            <a:effectRef idx="0">
              <a:schemeClr val="accent6"/>
            </a:effectRef>
            <a:fontRef idx="minor">
              <a:schemeClr val="dk1"/>
            </a:fontRef>
          </p:style>
          <p:txBody>
            <a:bodyPr wrap="square" lIns="0" rIns="0" rtlCol="0" anchor="t">
              <a:spAutoFit/>
            </a:bodyPr>
            <a:lstStyle/>
            <a:p>
              <a:pPr lvl="0" algn="just"/>
              <a:r>
                <a:rPr lang="en-US" sz="2000" dirty="0"/>
                <a:t>   - P</a:t>
              </a:r>
              <a:r>
                <a:rPr lang="vi-VN" sz="2000" dirty="0"/>
                <a:t>hát huy được hiệu quả đầu tư trong khai thác, vận hành công trình dự án</a:t>
              </a:r>
              <a:endParaRPr lang="en-US" sz="2000" dirty="0"/>
            </a:p>
            <a:p>
              <a:pPr lvl="0" algn="just"/>
              <a:endParaRPr lang="en-US" sz="2000" dirty="0"/>
            </a:p>
            <a:p>
              <a:pPr lvl="0" algn="just"/>
              <a:r>
                <a:rPr lang="en-US" sz="2000" dirty="0"/>
                <a:t>   - C</a:t>
              </a:r>
              <a:r>
                <a:rPr lang="vi-VN" sz="2000" dirty="0"/>
                <a:t>ải thiện môi trường đầu tư cho địa phương</a:t>
              </a:r>
              <a:endParaRPr lang="en-US" sz="2000" dirty="0"/>
            </a:p>
          </p:txBody>
        </p:sp>
      </p:grpSp>
      <p:sp>
        <p:nvSpPr>
          <p:cNvPr id="41" name="TextBox 40">
            <a:extLst>
              <a:ext uri="{FF2B5EF4-FFF2-40B4-BE49-F238E27FC236}">
                <a16:creationId xmlns:a16="http://schemas.microsoft.com/office/drawing/2014/main" id="{C805771A-8753-44F7-E728-BE5DC5184A8F}"/>
              </a:ext>
            </a:extLst>
          </p:cNvPr>
          <p:cNvSpPr txBox="1"/>
          <p:nvPr/>
        </p:nvSpPr>
        <p:spPr>
          <a:xfrm>
            <a:off x="8732293" y="4734368"/>
            <a:ext cx="3152627" cy="1631216"/>
          </a:xfrm>
          <a:prstGeom prst="rect">
            <a:avLst/>
          </a:prstGeom>
        </p:spPr>
        <p:style>
          <a:lnRef idx="2">
            <a:schemeClr val="accent1"/>
          </a:lnRef>
          <a:fillRef idx="1">
            <a:schemeClr val="lt1"/>
          </a:fillRef>
          <a:effectRef idx="0">
            <a:schemeClr val="accent1"/>
          </a:effectRef>
          <a:fontRef idx="minor">
            <a:schemeClr val="dk1"/>
          </a:fontRef>
        </p:style>
        <p:txBody>
          <a:bodyPr wrap="square" lIns="0" rIns="0" rtlCol="0" anchor="t">
            <a:spAutoFit/>
          </a:bodyPr>
          <a:lstStyle/>
          <a:p>
            <a:pPr lvl="0"/>
            <a:r>
              <a:rPr lang="nl-NL" sz="2000" dirty="0">
                <a:latin typeface="Times New Roman" panose="02020603050405020304" pitchFamily="18" charset="0"/>
                <a:ea typeface="Calibri" panose="020F0502020204030204" pitchFamily="34" charset="0"/>
              </a:rPr>
              <a:t>- </a:t>
            </a:r>
            <a:r>
              <a:rPr lang="nl-NL" sz="2000" dirty="0" smtClean="0">
                <a:latin typeface="Times New Roman" panose="02020603050405020304" pitchFamily="18" charset="0"/>
                <a:ea typeface="Calibri" panose="020F0502020204030204" pitchFamily="34" charset="0"/>
              </a:rPr>
              <a:t>Quy mô dự án lớn, cấu trúc phức tạp, nhiều rủi ro</a:t>
            </a:r>
          </a:p>
          <a:p>
            <a:pPr lvl="0"/>
            <a:r>
              <a:rPr lang="nl-NL" sz="2000" dirty="0" smtClean="0">
                <a:latin typeface="Times New Roman" panose="02020603050405020304" pitchFamily="18" charset="0"/>
                <a:ea typeface="Calibri" panose="020F0502020204030204" pitchFamily="34" charset="0"/>
              </a:rPr>
              <a:t>- C</a:t>
            </a:r>
            <a:r>
              <a:rPr lang="nl-NL" sz="2000" dirty="0" smtClean="0">
                <a:effectLst/>
                <a:latin typeface="Times New Roman" panose="02020603050405020304" pitchFamily="18" charset="0"/>
                <a:ea typeface="Calibri" panose="020F0502020204030204" pitchFamily="34" charset="0"/>
              </a:rPr>
              <a:t>hủ </a:t>
            </a:r>
            <a:r>
              <a:rPr lang="nl-NL" sz="2000" dirty="0">
                <a:effectLst/>
                <a:latin typeface="Times New Roman" panose="02020603050405020304" pitchFamily="18" charset="0"/>
                <a:ea typeface="Calibri" panose="020F0502020204030204" pitchFamily="34" charset="0"/>
              </a:rPr>
              <a:t>yếu do các NĐT trong nước thực hiện, chưa thu hút được nguồn</a:t>
            </a:r>
            <a:r>
              <a:rPr lang="vi-VN" sz="2000" dirty="0">
                <a:effectLst/>
                <a:latin typeface="Times New Roman" panose="02020603050405020304" pitchFamily="18" charset="0"/>
                <a:ea typeface="Calibri" panose="020F0502020204030204" pitchFamily="34" charset="0"/>
              </a:rPr>
              <a:t> vốn đa dạng khác</a:t>
            </a:r>
            <a:endParaRPr lang="en-US" sz="2000" dirty="0"/>
          </a:p>
        </p:txBody>
      </p:sp>
      <p:pic>
        <p:nvPicPr>
          <p:cNvPr id="43" name="Picture 42" descr="A road with a bridge and a sign&#10;&#10;Description automatically generated">
            <a:extLst>
              <a:ext uri="{FF2B5EF4-FFF2-40B4-BE49-F238E27FC236}">
                <a16:creationId xmlns:a16="http://schemas.microsoft.com/office/drawing/2014/main" id="{616DB699-8911-99BC-E4D6-FCF20C5AFEAF}"/>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5103811" y="4727677"/>
            <a:ext cx="3583347" cy="2058655"/>
          </a:xfrm>
          <a:prstGeom prst="rect">
            <a:avLst/>
          </a:prstGeom>
        </p:spPr>
      </p:pic>
    </p:spTree>
    <p:extLst>
      <p:ext uri="{BB962C8B-B14F-4D97-AF65-F5344CB8AC3E}">
        <p14:creationId xmlns:p14="http://schemas.microsoft.com/office/powerpoint/2010/main" val="406408510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05158" y="0"/>
            <a:ext cx="8064896" cy="9066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vi-VN" sz="2300" dirty="0">
              <a:solidFill>
                <a:schemeClr val="tx2">
                  <a:lumMod val="75000"/>
                </a:schemeClr>
              </a:solidFill>
              <a:latin typeface="Times New Roman" pitchFamily="18" charset="0"/>
              <a:cs typeface="Times New Roman" pitchFamily="18" charset="0"/>
            </a:endParaRPr>
          </a:p>
        </p:txBody>
      </p:sp>
      <p:sp>
        <p:nvSpPr>
          <p:cNvPr id="6" name="Title 1">
            <a:extLst>
              <a:ext uri="{FF2B5EF4-FFF2-40B4-BE49-F238E27FC236}">
                <a16:creationId xmlns:a16="http://schemas.microsoft.com/office/drawing/2014/main" id="{A0079B0E-A3B2-6AD2-5A13-BF77B9C4EE84}"/>
              </a:ext>
            </a:extLst>
          </p:cNvPr>
          <p:cNvSpPr txBox="1">
            <a:spLocks/>
          </p:cNvSpPr>
          <p:nvPr/>
        </p:nvSpPr>
        <p:spPr>
          <a:xfrm>
            <a:off x="1560888" y="256657"/>
            <a:ext cx="10421655" cy="59212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500" b="1" dirty="0" err="1" smtClean="0">
                <a:solidFill>
                  <a:schemeClr val="tx2">
                    <a:lumMod val="75000"/>
                  </a:schemeClr>
                </a:solidFill>
                <a:latin typeface="Times New Roman" pitchFamily="18" charset="0"/>
                <a:cs typeface="Times New Roman" pitchFamily="18" charset="0"/>
              </a:rPr>
              <a:t>Đánh</a:t>
            </a:r>
            <a:r>
              <a:rPr lang="en-GB" altLang="en-US" sz="2500" b="1" dirty="0" smtClean="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giá</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trình</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hình</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triển</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khai</a:t>
            </a:r>
            <a:r>
              <a:rPr lang="en-GB" altLang="en-US" sz="2500" b="1" dirty="0">
                <a:solidFill>
                  <a:schemeClr val="tx2">
                    <a:lumMod val="75000"/>
                  </a:schemeClr>
                </a:solidFill>
                <a:latin typeface="Times New Roman" pitchFamily="18" charset="0"/>
                <a:cs typeface="Times New Roman" pitchFamily="18" charset="0"/>
              </a:rPr>
              <a:t> PPP </a:t>
            </a:r>
            <a:r>
              <a:rPr lang="en-GB" altLang="en-US" sz="2500" b="1" dirty="0" err="1">
                <a:solidFill>
                  <a:schemeClr val="tx2">
                    <a:lumMod val="75000"/>
                  </a:schemeClr>
                </a:solidFill>
                <a:latin typeface="Times New Roman" pitchFamily="18" charset="0"/>
                <a:cs typeface="Times New Roman" pitchFamily="18" charset="0"/>
              </a:rPr>
              <a:t>theo</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các</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lĩnh</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vực</a:t>
            </a:r>
            <a:endParaRPr lang="en-US" altLang="en-US" sz="2500" b="1" dirty="0">
              <a:solidFill>
                <a:schemeClr val="tx2">
                  <a:lumMod val="75000"/>
                </a:schemeClr>
              </a:solidFill>
              <a:latin typeface="Times New Roman" pitchFamily="18" charset="0"/>
              <a:cs typeface="Times New Roman" pitchFamily="18" charset="0"/>
            </a:endParaRPr>
          </a:p>
        </p:txBody>
      </p:sp>
      <p:graphicFrame>
        <p:nvGraphicFramePr>
          <p:cNvPr id="7" name="Diagram 6">
            <a:extLst>
              <a:ext uri="{FF2B5EF4-FFF2-40B4-BE49-F238E27FC236}">
                <a16:creationId xmlns:a16="http://schemas.microsoft.com/office/drawing/2014/main" id="{698F5FB5-7D3E-21B3-CCA4-E4463B3C89DE}"/>
              </a:ext>
            </a:extLst>
          </p:cNvPr>
          <p:cNvGraphicFramePr/>
          <p:nvPr>
            <p:extLst>
              <p:ext uri="{D42A27DB-BD31-4B8C-83A1-F6EECF244321}">
                <p14:modId xmlns:p14="http://schemas.microsoft.com/office/powerpoint/2010/main" val="816270378"/>
              </p:ext>
            </p:extLst>
          </p:nvPr>
        </p:nvGraphicFramePr>
        <p:xfrm>
          <a:off x="327070" y="653326"/>
          <a:ext cx="11086224" cy="6031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FE33F06F-1BCE-D927-66D1-CC58A3E24FF8}"/>
              </a:ext>
            </a:extLst>
          </p:cNvPr>
          <p:cNvSpPr txBox="1">
            <a:spLocks/>
          </p:cNvSpPr>
          <p:nvPr/>
        </p:nvSpPr>
        <p:spPr>
          <a:xfrm>
            <a:off x="499760" y="163481"/>
            <a:ext cx="11353800" cy="739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3" name="TextBox 15">
            <a:extLst>
              <a:ext uri="{FF2B5EF4-FFF2-40B4-BE49-F238E27FC236}">
                <a16:creationId xmlns:a16="http://schemas.microsoft.com/office/drawing/2014/main" id="{DB2C3538-F040-F0EC-7935-C016B3C63C16}"/>
              </a:ext>
            </a:extLst>
          </p:cNvPr>
          <p:cNvSpPr txBox="1"/>
          <p:nvPr/>
        </p:nvSpPr>
        <p:spPr>
          <a:xfrm>
            <a:off x="4984358" y="5666425"/>
            <a:ext cx="1933135"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1">
                <a:solidFill>
                  <a:schemeClr val="bg1"/>
                </a:solidFill>
              </a:rPr>
              <a:t>Giao thông vậntải</a:t>
            </a:r>
          </a:p>
        </p:txBody>
      </p:sp>
      <p:pic>
        <p:nvPicPr>
          <p:cNvPr id="16" name="Graphic 21" descr="Lightbulb with solid fill">
            <a:extLst>
              <a:ext uri="{FF2B5EF4-FFF2-40B4-BE49-F238E27FC236}">
                <a16:creationId xmlns:a16="http://schemas.microsoft.com/office/drawing/2014/main" id="{5FCD0B20-4CBF-089B-7647-7D141CF6351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580923" y="2010472"/>
            <a:ext cx="323415" cy="323415"/>
          </a:xfrm>
          <a:prstGeom prst="rect">
            <a:avLst/>
          </a:prstGeom>
        </p:spPr>
      </p:pic>
      <p:sp>
        <p:nvSpPr>
          <p:cNvPr id="23" name="Title 1">
            <a:extLst>
              <a:ext uri="{FF2B5EF4-FFF2-40B4-BE49-F238E27FC236}">
                <a16:creationId xmlns:a16="http://schemas.microsoft.com/office/drawing/2014/main" id="{49596A18-7738-96DD-364F-6E416F154440}"/>
              </a:ext>
            </a:extLst>
          </p:cNvPr>
          <p:cNvSpPr txBox="1">
            <a:spLocks/>
          </p:cNvSpPr>
          <p:nvPr/>
        </p:nvSpPr>
        <p:spPr>
          <a:xfrm>
            <a:off x="499760" y="163481"/>
            <a:ext cx="10515600" cy="739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4" name="Freeform: Shape 23">
            <a:extLst>
              <a:ext uri="{FF2B5EF4-FFF2-40B4-BE49-F238E27FC236}">
                <a16:creationId xmlns:a16="http://schemas.microsoft.com/office/drawing/2014/main" id="{E7DF14D2-E419-021F-78AB-3FEB850F777A}"/>
              </a:ext>
            </a:extLst>
          </p:cNvPr>
          <p:cNvSpPr/>
          <p:nvPr/>
        </p:nvSpPr>
        <p:spPr>
          <a:xfrm>
            <a:off x="4540009" y="2301537"/>
            <a:ext cx="2687624" cy="2432831"/>
          </a:xfrm>
          <a:custGeom>
            <a:avLst/>
            <a:gdLst>
              <a:gd name="connsiteX0" fmla="*/ 553654 w 3255016"/>
              <a:gd name="connsiteY0" fmla="*/ 0 h 3255016"/>
              <a:gd name="connsiteX1" fmla="*/ 1485900 w 3255016"/>
              <a:gd name="connsiteY1" fmla="*/ 0 h 3255016"/>
              <a:gd name="connsiteX2" fmla="*/ 3255016 w 3255016"/>
              <a:gd name="connsiteY2" fmla="*/ 1769129 h 3255016"/>
              <a:gd name="connsiteX3" fmla="*/ 3255016 w 3255016"/>
              <a:gd name="connsiteY3" fmla="*/ 2701362 h 3255016"/>
              <a:gd name="connsiteX4" fmla="*/ 2701362 w 3255016"/>
              <a:gd name="connsiteY4" fmla="*/ 3255016 h 3255016"/>
              <a:gd name="connsiteX5" fmla="*/ 1779274 w 3255016"/>
              <a:gd name="connsiteY5" fmla="*/ 3255016 h 3255016"/>
              <a:gd name="connsiteX6" fmla="*/ 0 w 3255016"/>
              <a:gd name="connsiteY6" fmla="*/ 1474160 h 3255016"/>
              <a:gd name="connsiteX7" fmla="*/ 0 w 3255016"/>
              <a:gd name="connsiteY7" fmla="*/ 553654 h 3255016"/>
              <a:gd name="connsiteX8" fmla="*/ 553654 w 3255016"/>
              <a:gd name="connsiteY8" fmla="*/ 0 h 3255016"/>
              <a:gd name="connsiteX0" fmla="*/ 553654 w 3255016"/>
              <a:gd name="connsiteY0" fmla="*/ 0 h 3255016"/>
              <a:gd name="connsiteX1" fmla="*/ 1485900 w 3255016"/>
              <a:gd name="connsiteY1" fmla="*/ 0 h 3255016"/>
              <a:gd name="connsiteX2" fmla="*/ 2366672 w 3255016"/>
              <a:gd name="connsiteY2" fmla="*/ 887187 h 3255016"/>
              <a:gd name="connsiteX3" fmla="*/ 3255016 w 3255016"/>
              <a:gd name="connsiteY3" fmla="*/ 1769129 h 3255016"/>
              <a:gd name="connsiteX4" fmla="*/ 3255016 w 3255016"/>
              <a:gd name="connsiteY4" fmla="*/ 2701362 h 3255016"/>
              <a:gd name="connsiteX5" fmla="*/ 2701362 w 3255016"/>
              <a:gd name="connsiteY5" fmla="*/ 3255016 h 3255016"/>
              <a:gd name="connsiteX6" fmla="*/ 1779274 w 3255016"/>
              <a:gd name="connsiteY6" fmla="*/ 3255016 h 3255016"/>
              <a:gd name="connsiteX7" fmla="*/ 0 w 3255016"/>
              <a:gd name="connsiteY7" fmla="*/ 1474160 h 3255016"/>
              <a:gd name="connsiteX8" fmla="*/ 0 w 3255016"/>
              <a:gd name="connsiteY8" fmla="*/ 553654 h 3255016"/>
              <a:gd name="connsiteX9" fmla="*/ 553654 w 3255016"/>
              <a:gd name="connsiteY9" fmla="*/ 0 h 3255016"/>
              <a:gd name="connsiteX0" fmla="*/ 553654 w 3255016"/>
              <a:gd name="connsiteY0" fmla="*/ 0 h 3255016"/>
              <a:gd name="connsiteX1" fmla="*/ 1485900 w 3255016"/>
              <a:gd name="connsiteY1" fmla="*/ 0 h 3255016"/>
              <a:gd name="connsiteX2" fmla="*/ 2619591 w 3255016"/>
              <a:gd name="connsiteY2" fmla="*/ 744515 h 3255016"/>
              <a:gd name="connsiteX3" fmla="*/ 3255016 w 3255016"/>
              <a:gd name="connsiteY3" fmla="*/ 1769129 h 3255016"/>
              <a:gd name="connsiteX4" fmla="*/ 3255016 w 3255016"/>
              <a:gd name="connsiteY4" fmla="*/ 2701362 h 3255016"/>
              <a:gd name="connsiteX5" fmla="*/ 2701362 w 3255016"/>
              <a:gd name="connsiteY5" fmla="*/ 3255016 h 3255016"/>
              <a:gd name="connsiteX6" fmla="*/ 1779274 w 3255016"/>
              <a:gd name="connsiteY6" fmla="*/ 3255016 h 3255016"/>
              <a:gd name="connsiteX7" fmla="*/ 0 w 3255016"/>
              <a:gd name="connsiteY7" fmla="*/ 1474160 h 3255016"/>
              <a:gd name="connsiteX8" fmla="*/ 0 w 3255016"/>
              <a:gd name="connsiteY8" fmla="*/ 553654 h 3255016"/>
              <a:gd name="connsiteX9" fmla="*/ 553654 w 3255016"/>
              <a:gd name="connsiteY9" fmla="*/ 0 h 3255016"/>
              <a:gd name="connsiteX0" fmla="*/ 553654 w 3255016"/>
              <a:gd name="connsiteY0" fmla="*/ 0 h 3255016"/>
              <a:gd name="connsiteX1" fmla="*/ 1485900 w 3255016"/>
              <a:gd name="connsiteY1" fmla="*/ 0 h 3255016"/>
              <a:gd name="connsiteX2" fmla="*/ 2619591 w 3255016"/>
              <a:gd name="connsiteY2" fmla="*/ 744515 h 3255016"/>
              <a:gd name="connsiteX3" fmla="*/ 3255016 w 3255016"/>
              <a:gd name="connsiteY3" fmla="*/ 1769129 h 3255016"/>
              <a:gd name="connsiteX4" fmla="*/ 3255016 w 3255016"/>
              <a:gd name="connsiteY4" fmla="*/ 2701362 h 3255016"/>
              <a:gd name="connsiteX5" fmla="*/ 2701362 w 3255016"/>
              <a:gd name="connsiteY5" fmla="*/ 3255016 h 3255016"/>
              <a:gd name="connsiteX6" fmla="*/ 1779274 w 3255016"/>
              <a:gd name="connsiteY6" fmla="*/ 3255016 h 3255016"/>
              <a:gd name="connsiteX7" fmla="*/ 855642 w 3255016"/>
              <a:gd name="connsiteY7" fmla="*/ 2333366 h 3255016"/>
              <a:gd name="connsiteX8" fmla="*/ 0 w 3255016"/>
              <a:gd name="connsiteY8" fmla="*/ 1474160 h 3255016"/>
              <a:gd name="connsiteX9" fmla="*/ 0 w 3255016"/>
              <a:gd name="connsiteY9" fmla="*/ 553654 h 3255016"/>
              <a:gd name="connsiteX10" fmla="*/ 553654 w 3255016"/>
              <a:gd name="connsiteY10" fmla="*/ 0 h 3255016"/>
              <a:gd name="connsiteX0" fmla="*/ 553654 w 3255016"/>
              <a:gd name="connsiteY0" fmla="*/ 0 h 3255016"/>
              <a:gd name="connsiteX1" fmla="*/ 1485900 w 3255016"/>
              <a:gd name="connsiteY1" fmla="*/ 0 h 3255016"/>
              <a:gd name="connsiteX2" fmla="*/ 2619591 w 3255016"/>
              <a:gd name="connsiteY2" fmla="*/ 744515 h 3255016"/>
              <a:gd name="connsiteX3" fmla="*/ 3255016 w 3255016"/>
              <a:gd name="connsiteY3" fmla="*/ 1769129 h 3255016"/>
              <a:gd name="connsiteX4" fmla="*/ 3255016 w 3255016"/>
              <a:gd name="connsiteY4" fmla="*/ 2701362 h 3255016"/>
              <a:gd name="connsiteX5" fmla="*/ 2701362 w 3255016"/>
              <a:gd name="connsiteY5" fmla="*/ 3255016 h 3255016"/>
              <a:gd name="connsiteX6" fmla="*/ 1779274 w 3255016"/>
              <a:gd name="connsiteY6" fmla="*/ 3255016 h 3255016"/>
              <a:gd name="connsiteX7" fmla="*/ 505446 w 3255016"/>
              <a:gd name="connsiteY7" fmla="*/ 2560344 h 3255016"/>
              <a:gd name="connsiteX8" fmla="*/ 0 w 3255016"/>
              <a:gd name="connsiteY8" fmla="*/ 1474160 h 3255016"/>
              <a:gd name="connsiteX9" fmla="*/ 0 w 3255016"/>
              <a:gd name="connsiteY9" fmla="*/ 553654 h 3255016"/>
              <a:gd name="connsiteX10" fmla="*/ 553654 w 3255016"/>
              <a:gd name="connsiteY10" fmla="*/ 0 h 325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5016" h="3255016">
                <a:moveTo>
                  <a:pt x="553654" y="0"/>
                </a:moveTo>
                <a:lnTo>
                  <a:pt x="1485900" y="0"/>
                </a:lnTo>
                <a:lnTo>
                  <a:pt x="2619591" y="744515"/>
                </a:lnTo>
                <a:lnTo>
                  <a:pt x="3255016" y="1769129"/>
                </a:lnTo>
                <a:lnTo>
                  <a:pt x="3255016" y="2701362"/>
                </a:lnTo>
                <a:cubicBezTo>
                  <a:pt x="3255016" y="3007424"/>
                  <a:pt x="3007424" y="3255016"/>
                  <a:pt x="2701362" y="3255016"/>
                </a:cubicBezTo>
                <a:lnTo>
                  <a:pt x="1779274" y="3255016"/>
                </a:lnTo>
                <a:lnTo>
                  <a:pt x="505446" y="2560344"/>
                </a:lnTo>
                <a:lnTo>
                  <a:pt x="0" y="1474160"/>
                </a:lnTo>
                <a:lnTo>
                  <a:pt x="0" y="553654"/>
                </a:lnTo>
                <a:cubicBezTo>
                  <a:pt x="0" y="247592"/>
                  <a:pt x="247592" y="0"/>
                  <a:pt x="553654" y="0"/>
                </a:cubicBezTo>
                <a:close/>
              </a:path>
            </a:pathLst>
          </a:custGeom>
          <a:solidFill>
            <a:schemeClr val="tx2"/>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27" name="TextBox 26">
            <a:extLst>
              <a:ext uri="{FF2B5EF4-FFF2-40B4-BE49-F238E27FC236}">
                <a16:creationId xmlns:a16="http://schemas.microsoft.com/office/drawing/2014/main" id="{97DED7F4-57B1-29E4-429C-5F95B5A78341}"/>
              </a:ext>
            </a:extLst>
          </p:cNvPr>
          <p:cNvSpPr txBox="1"/>
          <p:nvPr/>
        </p:nvSpPr>
        <p:spPr>
          <a:xfrm>
            <a:off x="4693689" y="3240431"/>
            <a:ext cx="1939698" cy="369332"/>
          </a:xfrm>
          <a:prstGeom prst="rect">
            <a:avLst/>
          </a:prstGeom>
          <a:noFill/>
        </p:spPr>
        <p:txBody>
          <a:bodyPr wrap="square" lIns="0" rIns="0" rtlCol="0" anchor="b">
            <a:spAutoFit/>
          </a:bodyPr>
          <a:lstStyle/>
          <a:p>
            <a:pPr algn="ctr"/>
            <a:r>
              <a:rPr lang="en-US" b="1" noProof="1">
                <a:solidFill>
                  <a:schemeClr val="bg1"/>
                </a:solidFill>
              </a:rPr>
              <a:t>Năng lượng</a:t>
            </a:r>
          </a:p>
        </p:txBody>
      </p:sp>
      <p:sp>
        <p:nvSpPr>
          <p:cNvPr id="29" name="Shape">
            <a:extLst>
              <a:ext uri="{FF2B5EF4-FFF2-40B4-BE49-F238E27FC236}">
                <a16:creationId xmlns:a16="http://schemas.microsoft.com/office/drawing/2014/main" id="{0CC8BE7B-9DE9-31B2-9FD6-E417EE441651}"/>
              </a:ext>
            </a:extLst>
          </p:cNvPr>
          <p:cNvSpPr/>
          <p:nvPr/>
        </p:nvSpPr>
        <p:spPr>
          <a:xfrm>
            <a:off x="5757560" y="2297389"/>
            <a:ext cx="2744450" cy="2055558"/>
          </a:xfrm>
          <a:custGeom>
            <a:avLst/>
            <a:gdLst/>
            <a:ahLst/>
            <a:cxnLst>
              <a:cxn ang="0">
                <a:pos x="wd2" y="hd2"/>
              </a:cxn>
              <a:cxn ang="5400000">
                <a:pos x="wd2" y="hd2"/>
              </a:cxn>
              <a:cxn ang="10800000">
                <a:pos x="wd2" y="hd2"/>
              </a:cxn>
              <a:cxn ang="16200000">
                <a:pos x="wd2" y="hd2"/>
              </a:cxn>
            </a:cxnLst>
            <a:rect l="0" t="0" r="r" b="b"/>
            <a:pathLst>
              <a:path w="21600" h="21600" extrusionOk="0">
                <a:moveTo>
                  <a:pt x="21051" y="11506"/>
                </a:moveTo>
                <a:lnTo>
                  <a:pt x="19905" y="12960"/>
                </a:lnTo>
                <a:cubicBezTo>
                  <a:pt x="19780" y="13120"/>
                  <a:pt x="19581" y="13120"/>
                  <a:pt x="19462" y="12960"/>
                </a:cubicBezTo>
                <a:lnTo>
                  <a:pt x="11373" y="2689"/>
                </a:lnTo>
                <a:cubicBezTo>
                  <a:pt x="10016" y="967"/>
                  <a:pt x="8175" y="0"/>
                  <a:pt x="6256" y="0"/>
                </a:cubicBezTo>
                <a:lnTo>
                  <a:pt x="0" y="0"/>
                </a:lnTo>
                <a:lnTo>
                  <a:pt x="14841" y="18843"/>
                </a:lnTo>
                <a:cubicBezTo>
                  <a:pt x="14967" y="19003"/>
                  <a:pt x="14967" y="19255"/>
                  <a:pt x="14841" y="19406"/>
                </a:cubicBezTo>
                <a:lnTo>
                  <a:pt x="13650" y="20919"/>
                </a:lnTo>
                <a:cubicBezTo>
                  <a:pt x="13451" y="21171"/>
                  <a:pt x="13590" y="21600"/>
                  <a:pt x="13875" y="21600"/>
                </a:cubicBezTo>
                <a:lnTo>
                  <a:pt x="21600" y="21600"/>
                </a:lnTo>
                <a:lnTo>
                  <a:pt x="21600" y="11792"/>
                </a:lnTo>
                <a:cubicBezTo>
                  <a:pt x="21587" y="11439"/>
                  <a:pt x="21249" y="11254"/>
                  <a:pt x="21051" y="11506"/>
                </a:cubicBezTo>
                <a:close/>
              </a:path>
            </a:pathLst>
          </a:custGeom>
          <a:solidFill>
            <a:schemeClr val="accent5"/>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dirty="0"/>
          </a:p>
        </p:txBody>
      </p:sp>
      <p:sp>
        <p:nvSpPr>
          <p:cNvPr id="30" name="Shape">
            <a:extLst>
              <a:ext uri="{FF2B5EF4-FFF2-40B4-BE49-F238E27FC236}">
                <a16:creationId xmlns:a16="http://schemas.microsoft.com/office/drawing/2014/main" id="{FF0984DF-EA24-1394-BF33-A349F1F33655}"/>
              </a:ext>
            </a:extLst>
          </p:cNvPr>
          <p:cNvSpPr/>
          <p:nvPr/>
        </p:nvSpPr>
        <p:spPr>
          <a:xfrm>
            <a:off x="3364912" y="2716744"/>
            <a:ext cx="2667538" cy="2021381"/>
          </a:xfrm>
          <a:custGeom>
            <a:avLst/>
            <a:gdLst/>
            <a:ahLst/>
            <a:cxnLst>
              <a:cxn ang="0">
                <a:pos x="wd2" y="hd2"/>
              </a:cxn>
              <a:cxn ang="5400000">
                <a:pos x="wd2" y="hd2"/>
              </a:cxn>
              <a:cxn ang="10800000">
                <a:pos x="wd2" y="hd2"/>
              </a:cxn>
              <a:cxn ang="16200000">
                <a:pos x="wd2" y="hd2"/>
              </a:cxn>
            </a:cxnLst>
            <a:rect l="0" t="0" r="r" b="b"/>
            <a:pathLst>
              <a:path w="21600" h="21600" extrusionOk="0">
                <a:moveTo>
                  <a:pt x="6763" y="2757"/>
                </a:moveTo>
                <a:cubicBezTo>
                  <a:pt x="6637" y="2597"/>
                  <a:pt x="6637" y="2345"/>
                  <a:pt x="6763" y="2194"/>
                </a:cubicBezTo>
                <a:lnTo>
                  <a:pt x="7955" y="681"/>
                </a:lnTo>
                <a:cubicBezTo>
                  <a:pt x="8154" y="429"/>
                  <a:pt x="8015" y="0"/>
                  <a:pt x="7730" y="0"/>
                </a:cubicBezTo>
                <a:lnTo>
                  <a:pt x="0" y="0"/>
                </a:lnTo>
                <a:lnTo>
                  <a:pt x="0" y="9808"/>
                </a:lnTo>
                <a:cubicBezTo>
                  <a:pt x="0" y="10161"/>
                  <a:pt x="338" y="10346"/>
                  <a:pt x="537" y="10094"/>
                </a:cubicBezTo>
                <a:lnTo>
                  <a:pt x="1682" y="8640"/>
                </a:lnTo>
                <a:cubicBezTo>
                  <a:pt x="1808" y="8480"/>
                  <a:pt x="2007" y="8480"/>
                  <a:pt x="2126" y="8640"/>
                </a:cubicBezTo>
                <a:lnTo>
                  <a:pt x="10220" y="18911"/>
                </a:lnTo>
                <a:cubicBezTo>
                  <a:pt x="11578" y="20633"/>
                  <a:pt x="13420" y="21600"/>
                  <a:pt x="15341" y="21600"/>
                </a:cubicBezTo>
                <a:lnTo>
                  <a:pt x="21600" y="21600"/>
                </a:lnTo>
                <a:lnTo>
                  <a:pt x="6763" y="2757"/>
                </a:lnTo>
                <a:close/>
              </a:path>
            </a:pathLst>
          </a:custGeom>
          <a:solidFill>
            <a:schemeClr val="accent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pic>
        <p:nvPicPr>
          <p:cNvPr id="31" name="Graphic 10" descr="Bullseye with solid fill">
            <a:extLst>
              <a:ext uri="{FF2B5EF4-FFF2-40B4-BE49-F238E27FC236}">
                <a16:creationId xmlns:a16="http://schemas.microsoft.com/office/drawing/2014/main" id="{B58D16C9-A322-B30A-6CF5-7D39F680017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3336118" y="2676823"/>
            <a:ext cx="739056" cy="739056"/>
          </a:xfrm>
          <a:prstGeom prst="rect">
            <a:avLst/>
          </a:prstGeom>
          <a:effectLst>
            <a:outerShdw blurRad="50800" dist="38100" dir="2700000" algn="tl" rotWithShape="0">
              <a:prstClr val="black">
                <a:alpha val="40000"/>
              </a:prstClr>
            </a:outerShdw>
          </a:effectLst>
        </p:spPr>
      </p:pic>
      <p:pic>
        <p:nvPicPr>
          <p:cNvPr id="32" name="Graphic 13" descr="Stopwatch 75% with solid fill">
            <a:extLst>
              <a:ext uri="{FF2B5EF4-FFF2-40B4-BE49-F238E27FC236}">
                <a16:creationId xmlns:a16="http://schemas.microsoft.com/office/drawing/2014/main" id="{32E3EFBC-9331-1A7D-1395-0662C410EF1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7806470" y="3630111"/>
            <a:ext cx="739056" cy="739056"/>
          </a:xfrm>
          <a:prstGeom prst="rect">
            <a:avLst/>
          </a:prstGeom>
          <a:effectLst>
            <a:outerShdw blurRad="50800" dist="38100" dir="2700000" algn="tl" rotWithShape="0">
              <a:prstClr val="black">
                <a:alpha val="40000"/>
              </a:prstClr>
            </a:outerShdw>
          </a:effectLst>
        </p:spPr>
      </p:pic>
      <p:sp>
        <p:nvSpPr>
          <p:cNvPr id="33" name="TextBox 2">
            <a:extLst>
              <a:ext uri="{FF2B5EF4-FFF2-40B4-BE49-F238E27FC236}">
                <a16:creationId xmlns:a16="http://schemas.microsoft.com/office/drawing/2014/main" id="{B3B28ECA-7A48-CFF6-0969-C36641818F7F}"/>
              </a:ext>
            </a:extLst>
          </p:cNvPr>
          <p:cNvSpPr txBox="1"/>
          <p:nvPr/>
        </p:nvSpPr>
        <p:spPr>
          <a:xfrm rot="2890128">
            <a:off x="3773416" y="3894027"/>
            <a:ext cx="1995713" cy="3231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b="1" dirty="0" err="1"/>
              <a:t>Hiệu</a:t>
            </a:r>
            <a:r>
              <a:rPr lang="en-US" sz="1500" b="1" dirty="0"/>
              <a:t> </a:t>
            </a:r>
            <a:r>
              <a:rPr lang="en-US" sz="1500" b="1" dirty="0" err="1"/>
              <a:t>quả</a:t>
            </a:r>
            <a:endParaRPr lang="en-US" sz="1500" b="1" dirty="0"/>
          </a:p>
        </p:txBody>
      </p:sp>
      <p:sp>
        <p:nvSpPr>
          <p:cNvPr id="34" name="TextBox 16">
            <a:extLst>
              <a:ext uri="{FF2B5EF4-FFF2-40B4-BE49-F238E27FC236}">
                <a16:creationId xmlns:a16="http://schemas.microsoft.com/office/drawing/2014/main" id="{30B990F8-E6B9-1614-3AC0-173542B0EC2E}"/>
              </a:ext>
            </a:extLst>
          </p:cNvPr>
          <p:cNvSpPr txBox="1"/>
          <p:nvPr/>
        </p:nvSpPr>
        <p:spPr>
          <a:xfrm rot="2700000">
            <a:off x="6173866" y="3124449"/>
            <a:ext cx="2417012"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err="1">
                <a:solidFill>
                  <a:schemeClr val="bg1"/>
                </a:solidFill>
                <a:effectLst>
                  <a:outerShdw blurRad="38100" dist="38100" dir="2700000" algn="tl">
                    <a:srgbClr val="000000">
                      <a:alpha val="43137"/>
                    </a:srgbClr>
                  </a:outerShdw>
                </a:effectLst>
              </a:rPr>
              <a:t>Khó</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khăn</a:t>
            </a:r>
            <a:endParaRPr lang="en-US" sz="2000" b="1" dirty="0">
              <a:solidFill>
                <a:schemeClr val="bg1"/>
              </a:solidFill>
              <a:effectLst>
                <a:outerShdw blurRad="38100" dist="38100" dir="2700000" algn="tl">
                  <a:srgbClr val="000000">
                    <a:alpha val="43137"/>
                  </a:srgbClr>
                </a:outerShdw>
              </a:effectLst>
            </a:endParaRPr>
          </a:p>
        </p:txBody>
      </p:sp>
      <p:sp>
        <p:nvSpPr>
          <p:cNvPr id="37" name="TextBox 36">
            <a:extLst>
              <a:ext uri="{FF2B5EF4-FFF2-40B4-BE49-F238E27FC236}">
                <a16:creationId xmlns:a16="http://schemas.microsoft.com/office/drawing/2014/main" id="{9BD35FA6-7FEB-7782-00F0-DD320D477F8E}"/>
              </a:ext>
            </a:extLst>
          </p:cNvPr>
          <p:cNvSpPr txBox="1"/>
          <p:nvPr/>
        </p:nvSpPr>
        <p:spPr>
          <a:xfrm>
            <a:off x="8822102" y="4055609"/>
            <a:ext cx="3145835" cy="1323439"/>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t">
            <a:spAutoFit/>
          </a:bodyPr>
          <a:lstStyle/>
          <a:p>
            <a:pPr lvl="0" algn="ctr"/>
            <a:r>
              <a:rPr lang="en-GB" sz="2000" dirty="0" err="1"/>
              <a:t>Các</a:t>
            </a:r>
            <a:r>
              <a:rPr lang="en-GB" sz="2000" dirty="0"/>
              <a:t> </a:t>
            </a:r>
            <a:r>
              <a:rPr lang="en-GB" sz="2000" dirty="0" err="1"/>
              <a:t>dự</a:t>
            </a:r>
            <a:r>
              <a:rPr lang="en-GB" sz="2000" dirty="0"/>
              <a:t> </a:t>
            </a:r>
            <a:r>
              <a:rPr lang="en-GB" sz="2000" dirty="0" err="1"/>
              <a:t>án</a:t>
            </a:r>
            <a:r>
              <a:rPr lang="en-GB" sz="2000" dirty="0"/>
              <a:t> BOT </a:t>
            </a:r>
            <a:r>
              <a:rPr lang="en-GB" sz="2000" dirty="0" err="1"/>
              <a:t>điện</a:t>
            </a:r>
            <a:r>
              <a:rPr lang="en-GB" sz="2000" dirty="0"/>
              <a:t> </a:t>
            </a:r>
            <a:r>
              <a:rPr lang="en-GB" sz="2000" dirty="0" err="1"/>
              <a:t>áp</a:t>
            </a:r>
            <a:r>
              <a:rPr lang="en-GB" sz="2000" dirty="0"/>
              <a:t> </a:t>
            </a:r>
            <a:r>
              <a:rPr lang="en-GB" sz="2000" dirty="0" err="1"/>
              <a:t>dụng</a:t>
            </a:r>
            <a:r>
              <a:rPr lang="en-GB" sz="2000" dirty="0"/>
              <a:t> </a:t>
            </a:r>
            <a:r>
              <a:rPr lang="en-GB" sz="2000" dirty="0" err="1"/>
              <a:t>riêng</a:t>
            </a:r>
            <a:r>
              <a:rPr lang="en-GB" sz="2000" dirty="0"/>
              <a:t> </a:t>
            </a:r>
            <a:r>
              <a:rPr lang="en-GB" sz="2000" dirty="0" err="1"/>
              <a:t>quy</a:t>
            </a:r>
            <a:r>
              <a:rPr lang="en-GB" sz="2000" dirty="0"/>
              <a:t> </a:t>
            </a:r>
            <a:r>
              <a:rPr lang="en-GB" sz="2000" dirty="0" err="1"/>
              <a:t>trình</a:t>
            </a:r>
            <a:r>
              <a:rPr lang="en-GB" sz="2000" dirty="0"/>
              <a:t>, </a:t>
            </a:r>
            <a:r>
              <a:rPr lang="en-GB" sz="2000" dirty="0" err="1"/>
              <a:t>thủ</a:t>
            </a:r>
            <a:r>
              <a:rPr lang="en-GB" sz="2000" dirty="0"/>
              <a:t> </a:t>
            </a:r>
            <a:r>
              <a:rPr lang="en-GB" sz="2000" dirty="0" err="1"/>
              <a:t>tục</a:t>
            </a:r>
            <a:r>
              <a:rPr lang="en-GB" sz="2000" dirty="0"/>
              <a:t> </a:t>
            </a:r>
            <a:r>
              <a:rPr lang="en-GB" sz="2000" dirty="0" err="1"/>
              <a:t>phức</a:t>
            </a:r>
            <a:r>
              <a:rPr lang="en-GB" sz="2000" dirty="0"/>
              <a:t> </a:t>
            </a:r>
            <a:r>
              <a:rPr lang="en-GB" sz="2000" dirty="0" err="1"/>
              <a:t>tạp</a:t>
            </a:r>
            <a:r>
              <a:rPr lang="en-GB" sz="2000" dirty="0"/>
              <a:t> =&gt; </a:t>
            </a:r>
            <a:r>
              <a:rPr lang="en-GB" sz="2000" dirty="0" err="1"/>
              <a:t>việc</a:t>
            </a:r>
            <a:r>
              <a:rPr lang="en-GB" sz="2000" dirty="0"/>
              <a:t> </a:t>
            </a:r>
            <a:r>
              <a:rPr lang="en-GB" sz="2000" dirty="0" err="1"/>
              <a:t>chuyển</a:t>
            </a:r>
            <a:r>
              <a:rPr lang="en-GB" sz="2000" dirty="0"/>
              <a:t> </a:t>
            </a:r>
            <a:r>
              <a:rPr lang="en-GB" sz="2000" dirty="0" err="1"/>
              <a:t>tiếp</a:t>
            </a:r>
            <a:r>
              <a:rPr lang="en-GB" sz="2000" dirty="0"/>
              <a:t> </a:t>
            </a:r>
            <a:r>
              <a:rPr lang="en-GB" sz="2000" dirty="0" err="1"/>
              <a:t>theo</a:t>
            </a:r>
            <a:r>
              <a:rPr lang="en-GB" sz="2000" dirty="0"/>
              <a:t> </a:t>
            </a:r>
            <a:r>
              <a:rPr lang="en-GB" sz="2000" dirty="0" err="1"/>
              <a:t>luật</a:t>
            </a:r>
            <a:r>
              <a:rPr lang="en-GB" sz="2000" dirty="0"/>
              <a:t> PPP </a:t>
            </a:r>
            <a:r>
              <a:rPr lang="en-GB" sz="2000" dirty="0" err="1"/>
              <a:t>gặp</a:t>
            </a:r>
            <a:r>
              <a:rPr lang="en-GB" sz="2000" dirty="0"/>
              <a:t> </a:t>
            </a:r>
            <a:r>
              <a:rPr lang="en-GB" sz="2000" dirty="0" err="1"/>
              <a:t>nhiều</a:t>
            </a:r>
            <a:r>
              <a:rPr lang="en-GB" sz="2000" dirty="0"/>
              <a:t> </a:t>
            </a:r>
            <a:r>
              <a:rPr lang="en-GB" sz="2000" dirty="0" err="1"/>
              <a:t>khó</a:t>
            </a:r>
            <a:r>
              <a:rPr lang="en-GB" sz="2000" dirty="0"/>
              <a:t> </a:t>
            </a:r>
            <a:r>
              <a:rPr lang="en-GB" sz="2000" dirty="0" err="1"/>
              <a:t>khăn</a:t>
            </a:r>
            <a:r>
              <a:rPr lang="en-GB" sz="2000" dirty="0"/>
              <a:t>.</a:t>
            </a:r>
            <a:endParaRPr lang="en-US" sz="2000" dirty="0"/>
          </a:p>
        </p:txBody>
      </p:sp>
      <p:grpSp>
        <p:nvGrpSpPr>
          <p:cNvPr id="38" name="Group 37">
            <a:extLst>
              <a:ext uri="{FF2B5EF4-FFF2-40B4-BE49-F238E27FC236}">
                <a16:creationId xmlns:a16="http://schemas.microsoft.com/office/drawing/2014/main" id="{BFF73719-C913-3A3B-B5E2-EF03363E7104}"/>
              </a:ext>
            </a:extLst>
          </p:cNvPr>
          <p:cNvGrpSpPr/>
          <p:nvPr/>
        </p:nvGrpSpPr>
        <p:grpSpPr>
          <a:xfrm>
            <a:off x="0" y="1202683"/>
            <a:ext cx="3350515" cy="3658814"/>
            <a:chOff x="332936" y="-569383"/>
            <a:chExt cx="3350515" cy="3658814"/>
          </a:xfrm>
        </p:grpSpPr>
        <p:sp>
          <p:nvSpPr>
            <p:cNvPr id="39" name="TextBox 38">
              <a:extLst>
                <a:ext uri="{FF2B5EF4-FFF2-40B4-BE49-F238E27FC236}">
                  <a16:creationId xmlns:a16="http://schemas.microsoft.com/office/drawing/2014/main" id="{9ED6BEE8-2FD5-DEF0-D172-EDAB95336664}"/>
                </a:ext>
              </a:extLst>
            </p:cNvPr>
            <p:cNvSpPr txBox="1"/>
            <p:nvPr/>
          </p:nvSpPr>
          <p:spPr>
            <a:xfrm>
              <a:off x="332936" y="2627766"/>
              <a:ext cx="2926080" cy="461665"/>
            </a:xfrm>
            <a:prstGeom prst="rect">
              <a:avLst/>
            </a:prstGeom>
            <a:noFill/>
          </p:spPr>
          <p:txBody>
            <a:bodyPr wrap="square" lIns="0" rIns="0" rtlCol="0" anchor="b">
              <a:spAutoFit/>
            </a:bodyPr>
            <a:lstStyle/>
            <a:p>
              <a:pPr algn="r"/>
              <a:endParaRPr lang="en-US" sz="2400" b="1" noProof="1"/>
            </a:p>
          </p:txBody>
        </p:sp>
        <p:sp>
          <p:nvSpPr>
            <p:cNvPr id="40" name="TextBox 39">
              <a:extLst>
                <a:ext uri="{FF2B5EF4-FFF2-40B4-BE49-F238E27FC236}">
                  <a16:creationId xmlns:a16="http://schemas.microsoft.com/office/drawing/2014/main" id="{9EA14F74-F42E-4A23-0B6B-F474E0F1112B}"/>
                </a:ext>
              </a:extLst>
            </p:cNvPr>
            <p:cNvSpPr txBox="1"/>
            <p:nvPr/>
          </p:nvSpPr>
          <p:spPr>
            <a:xfrm>
              <a:off x="757371" y="-569383"/>
              <a:ext cx="2926080" cy="3170099"/>
            </a:xfrm>
            <a:prstGeom prst="rect">
              <a:avLst/>
            </a:prstGeom>
          </p:spPr>
          <p:style>
            <a:lnRef idx="2">
              <a:schemeClr val="accent6"/>
            </a:lnRef>
            <a:fillRef idx="1">
              <a:schemeClr val="lt1"/>
            </a:fillRef>
            <a:effectRef idx="0">
              <a:schemeClr val="accent6"/>
            </a:effectRef>
            <a:fontRef idx="minor">
              <a:schemeClr val="dk1"/>
            </a:fontRef>
          </p:style>
          <p:txBody>
            <a:bodyPr wrap="square" lIns="0" rIns="0" rtlCol="0" anchor="t">
              <a:spAutoFit/>
            </a:bodyPr>
            <a:lstStyle/>
            <a:p>
              <a:pPr lvl="0" algn="just"/>
              <a:r>
                <a:rPr lang="pt-BR" sz="2000" dirty="0">
                  <a:effectLst/>
                  <a:latin typeface="Times New Roman" panose="02020603050405020304" pitchFamily="18" charset="0"/>
                  <a:ea typeface="Calibri" panose="020F0502020204030204" pitchFamily="34" charset="0"/>
                </a:rPr>
                <a:t>- Chủ yếu là các dự án BOT nhiệt </a:t>
              </a:r>
              <a:r>
                <a:rPr lang="pt-BR" sz="2000" dirty="0" smtClean="0">
                  <a:effectLst/>
                  <a:latin typeface="Times New Roman" panose="02020603050405020304" pitchFamily="18" charset="0"/>
                  <a:ea typeface="Calibri" panose="020F0502020204030204" pitchFamily="34" charset="0"/>
                </a:rPr>
                <a:t>điện (than, khí)</a:t>
              </a:r>
              <a:endParaRPr lang="pt-BR" sz="2000" dirty="0">
                <a:effectLst/>
                <a:latin typeface="Times New Roman" panose="02020603050405020304" pitchFamily="18" charset="0"/>
                <a:ea typeface="Calibri" panose="020F0502020204030204" pitchFamily="34" charset="0"/>
              </a:endParaRPr>
            </a:p>
            <a:p>
              <a:pPr lvl="0" algn="just"/>
              <a:endParaRPr lang="pt-BR" sz="2000" dirty="0">
                <a:latin typeface="Times New Roman" panose="02020603050405020304" pitchFamily="18" charset="0"/>
                <a:ea typeface="Calibri" panose="020F0502020204030204" pitchFamily="34" charset="0"/>
              </a:endParaRPr>
            </a:p>
            <a:p>
              <a:pPr lvl="0" algn="just"/>
              <a:r>
                <a:rPr lang="en-US" sz="2000" dirty="0">
                  <a:effectLst/>
                  <a:latin typeface="Times New Roman" panose="02020603050405020304" pitchFamily="18" charset="0"/>
                  <a:ea typeface="Calibri" panose="020F0502020204030204" pitchFamily="34" charset="0"/>
                </a:rPr>
                <a:t>- G</a:t>
              </a:r>
              <a:r>
                <a:rPr lang="vi-VN" sz="2000" dirty="0">
                  <a:effectLst/>
                  <a:latin typeface="Times New Roman" panose="02020603050405020304" pitchFamily="18" charset="0"/>
                  <a:ea typeface="Calibri" panose="020F0502020204030204" pitchFamily="34" charset="0"/>
                </a:rPr>
                <a:t>óp phần thúc đẩy phát triển kinh tế - xã hội của địa phương, giải quyết nhu cầu việc làm</a:t>
              </a:r>
              <a:endParaRPr lang="en-US" sz="2000" dirty="0">
                <a:effectLst/>
                <a:latin typeface="Times New Roman" panose="02020603050405020304" pitchFamily="18" charset="0"/>
                <a:ea typeface="Calibri" panose="020F0502020204030204" pitchFamily="34" charset="0"/>
              </a:endParaRPr>
            </a:p>
            <a:p>
              <a:pPr lvl="0" algn="just"/>
              <a:r>
                <a:rPr lang="en-US" sz="2000" dirty="0">
                  <a:effectLst/>
                  <a:latin typeface="Times New Roman" panose="02020603050405020304" pitchFamily="18" charset="0"/>
                  <a:ea typeface="Calibri" panose="020F0502020204030204" pitchFamily="34" charset="0"/>
                </a:rPr>
                <a:t>- Đ</a:t>
              </a:r>
              <a:r>
                <a:rPr lang="vi-VN" sz="2000" dirty="0">
                  <a:effectLst/>
                  <a:latin typeface="Times New Roman" panose="02020603050405020304" pitchFamily="18" charset="0"/>
                  <a:ea typeface="Calibri" panose="020F0502020204030204" pitchFamily="34" charset="0"/>
                </a:rPr>
                <a:t>ảm bảo cung cấp điện cho hệ thống điện quốc gia</a:t>
              </a:r>
              <a:endParaRPr lang="pt-BR" sz="2000" dirty="0">
                <a:effectLst/>
                <a:latin typeface="Times New Roman" panose="02020603050405020304" pitchFamily="18" charset="0"/>
                <a:ea typeface="Calibri" panose="020F0502020204030204" pitchFamily="34" charset="0"/>
              </a:endParaRPr>
            </a:p>
            <a:p>
              <a:pPr lvl="0"/>
              <a:endParaRPr lang="en-US" sz="2000" dirty="0"/>
            </a:p>
          </p:txBody>
        </p:sp>
      </p:grpSp>
      <p:sp>
        <p:nvSpPr>
          <p:cNvPr id="9" name="TextBox 8">
            <a:extLst>
              <a:ext uri="{FF2B5EF4-FFF2-40B4-BE49-F238E27FC236}">
                <a16:creationId xmlns:a16="http://schemas.microsoft.com/office/drawing/2014/main" id="{6F32C121-FDB0-BFDE-5263-271C2DEDCD1A}"/>
              </a:ext>
            </a:extLst>
          </p:cNvPr>
          <p:cNvSpPr txBox="1"/>
          <p:nvPr/>
        </p:nvSpPr>
        <p:spPr>
          <a:xfrm>
            <a:off x="8534376" y="1410451"/>
            <a:ext cx="3145835" cy="1631216"/>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t">
            <a:spAutoFit/>
          </a:bodyPr>
          <a:lstStyle/>
          <a:p>
            <a:pPr algn="ctr"/>
            <a:r>
              <a:rPr lang="en-GB" sz="2000" dirty="0"/>
              <a:t>- </a:t>
            </a:r>
            <a:r>
              <a:rPr lang="en-GB" sz="2000" dirty="0" err="1"/>
              <a:t>Khó</a:t>
            </a:r>
            <a:r>
              <a:rPr lang="en-GB" sz="2000" dirty="0"/>
              <a:t> </a:t>
            </a:r>
            <a:r>
              <a:rPr lang="en-GB" sz="2000" dirty="0" err="1"/>
              <a:t>khăn</a:t>
            </a:r>
            <a:r>
              <a:rPr lang="en-GB" sz="2000" dirty="0"/>
              <a:t> </a:t>
            </a:r>
            <a:r>
              <a:rPr lang="en-GB" sz="2000" dirty="0" err="1"/>
              <a:t>trong</a:t>
            </a:r>
            <a:r>
              <a:rPr lang="en-GB" sz="2000" dirty="0"/>
              <a:t> </a:t>
            </a:r>
            <a:r>
              <a:rPr lang="en-GB" sz="2000" dirty="0" err="1"/>
              <a:t>xử</a:t>
            </a:r>
            <a:r>
              <a:rPr lang="en-GB" sz="2000" dirty="0"/>
              <a:t> </a:t>
            </a:r>
            <a:r>
              <a:rPr lang="en-GB" sz="2000" dirty="0" err="1"/>
              <a:t>lý</a:t>
            </a:r>
            <a:r>
              <a:rPr lang="en-GB" sz="2000" dirty="0"/>
              <a:t>, </a:t>
            </a:r>
            <a:r>
              <a:rPr lang="en-GB" sz="2000" dirty="0" err="1"/>
              <a:t>chuyển</a:t>
            </a:r>
            <a:r>
              <a:rPr lang="en-GB" sz="2000" dirty="0"/>
              <a:t> </a:t>
            </a:r>
            <a:r>
              <a:rPr lang="en-GB" sz="2000" dirty="0" err="1"/>
              <a:t>giao</a:t>
            </a:r>
            <a:r>
              <a:rPr lang="en-GB" sz="2000" dirty="0"/>
              <a:t> </a:t>
            </a:r>
            <a:r>
              <a:rPr lang="en-GB" sz="2000" dirty="0" err="1"/>
              <a:t>tài</a:t>
            </a:r>
            <a:r>
              <a:rPr lang="en-GB" sz="2000" dirty="0"/>
              <a:t> </a:t>
            </a:r>
            <a:r>
              <a:rPr lang="en-GB" sz="2000" dirty="0" err="1"/>
              <a:t>sản</a:t>
            </a:r>
            <a:r>
              <a:rPr lang="en-GB" sz="2000" dirty="0"/>
              <a:t> </a:t>
            </a:r>
          </a:p>
          <a:p>
            <a:pPr algn="ctr"/>
            <a:r>
              <a:rPr lang="en-GB" sz="2000" dirty="0"/>
              <a:t>- </a:t>
            </a:r>
            <a:r>
              <a:rPr lang="en-GB" sz="2000" dirty="0" err="1"/>
              <a:t>Thực</a:t>
            </a:r>
            <a:r>
              <a:rPr lang="en-GB" sz="2000" dirty="0"/>
              <a:t> </a:t>
            </a:r>
            <a:r>
              <a:rPr lang="en-GB" sz="2000" dirty="0" err="1"/>
              <a:t>hiện</a:t>
            </a:r>
            <a:r>
              <a:rPr lang="en-GB" sz="2000" dirty="0"/>
              <a:t> </a:t>
            </a:r>
            <a:r>
              <a:rPr lang="en-GB" sz="2000" dirty="0" err="1"/>
              <a:t>chuyển</a:t>
            </a:r>
            <a:r>
              <a:rPr lang="en-GB" sz="2000" dirty="0"/>
              <a:t> </a:t>
            </a:r>
            <a:r>
              <a:rPr lang="en-GB" sz="2000" dirty="0" err="1"/>
              <a:t>tiếp</a:t>
            </a:r>
            <a:r>
              <a:rPr lang="en-GB" sz="2000" dirty="0"/>
              <a:t> </a:t>
            </a:r>
            <a:r>
              <a:rPr lang="en-GB" sz="2000" dirty="0" err="1"/>
              <a:t>đối</a:t>
            </a:r>
            <a:r>
              <a:rPr lang="en-GB" sz="2000" dirty="0"/>
              <a:t> </a:t>
            </a:r>
            <a:r>
              <a:rPr lang="en-GB" sz="2000" dirty="0" err="1"/>
              <a:t>với</a:t>
            </a:r>
            <a:r>
              <a:rPr lang="en-GB" sz="2000" dirty="0"/>
              <a:t> </a:t>
            </a:r>
            <a:r>
              <a:rPr lang="en-GB" sz="2000" dirty="0" err="1"/>
              <a:t>các</a:t>
            </a:r>
            <a:r>
              <a:rPr lang="en-GB" sz="2000" dirty="0"/>
              <a:t> </a:t>
            </a:r>
            <a:r>
              <a:rPr lang="en-GB" sz="2000" dirty="0" err="1"/>
              <a:t>dự</a:t>
            </a:r>
            <a:r>
              <a:rPr lang="en-GB" sz="2000" dirty="0"/>
              <a:t> </a:t>
            </a:r>
            <a:r>
              <a:rPr lang="en-GB" sz="2000" dirty="0" err="1"/>
              <a:t>án</a:t>
            </a:r>
            <a:r>
              <a:rPr lang="en-GB" sz="2000" dirty="0"/>
              <a:t> </a:t>
            </a:r>
            <a:r>
              <a:rPr lang="en-GB" sz="2000" dirty="0" err="1"/>
              <a:t>chưa</a:t>
            </a:r>
            <a:r>
              <a:rPr lang="en-GB" sz="2000" dirty="0"/>
              <a:t> </a:t>
            </a:r>
            <a:r>
              <a:rPr lang="en-GB" sz="2000" dirty="0" err="1"/>
              <a:t>ký</a:t>
            </a:r>
            <a:r>
              <a:rPr lang="en-GB" sz="2000" dirty="0"/>
              <a:t> </a:t>
            </a:r>
            <a:r>
              <a:rPr lang="en-GB" sz="2000" dirty="0" err="1"/>
              <a:t>hợp</a:t>
            </a:r>
            <a:r>
              <a:rPr lang="en-GB" sz="2000" dirty="0"/>
              <a:t> </a:t>
            </a:r>
            <a:r>
              <a:rPr lang="en-GB" sz="2000" dirty="0" err="1"/>
              <a:t>đồng</a:t>
            </a:r>
            <a:r>
              <a:rPr lang="en-GB" sz="2000" dirty="0"/>
              <a:t> </a:t>
            </a:r>
            <a:endParaRPr lang="en-US" sz="2000" dirty="0"/>
          </a:p>
        </p:txBody>
      </p:sp>
    </p:spTree>
    <p:extLst>
      <p:ext uri="{BB962C8B-B14F-4D97-AF65-F5344CB8AC3E}">
        <p14:creationId xmlns:p14="http://schemas.microsoft.com/office/powerpoint/2010/main" val="266034230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05158" y="0"/>
            <a:ext cx="8064896" cy="9066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vi-VN" sz="2300" dirty="0">
              <a:cs typeface="Times New Roman" pitchFamily="18" charset="0"/>
            </a:endParaRPr>
          </a:p>
        </p:txBody>
      </p:sp>
      <p:sp>
        <p:nvSpPr>
          <p:cNvPr id="6" name="Title 1">
            <a:extLst>
              <a:ext uri="{FF2B5EF4-FFF2-40B4-BE49-F238E27FC236}">
                <a16:creationId xmlns:a16="http://schemas.microsoft.com/office/drawing/2014/main" id="{A0079B0E-A3B2-6AD2-5A13-BF77B9C4EE84}"/>
              </a:ext>
            </a:extLst>
          </p:cNvPr>
          <p:cNvSpPr txBox="1">
            <a:spLocks/>
          </p:cNvSpPr>
          <p:nvPr/>
        </p:nvSpPr>
        <p:spPr>
          <a:xfrm>
            <a:off x="1560888" y="256657"/>
            <a:ext cx="10421655" cy="59212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500" b="1" dirty="0" err="1" smtClean="0">
                <a:cs typeface="Times New Roman" pitchFamily="18" charset="0"/>
              </a:rPr>
              <a:t>Đánh</a:t>
            </a:r>
            <a:r>
              <a:rPr lang="en-GB" altLang="en-US" sz="2500" b="1" dirty="0" smtClean="0">
                <a:cs typeface="Times New Roman" pitchFamily="18" charset="0"/>
              </a:rPr>
              <a:t> </a:t>
            </a:r>
            <a:r>
              <a:rPr lang="en-GB" altLang="en-US" sz="2500" b="1" dirty="0" err="1">
                <a:cs typeface="Times New Roman" pitchFamily="18" charset="0"/>
              </a:rPr>
              <a:t>giá</a:t>
            </a:r>
            <a:r>
              <a:rPr lang="en-GB" altLang="en-US" sz="2500" b="1" dirty="0">
                <a:cs typeface="Times New Roman" pitchFamily="18" charset="0"/>
              </a:rPr>
              <a:t> </a:t>
            </a:r>
            <a:r>
              <a:rPr lang="en-GB" altLang="en-US" sz="2500" b="1" dirty="0" err="1">
                <a:cs typeface="Times New Roman" pitchFamily="18" charset="0"/>
              </a:rPr>
              <a:t>trình</a:t>
            </a:r>
            <a:r>
              <a:rPr lang="en-GB" altLang="en-US" sz="2500" b="1" dirty="0">
                <a:cs typeface="Times New Roman" pitchFamily="18" charset="0"/>
              </a:rPr>
              <a:t> </a:t>
            </a:r>
            <a:r>
              <a:rPr lang="en-GB" altLang="en-US" sz="2500" b="1" dirty="0" err="1">
                <a:cs typeface="Times New Roman" pitchFamily="18" charset="0"/>
              </a:rPr>
              <a:t>hình</a:t>
            </a:r>
            <a:r>
              <a:rPr lang="en-GB" altLang="en-US" sz="2500" b="1" dirty="0">
                <a:cs typeface="Times New Roman" pitchFamily="18" charset="0"/>
              </a:rPr>
              <a:t> </a:t>
            </a:r>
            <a:r>
              <a:rPr lang="en-GB" altLang="en-US" sz="2500" b="1" dirty="0" err="1">
                <a:cs typeface="Times New Roman" pitchFamily="18" charset="0"/>
              </a:rPr>
              <a:t>triển</a:t>
            </a:r>
            <a:r>
              <a:rPr lang="en-GB" altLang="en-US" sz="2500" b="1" dirty="0">
                <a:cs typeface="Times New Roman" pitchFamily="18" charset="0"/>
              </a:rPr>
              <a:t> </a:t>
            </a:r>
            <a:r>
              <a:rPr lang="en-GB" altLang="en-US" sz="2500" b="1" dirty="0" err="1">
                <a:cs typeface="Times New Roman" pitchFamily="18" charset="0"/>
              </a:rPr>
              <a:t>khai</a:t>
            </a:r>
            <a:r>
              <a:rPr lang="en-GB" altLang="en-US" sz="2500" b="1" dirty="0">
                <a:cs typeface="Times New Roman" pitchFamily="18" charset="0"/>
              </a:rPr>
              <a:t> PPP </a:t>
            </a:r>
            <a:r>
              <a:rPr lang="en-GB" altLang="en-US" sz="2500" b="1" dirty="0" err="1">
                <a:cs typeface="Times New Roman" pitchFamily="18" charset="0"/>
              </a:rPr>
              <a:t>theo</a:t>
            </a:r>
            <a:r>
              <a:rPr lang="en-GB" altLang="en-US" sz="2500" b="1" dirty="0">
                <a:cs typeface="Times New Roman" pitchFamily="18" charset="0"/>
              </a:rPr>
              <a:t> </a:t>
            </a:r>
            <a:r>
              <a:rPr lang="en-GB" altLang="en-US" sz="2500" b="1" dirty="0" err="1">
                <a:cs typeface="Times New Roman" pitchFamily="18" charset="0"/>
              </a:rPr>
              <a:t>các</a:t>
            </a:r>
            <a:r>
              <a:rPr lang="en-GB" altLang="en-US" sz="2500" b="1" dirty="0">
                <a:cs typeface="Times New Roman" pitchFamily="18" charset="0"/>
              </a:rPr>
              <a:t> </a:t>
            </a:r>
            <a:r>
              <a:rPr lang="en-GB" altLang="en-US" sz="2500" b="1" dirty="0" err="1">
                <a:cs typeface="Times New Roman" pitchFamily="18" charset="0"/>
              </a:rPr>
              <a:t>lĩnh</a:t>
            </a:r>
            <a:r>
              <a:rPr lang="en-GB" altLang="en-US" sz="2500" b="1" dirty="0">
                <a:cs typeface="Times New Roman" pitchFamily="18" charset="0"/>
              </a:rPr>
              <a:t> </a:t>
            </a:r>
            <a:r>
              <a:rPr lang="en-GB" altLang="en-US" sz="2500" b="1" dirty="0" err="1">
                <a:cs typeface="Times New Roman" pitchFamily="18" charset="0"/>
              </a:rPr>
              <a:t>vực</a:t>
            </a:r>
            <a:endParaRPr lang="en-US" altLang="en-US" sz="2500" b="1" dirty="0">
              <a:cs typeface="Times New Roman" pitchFamily="18" charset="0"/>
            </a:endParaRPr>
          </a:p>
        </p:txBody>
      </p:sp>
      <p:sp>
        <p:nvSpPr>
          <p:cNvPr id="4" name="Title 1">
            <a:extLst>
              <a:ext uri="{FF2B5EF4-FFF2-40B4-BE49-F238E27FC236}">
                <a16:creationId xmlns:a16="http://schemas.microsoft.com/office/drawing/2014/main" id="{FE33F06F-1BCE-D927-66D1-CC58A3E24FF8}"/>
              </a:ext>
            </a:extLst>
          </p:cNvPr>
          <p:cNvSpPr txBox="1">
            <a:spLocks/>
          </p:cNvSpPr>
          <p:nvPr/>
        </p:nvSpPr>
        <p:spPr>
          <a:xfrm>
            <a:off x="499760" y="163481"/>
            <a:ext cx="11353800" cy="739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16" name="Graphic 21" descr="Lightbulb with solid fill">
            <a:extLst>
              <a:ext uri="{FF2B5EF4-FFF2-40B4-BE49-F238E27FC236}">
                <a16:creationId xmlns:a16="http://schemas.microsoft.com/office/drawing/2014/main" id="{5FCD0B20-4CBF-089B-7647-7D141CF6351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580923" y="2010472"/>
            <a:ext cx="323415" cy="323415"/>
          </a:xfrm>
          <a:prstGeom prst="rect">
            <a:avLst/>
          </a:prstGeom>
        </p:spPr>
      </p:pic>
      <p:sp>
        <p:nvSpPr>
          <p:cNvPr id="23" name="Title 1">
            <a:extLst>
              <a:ext uri="{FF2B5EF4-FFF2-40B4-BE49-F238E27FC236}">
                <a16:creationId xmlns:a16="http://schemas.microsoft.com/office/drawing/2014/main" id="{49596A18-7738-96DD-364F-6E416F154440}"/>
              </a:ext>
            </a:extLst>
          </p:cNvPr>
          <p:cNvSpPr txBox="1">
            <a:spLocks/>
          </p:cNvSpPr>
          <p:nvPr/>
        </p:nvSpPr>
        <p:spPr>
          <a:xfrm>
            <a:off x="499760" y="163481"/>
            <a:ext cx="10515600" cy="739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5" name="Title 1">
            <a:extLst>
              <a:ext uri="{FF2B5EF4-FFF2-40B4-BE49-F238E27FC236}">
                <a16:creationId xmlns:a16="http://schemas.microsoft.com/office/drawing/2014/main" id="{6AD5780C-19B0-1F09-B0CB-B181E83B5995}"/>
              </a:ext>
            </a:extLst>
          </p:cNvPr>
          <p:cNvSpPr txBox="1">
            <a:spLocks/>
          </p:cNvSpPr>
          <p:nvPr/>
        </p:nvSpPr>
        <p:spPr>
          <a:xfrm>
            <a:off x="838200" y="163481"/>
            <a:ext cx="10515600" cy="739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2" name="TextBox 11">
            <a:extLst>
              <a:ext uri="{FF2B5EF4-FFF2-40B4-BE49-F238E27FC236}">
                <a16:creationId xmlns:a16="http://schemas.microsoft.com/office/drawing/2014/main" id="{95AEDCEF-B673-9AD9-C960-9BB3885FCF99}"/>
              </a:ext>
            </a:extLst>
          </p:cNvPr>
          <p:cNvSpPr txBox="1"/>
          <p:nvPr/>
        </p:nvSpPr>
        <p:spPr>
          <a:xfrm>
            <a:off x="242398" y="1321876"/>
            <a:ext cx="4139157" cy="1200329"/>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latin typeface="+mj-lt"/>
              </a:rPr>
              <a:t>N</a:t>
            </a:r>
            <a:r>
              <a:rPr kumimoji="0" lang="vi-VN" b="0" i="0" u="none" strike="noStrike" kern="1200" cap="none" spc="0" normalizeH="0" baseline="0" noProof="0" dirty="0">
                <a:ln>
                  <a:noFill/>
                </a:ln>
                <a:effectLst/>
                <a:uLnTx/>
                <a:uFillTx/>
                <a:latin typeface="+mj-lt"/>
                <a:ea typeface="+mn-ea"/>
                <a:cs typeface="+mn-cs"/>
              </a:rPr>
              <a:t>hu cầu thu hút vốn đầu tư rất tiềm năng, đang được </a:t>
            </a:r>
            <a:r>
              <a:rPr kumimoji="0" lang="en-US" b="0" i="0" u="none" strike="noStrike" kern="1200" cap="none" spc="0" normalizeH="0" baseline="0" noProof="0" dirty="0">
                <a:ln>
                  <a:noFill/>
                </a:ln>
                <a:effectLst/>
                <a:uLnTx/>
                <a:uFillTx/>
                <a:latin typeface="+mj-lt"/>
                <a:ea typeface="+mn-ea"/>
                <a:cs typeface="+mn-cs"/>
              </a:rPr>
              <a:t>NĐT </a:t>
            </a:r>
            <a:r>
              <a:rPr kumimoji="0" lang="vi-VN" b="0" i="0" u="none" strike="noStrike" kern="1200" cap="none" spc="0" normalizeH="0" baseline="0" noProof="0" dirty="0">
                <a:ln>
                  <a:noFill/>
                </a:ln>
                <a:effectLst/>
                <a:uLnTx/>
                <a:uFillTx/>
                <a:latin typeface="+mj-lt"/>
                <a:ea typeface="+mn-ea"/>
                <a:cs typeface="+mn-cs"/>
              </a:rPr>
              <a:t>quan tâm, nhưng chưa được các Bộ quản lý ngành, địa phương xúc tiến triển khai. </a:t>
            </a:r>
            <a:endParaRPr kumimoji="0" lang="en-US" b="0" i="0" u="none" strike="noStrike" kern="1200" cap="none" spc="0" normalizeH="0" baseline="0" noProof="0" dirty="0">
              <a:ln>
                <a:noFill/>
              </a:ln>
              <a:effectLst/>
              <a:uLnTx/>
              <a:uFillTx/>
              <a:latin typeface="+mj-lt"/>
              <a:ea typeface="+mn-ea"/>
              <a:cs typeface="+mn-cs"/>
            </a:endParaRPr>
          </a:p>
        </p:txBody>
      </p:sp>
      <p:sp>
        <p:nvSpPr>
          <p:cNvPr id="19" name="TextBox 18">
            <a:extLst>
              <a:ext uri="{FF2B5EF4-FFF2-40B4-BE49-F238E27FC236}">
                <a16:creationId xmlns:a16="http://schemas.microsoft.com/office/drawing/2014/main" id="{6A81F069-3A69-5390-652B-9B7D868735C2}"/>
              </a:ext>
            </a:extLst>
          </p:cNvPr>
          <p:cNvSpPr txBox="1"/>
          <p:nvPr/>
        </p:nvSpPr>
        <p:spPr>
          <a:xfrm>
            <a:off x="7776416" y="2594125"/>
            <a:ext cx="4008810" cy="156966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effectLst/>
                <a:uLnTx/>
                <a:uFillTx/>
                <a:latin typeface="+mj-lt"/>
                <a:ea typeface="+mn-ea"/>
                <a:cs typeface="+mn-cs"/>
              </a:rPr>
              <a:t>Trước</a:t>
            </a:r>
            <a:r>
              <a:rPr kumimoji="0" lang="en-US" sz="2400" b="1" i="0" u="none" strike="noStrike" kern="1200" cap="none" spc="0" normalizeH="0" baseline="0" noProof="0" dirty="0">
                <a:ln>
                  <a:noFill/>
                </a:ln>
                <a:effectLst/>
                <a:uLnTx/>
                <a:uFillTx/>
                <a:latin typeface="+mj-lt"/>
                <a:ea typeface="+mn-ea"/>
                <a:cs typeface="+mn-cs"/>
              </a:rPr>
              <a:t> </a:t>
            </a:r>
            <a:r>
              <a:rPr kumimoji="0" lang="en-US" sz="2400" b="1" i="0" u="none" strike="noStrike" kern="1200" cap="none" spc="0" normalizeH="0" baseline="0" noProof="0" dirty="0" err="1">
                <a:ln>
                  <a:noFill/>
                </a:ln>
                <a:effectLst/>
                <a:uLnTx/>
                <a:uFillTx/>
                <a:latin typeface="+mj-lt"/>
                <a:ea typeface="+mn-ea"/>
                <a:cs typeface="+mn-cs"/>
              </a:rPr>
              <a:t>khi</a:t>
            </a:r>
            <a:r>
              <a:rPr kumimoji="0" lang="en-US" sz="2400" b="1" i="0" u="none" strike="noStrike" kern="1200" cap="none" spc="0" normalizeH="0" baseline="0" noProof="0" dirty="0">
                <a:ln>
                  <a:noFill/>
                </a:ln>
                <a:effectLst/>
                <a:uLnTx/>
                <a:uFillTx/>
                <a:latin typeface="+mj-lt"/>
                <a:ea typeface="+mn-ea"/>
                <a:cs typeface="+mn-cs"/>
              </a:rPr>
              <a:t> </a:t>
            </a:r>
            <a:r>
              <a:rPr kumimoji="0" lang="en-US" sz="2400" b="1" i="0" u="none" strike="noStrike" kern="1200" cap="none" spc="0" normalizeH="0" baseline="0" noProof="0" dirty="0" err="1">
                <a:ln>
                  <a:noFill/>
                </a:ln>
                <a:effectLst/>
                <a:uLnTx/>
                <a:uFillTx/>
                <a:latin typeface="+mj-lt"/>
                <a:ea typeface="+mn-ea"/>
                <a:cs typeface="+mn-cs"/>
              </a:rPr>
              <a:t>Luật</a:t>
            </a:r>
            <a:r>
              <a:rPr kumimoji="0" lang="en-US" sz="2400" b="1" i="0" u="none" strike="noStrike" kern="1200" cap="none" spc="0" normalizeH="0" baseline="0" noProof="0" dirty="0">
                <a:ln>
                  <a:noFill/>
                </a:ln>
                <a:effectLst/>
                <a:uLnTx/>
                <a:uFillTx/>
                <a:latin typeface="+mj-lt"/>
                <a:ea typeface="+mn-ea"/>
                <a:cs typeface="+mn-cs"/>
              </a:rPr>
              <a:t> PPP </a:t>
            </a:r>
            <a:r>
              <a:rPr kumimoji="0" lang="en-US" sz="2400" b="1" i="0" u="none" strike="noStrike" kern="1200" cap="none" spc="0" normalizeH="0" baseline="0" noProof="0" dirty="0" err="1">
                <a:ln>
                  <a:noFill/>
                </a:ln>
                <a:effectLst/>
                <a:uLnTx/>
                <a:uFillTx/>
                <a:latin typeface="+mj-lt"/>
                <a:ea typeface="+mn-ea"/>
                <a:cs typeface="+mn-cs"/>
              </a:rPr>
              <a:t>được</a:t>
            </a:r>
            <a:r>
              <a:rPr kumimoji="0" lang="en-US" sz="2400" b="1" i="0" u="none" strike="noStrike" kern="1200" cap="none" spc="0" normalizeH="0" baseline="0" noProof="0" dirty="0">
                <a:ln>
                  <a:noFill/>
                </a:ln>
                <a:effectLst/>
                <a:uLnTx/>
                <a:uFillTx/>
                <a:latin typeface="+mj-lt"/>
                <a:ea typeface="+mn-ea"/>
                <a:cs typeface="+mn-cs"/>
              </a:rPr>
              <a:t> </a:t>
            </a:r>
            <a:r>
              <a:rPr lang="en-US" sz="2400" b="1" dirty="0">
                <a:latin typeface="+mj-lt"/>
              </a:rPr>
              <a:t>ban </a:t>
            </a:r>
            <a:r>
              <a:rPr lang="en-US" sz="2400" b="1" dirty="0" err="1">
                <a:latin typeface="+mj-lt"/>
              </a:rPr>
              <a:t>hành</a:t>
            </a:r>
            <a:r>
              <a:rPr lang="en-US" sz="2400" b="1" dirty="0">
                <a:latin typeface="+mj-lt"/>
              </a:rPr>
              <a:t>, </a:t>
            </a:r>
            <a:r>
              <a:rPr lang="en-US" sz="2400" b="1" dirty="0" err="1">
                <a:latin typeface="+mj-lt"/>
              </a:rPr>
              <a:t>các</a:t>
            </a:r>
            <a:r>
              <a:rPr lang="en-US" sz="2400" b="1" dirty="0">
                <a:latin typeface="+mj-lt"/>
              </a:rPr>
              <a:t> </a:t>
            </a:r>
            <a:r>
              <a:rPr lang="en-US" sz="2400" b="1" dirty="0" err="1">
                <a:latin typeface="+mj-lt"/>
              </a:rPr>
              <a:t>lĩnh</a:t>
            </a:r>
            <a:r>
              <a:rPr lang="en-US" sz="2400" b="1" dirty="0">
                <a:latin typeface="+mj-lt"/>
              </a:rPr>
              <a:t> </a:t>
            </a:r>
            <a:r>
              <a:rPr lang="en-US" sz="2400" b="1" dirty="0" err="1">
                <a:latin typeface="+mj-lt"/>
              </a:rPr>
              <a:t>vực</a:t>
            </a:r>
            <a:r>
              <a:rPr lang="en-US" sz="2400" b="1" dirty="0">
                <a:latin typeface="+mj-lt"/>
              </a:rPr>
              <a:t> </a:t>
            </a:r>
            <a:r>
              <a:rPr lang="en-US" sz="2400" b="1" dirty="0" err="1">
                <a:latin typeface="+mj-lt"/>
              </a:rPr>
              <a:t>này</a:t>
            </a:r>
            <a:r>
              <a:rPr lang="en-US" sz="2400" b="1" dirty="0">
                <a:latin typeface="+mj-lt"/>
              </a:rPr>
              <a:t> p</a:t>
            </a:r>
            <a:r>
              <a:rPr kumimoji="0" lang="en-US" sz="2400" b="1" i="0" u="none" strike="noStrike" kern="1200" cap="none" spc="0" normalizeH="0" baseline="0" noProof="0" dirty="0" err="1">
                <a:ln>
                  <a:noFill/>
                </a:ln>
                <a:effectLst/>
                <a:uLnTx/>
                <a:uFillTx/>
                <a:latin typeface="+mj-lt"/>
                <a:ea typeface="+mn-ea"/>
                <a:cs typeface="+mn-cs"/>
              </a:rPr>
              <a:t>hát</a:t>
            </a:r>
            <a:r>
              <a:rPr kumimoji="0" lang="en-US" sz="2400" b="1" i="0" u="none" strike="noStrike" kern="1200" cap="none" spc="0" normalizeH="0" baseline="0" noProof="0" dirty="0">
                <a:ln>
                  <a:noFill/>
                </a:ln>
                <a:effectLst/>
                <a:uLnTx/>
                <a:uFillTx/>
                <a:latin typeface="+mj-lt"/>
                <a:ea typeface="+mn-ea"/>
                <a:cs typeface="+mn-cs"/>
              </a:rPr>
              <a:t> </a:t>
            </a:r>
            <a:r>
              <a:rPr kumimoji="0" lang="en-US" sz="2400" b="1" i="0" u="none" strike="noStrike" kern="1200" cap="none" spc="0" normalizeH="0" baseline="0" noProof="0" dirty="0" err="1">
                <a:ln>
                  <a:noFill/>
                </a:ln>
                <a:effectLst/>
                <a:uLnTx/>
                <a:uFillTx/>
                <a:latin typeface="+mj-lt"/>
                <a:ea typeface="+mn-ea"/>
                <a:cs typeface="+mn-cs"/>
              </a:rPr>
              <a:t>triển</a:t>
            </a:r>
            <a:r>
              <a:rPr kumimoji="0" lang="en-US" sz="2400" b="1" i="0" u="none" strike="noStrike" kern="1200" cap="none" spc="0" normalizeH="0" baseline="0" noProof="0" dirty="0">
                <a:ln>
                  <a:noFill/>
                </a:ln>
                <a:effectLst/>
                <a:uLnTx/>
                <a:uFillTx/>
                <a:latin typeface="+mj-lt"/>
                <a:ea typeface="+mn-ea"/>
                <a:cs typeface="+mn-cs"/>
              </a:rPr>
              <a:t> </a:t>
            </a:r>
            <a:r>
              <a:rPr kumimoji="0" lang="en-US" sz="2400" b="1" i="0" u="none" strike="noStrike" kern="1200" cap="none" spc="0" normalizeH="0" baseline="0" noProof="0" dirty="0" err="1">
                <a:ln>
                  <a:noFill/>
                </a:ln>
                <a:effectLst/>
                <a:uLnTx/>
                <a:uFillTx/>
                <a:latin typeface="+mj-lt"/>
                <a:ea typeface="+mn-ea"/>
                <a:cs typeface="+mn-cs"/>
              </a:rPr>
              <a:t>huy</a:t>
            </a:r>
            <a:r>
              <a:rPr kumimoji="0" lang="en-US" sz="2400" b="1" i="0" u="none" strike="noStrike" kern="1200" cap="none" spc="0" normalizeH="0" baseline="0" noProof="0" dirty="0">
                <a:ln>
                  <a:noFill/>
                </a:ln>
                <a:effectLst/>
                <a:uLnTx/>
                <a:uFillTx/>
                <a:latin typeface="+mj-lt"/>
                <a:ea typeface="+mn-ea"/>
                <a:cs typeface="+mn-cs"/>
              </a:rPr>
              <a:t> </a:t>
            </a:r>
            <a:r>
              <a:rPr kumimoji="0" lang="en-US" sz="2400" b="1" i="0" u="none" strike="noStrike" kern="1200" cap="none" spc="0" normalizeH="0" baseline="0" noProof="0" dirty="0" err="1">
                <a:ln>
                  <a:noFill/>
                </a:ln>
                <a:effectLst/>
                <a:uLnTx/>
                <a:uFillTx/>
                <a:latin typeface="+mj-lt"/>
                <a:ea typeface="+mn-ea"/>
                <a:cs typeface="+mn-cs"/>
              </a:rPr>
              <a:t>động</a:t>
            </a:r>
            <a:r>
              <a:rPr kumimoji="0" lang="en-US" sz="2400" b="1" i="0" u="none" strike="noStrike" kern="1200" cap="none" spc="0" normalizeH="0" baseline="0" noProof="0" dirty="0">
                <a:ln>
                  <a:noFill/>
                </a:ln>
                <a:effectLst/>
                <a:uLnTx/>
                <a:uFillTx/>
                <a:latin typeface="+mj-lt"/>
                <a:ea typeface="+mn-ea"/>
                <a:cs typeface="+mn-cs"/>
              </a:rPr>
              <a:t> </a:t>
            </a:r>
            <a:r>
              <a:rPr kumimoji="0" lang="en-US" sz="2400" b="1" i="0" u="none" strike="noStrike" kern="1200" cap="none" spc="0" normalizeH="0" baseline="0" noProof="0" dirty="0" err="1">
                <a:ln>
                  <a:noFill/>
                </a:ln>
                <a:effectLst/>
                <a:uLnTx/>
                <a:uFillTx/>
                <a:latin typeface="+mj-lt"/>
                <a:ea typeface="+mn-ea"/>
                <a:cs typeface="+mn-cs"/>
              </a:rPr>
              <a:t>nguồn</a:t>
            </a:r>
            <a:r>
              <a:rPr kumimoji="0" lang="en-US" sz="2400" b="1" i="0" u="none" strike="noStrike" kern="1200" cap="none" spc="0" normalizeH="0" baseline="0" noProof="0" dirty="0">
                <a:ln>
                  <a:noFill/>
                </a:ln>
                <a:effectLst/>
                <a:uLnTx/>
                <a:uFillTx/>
                <a:latin typeface="+mj-lt"/>
                <a:ea typeface="+mn-ea"/>
                <a:cs typeface="+mn-cs"/>
              </a:rPr>
              <a:t> </a:t>
            </a:r>
            <a:r>
              <a:rPr kumimoji="0" lang="en-US" sz="2400" b="1" i="0" u="none" strike="noStrike" kern="1200" cap="none" spc="0" normalizeH="0" baseline="0" noProof="0" dirty="0" err="1">
                <a:ln>
                  <a:noFill/>
                </a:ln>
                <a:effectLst/>
                <a:uLnTx/>
                <a:uFillTx/>
                <a:latin typeface="+mj-lt"/>
                <a:ea typeface="+mn-ea"/>
                <a:cs typeface="+mn-cs"/>
              </a:rPr>
              <a:t>vốn</a:t>
            </a:r>
            <a:r>
              <a:rPr kumimoji="0" lang="en-US" sz="2400" b="1" i="0" u="none" strike="noStrike" kern="1200" cap="none" spc="0" normalizeH="0" baseline="0" noProof="0" dirty="0">
                <a:ln>
                  <a:noFill/>
                </a:ln>
                <a:effectLst/>
                <a:uLnTx/>
                <a:uFillTx/>
                <a:latin typeface="+mj-lt"/>
                <a:ea typeface="+mn-ea"/>
                <a:cs typeface="+mn-cs"/>
              </a:rPr>
              <a:t> </a:t>
            </a:r>
            <a:r>
              <a:rPr kumimoji="0" lang="en-US" sz="2400" b="1" i="0" u="none" strike="noStrike" kern="1200" cap="none" spc="0" normalizeH="0" baseline="0" noProof="0" dirty="0" err="1">
                <a:ln>
                  <a:noFill/>
                </a:ln>
                <a:effectLst/>
                <a:uLnTx/>
                <a:uFillTx/>
                <a:latin typeface="+mj-lt"/>
                <a:ea typeface="+mn-ea"/>
                <a:cs typeface="+mn-cs"/>
              </a:rPr>
              <a:t>xã</a:t>
            </a:r>
            <a:r>
              <a:rPr kumimoji="0" lang="en-US" sz="2400" b="1" i="0" u="none" strike="noStrike" kern="1200" cap="none" spc="0" normalizeH="0" baseline="0" noProof="0" dirty="0">
                <a:ln>
                  <a:noFill/>
                </a:ln>
                <a:effectLst/>
                <a:uLnTx/>
                <a:uFillTx/>
                <a:latin typeface="+mj-lt"/>
                <a:ea typeface="+mn-ea"/>
                <a:cs typeface="+mn-cs"/>
              </a:rPr>
              <a:t> </a:t>
            </a:r>
            <a:r>
              <a:rPr kumimoji="0" lang="en-US" sz="2400" b="1" i="0" u="none" strike="noStrike" kern="1200" cap="none" spc="0" normalizeH="0" baseline="0" noProof="0" dirty="0" err="1">
                <a:ln>
                  <a:noFill/>
                </a:ln>
                <a:effectLst/>
                <a:uLnTx/>
                <a:uFillTx/>
                <a:latin typeface="+mj-lt"/>
                <a:ea typeface="+mn-ea"/>
                <a:cs typeface="+mn-cs"/>
              </a:rPr>
              <a:t>hội</a:t>
            </a:r>
            <a:r>
              <a:rPr kumimoji="0" lang="en-US" sz="2400" b="1" i="0" u="none" strike="noStrike" kern="1200" cap="none" spc="0" normalizeH="0" baseline="0" noProof="0" dirty="0">
                <a:ln>
                  <a:noFill/>
                </a:ln>
                <a:effectLst/>
                <a:uLnTx/>
                <a:uFillTx/>
                <a:latin typeface="+mj-lt"/>
                <a:ea typeface="+mn-ea"/>
                <a:cs typeface="+mn-cs"/>
              </a:rPr>
              <a:t> </a:t>
            </a:r>
            <a:r>
              <a:rPr kumimoji="0" lang="en-US" sz="2400" b="1" i="0" u="none" strike="noStrike" kern="1200" cap="none" spc="0" normalizeH="0" baseline="0" noProof="0" dirty="0" err="1">
                <a:ln>
                  <a:noFill/>
                </a:ln>
                <a:effectLst/>
                <a:uLnTx/>
                <a:uFillTx/>
                <a:latin typeface="+mj-lt"/>
                <a:ea typeface="+mn-ea"/>
                <a:cs typeface="+mn-cs"/>
              </a:rPr>
              <a:t>hóa</a:t>
            </a:r>
            <a:r>
              <a:rPr kumimoji="0" lang="en-US" sz="2400" b="1" i="0" u="none" strike="noStrike" kern="1200" cap="none" spc="0" normalizeH="0" baseline="0" noProof="0" dirty="0">
                <a:ln>
                  <a:noFill/>
                </a:ln>
                <a:effectLst/>
                <a:uLnTx/>
                <a:uFillTx/>
                <a:latin typeface="+mj-lt"/>
                <a:ea typeface="+mn-ea"/>
                <a:cs typeface="+mn-cs"/>
              </a:rPr>
              <a:t> </a:t>
            </a:r>
          </a:p>
        </p:txBody>
      </p:sp>
      <p:grpSp>
        <p:nvGrpSpPr>
          <p:cNvPr id="21" name="Group 20">
            <a:extLst>
              <a:ext uri="{FF2B5EF4-FFF2-40B4-BE49-F238E27FC236}">
                <a16:creationId xmlns:a16="http://schemas.microsoft.com/office/drawing/2014/main" id="{BA3ED54A-32A2-E2C0-011B-668F23783830}"/>
              </a:ext>
            </a:extLst>
          </p:cNvPr>
          <p:cNvGrpSpPr/>
          <p:nvPr/>
        </p:nvGrpSpPr>
        <p:grpSpPr>
          <a:xfrm>
            <a:off x="7842459" y="4189064"/>
            <a:ext cx="2937088" cy="736155"/>
            <a:chOff x="8921977" y="4073386"/>
            <a:chExt cx="2937088" cy="736155"/>
          </a:xfrm>
        </p:grpSpPr>
        <p:sp>
          <p:nvSpPr>
            <p:cNvPr id="22" name="TextBox 21">
              <a:extLst>
                <a:ext uri="{FF2B5EF4-FFF2-40B4-BE49-F238E27FC236}">
                  <a16:creationId xmlns:a16="http://schemas.microsoft.com/office/drawing/2014/main" id="{6D3EC4F8-8AC2-1CFF-631B-CFCCB164678B}"/>
                </a:ext>
              </a:extLst>
            </p:cNvPr>
            <p:cNvSpPr txBox="1"/>
            <p:nvPr/>
          </p:nvSpPr>
          <p:spPr>
            <a:xfrm>
              <a:off x="8921977" y="4073386"/>
              <a:ext cx="2937088" cy="461665"/>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latin typeface="+mj-lt"/>
                <a:ea typeface="+mn-ea"/>
                <a:cs typeface="+mn-cs"/>
              </a:endParaRPr>
            </a:p>
          </p:txBody>
        </p:sp>
        <p:sp>
          <p:nvSpPr>
            <p:cNvPr id="25" name="TextBox 24">
              <a:extLst>
                <a:ext uri="{FF2B5EF4-FFF2-40B4-BE49-F238E27FC236}">
                  <a16:creationId xmlns:a16="http://schemas.microsoft.com/office/drawing/2014/main" id="{24E73C6F-3096-33EC-84FB-C114C053D408}"/>
                </a:ext>
              </a:extLst>
            </p:cNvPr>
            <p:cNvSpPr txBox="1"/>
            <p:nvPr/>
          </p:nvSpPr>
          <p:spPr>
            <a:xfrm>
              <a:off x="8929772" y="4532542"/>
              <a:ext cx="2929293" cy="276999"/>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mj-lt"/>
                <a:ea typeface="+mn-ea"/>
                <a:cs typeface="+mn-cs"/>
              </a:endParaRPr>
            </a:p>
          </p:txBody>
        </p:sp>
      </p:grpSp>
      <p:grpSp>
        <p:nvGrpSpPr>
          <p:cNvPr id="36" name="Group 35">
            <a:extLst>
              <a:ext uri="{FF2B5EF4-FFF2-40B4-BE49-F238E27FC236}">
                <a16:creationId xmlns:a16="http://schemas.microsoft.com/office/drawing/2014/main" id="{73748B27-7A7C-FCCA-C99D-88C6DF343A8A}"/>
              </a:ext>
            </a:extLst>
          </p:cNvPr>
          <p:cNvGrpSpPr/>
          <p:nvPr/>
        </p:nvGrpSpPr>
        <p:grpSpPr>
          <a:xfrm>
            <a:off x="3242157" y="3788558"/>
            <a:ext cx="4229491" cy="1938992"/>
            <a:chOff x="332936" y="4868725"/>
            <a:chExt cx="2968032" cy="1030164"/>
          </a:xfrm>
        </p:grpSpPr>
        <p:sp>
          <p:nvSpPr>
            <p:cNvPr id="41" name="TextBox 40">
              <a:extLst>
                <a:ext uri="{FF2B5EF4-FFF2-40B4-BE49-F238E27FC236}">
                  <a16:creationId xmlns:a16="http://schemas.microsoft.com/office/drawing/2014/main" id="{39CF0B6A-1693-02F7-70A5-53E5F105CD7D}"/>
                </a:ext>
              </a:extLst>
            </p:cNvPr>
            <p:cNvSpPr txBox="1"/>
            <p:nvPr/>
          </p:nvSpPr>
          <p:spPr>
            <a:xfrm>
              <a:off x="332936" y="4868725"/>
              <a:ext cx="2937088" cy="245277"/>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latin typeface="+mj-lt"/>
                <a:ea typeface="+mn-ea"/>
                <a:cs typeface="+mn-cs"/>
              </a:endParaRPr>
            </a:p>
          </p:txBody>
        </p:sp>
        <p:sp>
          <p:nvSpPr>
            <p:cNvPr id="42" name="TextBox 41">
              <a:extLst>
                <a:ext uri="{FF2B5EF4-FFF2-40B4-BE49-F238E27FC236}">
                  <a16:creationId xmlns:a16="http://schemas.microsoft.com/office/drawing/2014/main" id="{753A02EB-6D04-A168-DA05-832C63DBE3EC}"/>
                </a:ext>
              </a:extLst>
            </p:cNvPr>
            <p:cNvSpPr txBox="1"/>
            <p:nvPr/>
          </p:nvSpPr>
          <p:spPr>
            <a:xfrm>
              <a:off x="371675" y="5114002"/>
              <a:ext cx="2929293" cy="784887"/>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effectLst/>
                  <a:uLnTx/>
                  <a:uFillTx/>
                  <a:latin typeface="+mj-lt"/>
                  <a:ea typeface="+mn-ea"/>
                  <a:cs typeface="+mn-cs"/>
                </a:rPr>
                <a:t>Cần</a:t>
              </a:r>
              <a:r>
                <a:rPr kumimoji="0" lang="en-US" b="0" i="0" u="none" strike="noStrike" kern="1200" cap="none" spc="0" normalizeH="0" baseline="0" noProof="0" dirty="0">
                  <a:ln>
                    <a:noFill/>
                  </a:ln>
                  <a:effectLst/>
                  <a:uLnTx/>
                  <a:uFillTx/>
                  <a:latin typeface="+mj-lt"/>
                  <a:ea typeface="+mn-ea"/>
                  <a:cs typeface="+mn-cs"/>
                </a:rPr>
                <a:t> </a:t>
              </a:r>
              <a:r>
                <a:rPr kumimoji="0" lang="en-US" b="0" i="0" u="none" strike="noStrike" kern="1200" cap="none" spc="0" normalizeH="0" baseline="0" noProof="0" dirty="0" err="1">
                  <a:ln>
                    <a:noFill/>
                  </a:ln>
                  <a:effectLst/>
                  <a:uLnTx/>
                  <a:uFillTx/>
                  <a:latin typeface="+mj-lt"/>
                  <a:ea typeface="+mn-ea"/>
                  <a:cs typeface="+mn-cs"/>
                </a:rPr>
                <a:t>xem</a:t>
              </a:r>
              <a:r>
                <a:rPr kumimoji="0" lang="en-US" b="0" i="0" u="none" strike="noStrike" kern="1200" cap="none" spc="0" normalizeH="0" baseline="0" noProof="0" dirty="0">
                  <a:ln>
                    <a:noFill/>
                  </a:ln>
                  <a:effectLst/>
                  <a:uLnTx/>
                  <a:uFillTx/>
                  <a:latin typeface="+mj-lt"/>
                  <a:ea typeface="+mn-ea"/>
                  <a:cs typeface="+mn-cs"/>
                </a:rPr>
                <a:t> </a:t>
              </a:r>
              <a:r>
                <a:rPr kumimoji="0" lang="en-US" b="0" i="0" u="none" strike="noStrike" kern="1200" cap="none" spc="0" normalizeH="0" baseline="0" noProof="0" dirty="0" err="1">
                  <a:ln>
                    <a:noFill/>
                  </a:ln>
                  <a:effectLst/>
                  <a:uLnTx/>
                  <a:uFillTx/>
                  <a:latin typeface="+mj-lt"/>
                  <a:ea typeface="+mn-ea"/>
                  <a:cs typeface="+mn-cs"/>
                </a:rPr>
                <a:t>xét</a:t>
              </a:r>
              <a:r>
                <a:rPr kumimoji="0" lang="en-US" b="0" i="0" u="none" strike="noStrike" kern="1200" cap="none" spc="0" normalizeH="0" baseline="0" noProof="0" dirty="0">
                  <a:ln>
                    <a:noFill/>
                  </a:ln>
                  <a:effectLst/>
                  <a:uLnTx/>
                  <a:uFillTx/>
                  <a:latin typeface="+mj-lt"/>
                  <a:ea typeface="+mn-ea"/>
                  <a:cs typeface="+mn-cs"/>
                </a:rPr>
                <a:t> </a:t>
              </a:r>
              <a:r>
                <a:rPr kumimoji="0" lang="en-US" b="0" i="0" u="none" strike="noStrike" kern="1200" cap="none" spc="0" normalizeH="0" baseline="0" noProof="0" dirty="0" err="1">
                  <a:ln>
                    <a:noFill/>
                  </a:ln>
                  <a:effectLst/>
                  <a:uLnTx/>
                  <a:uFillTx/>
                  <a:latin typeface="+mj-lt"/>
                  <a:ea typeface="+mn-ea"/>
                  <a:cs typeface="+mn-cs"/>
                </a:rPr>
                <a:t>va</a:t>
              </a:r>
              <a:r>
                <a:rPr kumimoji="0" lang="vi-VN" b="0" i="0" u="none" strike="noStrike" kern="1200" cap="none" spc="0" normalizeH="0" baseline="0" noProof="0" dirty="0">
                  <a:ln>
                    <a:noFill/>
                  </a:ln>
                  <a:effectLst/>
                  <a:uLnTx/>
                  <a:uFillTx/>
                  <a:latin typeface="+mj-lt"/>
                  <a:ea typeface="+mn-ea"/>
                  <a:cs typeface="+mn-cs"/>
                </a:rPr>
                <a:t>i trò </a:t>
              </a:r>
              <a:r>
                <a:rPr kumimoji="0" lang="en-US" b="0" i="0" u="none" strike="noStrike" kern="1200" cap="none" spc="0" normalizeH="0" baseline="0" noProof="0" dirty="0">
                  <a:ln>
                    <a:noFill/>
                  </a:ln>
                  <a:effectLst/>
                  <a:uLnTx/>
                  <a:uFillTx/>
                  <a:latin typeface="+mj-lt"/>
                  <a:ea typeface="+mn-ea"/>
                  <a:cs typeface="+mn-cs"/>
                </a:rPr>
                <a:t>QLNN </a:t>
              </a:r>
              <a:r>
                <a:rPr kumimoji="0" lang="vi-VN" b="0" i="0" u="none" strike="noStrike" kern="1200" cap="none" spc="0" normalizeH="0" baseline="0" noProof="0" dirty="0">
                  <a:ln>
                    <a:noFill/>
                  </a:ln>
                  <a:effectLst/>
                  <a:uLnTx/>
                  <a:uFillTx/>
                  <a:latin typeface="+mj-lt"/>
                  <a:ea typeface="+mn-ea"/>
                  <a:cs typeface="+mn-cs"/>
                </a:rPr>
                <a:t>trong những dự án</a:t>
              </a:r>
              <a:r>
                <a:rPr kumimoji="0" lang="en-US" b="0" i="0" u="none" strike="noStrike" kern="1200" cap="none" spc="0" normalizeH="0" baseline="0" noProof="0" dirty="0">
                  <a:ln>
                    <a:noFill/>
                  </a:ln>
                  <a:effectLst/>
                  <a:uLnTx/>
                  <a:uFillTx/>
                  <a:latin typeface="+mj-lt"/>
                  <a:ea typeface="+mn-ea"/>
                  <a:cs typeface="+mn-cs"/>
                </a:rPr>
                <a:t> XHH </a:t>
              </a:r>
              <a:r>
                <a:rPr kumimoji="0" lang="vi-VN" b="0" i="0" u="none" strike="noStrike" kern="1200" cap="none" spc="0" normalizeH="0" baseline="0" noProof="0" dirty="0" smtClean="0">
                  <a:ln>
                    <a:noFill/>
                  </a:ln>
                  <a:effectLst/>
                  <a:uLnTx/>
                  <a:uFillTx/>
                  <a:latin typeface="+mj-lt"/>
                  <a:ea typeface="+mn-ea"/>
                  <a:cs typeface="+mn-cs"/>
                </a:rPr>
                <a:t>nhằm </a:t>
              </a:r>
              <a:r>
                <a:rPr kumimoji="0" lang="vi-VN" b="0" i="0" u="none" strike="noStrike" kern="1200" cap="none" spc="0" normalizeH="0" baseline="0" noProof="0" dirty="0">
                  <a:ln>
                    <a:noFill/>
                  </a:ln>
                  <a:effectLst/>
                  <a:uLnTx/>
                  <a:uFillTx/>
                  <a:latin typeface="+mj-lt"/>
                  <a:ea typeface="+mn-ea"/>
                  <a:cs typeface="+mn-cs"/>
                </a:rPr>
                <a:t>bảo đảm sự công bằng, lợi ích của người dân trong sử dụng các dịch vụ công</a:t>
              </a:r>
              <a:r>
                <a:rPr kumimoji="0" lang="en-GB" b="0" i="0" u="none" strike="noStrike" kern="1200" cap="none" spc="0" normalizeH="0" baseline="0" noProof="0" dirty="0">
                  <a:ln>
                    <a:noFill/>
                  </a:ln>
                  <a:effectLst/>
                  <a:uLnTx/>
                  <a:uFillTx/>
                  <a:latin typeface="+mj-lt"/>
                  <a:ea typeface="+mn-ea"/>
                  <a:cs typeface="+mn-cs"/>
                </a:rPr>
                <a:t> =&gt; </a:t>
              </a:r>
              <a:r>
                <a:rPr kumimoji="0" lang="en-GB" i="1" u="none" strike="noStrike" kern="1200" cap="none" spc="0" normalizeH="0" baseline="0" noProof="0" dirty="0" err="1">
                  <a:ln>
                    <a:noFill/>
                  </a:ln>
                  <a:effectLst/>
                  <a:uLnTx/>
                  <a:uFillTx/>
                  <a:latin typeface="+mj-lt"/>
                  <a:ea typeface="+mn-ea"/>
                  <a:cs typeface="+mn-cs"/>
                </a:rPr>
                <a:t>Cần</a:t>
              </a:r>
              <a:r>
                <a:rPr kumimoji="0" lang="en-GB" i="1" u="none" strike="noStrike" kern="1200" cap="none" spc="0" normalizeH="0" baseline="0" noProof="0" dirty="0">
                  <a:ln>
                    <a:noFill/>
                  </a:ln>
                  <a:effectLst/>
                  <a:uLnTx/>
                  <a:uFillTx/>
                  <a:latin typeface="+mj-lt"/>
                  <a:ea typeface="+mn-ea"/>
                  <a:cs typeface="+mn-cs"/>
                </a:rPr>
                <a:t> </a:t>
              </a:r>
              <a:r>
                <a:rPr kumimoji="0" lang="en-GB" i="1" u="none" strike="noStrike" kern="1200" cap="none" spc="0" normalizeH="0" baseline="0" noProof="0" dirty="0" err="1">
                  <a:ln>
                    <a:noFill/>
                  </a:ln>
                  <a:effectLst/>
                  <a:uLnTx/>
                  <a:uFillTx/>
                  <a:latin typeface="+mj-lt"/>
                  <a:ea typeface="+mn-ea"/>
                  <a:cs typeface="+mn-cs"/>
                </a:rPr>
                <a:t>nghiên</a:t>
              </a:r>
              <a:r>
                <a:rPr kumimoji="0" lang="en-GB" i="1" u="none" strike="noStrike" kern="1200" cap="none" spc="0" normalizeH="0" baseline="0" noProof="0" dirty="0">
                  <a:ln>
                    <a:noFill/>
                  </a:ln>
                  <a:effectLst/>
                  <a:uLnTx/>
                  <a:uFillTx/>
                  <a:latin typeface="+mj-lt"/>
                  <a:ea typeface="+mn-ea"/>
                  <a:cs typeface="+mn-cs"/>
                </a:rPr>
                <a:t> </a:t>
              </a:r>
              <a:r>
                <a:rPr kumimoji="0" lang="en-GB" i="1" u="none" strike="noStrike" kern="1200" cap="none" spc="0" normalizeH="0" baseline="0" noProof="0" dirty="0" err="1">
                  <a:ln>
                    <a:noFill/>
                  </a:ln>
                  <a:effectLst/>
                  <a:uLnTx/>
                  <a:uFillTx/>
                  <a:latin typeface="+mj-lt"/>
                  <a:ea typeface="+mn-ea"/>
                  <a:cs typeface="+mn-cs"/>
                </a:rPr>
                <a:t>cứu</a:t>
              </a:r>
              <a:r>
                <a:rPr kumimoji="0" lang="en-GB" i="1" u="none" strike="noStrike" kern="1200" cap="none" spc="0" normalizeH="0" baseline="0" noProof="0" dirty="0">
                  <a:ln>
                    <a:noFill/>
                  </a:ln>
                  <a:effectLst/>
                  <a:uLnTx/>
                  <a:uFillTx/>
                  <a:latin typeface="+mj-lt"/>
                  <a:ea typeface="+mn-ea"/>
                  <a:cs typeface="+mn-cs"/>
                </a:rPr>
                <a:t> </a:t>
              </a:r>
              <a:r>
                <a:rPr kumimoji="0" lang="en-GB" i="1" u="none" strike="noStrike" kern="1200" cap="none" spc="0" normalizeH="0" baseline="0" noProof="0" dirty="0" err="1">
                  <a:ln>
                    <a:noFill/>
                  </a:ln>
                  <a:effectLst/>
                  <a:uLnTx/>
                  <a:uFillTx/>
                  <a:latin typeface="+mj-lt"/>
                  <a:ea typeface="+mn-ea"/>
                  <a:cs typeface="+mn-cs"/>
                </a:rPr>
                <a:t>phân</a:t>
              </a:r>
              <a:r>
                <a:rPr kumimoji="0" lang="en-GB" i="1" u="none" strike="noStrike" kern="1200" cap="none" spc="0" normalizeH="0" baseline="0" noProof="0" dirty="0">
                  <a:ln>
                    <a:noFill/>
                  </a:ln>
                  <a:effectLst/>
                  <a:uLnTx/>
                  <a:uFillTx/>
                  <a:latin typeface="+mj-lt"/>
                  <a:ea typeface="+mn-ea"/>
                  <a:cs typeface="+mn-cs"/>
                </a:rPr>
                <a:t> </a:t>
              </a:r>
              <a:r>
                <a:rPr kumimoji="0" lang="en-GB" i="1" u="none" strike="noStrike" kern="1200" cap="none" spc="0" normalizeH="0" baseline="0" noProof="0" dirty="0" err="1">
                  <a:ln>
                    <a:noFill/>
                  </a:ln>
                  <a:effectLst/>
                  <a:uLnTx/>
                  <a:uFillTx/>
                  <a:latin typeface="+mj-lt"/>
                  <a:ea typeface="+mn-ea"/>
                  <a:cs typeface="+mn-cs"/>
                </a:rPr>
                <a:t>định</a:t>
              </a:r>
              <a:r>
                <a:rPr kumimoji="0" lang="en-GB" i="1" u="none" strike="noStrike" kern="1200" cap="none" spc="0" normalizeH="0" baseline="0" noProof="0" dirty="0">
                  <a:ln>
                    <a:noFill/>
                  </a:ln>
                  <a:effectLst/>
                  <a:uLnTx/>
                  <a:uFillTx/>
                  <a:latin typeface="+mj-lt"/>
                  <a:ea typeface="+mn-ea"/>
                  <a:cs typeface="+mn-cs"/>
                </a:rPr>
                <a:t> </a:t>
              </a:r>
              <a:r>
                <a:rPr kumimoji="0" lang="en-GB" i="1" u="none" strike="noStrike" kern="1200" cap="none" spc="0" normalizeH="0" baseline="0" noProof="0" dirty="0" err="1">
                  <a:ln>
                    <a:noFill/>
                  </a:ln>
                  <a:effectLst/>
                  <a:uLnTx/>
                  <a:uFillTx/>
                  <a:latin typeface="+mj-lt"/>
                  <a:ea typeface="+mn-ea"/>
                  <a:cs typeface="+mn-cs"/>
                </a:rPr>
                <a:t>cụ</a:t>
              </a:r>
              <a:r>
                <a:rPr kumimoji="0" lang="en-GB" i="1" u="none" strike="noStrike" kern="1200" cap="none" spc="0" normalizeH="0" baseline="0" noProof="0" dirty="0">
                  <a:ln>
                    <a:noFill/>
                  </a:ln>
                  <a:effectLst/>
                  <a:uLnTx/>
                  <a:uFillTx/>
                  <a:latin typeface="+mj-lt"/>
                  <a:ea typeface="+mn-ea"/>
                  <a:cs typeface="+mn-cs"/>
                </a:rPr>
                <a:t> </a:t>
              </a:r>
              <a:r>
                <a:rPr kumimoji="0" lang="en-GB" i="1" u="none" strike="noStrike" kern="1200" cap="none" spc="0" normalizeH="0" baseline="0" noProof="0" dirty="0" err="1">
                  <a:ln>
                    <a:noFill/>
                  </a:ln>
                  <a:effectLst/>
                  <a:uLnTx/>
                  <a:uFillTx/>
                  <a:latin typeface="+mj-lt"/>
                  <a:ea typeface="+mn-ea"/>
                  <a:cs typeface="+mn-cs"/>
                </a:rPr>
                <a:t>thể</a:t>
              </a:r>
              <a:r>
                <a:rPr kumimoji="0" lang="en-GB" i="1" u="none" strike="noStrike" kern="1200" cap="none" spc="0" normalizeH="0" baseline="0" noProof="0" dirty="0">
                  <a:ln>
                    <a:noFill/>
                  </a:ln>
                  <a:effectLst/>
                  <a:uLnTx/>
                  <a:uFillTx/>
                  <a:latin typeface="+mj-lt"/>
                  <a:ea typeface="+mn-ea"/>
                  <a:cs typeface="+mn-cs"/>
                </a:rPr>
                <a:t> PPP </a:t>
              </a:r>
              <a:r>
                <a:rPr kumimoji="0" lang="en-GB" i="1" u="none" strike="noStrike" kern="1200" cap="none" spc="0" normalizeH="0" baseline="0" noProof="0" dirty="0" err="1">
                  <a:ln>
                    <a:noFill/>
                  </a:ln>
                  <a:effectLst/>
                  <a:uLnTx/>
                  <a:uFillTx/>
                  <a:latin typeface="+mj-lt"/>
                  <a:ea typeface="+mn-ea"/>
                  <a:cs typeface="+mn-cs"/>
                </a:rPr>
                <a:t>và</a:t>
              </a:r>
              <a:r>
                <a:rPr kumimoji="0" lang="en-GB" i="1" u="none" strike="noStrike" kern="1200" cap="none" spc="0" normalizeH="0" baseline="0" noProof="0" dirty="0">
                  <a:ln>
                    <a:noFill/>
                  </a:ln>
                  <a:effectLst/>
                  <a:uLnTx/>
                  <a:uFillTx/>
                  <a:latin typeface="+mj-lt"/>
                  <a:ea typeface="+mn-ea"/>
                  <a:cs typeface="+mn-cs"/>
                </a:rPr>
                <a:t> XXH</a:t>
              </a:r>
              <a:endParaRPr kumimoji="0" lang="en-US" i="1" u="none" strike="noStrike" kern="1200" cap="none" spc="0" normalizeH="0" baseline="0" noProof="0" dirty="0">
                <a:ln>
                  <a:noFill/>
                </a:ln>
                <a:effectLst/>
                <a:uLnTx/>
                <a:uFillTx/>
                <a:latin typeface="+mj-lt"/>
                <a:ea typeface="+mn-ea"/>
                <a:cs typeface="+mn-cs"/>
              </a:endParaRPr>
            </a:p>
          </p:txBody>
        </p:sp>
      </p:grpSp>
      <p:cxnSp>
        <p:nvCxnSpPr>
          <p:cNvPr id="43" name="Straight Arrow Connector 42">
            <a:extLst>
              <a:ext uri="{FF2B5EF4-FFF2-40B4-BE49-F238E27FC236}">
                <a16:creationId xmlns:a16="http://schemas.microsoft.com/office/drawing/2014/main" id="{2700717A-0D59-55E9-4C65-B9B5FFC91CB1}"/>
              </a:ext>
            </a:extLst>
          </p:cNvPr>
          <p:cNvCxnSpPr>
            <a:cxnSpLocks/>
          </p:cNvCxnSpPr>
          <p:nvPr/>
        </p:nvCxnSpPr>
        <p:spPr>
          <a:xfrm flipV="1">
            <a:off x="4471889" y="1376870"/>
            <a:ext cx="0" cy="115935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F40E5E2-11A4-1B34-9951-FD5CF76F32C3}"/>
              </a:ext>
            </a:extLst>
          </p:cNvPr>
          <p:cNvCxnSpPr>
            <a:cxnSpLocks/>
          </p:cNvCxnSpPr>
          <p:nvPr/>
        </p:nvCxnSpPr>
        <p:spPr>
          <a:xfrm flipV="1">
            <a:off x="7696200" y="2562225"/>
            <a:ext cx="0" cy="385831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AB401636-9A2E-2BF7-3B6A-C3DDD902A58A}"/>
              </a:ext>
            </a:extLst>
          </p:cNvPr>
          <p:cNvSpPr txBox="1"/>
          <p:nvPr/>
        </p:nvSpPr>
        <p:spPr>
          <a:xfrm>
            <a:off x="7752557" y="4189064"/>
            <a:ext cx="3727597" cy="1477328"/>
          </a:xfrm>
          <a:prstGeom prst="rect">
            <a:avLst/>
          </a:prstGeom>
          <a:noFill/>
        </p:spPr>
        <p:txBody>
          <a:bodyPr wrap="square">
            <a:spAutoFit/>
          </a:bodyPr>
          <a:lstStyle/>
          <a:p>
            <a:r>
              <a:rPr lang="it-IT" sz="1800" dirty="0">
                <a:effectLst/>
                <a:latin typeface="+mj-lt"/>
                <a:ea typeface="Calibri" panose="020F0502020204030204" pitchFamily="34" charset="0"/>
              </a:rPr>
              <a:t>Chính sách “xã hội hóa” dễ triển khai do không phải nghiên cứu chuẩn bị dự án, không phải đấu thầu lựa chọn nhà đầu tư, không quản lý trên cơ sở hợp đồng</a:t>
            </a:r>
            <a:endParaRPr lang="en-US" dirty="0">
              <a:latin typeface="+mj-lt"/>
            </a:endParaRPr>
          </a:p>
        </p:txBody>
      </p:sp>
      <p:sp>
        <p:nvSpPr>
          <p:cNvPr id="70" name="Rectangle: Rounded Corners 69">
            <a:extLst>
              <a:ext uri="{FF2B5EF4-FFF2-40B4-BE49-F238E27FC236}">
                <a16:creationId xmlns:a16="http://schemas.microsoft.com/office/drawing/2014/main" id="{0A8DCA2A-A963-E7EC-FB46-FF9CE5AC48FA}"/>
              </a:ext>
            </a:extLst>
          </p:cNvPr>
          <p:cNvSpPr/>
          <p:nvPr/>
        </p:nvSpPr>
        <p:spPr>
          <a:xfrm>
            <a:off x="4647075" y="1321876"/>
            <a:ext cx="4249280" cy="115935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err="1">
                <a:solidFill>
                  <a:schemeClr val="tx1"/>
                </a:solidFill>
                <a:latin typeface="+mj-lt"/>
              </a:rPr>
              <a:t>Hạ</a:t>
            </a:r>
            <a:r>
              <a:rPr lang="en-GB" b="1" dirty="0">
                <a:solidFill>
                  <a:schemeClr val="tx1"/>
                </a:solidFill>
                <a:latin typeface="+mj-lt"/>
              </a:rPr>
              <a:t> </a:t>
            </a:r>
            <a:r>
              <a:rPr lang="en-GB" b="1" dirty="0" err="1">
                <a:solidFill>
                  <a:schemeClr val="tx1"/>
                </a:solidFill>
                <a:latin typeface="+mj-lt"/>
              </a:rPr>
              <a:t>tầng</a:t>
            </a:r>
            <a:r>
              <a:rPr lang="en-GB" b="1" dirty="0">
                <a:solidFill>
                  <a:schemeClr val="tx1"/>
                </a:solidFill>
                <a:latin typeface="+mj-lt"/>
              </a:rPr>
              <a:t> </a:t>
            </a:r>
            <a:r>
              <a:rPr lang="en-GB" b="1" dirty="0" err="1">
                <a:solidFill>
                  <a:schemeClr val="tx1"/>
                </a:solidFill>
                <a:latin typeface="+mj-lt"/>
              </a:rPr>
              <a:t>kỹ</a:t>
            </a:r>
            <a:r>
              <a:rPr lang="en-GB" b="1" dirty="0">
                <a:solidFill>
                  <a:schemeClr val="tx1"/>
                </a:solidFill>
                <a:latin typeface="+mj-lt"/>
              </a:rPr>
              <a:t> </a:t>
            </a:r>
            <a:r>
              <a:rPr lang="en-GB" b="1" dirty="0" err="1">
                <a:solidFill>
                  <a:schemeClr val="tx1"/>
                </a:solidFill>
                <a:latin typeface="+mj-lt"/>
              </a:rPr>
              <a:t>thuật</a:t>
            </a:r>
            <a:r>
              <a:rPr lang="en-GB" b="1" dirty="0">
                <a:solidFill>
                  <a:schemeClr val="tx1"/>
                </a:solidFill>
                <a:latin typeface="+mj-lt"/>
              </a:rPr>
              <a:t>, </a:t>
            </a:r>
            <a:r>
              <a:rPr lang="en-GB" b="1" dirty="0" err="1">
                <a:solidFill>
                  <a:schemeClr val="tx1"/>
                </a:solidFill>
                <a:latin typeface="+mj-lt"/>
              </a:rPr>
              <a:t>Giáo</a:t>
            </a:r>
            <a:r>
              <a:rPr lang="en-GB" b="1" dirty="0">
                <a:solidFill>
                  <a:schemeClr val="tx1"/>
                </a:solidFill>
                <a:latin typeface="+mj-lt"/>
              </a:rPr>
              <a:t> </a:t>
            </a:r>
            <a:r>
              <a:rPr lang="en-GB" b="1" dirty="0" err="1">
                <a:solidFill>
                  <a:schemeClr val="tx1"/>
                </a:solidFill>
                <a:latin typeface="+mj-lt"/>
              </a:rPr>
              <a:t>dục</a:t>
            </a:r>
            <a:r>
              <a:rPr lang="en-GB" b="1" dirty="0">
                <a:solidFill>
                  <a:schemeClr val="tx1"/>
                </a:solidFill>
                <a:latin typeface="+mj-lt"/>
              </a:rPr>
              <a:t> – </a:t>
            </a:r>
            <a:r>
              <a:rPr lang="en-GB" b="1" dirty="0" err="1">
                <a:solidFill>
                  <a:schemeClr val="tx1"/>
                </a:solidFill>
                <a:latin typeface="+mj-lt"/>
              </a:rPr>
              <a:t>đào</a:t>
            </a:r>
            <a:r>
              <a:rPr lang="en-GB" b="1" dirty="0">
                <a:solidFill>
                  <a:schemeClr val="tx1"/>
                </a:solidFill>
                <a:latin typeface="+mj-lt"/>
              </a:rPr>
              <a:t> </a:t>
            </a:r>
            <a:r>
              <a:rPr lang="en-GB" b="1" dirty="0" err="1">
                <a:solidFill>
                  <a:schemeClr val="tx1"/>
                </a:solidFill>
                <a:latin typeface="+mj-lt"/>
              </a:rPr>
              <a:t>tạo</a:t>
            </a:r>
            <a:r>
              <a:rPr lang="en-GB" b="1" dirty="0">
                <a:solidFill>
                  <a:schemeClr val="tx1"/>
                </a:solidFill>
                <a:latin typeface="+mj-lt"/>
              </a:rPr>
              <a:t>,</a:t>
            </a:r>
          </a:p>
          <a:p>
            <a:pPr algn="just"/>
            <a:r>
              <a:rPr lang="en-GB" b="1" dirty="0" err="1">
                <a:solidFill>
                  <a:schemeClr val="tx1"/>
                </a:solidFill>
                <a:latin typeface="+mj-lt"/>
              </a:rPr>
              <a:t>Hạ</a:t>
            </a:r>
            <a:r>
              <a:rPr lang="en-GB" b="1" dirty="0">
                <a:solidFill>
                  <a:schemeClr val="tx1"/>
                </a:solidFill>
                <a:latin typeface="+mj-lt"/>
              </a:rPr>
              <a:t> </a:t>
            </a:r>
            <a:r>
              <a:rPr lang="en-GB" b="1" dirty="0" err="1">
                <a:solidFill>
                  <a:schemeClr val="tx1"/>
                </a:solidFill>
                <a:latin typeface="+mj-lt"/>
              </a:rPr>
              <a:t>tầng</a:t>
            </a:r>
            <a:r>
              <a:rPr lang="en-GB" b="1" dirty="0">
                <a:solidFill>
                  <a:schemeClr val="tx1"/>
                </a:solidFill>
                <a:latin typeface="+mj-lt"/>
              </a:rPr>
              <a:t> </a:t>
            </a:r>
            <a:r>
              <a:rPr lang="en-GB" b="1" dirty="0" err="1">
                <a:solidFill>
                  <a:schemeClr val="tx1"/>
                </a:solidFill>
                <a:latin typeface="+mj-lt"/>
              </a:rPr>
              <a:t>công</a:t>
            </a:r>
            <a:r>
              <a:rPr lang="en-GB" b="1" dirty="0">
                <a:solidFill>
                  <a:schemeClr val="tx1"/>
                </a:solidFill>
                <a:latin typeface="+mj-lt"/>
              </a:rPr>
              <a:t> </a:t>
            </a:r>
            <a:r>
              <a:rPr lang="en-GB" b="1" dirty="0" err="1">
                <a:solidFill>
                  <a:schemeClr val="tx1"/>
                </a:solidFill>
                <a:latin typeface="+mj-lt"/>
              </a:rPr>
              <a:t>nghệ</a:t>
            </a:r>
            <a:r>
              <a:rPr lang="en-GB" b="1" dirty="0">
                <a:solidFill>
                  <a:schemeClr val="tx1"/>
                </a:solidFill>
                <a:latin typeface="+mj-lt"/>
              </a:rPr>
              <a:t> </a:t>
            </a:r>
            <a:r>
              <a:rPr lang="en-GB" b="1" dirty="0" err="1">
                <a:solidFill>
                  <a:schemeClr val="tx1"/>
                </a:solidFill>
                <a:latin typeface="+mj-lt"/>
              </a:rPr>
              <a:t>thông</a:t>
            </a:r>
            <a:r>
              <a:rPr lang="en-GB" b="1" dirty="0">
                <a:solidFill>
                  <a:schemeClr val="tx1"/>
                </a:solidFill>
                <a:latin typeface="+mj-lt"/>
              </a:rPr>
              <a:t> tin</a:t>
            </a:r>
          </a:p>
          <a:p>
            <a:pPr algn="just"/>
            <a:r>
              <a:rPr lang="en-GB" b="1" dirty="0">
                <a:solidFill>
                  <a:schemeClr val="tx1"/>
                </a:solidFill>
                <a:latin typeface="+mj-lt"/>
              </a:rPr>
              <a:t>Y </a:t>
            </a:r>
            <a:r>
              <a:rPr lang="en-GB" b="1" dirty="0" err="1">
                <a:solidFill>
                  <a:schemeClr val="tx1"/>
                </a:solidFill>
                <a:latin typeface="+mj-lt"/>
              </a:rPr>
              <a:t>tế</a:t>
            </a:r>
            <a:endParaRPr lang="en-GB" b="1" dirty="0">
              <a:solidFill>
                <a:schemeClr val="tx1"/>
              </a:solidFill>
              <a:latin typeface="+mj-lt"/>
            </a:endParaRPr>
          </a:p>
        </p:txBody>
      </p:sp>
    </p:spTree>
    <p:extLst>
      <p:ext uri="{BB962C8B-B14F-4D97-AF65-F5344CB8AC3E}">
        <p14:creationId xmlns:p14="http://schemas.microsoft.com/office/powerpoint/2010/main" val="378674851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F15155F-AA49-4B9B-B11E-18FC89118ED3}"/>
              </a:ext>
            </a:extLst>
          </p:cNvPr>
          <p:cNvSpPr/>
          <p:nvPr/>
        </p:nvSpPr>
        <p:spPr>
          <a:xfrm>
            <a:off x="333955" y="2082752"/>
            <a:ext cx="11553245" cy="21602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2</a:t>
            </a:r>
            <a:r>
              <a:rPr lang="en-US" sz="4000" b="1" dirty="0" smtClean="0"/>
              <a:t>. </a:t>
            </a:r>
            <a:r>
              <a:rPr lang="en-US" sz="4000" b="1" dirty="0" err="1"/>
              <a:t>Phương</a:t>
            </a:r>
            <a:r>
              <a:rPr lang="en-US" sz="4000" b="1" dirty="0"/>
              <a:t> </a:t>
            </a:r>
            <a:r>
              <a:rPr lang="en-US" sz="4000" b="1" dirty="0" err="1"/>
              <a:t>hướng</a:t>
            </a:r>
            <a:r>
              <a:rPr lang="en-US" sz="4000" b="1" dirty="0"/>
              <a:t> </a:t>
            </a:r>
            <a:r>
              <a:rPr lang="en-US" sz="4000" b="1" dirty="0" err="1"/>
              <a:t>thúc</a:t>
            </a:r>
            <a:r>
              <a:rPr lang="en-US" sz="4000" b="1" dirty="0"/>
              <a:t> </a:t>
            </a:r>
            <a:r>
              <a:rPr lang="en-US" sz="4000" b="1" dirty="0" err="1"/>
              <a:t>đẩy</a:t>
            </a:r>
            <a:r>
              <a:rPr lang="en-US" sz="4000" b="1" dirty="0"/>
              <a:t> </a:t>
            </a:r>
            <a:r>
              <a:rPr lang="en-US" sz="4000" b="1" dirty="0" err="1"/>
              <a:t>mô</a:t>
            </a:r>
            <a:r>
              <a:rPr lang="en-US" sz="4000" b="1" dirty="0"/>
              <a:t> </a:t>
            </a:r>
            <a:r>
              <a:rPr lang="en-US" sz="4000" b="1" dirty="0" err="1"/>
              <a:t>hình</a:t>
            </a:r>
            <a:r>
              <a:rPr lang="en-US" sz="4000" b="1" dirty="0"/>
              <a:t> PPP</a:t>
            </a:r>
          </a:p>
        </p:txBody>
      </p:sp>
    </p:spTree>
    <p:extLst>
      <p:ext uri="{BB962C8B-B14F-4D97-AF65-F5344CB8AC3E}">
        <p14:creationId xmlns:p14="http://schemas.microsoft.com/office/powerpoint/2010/main" val="85658769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BFFCDF-7E37-480A-08A7-90B5602C2683}"/>
              </a:ext>
            </a:extLst>
          </p:cNvPr>
          <p:cNvSpPr txBox="1">
            <a:spLocks/>
          </p:cNvSpPr>
          <p:nvPr/>
        </p:nvSpPr>
        <p:spPr>
          <a:xfrm>
            <a:off x="-270554" y="153091"/>
            <a:ext cx="10972800" cy="8135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2500" b="1" dirty="0"/>
              <a:t>3. </a:t>
            </a:r>
            <a:r>
              <a:rPr lang="en-US" sz="2500" b="1" dirty="0" err="1"/>
              <a:t>Phương</a:t>
            </a:r>
            <a:r>
              <a:rPr lang="en-US" sz="2500" b="1" dirty="0"/>
              <a:t> </a:t>
            </a:r>
            <a:r>
              <a:rPr lang="en-US" sz="2500" b="1" dirty="0" err="1"/>
              <a:t>hướng</a:t>
            </a:r>
            <a:r>
              <a:rPr lang="en-US" sz="2500" b="1" dirty="0"/>
              <a:t> </a:t>
            </a:r>
            <a:r>
              <a:rPr lang="en-US" sz="2500" b="1" dirty="0" err="1"/>
              <a:t>thúc</a:t>
            </a:r>
            <a:r>
              <a:rPr lang="en-US" sz="2500" b="1" dirty="0"/>
              <a:t> </a:t>
            </a:r>
            <a:r>
              <a:rPr lang="en-US" sz="2500" b="1" dirty="0" err="1"/>
              <a:t>đẩy</a:t>
            </a:r>
            <a:r>
              <a:rPr lang="en-US" sz="2500" b="1" dirty="0"/>
              <a:t> </a:t>
            </a:r>
            <a:r>
              <a:rPr lang="en-US" sz="2500" b="1" dirty="0" err="1"/>
              <a:t>mô</a:t>
            </a:r>
            <a:r>
              <a:rPr lang="en-US" sz="2500" b="1" dirty="0"/>
              <a:t> </a:t>
            </a:r>
            <a:r>
              <a:rPr lang="en-US" sz="2500" b="1" dirty="0" err="1"/>
              <a:t>hình</a:t>
            </a:r>
            <a:r>
              <a:rPr lang="en-US" sz="2500" b="1" dirty="0"/>
              <a:t> PPP </a:t>
            </a:r>
            <a:r>
              <a:rPr lang="en-US" sz="2500" b="1" dirty="0" err="1"/>
              <a:t>giai</a:t>
            </a:r>
            <a:r>
              <a:rPr lang="en-US" sz="2500" b="1" dirty="0"/>
              <a:t> </a:t>
            </a:r>
            <a:r>
              <a:rPr lang="en-US" sz="2500" b="1" dirty="0" err="1"/>
              <a:t>đoạn</a:t>
            </a:r>
            <a:r>
              <a:rPr lang="en-US" sz="2500" b="1" dirty="0"/>
              <a:t> </a:t>
            </a:r>
            <a:r>
              <a:rPr lang="en-US" sz="2500" b="1" dirty="0" err="1"/>
              <a:t>tới</a:t>
            </a:r>
            <a:endParaRPr lang="en-US" sz="2500" b="1" dirty="0"/>
          </a:p>
        </p:txBody>
      </p:sp>
      <p:sp>
        <p:nvSpPr>
          <p:cNvPr id="5" name="Freeform: Shape 4">
            <a:extLst>
              <a:ext uri="{FF2B5EF4-FFF2-40B4-BE49-F238E27FC236}">
                <a16:creationId xmlns:a16="http://schemas.microsoft.com/office/drawing/2014/main" id="{1B17383B-D241-889E-C486-C285AA698485}"/>
              </a:ext>
            </a:extLst>
          </p:cNvPr>
          <p:cNvSpPr/>
          <p:nvPr/>
        </p:nvSpPr>
        <p:spPr>
          <a:xfrm>
            <a:off x="5215846" y="976316"/>
            <a:ext cx="800417" cy="1308139"/>
          </a:xfrm>
          <a:custGeom>
            <a:avLst/>
            <a:gdLst>
              <a:gd name="connsiteX0" fmla="*/ 800417 w 800417"/>
              <a:gd name="connsiteY0" fmla="*/ 0 h 1308139"/>
              <a:gd name="connsiteX1" fmla="*/ 800417 w 800417"/>
              <a:gd name="connsiteY1" fmla="*/ 662064 h 1308139"/>
              <a:gd name="connsiteX2" fmla="*/ 659344 w 800417"/>
              <a:gd name="connsiteY2" fmla="*/ 931322 h 1308139"/>
              <a:gd name="connsiteX3" fmla="*/ 114653 w 800417"/>
              <a:gd name="connsiteY3" fmla="*/ 1308139 h 1308139"/>
              <a:gd name="connsiteX4" fmla="*/ 0 w 800417"/>
              <a:gd name="connsiteY4" fmla="*/ 874334 h 1308139"/>
              <a:gd name="connsiteX5" fmla="*/ 800417 w 800417"/>
              <a:gd name="connsiteY5" fmla="*/ 0 h 130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17" h="1308139">
                <a:moveTo>
                  <a:pt x="800417" y="0"/>
                </a:moveTo>
                <a:lnTo>
                  <a:pt x="800417" y="662064"/>
                </a:lnTo>
                <a:cubicBezTo>
                  <a:pt x="800417" y="769561"/>
                  <a:pt x="747834" y="870276"/>
                  <a:pt x="659344" y="931322"/>
                </a:cubicBezTo>
                <a:lnTo>
                  <a:pt x="114653" y="1308139"/>
                </a:lnTo>
                <a:cubicBezTo>
                  <a:pt x="41726" y="1180293"/>
                  <a:pt x="0" y="1032037"/>
                  <a:pt x="0" y="874334"/>
                </a:cubicBezTo>
                <a:cubicBezTo>
                  <a:pt x="0" y="415455"/>
                  <a:pt x="352035" y="39365"/>
                  <a:pt x="800417"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solidFill>
                  <a:schemeClr val="bg2">
                    <a:lumMod val="50000"/>
                  </a:schemeClr>
                </a:solidFill>
              </a:rPr>
              <a:t>01</a:t>
            </a:r>
          </a:p>
        </p:txBody>
      </p:sp>
      <p:sp>
        <p:nvSpPr>
          <p:cNvPr id="6" name="Freeform: Shape 5">
            <a:extLst>
              <a:ext uri="{FF2B5EF4-FFF2-40B4-BE49-F238E27FC236}">
                <a16:creationId xmlns:a16="http://schemas.microsoft.com/office/drawing/2014/main" id="{0A98F902-BC71-7C27-AF7D-21FB28C9EDD6}"/>
              </a:ext>
            </a:extLst>
          </p:cNvPr>
          <p:cNvSpPr/>
          <p:nvPr/>
        </p:nvSpPr>
        <p:spPr>
          <a:xfrm>
            <a:off x="6172276" y="976316"/>
            <a:ext cx="800417" cy="1308479"/>
          </a:xfrm>
          <a:custGeom>
            <a:avLst/>
            <a:gdLst>
              <a:gd name="connsiteX0" fmla="*/ 0 w 800417"/>
              <a:gd name="connsiteY0" fmla="*/ 0 h 1308479"/>
              <a:gd name="connsiteX1" fmla="*/ 800417 w 800417"/>
              <a:gd name="connsiteY1" fmla="*/ 874682 h 1308479"/>
              <a:gd name="connsiteX2" fmla="*/ 685765 w 800417"/>
              <a:gd name="connsiteY2" fmla="*/ 1308479 h 1308479"/>
              <a:gd name="connsiteX3" fmla="*/ 141074 w 800417"/>
              <a:gd name="connsiteY3" fmla="*/ 931686 h 1308479"/>
              <a:gd name="connsiteX4" fmla="*/ 0 w 800417"/>
              <a:gd name="connsiteY4" fmla="*/ 662357 h 1308479"/>
              <a:gd name="connsiteX5" fmla="*/ 0 w 800417"/>
              <a:gd name="connsiteY5" fmla="*/ 0 h 130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17" h="1308479">
                <a:moveTo>
                  <a:pt x="0" y="0"/>
                </a:moveTo>
                <a:cubicBezTo>
                  <a:pt x="448382" y="39315"/>
                  <a:pt x="800417" y="415442"/>
                  <a:pt x="800417" y="874682"/>
                </a:cubicBezTo>
                <a:cubicBezTo>
                  <a:pt x="800417" y="1032426"/>
                  <a:pt x="758692" y="1180600"/>
                  <a:pt x="685765" y="1308479"/>
                </a:cubicBezTo>
                <a:lnTo>
                  <a:pt x="141074" y="931686"/>
                </a:lnTo>
                <a:cubicBezTo>
                  <a:pt x="52917" y="870623"/>
                  <a:pt x="0" y="769882"/>
                  <a:pt x="0" y="662357"/>
                </a:cubicBez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b="1">
              <a:solidFill>
                <a:schemeClr val="bg2">
                  <a:lumMod val="50000"/>
                </a:schemeClr>
              </a:solidFill>
            </a:endParaRPr>
          </a:p>
        </p:txBody>
      </p:sp>
      <p:sp>
        <p:nvSpPr>
          <p:cNvPr id="7" name="Freeform: Shape 6">
            <a:extLst>
              <a:ext uri="{FF2B5EF4-FFF2-40B4-BE49-F238E27FC236}">
                <a16:creationId xmlns:a16="http://schemas.microsoft.com/office/drawing/2014/main" id="{93CBF9D9-E613-C98E-2A55-4A9BEB081520}"/>
              </a:ext>
            </a:extLst>
          </p:cNvPr>
          <p:cNvSpPr/>
          <p:nvPr/>
        </p:nvSpPr>
        <p:spPr>
          <a:xfrm>
            <a:off x="5419341" y="2014162"/>
            <a:ext cx="1350534" cy="713151"/>
          </a:xfrm>
          <a:custGeom>
            <a:avLst/>
            <a:gdLst>
              <a:gd name="connsiteX0" fmla="*/ 675111 w 1350534"/>
              <a:gd name="connsiteY0" fmla="*/ 0 h 713151"/>
              <a:gd name="connsiteX1" fmla="*/ 861466 w 1350534"/>
              <a:gd name="connsiteY1" fmla="*/ 58249 h 713151"/>
              <a:gd name="connsiteX2" fmla="*/ 1350534 w 1350534"/>
              <a:gd name="connsiteY2" fmla="*/ 396384 h 713151"/>
              <a:gd name="connsiteX3" fmla="*/ 675267 w 1350534"/>
              <a:gd name="connsiteY3" fmla="*/ 713151 h 713151"/>
              <a:gd name="connsiteX4" fmla="*/ 0 w 1350534"/>
              <a:gd name="connsiteY4" fmla="*/ 396384 h 713151"/>
              <a:gd name="connsiteX5" fmla="*/ 488756 w 1350534"/>
              <a:gd name="connsiteY5" fmla="*/ 58249 h 713151"/>
              <a:gd name="connsiteX6" fmla="*/ 675111 w 1350534"/>
              <a:gd name="connsiteY6" fmla="*/ 0 h 71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534" h="713151">
                <a:moveTo>
                  <a:pt x="675111" y="0"/>
                </a:moveTo>
                <a:cubicBezTo>
                  <a:pt x="740231" y="0"/>
                  <a:pt x="805350" y="19417"/>
                  <a:pt x="861466" y="58249"/>
                </a:cubicBezTo>
                <a:lnTo>
                  <a:pt x="1350534" y="396384"/>
                </a:lnTo>
                <a:cubicBezTo>
                  <a:pt x="1189408" y="590039"/>
                  <a:pt x="946625" y="713151"/>
                  <a:pt x="675267" y="713151"/>
                </a:cubicBezTo>
                <a:cubicBezTo>
                  <a:pt x="403597" y="713151"/>
                  <a:pt x="161126" y="589700"/>
                  <a:pt x="0" y="396384"/>
                </a:cubicBezTo>
                <a:lnTo>
                  <a:pt x="488756" y="58249"/>
                </a:lnTo>
                <a:cubicBezTo>
                  <a:pt x="544872" y="19417"/>
                  <a:pt x="609992" y="0"/>
                  <a:pt x="6751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AC8722A6-BCE5-F118-45FE-431281747760}"/>
              </a:ext>
            </a:extLst>
          </p:cNvPr>
          <p:cNvSpPr/>
          <p:nvPr/>
        </p:nvSpPr>
        <p:spPr>
          <a:xfrm>
            <a:off x="7141162" y="2195906"/>
            <a:ext cx="1457047" cy="754597"/>
          </a:xfrm>
          <a:custGeom>
            <a:avLst/>
            <a:gdLst>
              <a:gd name="connsiteX0" fmla="*/ 622488 w 1457047"/>
              <a:gd name="connsiteY0" fmla="*/ 465 h 754597"/>
              <a:gd name="connsiteX1" fmla="*/ 1457047 w 1457047"/>
              <a:gd name="connsiteY1" fmla="*/ 530887 h 754597"/>
              <a:gd name="connsiteX2" fmla="*/ 828246 w 1457047"/>
              <a:gd name="connsiteY2" fmla="*/ 738100 h 754597"/>
              <a:gd name="connsiteX3" fmla="*/ 528362 w 1457047"/>
              <a:gd name="connsiteY3" fmla="*/ 688386 h 754597"/>
              <a:gd name="connsiteX4" fmla="*/ 0 w 1457047"/>
              <a:gd name="connsiteY4" fmla="*/ 288996 h 754597"/>
              <a:gd name="connsiteX5" fmla="*/ 376127 w 1457047"/>
              <a:gd name="connsiteY5" fmla="*/ 44332 h 754597"/>
              <a:gd name="connsiteX6" fmla="*/ 622488 w 1457047"/>
              <a:gd name="connsiteY6" fmla="*/ 465 h 75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047" h="754597">
                <a:moveTo>
                  <a:pt x="622488" y="465"/>
                </a:moveTo>
                <a:cubicBezTo>
                  <a:pt x="977034" y="-11125"/>
                  <a:pt x="1312649" y="194891"/>
                  <a:pt x="1457047" y="530887"/>
                </a:cubicBezTo>
                <a:lnTo>
                  <a:pt x="828246" y="738100"/>
                </a:lnTo>
                <a:cubicBezTo>
                  <a:pt x="726149" y="771744"/>
                  <a:pt x="614037" y="753325"/>
                  <a:pt x="528362" y="688386"/>
                </a:cubicBezTo>
                <a:lnTo>
                  <a:pt x="0" y="288996"/>
                </a:lnTo>
                <a:cubicBezTo>
                  <a:pt x="98598" y="179720"/>
                  <a:pt x="226347" y="93690"/>
                  <a:pt x="376127" y="44332"/>
                </a:cubicBezTo>
                <a:cubicBezTo>
                  <a:pt x="457844" y="17403"/>
                  <a:pt x="540670" y="3140"/>
                  <a:pt x="622488" y="46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solidFill>
                  <a:schemeClr val="bg2">
                    <a:lumMod val="50000"/>
                  </a:schemeClr>
                </a:solidFill>
              </a:rPr>
              <a:t>02</a:t>
            </a:r>
          </a:p>
        </p:txBody>
      </p:sp>
      <p:sp>
        <p:nvSpPr>
          <p:cNvPr id="9" name="Freeform: Shape 8">
            <a:extLst>
              <a:ext uri="{FF2B5EF4-FFF2-40B4-BE49-F238E27FC236}">
                <a16:creationId xmlns:a16="http://schemas.microsoft.com/office/drawing/2014/main" id="{F4A0F463-3DD8-4CC1-01F6-4A823078D026}"/>
              </a:ext>
            </a:extLst>
          </p:cNvPr>
          <p:cNvSpPr/>
          <p:nvPr/>
        </p:nvSpPr>
        <p:spPr>
          <a:xfrm>
            <a:off x="3591165" y="2201248"/>
            <a:ext cx="1455502" cy="755155"/>
          </a:xfrm>
          <a:custGeom>
            <a:avLst/>
            <a:gdLst>
              <a:gd name="connsiteX0" fmla="*/ 830695 w 1455502"/>
              <a:gd name="connsiteY0" fmla="*/ 279 h 755155"/>
              <a:gd name="connsiteX1" fmla="*/ 1077543 w 1455502"/>
              <a:gd name="connsiteY1" fmla="*/ 42334 h 755155"/>
              <a:gd name="connsiteX2" fmla="*/ 1455502 w 1455502"/>
              <a:gd name="connsiteY2" fmla="*/ 284145 h 755155"/>
              <a:gd name="connsiteX3" fmla="*/ 930196 w 1455502"/>
              <a:gd name="connsiteY3" fmla="*/ 687525 h 755155"/>
              <a:gd name="connsiteX4" fmla="*/ 630630 w 1455502"/>
              <a:gd name="connsiteY4" fmla="*/ 739483 h 755155"/>
              <a:gd name="connsiteX5" fmla="*/ 0 w 1455502"/>
              <a:gd name="connsiteY5" fmla="*/ 536941 h 755155"/>
              <a:gd name="connsiteX6" fmla="*/ 830695 w 1455502"/>
              <a:gd name="connsiteY6" fmla="*/ 279 h 75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502" h="755155">
                <a:moveTo>
                  <a:pt x="830695" y="279"/>
                </a:moveTo>
                <a:cubicBezTo>
                  <a:pt x="912575" y="2349"/>
                  <a:pt x="995561" y="16003"/>
                  <a:pt x="1077543" y="42334"/>
                </a:cubicBezTo>
                <a:cubicBezTo>
                  <a:pt x="1227732" y="90570"/>
                  <a:pt x="1356048" y="175607"/>
                  <a:pt x="1455502" y="284145"/>
                </a:cubicBezTo>
                <a:lnTo>
                  <a:pt x="930196" y="687525"/>
                </a:lnTo>
                <a:cubicBezTo>
                  <a:pt x="845101" y="752787"/>
                  <a:pt x="733004" y="772363"/>
                  <a:pt x="630630" y="739483"/>
                </a:cubicBezTo>
                <a:lnTo>
                  <a:pt x="0" y="536941"/>
                </a:lnTo>
                <a:cubicBezTo>
                  <a:pt x="141816" y="199850"/>
                  <a:pt x="475880" y="-8693"/>
                  <a:pt x="830695" y="279"/>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b="1">
              <a:solidFill>
                <a:schemeClr val="bg2">
                  <a:lumMod val="50000"/>
                </a:schemeClr>
              </a:solidFill>
            </a:endParaRPr>
          </a:p>
        </p:txBody>
      </p:sp>
      <p:sp>
        <p:nvSpPr>
          <p:cNvPr id="10" name="Freeform: Shape 9">
            <a:extLst>
              <a:ext uri="{FF2B5EF4-FFF2-40B4-BE49-F238E27FC236}">
                <a16:creationId xmlns:a16="http://schemas.microsoft.com/office/drawing/2014/main" id="{44AF2273-9CE7-A775-D447-A47FB6997F46}"/>
              </a:ext>
            </a:extLst>
          </p:cNvPr>
          <p:cNvSpPr/>
          <p:nvPr/>
        </p:nvSpPr>
        <p:spPr>
          <a:xfrm>
            <a:off x="4539818" y="2607787"/>
            <a:ext cx="737016" cy="1285842"/>
          </a:xfrm>
          <a:custGeom>
            <a:avLst/>
            <a:gdLst>
              <a:gd name="connsiteX0" fmla="*/ 599615 w 737016"/>
              <a:gd name="connsiteY0" fmla="*/ 0 h 1285842"/>
              <a:gd name="connsiteX1" fmla="*/ 694720 w 737016"/>
              <a:gd name="connsiteY1" fmla="*/ 739785 h 1285842"/>
              <a:gd name="connsiteX2" fmla="*/ 186635 w 737016"/>
              <a:gd name="connsiteY2" fmla="*/ 1285842 h 1285842"/>
              <a:gd name="connsiteX3" fmla="*/ 14155 w 737016"/>
              <a:gd name="connsiteY3" fmla="*/ 717100 h 1285842"/>
              <a:gd name="connsiteX4" fmla="*/ 128126 w 737016"/>
              <a:gd name="connsiteY4" fmla="*/ 362243 h 1285842"/>
              <a:gd name="connsiteX5" fmla="*/ 599615 w 737016"/>
              <a:gd name="connsiteY5" fmla="*/ 0 h 128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016" h="1285842">
                <a:moveTo>
                  <a:pt x="599615" y="0"/>
                </a:moveTo>
                <a:cubicBezTo>
                  <a:pt x="734724" y="212626"/>
                  <a:pt x="777698" y="481426"/>
                  <a:pt x="694720" y="739785"/>
                </a:cubicBezTo>
                <a:cubicBezTo>
                  <a:pt x="611646" y="998442"/>
                  <a:pt x="419963" y="1191548"/>
                  <a:pt x="186635" y="1285842"/>
                </a:cubicBezTo>
                <a:lnTo>
                  <a:pt x="14155" y="717100"/>
                </a:lnTo>
                <a:cubicBezTo>
                  <a:pt x="-25471" y="586494"/>
                  <a:pt x="19861" y="445349"/>
                  <a:pt x="128126" y="362243"/>
                </a:cubicBezTo>
                <a:lnTo>
                  <a:pt x="599615"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B4BA8CF7-8EEB-98FD-1FB7-BE8B1D37EBBE}"/>
              </a:ext>
            </a:extLst>
          </p:cNvPr>
          <p:cNvSpPr/>
          <p:nvPr/>
        </p:nvSpPr>
        <p:spPr>
          <a:xfrm>
            <a:off x="6915386" y="2608745"/>
            <a:ext cx="738037" cy="1282683"/>
          </a:xfrm>
          <a:custGeom>
            <a:avLst/>
            <a:gdLst>
              <a:gd name="connsiteX0" fmla="*/ 133827 w 738037"/>
              <a:gd name="connsiteY0" fmla="*/ 0 h 1282683"/>
              <a:gd name="connsiteX1" fmla="*/ 607943 w 738037"/>
              <a:gd name="connsiteY1" fmla="*/ 358372 h 1282683"/>
              <a:gd name="connsiteX2" fmla="*/ 724594 w 738037"/>
              <a:gd name="connsiteY2" fmla="*/ 712357 h 1282683"/>
              <a:gd name="connsiteX3" fmla="*/ 556516 w 738037"/>
              <a:gd name="connsiteY3" fmla="*/ 1282683 h 1282683"/>
              <a:gd name="connsiteX4" fmla="*/ 44318 w 738037"/>
              <a:gd name="connsiteY4" fmla="*/ 740484 h 1282683"/>
              <a:gd name="connsiteX5" fmla="*/ 133827 w 738037"/>
              <a:gd name="connsiteY5" fmla="*/ 0 h 128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037" h="1282683">
                <a:moveTo>
                  <a:pt x="133827" y="0"/>
                </a:moveTo>
                <a:lnTo>
                  <a:pt x="607943" y="358372"/>
                </a:lnTo>
                <a:cubicBezTo>
                  <a:pt x="716833" y="440658"/>
                  <a:pt x="763231" y="581456"/>
                  <a:pt x="724594" y="712357"/>
                </a:cubicBezTo>
                <a:lnTo>
                  <a:pt x="556516" y="1282683"/>
                </a:lnTo>
                <a:cubicBezTo>
                  <a:pt x="322160" y="1190262"/>
                  <a:pt x="129247" y="998208"/>
                  <a:pt x="44318" y="740484"/>
                </a:cubicBezTo>
                <a:cubicBezTo>
                  <a:pt x="-40709" y="482462"/>
                  <a:pt x="652" y="213536"/>
                  <a:pt x="133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2A0E0DC5-3E9C-9089-5C05-B346054A0F3F}"/>
              </a:ext>
            </a:extLst>
          </p:cNvPr>
          <p:cNvSpPr/>
          <p:nvPr/>
        </p:nvSpPr>
        <p:spPr>
          <a:xfrm>
            <a:off x="7618927" y="2874968"/>
            <a:ext cx="1051379" cy="1078235"/>
          </a:xfrm>
          <a:custGeom>
            <a:avLst/>
            <a:gdLst>
              <a:gd name="connsiteX0" fmla="*/ 1028111 w 1051379"/>
              <a:gd name="connsiteY0" fmla="*/ 0 h 1078235"/>
              <a:gd name="connsiteX1" fmla="*/ 447887 w 1051379"/>
              <a:gd name="connsiteY1" fmla="*/ 1033962 h 1078235"/>
              <a:gd name="connsiteX2" fmla="*/ 0 w 1051379"/>
              <a:gd name="connsiteY2" fmla="*/ 1060839 h 1078235"/>
              <a:gd name="connsiteX3" fmla="*/ 187387 w 1051379"/>
              <a:gd name="connsiteY3" fmla="*/ 425584 h 1078235"/>
              <a:gd name="connsiteX4" fmla="*/ 399031 w 1051379"/>
              <a:gd name="connsiteY4" fmla="*/ 207304 h 1078235"/>
              <a:gd name="connsiteX5" fmla="*/ 1028111 w 1051379"/>
              <a:gd name="connsiteY5" fmla="*/ 0 h 107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1379" h="1078235">
                <a:moveTo>
                  <a:pt x="1028111" y="0"/>
                </a:moveTo>
                <a:cubicBezTo>
                  <a:pt x="1131105" y="438160"/>
                  <a:pt x="884055" y="890229"/>
                  <a:pt x="447887" y="1033962"/>
                </a:cubicBezTo>
                <a:cubicBezTo>
                  <a:pt x="298068" y="1083332"/>
                  <a:pt x="144280" y="1090078"/>
                  <a:pt x="0" y="1060839"/>
                </a:cubicBezTo>
                <a:lnTo>
                  <a:pt x="187387" y="425584"/>
                </a:lnTo>
                <a:cubicBezTo>
                  <a:pt x="217790" y="322745"/>
                  <a:pt x="296908" y="240957"/>
                  <a:pt x="399031" y="207304"/>
                </a:cubicBezTo>
                <a:lnTo>
                  <a:pt x="102811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b="1">
              <a:solidFill>
                <a:schemeClr val="bg2">
                  <a:lumMod val="50000"/>
                </a:schemeClr>
              </a:solidFill>
            </a:endParaRPr>
          </a:p>
        </p:txBody>
      </p:sp>
      <p:sp>
        <p:nvSpPr>
          <p:cNvPr id="13" name="Freeform: Shape 12">
            <a:extLst>
              <a:ext uri="{FF2B5EF4-FFF2-40B4-BE49-F238E27FC236}">
                <a16:creationId xmlns:a16="http://schemas.microsoft.com/office/drawing/2014/main" id="{257E9C20-5C42-8F8C-0B9F-3B68732DEED2}"/>
              </a:ext>
            </a:extLst>
          </p:cNvPr>
          <p:cNvSpPr/>
          <p:nvPr/>
        </p:nvSpPr>
        <p:spPr>
          <a:xfrm>
            <a:off x="3521694" y="2886729"/>
            <a:ext cx="1057542" cy="1071661"/>
          </a:xfrm>
          <a:custGeom>
            <a:avLst/>
            <a:gdLst>
              <a:gd name="connsiteX0" fmla="*/ 21764 w 1057542"/>
              <a:gd name="connsiteY0" fmla="*/ 0 h 1071661"/>
              <a:gd name="connsiteX1" fmla="*/ 652115 w 1057542"/>
              <a:gd name="connsiteY1" fmla="*/ 202452 h 1071661"/>
              <a:gd name="connsiteX2" fmla="*/ 865337 w 1057542"/>
              <a:gd name="connsiteY2" fmla="*/ 419105 h 1071661"/>
              <a:gd name="connsiteX3" fmla="*/ 1057542 w 1057542"/>
              <a:gd name="connsiteY3" fmla="*/ 1052931 h 1071661"/>
              <a:gd name="connsiteX4" fmla="*/ 609457 w 1057542"/>
              <a:gd name="connsiteY4" fmla="*/ 1029438 h 1071661"/>
              <a:gd name="connsiteX5" fmla="*/ 21764 w 1057542"/>
              <a:gd name="connsiteY5" fmla="*/ 0 h 107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542" h="1071661">
                <a:moveTo>
                  <a:pt x="21764" y="0"/>
                </a:moveTo>
                <a:lnTo>
                  <a:pt x="652115" y="202452"/>
                </a:lnTo>
                <a:cubicBezTo>
                  <a:pt x="754463" y="235324"/>
                  <a:pt x="834274" y="316185"/>
                  <a:pt x="865337" y="419105"/>
                </a:cubicBezTo>
                <a:lnTo>
                  <a:pt x="1057542" y="1052931"/>
                </a:lnTo>
                <a:cubicBezTo>
                  <a:pt x="913520" y="1083271"/>
                  <a:pt x="759606" y="1077662"/>
                  <a:pt x="609457" y="1029438"/>
                </a:cubicBezTo>
                <a:cubicBezTo>
                  <a:pt x="172559" y="889118"/>
                  <a:pt x="-77867" y="438941"/>
                  <a:pt x="2176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solidFill>
                  <a:schemeClr val="bg2">
                    <a:lumMod val="50000"/>
                  </a:schemeClr>
                </a:solidFill>
              </a:rPr>
              <a:t>05</a:t>
            </a:r>
          </a:p>
        </p:txBody>
      </p:sp>
      <p:sp>
        <p:nvSpPr>
          <p:cNvPr id="14" name="Freeform: Shape 13">
            <a:extLst>
              <a:ext uri="{FF2B5EF4-FFF2-40B4-BE49-F238E27FC236}">
                <a16:creationId xmlns:a16="http://schemas.microsoft.com/office/drawing/2014/main" id="{DD548B45-401A-8557-3D74-B97B814686CB}"/>
              </a:ext>
            </a:extLst>
          </p:cNvPr>
          <p:cNvSpPr/>
          <p:nvPr/>
        </p:nvSpPr>
        <p:spPr>
          <a:xfrm>
            <a:off x="4842314" y="4209916"/>
            <a:ext cx="1112191" cy="800179"/>
          </a:xfrm>
          <a:custGeom>
            <a:avLst/>
            <a:gdLst>
              <a:gd name="connsiteX0" fmla="*/ 280477 w 1112191"/>
              <a:gd name="connsiteY0" fmla="*/ 1006 h 800179"/>
              <a:gd name="connsiteX1" fmla="*/ 735794 w 1112191"/>
              <a:gd name="connsiteY1" fmla="*/ 155049 h 800179"/>
              <a:gd name="connsiteX2" fmla="*/ 1112191 w 1112191"/>
              <a:gd name="connsiteY2" fmla="*/ 798984 h 800179"/>
              <a:gd name="connsiteX3" fmla="*/ 517872 w 1112191"/>
              <a:gd name="connsiteY3" fmla="*/ 800179 h 800179"/>
              <a:gd name="connsiteX4" fmla="*/ 210938 w 1112191"/>
              <a:gd name="connsiteY4" fmla="*/ 588746 h 800179"/>
              <a:gd name="connsiteX5" fmla="*/ 0 w 1112191"/>
              <a:gd name="connsiteY5" fmla="*/ 32843 h 800179"/>
              <a:gd name="connsiteX6" fmla="*/ 280477 w 1112191"/>
              <a:gd name="connsiteY6" fmla="*/ 1006 h 80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191" h="800179">
                <a:moveTo>
                  <a:pt x="280477" y="1006"/>
                </a:moveTo>
                <a:cubicBezTo>
                  <a:pt x="438370" y="8563"/>
                  <a:pt x="596127" y="58839"/>
                  <a:pt x="735794" y="155049"/>
                </a:cubicBezTo>
                <a:cubicBezTo>
                  <a:pt x="959519" y="309164"/>
                  <a:pt x="1089167" y="548379"/>
                  <a:pt x="1112191" y="798984"/>
                </a:cubicBezTo>
                <a:lnTo>
                  <a:pt x="517872" y="800179"/>
                </a:lnTo>
                <a:cubicBezTo>
                  <a:pt x="381388" y="800471"/>
                  <a:pt x="259304" y="716373"/>
                  <a:pt x="210938" y="588746"/>
                </a:cubicBezTo>
                <a:lnTo>
                  <a:pt x="0" y="32843"/>
                </a:lnTo>
                <a:cubicBezTo>
                  <a:pt x="90956" y="7315"/>
                  <a:pt x="185741" y="-3529"/>
                  <a:pt x="280477" y="100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CE449A4-3C8B-700A-6414-07FC9D3F3D1A}"/>
              </a:ext>
            </a:extLst>
          </p:cNvPr>
          <p:cNvSpPr/>
          <p:nvPr/>
        </p:nvSpPr>
        <p:spPr>
          <a:xfrm>
            <a:off x="6239065" y="4211168"/>
            <a:ext cx="1113633" cy="799391"/>
          </a:xfrm>
          <a:custGeom>
            <a:avLst/>
            <a:gdLst>
              <a:gd name="connsiteX0" fmla="*/ 833370 w 1113633"/>
              <a:gd name="connsiteY0" fmla="*/ 917 h 799391"/>
              <a:gd name="connsiteX1" fmla="*/ 1113633 w 1113633"/>
              <a:gd name="connsiteY1" fmla="*/ 33207 h 799391"/>
              <a:gd name="connsiteX2" fmla="*/ 901906 w 1113633"/>
              <a:gd name="connsiteY2" fmla="*/ 588534 h 799391"/>
              <a:gd name="connsiteX3" fmla="*/ 594574 w 1113633"/>
              <a:gd name="connsiteY3" fmla="*/ 799389 h 799391"/>
              <a:gd name="connsiteX4" fmla="*/ 0 w 1113633"/>
              <a:gd name="connsiteY4" fmla="*/ 797252 h 799391"/>
              <a:gd name="connsiteX5" fmla="*/ 377610 w 1113633"/>
              <a:gd name="connsiteY5" fmla="*/ 154027 h 799391"/>
              <a:gd name="connsiteX6" fmla="*/ 833370 w 1113633"/>
              <a:gd name="connsiteY6" fmla="*/ 917 h 7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633" h="799391">
                <a:moveTo>
                  <a:pt x="833370" y="917"/>
                </a:moveTo>
                <a:cubicBezTo>
                  <a:pt x="928088" y="-3409"/>
                  <a:pt x="1022798" y="7613"/>
                  <a:pt x="1113633" y="33207"/>
                </a:cubicBezTo>
                <a:lnTo>
                  <a:pt x="901906" y="588534"/>
                </a:lnTo>
                <a:cubicBezTo>
                  <a:pt x="853299" y="716070"/>
                  <a:pt x="731057" y="799938"/>
                  <a:pt x="594574" y="799389"/>
                </a:cubicBezTo>
                <a:lnTo>
                  <a:pt x="0" y="797252"/>
                </a:lnTo>
                <a:cubicBezTo>
                  <a:pt x="23305" y="546411"/>
                  <a:pt x="153852" y="307543"/>
                  <a:pt x="377610" y="154027"/>
                </a:cubicBezTo>
                <a:cubicBezTo>
                  <a:pt x="517620" y="57968"/>
                  <a:pt x="675506" y="8127"/>
                  <a:pt x="833370" y="91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4306A8D-07D3-B8E3-8153-04150CF7BF01}"/>
              </a:ext>
            </a:extLst>
          </p:cNvPr>
          <p:cNvSpPr/>
          <p:nvPr/>
        </p:nvSpPr>
        <p:spPr>
          <a:xfrm>
            <a:off x="4202755" y="4296301"/>
            <a:ext cx="751610" cy="1466584"/>
          </a:xfrm>
          <a:custGeom>
            <a:avLst/>
            <a:gdLst>
              <a:gd name="connsiteX0" fmla="*/ 495615 w 751610"/>
              <a:gd name="connsiteY0" fmla="*/ 0 h 1466584"/>
              <a:gd name="connsiteX1" fmla="*/ 730429 w 751610"/>
              <a:gd name="connsiteY1" fmla="*/ 619293 h 1466584"/>
              <a:gd name="connsiteX2" fmla="*/ 693819 w 751610"/>
              <a:gd name="connsiteY2" fmla="*/ 921120 h 1466584"/>
              <a:gd name="connsiteX3" fmla="*/ 318073 w 751610"/>
              <a:gd name="connsiteY3" fmla="*/ 1466584 h 1466584"/>
              <a:gd name="connsiteX4" fmla="*/ 155109 w 751610"/>
              <a:gd name="connsiteY4" fmla="*/ 292200 h 1466584"/>
              <a:gd name="connsiteX5" fmla="*/ 495615 w 751610"/>
              <a:gd name="connsiteY5" fmla="*/ 0 h 14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610" h="1466584">
                <a:moveTo>
                  <a:pt x="495615" y="0"/>
                </a:moveTo>
                <a:lnTo>
                  <a:pt x="730429" y="619293"/>
                </a:lnTo>
                <a:cubicBezTo>
                  <a:pt x="768388" y="719590"/>
                  <a:pt x="754817" y="832571"/>
                  <a:pt x="693819" y="921120"/>
                </a:cubicBezTo>
                <a:lnTo>
                  <a:pt x="318073" y="1466584"/>
                </a:lnTo>
                <a:cubicBezTo>
                  <a:pt x="-28876" y="1179846"/>
                  <a:pt x="-105412" y="670393"/>
                  <a:pt x="155109" y="292200"/>
                </a:cubicBezTo>
                <a:cubicBezTo>
                  <a:pt x="244596" y="162294"/>
                  <a:pt x="363014" y="63941"/>
                  <a:pt x="49561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b="1">
              <a:solidFill>
                <a:schemeClr val="bg2">
                  <a:lumMod val="50000"/>
                </a:schemeClr>
              </a:solidFill>
            </a:endParaRPr>
          </a:p>
        </p:txBody>
      </p:sp>
      <p:sp>
        <p:nvSpPr>
          <p:cNvPr id="17" name="Freeform: Shape 16">
            <a:extLst>
              <a:ext uri="{FF2B5EF4-FFF2-40B4-BE49-F238E27FC236}">
                <a16:creationId xmlns:a16="http://schemas.microsoft.com/office/drawing/2014/main" id="{F34467B7-A607-E98D-A94F-085895446C1A}"/>
              </a:ext>
            </a:extLst>
          </p:cNvPr>
          <p:cNvSpPr/>
          <p:nvPr/>
        </p:nvSpPr>
        <p:spPr>
          <a:xfrm>
            <a:off x="7239790" y="4298084"/>
            <a:ext cx="751467" cy="1466636"/>
          </a:xfrm>
          <a:custGeom>
            <a:avLst/>
            <a:gdLst>
              <a:gd name="connsiteX0" fmla="*/ 257500 w 751467"/>
              <a:gd name="connsiteY0" fmla="*/ 0 h 1466636"/>
              <a:gd name="connsiteX1" fmla="*/ 597460 w 751467"/>
              <a:gd name="connsiteY1" fmla="*/ 292848 h 1466636"/>
              <a:gd name="connsiteX2" fmla="*/ 432088 w 751467"/>
              <a:gd name="connsiteY2" fmla="*/ 1466636 h 1466636"/>
              <a:gd name="connsiteX3" fmla="*/ 57535 w 751467"/>
              <a:gd name="connsiteY3" fmla="*/ 920707 h 1466636"/>
              <a:gd name="connsiteX4" fmla="*/ 21534 w 751467"/>
              <a:gd name="connsiteY4" fmla="*/ 618870 h 1466636"/>
              <a:gd name="connsiteX5" fmla="*/ 257500 w 751467"/>
              <a:gd name="connsiteY5" fmla="*/ 0 h 146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467" h="1466636">
                <a:moveTo>
                  <a:pt x="257500" y="0"/>
                </a:moveTo>
                <a:cubicBezTo>
                  <a:pt x="389962" y="64164"/>
                  <a:pt x="508242" y="162808"/>
                  <a:pt x="597460" y="292848"/>
                </a:cubicBezTo>
                <a:cubicBezTo>
                  <a:pt x="857064" y="671233"/>
                  <a:pt x="779548" y="1180510"/>
                  <a:pt x="432088" y="1466636"/>
                </a:cubicBezTo>
                <a:lnTo>
                  <a:pt x="57535" y="920707"/>
                </a:lnTo>
                <a:cubicBezTo>
                  <a:pt x="-3280" y="832066"/>
                  <a:pt x="-16898" y="719270"/>
                  <a:pt x="21534" y="618870"/>
                </a:cubicBezTo>
                <a:lnTo>
                  <a:pt x="25750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solidFill>
                  <a:schemeClr val="bg2">
                    <a:lumMod val="50000"/>
                  </a:schemeClr>
                </a:solidFill>
              </a:rPr>
              <a:t>03</a:t>
            </a:r>
          </a:p>
        </p:txBody>
      </p:sp>
      <p:sp>
        <p:nvSpPr>
          <p:cNvPr id="18" name="Freeform: Shape 17">
            <a:extLst>
              <a:ext uri="{FF2B5EF4-FFF2-40B4-BE49-F238E27FC236}">
                <a16:creationId xmlns:a16="http://schemas.microsoft.com/office/drawing/2014/main" id="{DCCD77F3-A389-897B-1F13-B54AEC645137}"/>
              </a:ext>
            </a:extLst>
          </p:cNvPr>
          <p:cNvSpPr/>
          <p:nvPr/>
        </p:nvSpPr>
        <p:spPr>
          <a:xfrm>
            <a:off x="6237505" y="5161990"/>
            <a:ext cx="1305726" cy="804000"/>
          </a:xfrm>
          <a:custGeom>
            <a:avLst/>
            <a:gdLst>
              <a:gd name="connsiteX0" fmla="*/ 0 w 1305726"/>
              <a:gd name="connsiteY0" fmla="*/ 0 h 804000"/>
              <a:gd name="connsiteX1" fmla="*/ 662311 w 1305726"/>
              <a:gd name="connsiteY1" fmla="*/ 2548 h 804000"/>
              <a:gd name="connsiteX2" fmla="*/ 931007 w 1305726"/>
              <a:gd name="connsiteY2" fmla="*/ 144822 h 804000"/>
              <a:gd name="connsiteX3" fmla="*/ 1305726 w 1305726"/>
              <a:gd name="connsiteY3" fmla="*/ 690993 h 804000"/>
              <a:gd name="connsiteX4" fmla="*/ 150874 w 1305726"/>
              <a:gd name="connsiteY4" fmla="*/ 422566 h 804000"/>
              <a:gd name="connsiteX5" fmla="*/ 0 w 1305726"/>
              <a:gd name="connsiteY5" fmla="*/ 0 h 8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5726" h="804000">
                <a:moveTo>
                  <a:pt x="0" y="0"/>
                </a:moveTo>
                <a:lnTo>
                  <a:pt x="662311" y="2548"/>
                </a:lnTo>
                <a:cubicBezTo>
                  <a:pt x="769549" y="3025"/>
                  <a:pt x="870176" y="56158"/>
                  <a:pt x="931007" y="144822"/>
                </a:cubicBezTo>
                <a:lnTo>
                  <a:pt x="1305726" y="690993"/>
                </a:lnTo>
                <a:cubicBezTo>
                  <a:pt x="913754" y="912240"/>
                  <a:pt x="410682" y="801249"/>
                  <a:pt x="150874" y="422566"/>
                </a:cubicBezTo>
                <a:cubicBezTo>
                  <a:pt x="61632" y="292492"/>
                  <a:pt x="12212" y="146705"/>
                  <a:pt x="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b="1">
              <a:solidFill>
                <a:schemeClr val="bg2">
                  <a:lumMod val="50000"/>
                </a:schemeClr>
              </a:solidFill>
            </a:endParaRPr>
          </a:p>
        </p:txBody>
      </p:sp>
      <p:sp>
        <p:nvSpPr>
          <p:cNvPr id="19" name="Freeform: Shape 18">
            <a:extLst>
              <a:ext uri="{FF2B5EF4-FFF2-40B4-BE49-F238E27FC236}">
                <a16:creationId xmlns:a16="http://schemas.microsoft.com/office/drawing/2014/main" id="{CA704C11-5ADB-A58D-9867-3970AC295295}"/>
              </a:ext>
            </a:extLst>
          </p:cNvPr>
          <p:cNvSpPr/>
          <p:nvPr/>
        </p:nvSpPr>
        <p:spPr>
          <a:xfrm>
            <a:off x="4649309" y="5163136"/>
            <a:ext cx="1306831" cy="802062"/>
          </a:xfrm>
          <a:custGeom>
            <a:avLst/>
            <a:gdLst>
              <a:gd name="connsiteX0" fmla="*/ 1306831 w 1306831"/>
              <a:gd name="connsiteY0" fmla="*/ 0 h 802062"/>
              <a:gd name="connsiteX1" fmla="*/ 1155157 w 1306831"/>
              <a:gd name="connsiteY1" fmla="*/ 422288 h 802062"/>
              <a:gd name="connsiteX2" fmla="*/ 0 w 1306831"/>
              <a:gd name="connsiteY2" fmla="*/ 688253 h 802062"/>
              <a:gd name="connsiteX3" fmla="*/ 375580 w 1306831"/>
              <a:gd name="connsiteY3" fmla="*/ 143030 h 802062"/>
              <a:gd name="connsiteX4" fmla="*/ 644504 w 1306831"/>
              <a:gd name="connsiteY4" fmla="*/ 1320 h 802062"/>
              <a:gd name="connsiteX5" fmla="*/ 1306831 w 1306831"/>
              <a:gd name="connsiteY5" fmla="*/ 0 h 80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831" h="802062">
                <a:moveTo>
                  <a:pt x="1306831" y="0"/>
                </a:moveTo>
                <a:cubicBezTo>
                  <a:pt x="1294362" y="146654"/>
                  <a:pt x="1244621" y="292416"/>
                  <a:pt x="1155157" y="422288"/>
                </a:cubicBezTo>
                <a:cubicBezTo>
                  <a:pt x="894842" y="800184"/>
                  <a:pt x="391582" y="910196"/>
                  <a:pt x="0" y="688253"/>
                </a:cubicBezTo>
                <a:lnTo>
                  <a:pt x="375580" y="143030"/>
                </a:lnTo>
                <a:cubicBezTo>
                  <a:pt x="436562" y="54504"/>
                  <a:pt x="536999" y="1393"/>
                  <a:pt x="644504" y="1320"/>
                </a:cubicBezTo>
                <a:lnTo>
                  <a:pt x="130683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solidFill>
                  <a:schemeClr val="bg2">
                    <a:lumMod val="50000"/>
                  </a:schemeClr>
                </a:solidFill>
              </a:rPr>
              <a:t>04</a:t>
            </a:r>
          </a:p>
        </p:txBody>
      </p:sp>
      <p:grpSp>
        <p:nvGrpSpPr>
          <p:cNvPr id="20" name="Group 19">
            <a:extLst>
              <a:ext uri="{FF2B5EF4-FFF2-40B4-BE49-F238E27FC236}">
                <a16:creationId xmlns:a16="http://schemas.microsoft.com/office/drawing/2014/main" id="{A20C049C-CB0A-ADC6-8302-F9B4F07DB0E8}"/>
              </a:ext>
            </a:extLst>
          </p:cNvPr>
          <p:cNvGrpSpPr/>
          <p:nvPr/>
        </p:nvGrpSpPr>
        <p:grpSpPr>
          <a:xfrm>
            <a:off x="9473646" y="2129970"/>
            <a:ext cx="2609849" cy="1644095"/>
            <a:chOff x="8921977" y="1605225"/>
            <a:chExt cx="2926080" cy="1644095"/>
          </a:xfrm>
        </p:grpSpPr>
        <p:sp>
          <p:nvSpPr>
            <p:cNvPr id="21" name="TextBox 20">
              <a:extLst>
                <a:ext uri="{FF2B5EF4-FFF2-40B4-BE49-F238E27FC236}">
                  <a16:creationId xmlns:a16="http://schemas.microsoft.com/office/drawing/2014/main" id="{A81D0FB1-39B2-DC09-772A-F82895CD1795}"/>
                </a:ext>
              </a:extLst>
            </p:cNvPr>
            <p:cNvSpPr txBox="1"/>
            <p:nvPr/>
          </p:nvSpPr>
          <p:spPr>
            <a:xfrm>
              <a:off x="8921977" y="1605225"/>
              <a:ext cx="2926080" cy="323165"/>
            </a:xfrm>
            <a:prstGeom prst="rect">
              <a:avLst/>
            </a:prstGeom>
            <a:noFill/>
          </p:spPr>
          <p:txBody>
            <a:bodyPr wrap="square" lIns="0" rIns="0" rtlCol="0" anchor="b">
              <a:spAutoFit/>
            </a:bodyPr>
            <a:lstStyle/>
            <a:p>
              <a:pPr algn="just"/>
              <a:r>
                <a:rPr lang="en-US" sz="1500" b="1" noProof="1">
                  <a:latin typeface="+mj-lt"/>
                </a:rPr>
                <a:t>	</a:t>
              </a:r>
            </a:p>
          </p:txBody>
        </p:sp>
        <p:sp>
          <p:nvSpPr>
            <p:cNvPr id="22" name="TextBox 21">
              <a:extLst>
                <a:ext uri="{FF2B5EF4-FFF2-40B4-BE49-F238E27FC236}">
                  <a16:creationId xmlns:a16="http://schemas.microsoft.com/office/drawing/2014/main" id="{E9AFA813-DF9B-828A-D0B4-CB5364B3A753}"/>
                </a:ext>
              </a:extLst>
            </p:cNvPr>
            <p:cNvSpPr txBox="1"/>
            <p:nvPr/>
          </p:nvSpPr>
          <p:spPr>
            <a:xfrm>
              <a:off x="8921977" y="1925881"/>
              <a:ext cx="2926080" cy="1323439"/>
            </a:xfrm>
            <a:prstGeom prst="rect">
              <a:avLst/>
            </a:prstGeom>
            <a:noFill/>
          </p:spPr>
          <p:txBody>
            <a:bodyPr wrap="square" lIns="0" rIns="0" rtlCol="0" anchor="t">
              <a:spAutoFit/>
            </a:bodyPr>
            <a:lstStyle/>
            <a:p>
              <a:pPr algn="just"/>
              <a:r>
                <a:rPr lang="vi-VN" sz="1600" dirty="0">
                  <a:effectLst/>
                  <a:latin typeface="Times New Roman" panose="02020603050405020304" pitchFamily="18" charset="0"/>
                  <a:ea typeface="Calibri" panose="020F0502020204030204" pitchFamily="34" charset="0"/>
                </a:rPr>
                <a:t>T</a:t>
              </a:r>
              <a:r>
                <a:rPr lang="en-US" sz="1600" dirty="0" err="1">
                  <a:effectLst/>
                  <a:latin typeface="Times New Roman" panose="02020603050405020304" pitchFamily="18" charset="0"/>
                  <a:ea typeface="Calibri" panose="020F0502020204030204" pitchFamily="34" charset="0"/>
                </a:rPr>
                <a:t>ập</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trung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xử</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lý</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triệt</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để</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các</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tồn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tại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của</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các</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dự</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án</a:t>
              </a:r>
              <a:r>
                <a:rPr lang="en-US" sz="1600" dirty="0">
                  <a:effectLst/>
                  <a:latin typeface="Times New Roman" panose="02020603050405020304" pitchFamily="18" charset="0"/>
                  <a:ea typeface="Calibri" panose="020F0502020204030204" pitchFamily="34" charset="0"/>
                </a:rPr>
                <a:t> BOT</a:t>
              </a:r>
              <a:r>
                <a:rPr lang="vi-VN" sz="1600" dirty="0">
                  <a:effectLst/>
                  <a:latin typeface="Times New Roman" panose="02020603050405020304" pitchFamily="18" charset="0"/>
                  <a:ea typeface="Calibri" panose="020F0502020204030204" pitchFamily="34" charset="0"/>
                </a:rPr>
                <a:t>, BT</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giai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đoạn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trước</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đề</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xuất</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phương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án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xử</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lý</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phù</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hợp</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cho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từng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nhóm</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vướng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mắc</a:t>
              </a:r>
              <a:endParaRPr lang="en-US" sz="1600" noProof="1">
                <a:solidFill>
                  <a:schemeClr val="tx1">
                    <a:lumMod val="65000"/>
                    <a:lumOff val="35000"/>
                  </a:schemeClr>
                </a:solidFill>
                <a:latin typeface="+mj-lt"/>
              </a:endParaRPr>
            </a:p>
          </p:txBody>
        </p:sp>
      </p:grpSp>
      <p:grpSp>
        <p:nvGrpSpPr>
          <p:cNvPr id="23" name="Group 22">
            <a:extLst>
              <a:ext uri="{FF2B5EF4-FFF2-40B4-BE49-F238E27FC236}">
                <a16:creationId xmlns:a16="http://schemas.microsoft.com/office/drawing/2014/main" id="{1DB169FF-35C8-713C-863E-E8E703F07FA9}"/>
              </a:ext>
            </a:extLst>
          </p:cNvPr>
          <p:cNvGrpSpPr/>
          <p:nvPr/>
        </p:nvGrpSpPr>
        <p:grpSpPr>
          <a:xfrm>
            <a:off x="7887249" y="4404866"/>
            <a:ext cx="3804742" cy="2302032"/>
            <a:chOff x="8752857" y="4169502"/>
            <a:chExt cx="3095200" cy="2302032"/>
          </a:xfrm>
        </p:grpSpPr>
        <p:sp>
          <p:nvSpPr>
            <p:cNvPr id="24" name="TextBox 23">
              <a:extLst>
                <a:ext uri="{FF2B5EF4-FFF2-40B4-BE49-F238E27FC236}">
                  <a16:creationId xmlns:a16="http://schemas.microsoft.com/office/drawing/2014/main" id="{48DC7826-0B3B-2A8F-599C-AA9465C4C4E2}"/>
                </a:ext>
              </a:extLst>
            </p:cNvPr>
            <p:cNvSpPr txBox="1"/>
            <p:nvPr/>
          </p:nvSpPr>
          <p:spPr>
            <a:xfrm>
              <a:off x="8752857" y="4169502"/>
              <a:ext cx="2926080" cy="323165"/>
            </a:xfrm>
            <a:prstGeom prst="rect">
              <a:avLst/>
            </a:prstGeom>
            <a:noFill/>
          </p:spPr>
          <p:txBody>
            <a:bodyPr wrap="square" lIns="0" rIns="0" rtlCol="0" anchor="b">
              <a:spAutoFit/>
            </a:bodyPr>
            <a:lstStyle/>
            <a:p>
              <a:pPr algn="just"/>
              <a:endParaRPr lang="en-US" sz="1500" b="1" noProof="1">
                <a:latin typeface="+mj-lt"/>
              </a:endParaRPr>
            </a:p>
          </p:txBody>
        </p:sp>
        <p:sp>
          <p:nvSpPr>
            <p:cNvPr id="25" name="TextBox 24">
              <a:extLst>
                <a:ext uri="{FF2B5EF4-FFF2-40B4-BE49-F238E27FC236}">
                  <a16:creationId xmlns:a16="http://schemas.microsoft.com/office/drawing/2014/main" id="{CBEC0088-2E13-C5BB-09D2-E31E24F83EE4}"/>
                </a:ext>
              </a:extLst>
            </p:cNvPr>
            <p:cNvSpPr txBox="1"/>
            <p:nvPr/>
          </p:nvSpPr>
          <p:spPr>
            <a:xfrm>
              <a:off x="8921977" y="4532542"/>
              <a:ext cx="2926080" cy="1938992"/>
            </a:xfrm>
            <a:prstGeom prst="rect">
              <a:avLst/>
            </a:prstGeom>
            <a:noFill/>
          </p:spPr>
          <p:txBody>
            <a:bodyPr wrap="square" lIns="0" rIns="0" rtlCol="0" anchor="t">
              <a:spAutoFit/>
            </a:bodyPr>
            <a:lstStyle/>
            <a:p>
              <a:pPr algn="just"/>
              <a:r>
                <a:rPr lang="en-GB" sz="1500" noProof="1">
                  <a:solidFill>
                    <a:schemeClr val="tx1">
                      <a:lumMod val="65000"/>
                      <a:lumOff val="35000"/>
                    </a:schemeClr>
                  </a:solidFill>
                  <a:latin typeface="+mj-lt"/>
                </a:rPr>
                <a:t>X</a:t>
              </a:r>
              <a:r>
                <a:rPr lang="vi-VN" sz="1500" noProof="1">
                  <a:solidFill>
                    <a:schemeClr val="tx1">
                      <a:lumMod val="65000"/>
                      <a:lumOff val="35000"/>
                    </a:schemeClr>
                  </a:solidFill>
                  <a:latin typeface="+mj-lt"/>
                </a:rPr>
                <a:t>ây dựng cơ chế, chính sách phù hợp nhằm phát huy vai trò dẫn dắt đồng thời là bệ đỡ của các nguồn lực công</a:t>
              </a:r>
              <a:r>
                <a:rPr lang="en-GB" sz="1500" noProof="1">
                  <a:solidFill>
                    <a:schemeClr val="tx1">
                      <a:lumMod val="65000"/>
                      <a:lumOff val="35000"/>
                    </a:schemeClr>
                  </a:solidFill>
                  <a:latin typeface="+mj-lt"/>
                </a:rPr>
                <a:t>.</a:t>
              </a:r>
            </a:p>
            <a:p>
              <a:pPr algn="just"/>
              <a:endParaRPr lang="en-GB" sz="1500" noProof="1">
                <a:solidFill>
                  <a:schemeClr val="tx1">
                    <a:lumMod val="65000"/>
                    <a:lumOff val="35000"/>
                  </a:schemeClr>
                </a:solidFill>
                <a:latin typeface="+mj-lt"/>
              </a:endParaRPr>
            </a:p>
            <a:p>
              <a:pPr algn="just"/>
              <a:r>
                <a:rPr lang="en-US" sz="1500" noProof="1">
                  <a:solidFill>
                    <a:schemeClr val="tx1">
                      <a:lumMod val="65000"/>
                      <a:lumOff val="35000"/>
                    </a:schemeClr>
                  </a:solidFill>
                  <a:latin typeface="+mj-lt"/>
                </a:rPr>
                <a:t>Ưu tiên, bố trí nguồn lực nhà nước tham gia dự án PPP có tính chất lan tỏa. </a:t>
              </a:r>
              <a:r>
                <a:rPr lang="vi-VN" sz="1500" noProof="1">
                  <a:solidFill>
                    <a:schemeClr val="tx1">
                      <a:lumMod val="65000"/>
                      <a:lumOff val="35000"/>
                    </a:schemeClr>
                  </a:solidFill>
                  <a:latin typeface="+mj-lt"/>
                </a:rPr>
                <a:t>Nghiên cứu hình thành cơ chế riêng hoặc quỹ để thực hiện nghĩa vụ dự phòng của nhà nước</a:t>
              </a:r>
              <a:r>
                <a:rPr lang="en-GB" sz="1500" noProof="1">
                  <a:solidFill>
                    <a:schemeClr val="tx1">
                      <a:lumMod val="65000"/>
                      <a:lumOff val="35000"/>
                    </a:schemeClr>
                  </a:solidFill>
                  <a:latin typeface="+mj-lt"/>
                </a:rPr>
                <a:t>.</a:t>
              </a:r>
              <a:endParaRPr lang="en-US" sz="1500" noProof="1">
                <a:solidFill>
                  <a:schemeClr val="tx1">
                    <a:lumMod val="65000"/>
                    <a:lumOff val="35000"/>
                  </a:schemeClr>
                </a:solidFill>
                <a:latin typeface="+mj-lt"/>
              </a:endParaRPr>
            </a:p>
          </p:txBody>
        </p:sp>
      </p:grpSp>
      <p:grpSp>
        <p:nvGrpSpPr>
          <p:cNvPr id="26" name="Group 25">
            <a:extLst>
              <a:ext uri="{FF2B5EF4-FFF2-40B4-BE49-F238E27FC236}">
                <a16:creationId xmlns:a16="http://schemas.microsoft.com/office/drawing/2014/main" id="{6BF9773E-08D7-765D-10B7-218303BE6B95}"/>
              </a:ext>
            </a:extLst>
          </p:cNvPr>
          <p:cNvGrpSpPr/>
          <p:nvPr/>
        </p:nvGrpSpPr>
        <p:grpSpPr>
          <a:xfrm>
            <a:off x="7365381" y="721854"/>
            <a:ext cx="2609849" cy="1397874"/>
            <a:chOff x="332936" y="2766266"/>
            <a:chExt cx="2926080" cy="1397874"/>
          </a:xfrm>
        </p:grpSpPr>
        <p:sp>
          <p:nvSpPr>
            <p:cNvPr id="27" name="TextBox 26">
              <a:extLst>
                <a:ext uri="{FF2B5EF4-FFF2-40B4-BE49-F238E27FC236}">
                  <a16:creationId xmlns:a16="http://schemas.microsoft.com/office/drawing/2014/main" id="{E9C9974A-6674-3023-6476-C9C0936A5E2D}"/>
                </a:ext>
              </a:extLst>
            </p:cNvPr>
            <p:cNvSpPr txBox="1"/>
            <p:nvPr/>
          </p:nvSpPr>
          <p:spPr>
            <a:xfrm>
              <a:off x="332936" y="2766266"/>
              <a:ext cx="2926080" cy="323165"/>
            </a:xfrm>
            <a:prstGeom prst="rect">
              <a:avLst/>
            </a:prstGeom>
            <a:noFill/>
          </p:spPr>
          <p:txBody>
            <a:bodyPr wrap="square" lIns="0" rIns="0" rtlCol="0" anchor="b">
              <a:spAutoFit/>
            </a:bodyPr>
            <a:lstStyle/>
            <a:p>
              <a:pPr algn="just"/>
              <a:endParaRPr lang="en-US" sz="1500" b="1" noProof="1">
                <a:latin typeface="+mj-lt"/>
              </a:endParaRPr>
            </a:p>
          </p:txBody>
        </p:sp>
        <p:sp>
          <p:nvSpPr>
            <p:cNvPr id="28" name="TextBox 27">
              <a:extLst>
                <a:ext uri="{FF2B5EF4-FFF2-40B4-BE49-F238E27FC236}">
                  <a16:creationId xmlns:a16="http://schemas.microsoft.com/office/drawing/2014/main" id="{AFFB2792-7933-09F3-692C-9BA9ED72D089}"/>
                </a:ext>
              </a:extLst>
            </p:cNvPr>
            <p:cNvSpPr txBox="1"/>
            <p:nvPr/>
          </p:nvSpPr>
          <p:spPr>
            <a:xfrm>
              <a:off x="332936" y="3086922"/>
              <a:ext cx="2926080" cy="1077218"/>
            </a:xfrm>
            <a:prstGeom prst="rect">
              <a:avLst/>
            </a:prstGeom>
            <a:noFill/>
          </p:spPr>
          <p:txBody>
            <a:bodyPr wrap="square" lIns="0" rIns="0" rtlCol="0" anchor="t">
              <a:spAutoFit/>
            </a:bodyPr>
            <a:lstStyle/>
            <a:p>
              <a:pPr algn="just"/>
              <a:r>
                <a:rPr lang="en-US" sz="1600" dirty="0" err="1">
                  <a:effectLst/>
                  <a:latin typeface="Times New Roman" panose="02020603050405020304" pitchFamily="18" charset="0"/>
                  <a:ea typeface="Calibri" panose="020F0502020204030204" pitchFamily="34" charset="0"/>
                </a:rPr>
                <a:t>Các</a:t>
              </a:r>
              <a:r>
                <a:rPr lang="vi-VN" sz="1600" dirty="0">
                  <a:effectLst/>
                  <a:latin typeface="Times New Roman" panose="02020603050405020304" pitchFamily="18" charset="0"/>
                  <a:ea typeface="Calibri" panose="020F0502020204030204" pitchFamily="34" charset="0"/>
                </a:rPr>
                <a:t> Bộ, ngành ban hành quy định hướng dẫn việc thực hiện dự án PPP trong lĩnh vực </a:t>
              </a:r>
              <a:r>
                <a:rPr lang="en-US" sz="1600" dirty="0" err="1">
                  <a:effectLst/>
                  <a:latin typeface="Times New Roman" panose="02020603050405020304" pitchFamily="18" charset="0"/>
                  <a:ea typeface="Calibri" panose="020F0502020204030204" pitchFamily="34" charset="0"/>
                </a:rPr>
                <a:t>thuộc</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thẩm</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quyền</a:t>
              </a:r>
              <a:r>
                <a:rPr lang="vi-VN" sz="1600" dirty="0">
                  <a:effectLst/>
                  <a:latin typeface="Times New Roman" panose="02020603050405020304" pitchFamily="18" charset="0"/>
                  <a:ea typeface="Calibri" panose="020F0502020204030204" pitchFamily="34" charset="0"/>
                </a:rPr>
                <a:t> quản lý</a:t>
              </a:r>
              <a:endParaRPr lang="en-US" sz="1600" noProof="1">
                <a:solidFill>
                  <a:schemeClr val="tx1">
                    <a:lumMod val="65000"/>
                    <a:lumOff val="35000"/>
                  </a:schemeClr>
                </a:solidFill>
                <a:latin typeface="+mj-lt"/>
              </a:endParaRPr>
            </a:p>
          </p:txBody>
        </p:sp>
      </p:grpSp>
      <p:sp>
        <p:nvSpPr>
          <p:cNvPr id="31" name="TextBox 30">
            <a:extLst>
              <a:ext uri="{FF2B5EF4-FFF2-40B4-BE49-F238E27FC236}">
                <a16:creationId xmlns:a16="http://schemas.microsoft.com/office/drawing/2014/main" id="{EE054973-94F7-A74D-01BF-52BB2E680CB2}"/>
              </a:ext>
            </a:extLst>
          </p:cNvPr>
          <p:cNvSpPr txBox="1"/>
          <p:nvPr/>
        </p:nvSpPr>
        <p:spPr>
          <a:xfrm>
            <a:off x="1072784" y="4505106"/>
            <a:ext cx="2609849" cy="2169825"/>
          </a:xfrm>
          <a:prstGeom prst="rect">
            <a:avLst/>
          </a:prstGeom>
          <a:noFill/>
        </p:spPr>
        <p:txBody>
          <a:bodyPr wrap="square" lIns="0" rIns="0" rtlCol="0" anchor="t">
            <a:spAutoFit/>
          </a:bodyPr>
          <a:lstStyle/>
          <a:p>
            <a:pPr algn="just"/>
            <a:r>
              <a:rPr lang="en-GB" sz="1500" dirty="0">
                <a:latin typeface="+mj-lt"/>
                <a:ea typeface="Calibri" panose="020F0502020204030204" pitchFamily="34" charset="0"/>
              </a:rPr>
              <a:t>N</a:t>
            </a:r>
            <a:r>
              <a:rPr lang="vi-VN" sz="1500" dirty="0">
                <a:effectLst/>
                <a:latin typeface="+mj-lt"/>
                <a:ea typeface="Calibri" panose="020F0502020204030204" pitchFamily="34" charset="0"/>
              </a:rPr>
              <a:t>âng cao hiệu lực, hiệu quả trong </a:t>
            </a:r>
            <a:r>
              <a:rPr lang="en-US" sz="1500" dirty="0">
                <a:effectLst/>
                <a:latin typeface="+mj-lt"/>
                <a:ea typeface="Calibri" panose="020F0502020204030204" pitchFamily="34" charset="0"/>
              </a:rPr>
              <a:t>QLNN:</a:t>
            </a:r>
          </a:p>
          <a:p>
            <a:pPr algn="just"/>
            <a:r>
              <a:rPr lang="en-US" sz="1500" dirty="0">
                <a:latin typeface="+mj-lt"/>
                <a:ea typeface="Calibri" panose="020F0502020204030204" pitchFamily="34" charset="0"/>
              </a:rPr>
              <a:t>(</a:t>
            </a:r>
            <a:r>
              <a:rPr lang="en-US" sz="1500" dirty="0" err="1">
                <a:latin typeface="+mj-lt"/>
                <a:ea typeface="Calibri" panose="020F0502020204030204" pitchFamily="34" charset="0"/>
              </a:rPr>
              <a:t>i</a:t>
            </a:r>
            <a:r>
              <a:rPr lang="en-US" sz="1500" dirty="0">
                <a:latin typeface="+mj-lt"/>
                <a:ea typeface="Calibri" panose="020F0502020204030204" pitchFamily="34" charset="0"/>
              </a:rPr>
              <a:t>) </a:t>
            </a:r>
            <a:r>
              <a:rPr lang="en-US" sz="1500" dirty="0" err="1">
                <a:latin typeface="+mj-lt"/>
                <a:ea typeface="Calibri" panose="020F0502020204030204" pitchFamily="34" charset="0"/>
              </a:rPr>
              <a:t>Tăng</a:t>
            </a:r>
            <a:r>
              <a:rPr lang="en-US" sz="1500" dirty="0">
                <a:latin typeface="+mj-lt"/>
                <a:ea typeface="Calibri" panose="020F0502020204030204" pitchFamily="34" charset="0"/>
              </a:rPr>
              <a:t> </a:t>
            </a:r>
            <a:r>
              <a:rPr lang="en-US" sz="1500" dirty="0" err="1">
                <a:latin typeface="+mj-lt"/>
                <a:ea typeface="Calibri" panose="020F0502020204030204" pitchFamily="34" charset="0"/>
              </a:rPr>
              <a:t>cường</a:t>
            </a:r>
            <a:r>
              <a:rPr lang="en-US" sz="1500" dirty="0">
                <a:latin typeface="+mj-lt"/>
                <a:ea typeface="Calibri" panose="020F0502020204030204" pitchFamily="34" charset="0"/>
              </a:rPr>
              <a:t> </a:t>
            </a:r>
            <a:r>
              <a:rPr lang="en-US" sz="1500" dirty="0" err="1">
                <a:latin typeface="+mj-lt"/>
                <a:ea typeface="Calibri" panose="020F0502020204030204" pitchFamily="34" charset="0"/>
              </a:rPr>
              <a:t>giám</a:t>
            </a:r>
            <a:r>
              <a:rPr lang="en-US" sz="1500" dirty="0">
                <a:latin typeface="+mj-lt"/>
                <a:ea typeface="Calibri" panose="020F0502020204030204" pitchFamily="34" charset="0"/>
              </a:rPr>
              <a:t> </a:t>
            </a:r>
            <a:r>
              <a:rPr lang="en-US" sz="1500" dirty="0" err="1">
                <a:latin typeface="+mj-lt"/>
                <a:ea typeface="Calibri" panose="020F0502020204030204" pitchFamily="34" charset="0"/>
              </a:rPr>
              <a:t>sát</a:t>
            </a:r>
            <a:r>
              <a:rPr lang="en-US" sz="1500" dirty="0">
                <a:latin typeface="+mj-lt"/>
                <a:ea typeface="Calibri" panose="020F0502020204030204" pitchFamily="34" charset="0"/>
              </a:rPr>
              <a:t>, </a:t>
            </a:r>
            <a:r>
              <a:rPr lang="en-US" sz="1500" dirty="0" err="1">
                <a:latin typeface="+mj-lt"/>
                <a:ea typeface="Calibri" panose="020F0502020204030204" pitchFamily="34" charset="0"/>
              </a:rPr>
              <a:t>đánh</a:t>
            </a:r>
            <a:r>
              <a:rPr lang="en-US" sz="1500" dirty="0">
                <a:latin typeface="+mj-lt"/>
                <a:ea typeface="Calibri" panose="020F0502020204030204" pitchFamily="34" charset="0"/>
              </a:rPr>
              <a:t> </a:t>
            </a:r>
            <a:r>
              <a:rPr lang="en-US" sz="1500" dirty="0" err="1">
                <a:latin typeface="+mj-lt"/>
                <a:ea typeface="Calibri" panose="020F0502020204030204" pitchFamily="34" charset="0"/>
              </a:rPr>
              <a:t>giá</a:t>
            </a:r>
            <a:r>
              <a:rPr lang="en-US" sz="1500" dirty="0">
                <a:latin typeface="+mj-lt"/>
                <a:ea typeface="Calibri" panose="020F0502020204030204" pitchFamily="34" charset="0"/>
              </a:rPr>
              <a:t>, </a:t>
            </a:r>
            <a:r>
              <a:rPr lang="en-US" sz="1500" dirty="0" err="1">
                <a:latin typeface="+mj-lt"/>
                <a:ea typeface="Calibri" panose="020F0502020204030204" pitchFamily="34" charset="0"/>
              </a:rPr>
              <a:t>kiểm</a:t>
            </a:r>
            <a:r>
              <a:rPr lang="en-US" sz="1500" dirty="0">
                <a:latin typeface="+mj-lt"/>
                <a:ea typeface="Calibri" panose="020F0502020204030204" pitchFamily="34" charset="0"/>
              </a:rPr>
              <a:t> </a:t>
            </a:r>
            <a:r>
              <a:rPr lang="en-US" sz="1500" dirty="0" err="1">
                <a:latin typeface="+mj-lt"/>
                <a:ea typeface="Calibri" panose="020F0502020204030204" pitchFamily="34" charset="0"/>
              </a:rPr>
              <a:t>tra</a:t>
            </a:r>
            <a:endParaRPr lang="en-US" sz="1500" dirty="0">
              <a:latin typeface="+mj-lt"/>
              <a:ea typeface="Calibri" panose="020F0502020204030204" pitchFamily="34" charset="0"/>
            </a:endParaRPr>
          </a:p>
          <a:p>
            <a:pPr algn="just"/>
            <a:r>
              <a:rPr lang="en-GB" sz="1500" dirty="0">
                <a:effectLst/>
                <a:latin typeface="+mj-lt"/>
                <a:ea typeface="Calibri" panose="020F0502020204030204" pitchFamily="34" charset="0"/>
              </a:rPr>
              <a:t>ii) </a:t>
            </a:r>
            <a:r>
              <a:rPr lang="vi-VN" sz="1500" noProof="1">
                <a:solidFill>
                  <a:schemeClr val="tx1">
                    <a:lumMod val="65000"/>
                    <a:lumOff val="35000"/>
                  </a:schemeClr>
                </a:solidFill>
                <a:latin typeface="+mj-lt"/>
              </a:rPr>
              <a:t>Đẩy mạnh công tác đào tạo, bồi dưỡng, nâng cao trình độ, kiến thức, kỹ năng chuyên môn </a:t>
            </a:r>
            <a:r>
              <a:rPr lang="en-US" sz="1500" noProof="1">
                <a:solidFill>
                  <a:schemeClr val="tx1">
                    <a:lumMod val="65000"/>
                    <a:lumOff val="35000"/>
                  </a:schemeClr>
                </a:solidFill>
                <a:latin typeface="+mj-lt"/>
              </a:rPr>
              <a:t>về PPP; lồng ghép xúc tiến đầu tư</a:t>
            </a:r>
            <a:r>
              <a:rPr lang="en-GB" sz="1500" noProof="1">
                <a:solidFill>
                  <a:schemeClr val="tx1">
                    <a:lumMod val="65000"/>
                    <a:lumOff val="35000"/>
                  </a:schemeClr>
                </a:solidFill>
                <a:latin typeface="+mj-lt"/>
              </a:rPr>
              <a:t>.</a:t>
            </a:r>
            <a:endParaRPr lang="en-US" sz="1500" noProof="1">
              <a:solidFill>
                <a:schemeClr val="tx1">
                  <a:lumMod val="65000"/>
                  <a:lumOff val="35000"/>
                </a:schemeClr>
              </a:solidFill>
              <a:latin typeface="+mj-lt"/>
            </a:endParaRPr>
          </a:p>
        </p:txBody>
      </p:sp>
      <p:sp>
        <p:nvSpPr>
          <p:cNvPr id="34" name="TextBox 33">
            <a:extLst>
              <a:ext uri="{FF2B5EF4-FFF2-40B4-BE49-F238E27FC236}">
                <a16:creationId xmlns:a16="http://schemas.microsoft.com/office/drawing/2014/main" id="{B7E475CD-C972-689C-D86E-7BBD98C6A569}"/>
              </a:ext>
            </a:extLst>
          </p:cNvPr>
          <p:cNvSpPr txBox="1"/>
          <p:nvPr/>
        </p:nvSpPr>
        <p:spPr>
          <a:xfrm>
            <a:off x="768031" y="1908155"/>
            <a:ext cx="2609849" cy="1015663"/>
          </a:xfrm>
          <a:prstGeom prst="rect">
            <a:avLst/>
          </a:prstGeom>
          <a:noFill/>
        </p:spPr>
        <p:txBody>
          <a:bodyPr wrap="square" lIns="0" rIns="0" rtlCol="0" anchor="t">
            <a:spAutoFit/>
          </a:bodyPr>
          <a:lstStyle/>
          <a:p>
            <a:pPr algn="just"/>
            <a:r>
              <a:rPr lang="en-GB" sz="1500" dirty="0" err="1">
                <a:latin typeface="+mj-lt"/>
                <a:ea typeface="Calibri" panose="020F0502020204030204" pitchFamily="34" charset="0"/>
              </a:rPr>
              <a:t>Tí</a:t>
            </a:r>
            <a:r>
              <a:rPr lang="vi-VN" sz="1500" dirty="0">
                <a:effectLst/>
                <a:latin typeface="+mj-lt"/>
                <a:ea typeface="Calibri" panose="020F0502020204030204" pitchFamily="34" charset="0"/>
              </a:rPr>
              <a:t>ch cực truyền thông về cơ chế, chính sách pháp luật PPP góp phần đưa chính sách pháp luật vào cuộc sống</a:t>
            </a:r>
            <a:endParaRPr lang="en-US" sz="1500" noProof="1">
              <a:solidFill>
                <a:schemeClr val="tx1">
                  <a:lumMod val="65000"/>
                  <a:lumOff val="35000"/>
                </a:schemeClr>
              </a:solidFill>
              <a:latin typeface="+mj-lt"/>
            </a:endParaRPr>
          </a:p>
        </p:txBody>
      </p:sp>
      <p:pic>
        <p:nvPicPr>
          <p:cNvPr id="35" name="Graphic 34" descr="Mining tools with solid fill">
            <a:extLst>
              <a:ext uri="{FF2B5EF4-FFF2-40B4-BE49-F238E27FC236}">
                <a16:creationId xmlns:a16="http://schemas.microsoft.com/office/drawing/2014/main" id="{A3AB3E8C-524D-5345-A6BD-60D2C26BDF0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315116" y="1373187"/>
            <a:ext cx="514737" cy="514737"/>
          </a:xfrm>
          <a:prstGeom prst="rect">
            <a:avLst/>
          </a:prstGeom>
        </p:spPr>
      </p:pic>
      <p:pic>
        <p:nvPicPr>
          <p:cNvPr id="36" name="Graphic 35" descr="Chat with solid fill">
            <a:extLst>
              <a:ext uri="{FF2B5EF4-FFF2-40B4-BE49-F238E27FC236}">
                <a16:creationId xmlns:a16="http://schemas.microsoft.com/office/drawing/2014/main" id="{67F30CDF-8D94-808B-42B2-1F2AEFD1987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321192" y="4772225"/>
            <a:ext cx="514737" cy="514737"/>
          </a:xfrm>
          <a:prstGeom prst="rect">
            <a:avLst/>
          </a:prstGeom>
        </p:spPr>
      </p:pic>
      <p:pic>
        <p:nvPicPr>
          <p:cNvPr id="37" name="Graphic 36" descr="Magnifying glass with solid fill">
            <a:extLst>
              <a:ext uri="{FF2B5EF4-FFF2-40B4-BE49-F238E27FC236}">
                <a16:creationId xmlns:a16="http://schemas.microsoft.com/office/drawing/2014/main" id="{9C3D5EB8-01C5-C94E-F35C-EE65EE114C0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633000" y="5306622"/>
            <a:ext cx="514737" cy="514737"/>
          </a:xfrm>
          <a:prstGeom prst="rect">
            <a:avLst/>
          </a:prstGeom>
        </p:spPr>
      </p:pic>
      <p:pic>
        <p:nvPicPr>
          <p:cNvPr id="38" name="Graphic 37" descr="Single gear with solid fill">
            <a:extLst>
              <a:ext uri="{FF2B5EF4-FFF2-40B4-BE49-F238E27FC236}">
                <a16:creationId xmlns:a16="http://schemas.microsoft.com/office/drawing/2014/main" id="{9007452E-1E0E-0E1E-3969-C23D62E6AE8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887248" y="3156717"/>
            <a:ext cx="514737" cy="514737"/>
          </a:xfrm>
          <a:prstGeom prst="rect">
            <a:avLst/>
          </a:prstGeom>
        </p:spPr>
      </p:pic>
      <p:pic>
        <p:nvPicPr>
          <p:cNvPr id="39" name="Graphic 38" descr="Good Idea with solid fill">
            <a:extLst>
              <a:ext uri="{FF2B5EF4-FFF2-40B4-BE49-F238E27FC236}">
                <a16:creationId xmlns:a16="http://schemas.microsoft.com/office/drawing/2014/main" id="{8E44BA5D-318B-0E08-6D4B-C6FF1355091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061548" y="2321457"/>
            <a:ext cx="514737" cy="514737"/>
          </a:xfrm>
          <a:prstGeom prst="rect">
            <a:avLst/>
          </a:prstGeom>
        </p:spPr>
      </p:pic>
    </p:spTree>
    <p:extLst>
      <p:ext uri="{BB962C8B-B14F-4D97-AF65-F5344CB8AC3E}">
        <p14:creationId xmlns:p14="http://schemas.microsoft.com/office/powerpoint/2010/main" val="2362236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descr="data:image/jpeg;base64,/9j/4AAQSkZJRgABAQAAAQABAAD/2wCEAAkGBhQQERUUERQWFBQWGRkYFhYYGBUWFBgXGRgYGhcYGBQZHCceGBkkGhgYHzIgJCcpLi0tGB4xNTAqNScrLCkBCQoKDgwOGg8PGiwkHyQsLC8sLSksLCwsLCk0LCksLCwsLCwsLCksLCwsLCksLCwsLCwsLCwsLCwsLCwpLCwsLP/AABEIAKsBJgMBIgACEQEDEQH/xAAcAAABBQEBAQAAAAAAAAAAAAAAAQIEBQYDBwj/xABDEAACAQIEBAQEAwUGAwkBAAABAhEAAwQSITEFBkFREyJhcTKBkaEHFLEjQlKC8BUzYsHR4ZKy8RYkQ1Nyc5Ois2P/xAAZAQEBAQEBAQAAAAAAAAAAAAAAAQIDBAX/xAApEQACAgIBAwMDBQEAAAAAAAAAAQIREiEDMUFRImGRExQyBEKhsfCB/9oADAMBAAIRAxEAPwDd438wLpNqSkAR5IGozEAsMz7wDA280eWmMcWbZMILgZGAWACA7F7ZLE6MioJ0PnPbS3pZrRDPgY6Cnk+F/wBocklvMUgA6CSo1GgA9avOGl8hN8KGnYaiMqbQTAzZ4npE10paA7Ar/U1xoooAooooAoopJoQWiiigFopKWhRaKSigFmikpaAWikooBaKSigFopKWgFopKWgClmkoqFFmiaSigFpKKKAKSiiqAooooAoooqA40s0lFUgtLTaWaAWlps0s0AtJSTRNALRSTSzQBS0lFCC0UlLQotFJRQC0UUUAUUUUAUUUUAUtJRQDqKSaJoBaKSigFpaSihQooooAopKJqAWkopJoBaWm0UIcqKSaKoHTRSUTQC0Uk0s0AUUTRNAFFE0UAtE0lFAOmim0tCC0tNmiaAdNFNmlmgFopJomhRZoqv43xlMJZa9ckgQFUfE7nREQdWY6ffYGvDv8Atixxj4q64YsfDuCZtR0RB/5aDZhqSC3XXEpYo3CGTPoGiawme5dCPauwpWSDdxFoEZZEGyT5gOkQ247VB49xPF4e0939raA0ts9+4fEMNCiwUDZyRsShgaDQmkZpqyuDTo9Jmlr59sfiHjLNxUvX77uzftP2gXJmIgAEZdN9dNY2r2TljmVcXbEkZ+sSAY9Ds3cUU1dB8bSsvqKSaJrZzFmlmmzRNAOmiabRQCzRSTRQC0UlFALRSUUBxopKKAdNFNpaAWikmiaAWikmlmgFopJooQWaJpJooBaWm0UA6aKSigFopJomgFpLlwKCWIAAJJJgADUknoAOtE15h+KnOsA4Wz5tctwDXxLmkWYG6rIZ+5Kp1ao9FWzP87cz3eJ4pbGF1zStlSQuVGHmvOWgKzrtPw2/VzGX41wsYfEPhV1CFUPmmXNsZjmiBLToNBoJMSfQ+VeSmwDJcxjqr4pYa4yqwtXZL+C7OcozJrm/itldfLPnXGrwfFXXGs3LjBhIzAvcynWZEL0J3IrnP8Tvxfkei2sSuGweDvsf+73VFq4SdUvDNDTJ8rZTMfCVBGhNQeYRdxN5Q9yRZhENwjw0z6+K2WSxjLO8hRrE1g7+GvYy7ZsWQbhJZbaARqWJZjoANNydguulb/F8t3eFKiNca4jKP2gmAwGqx/CG76gEMP3wvKUXWUTpCSUsZGF41hjbxF21b/a2kuMiG4QSwXQtuCkmW0jf0r0HCcOKWrWLw1wAtbRrllJlDEE5CWOWQdp9BGgy/MfB1ZPzCKHAjxE0V165lKjbqcwPpW5/D3Co+CCl7qrbdxqoKCYaCdSBDdSFO+9WOPIhJS4uhquXuZheVRchWPwtMq/sdv8AWfroK8m41ybcRLt/h48VVutntnTxQI8Q2lWB5WkQNT5o7G65K57Dqtu+x7LcY6joFc9uz/8AUbjJrUjEuNSWUP8AqN/NE02iux5h00Uk0TQotFJNJQDqJptFAOmim0VAcZpabRNaA6lmmzS0AtE0lFALNFJRNCDqKbNLUKLRNJRQgtFJNE0A6imzRNAOommloBJ0A1J6Adye1ef84/ijbsrkwjZnOnihZA1iLKkRdaf3tUG8toDG6KlfQtufOdUwNoojgX2GmxNpDvcK9+iqfiYjoDWE/Dngy3rgx1+/ZtZSVsI7K9xYOtyGYAPJY5mBkktGoNZO7i3xGdLhhrsmDLOGB1NxyCzu0a9fKBA2rQ4EcNs2Ve8cQ7Kis9tWuoDnOuSGGUptqQrRoRrWMrZ1caR6jjrODu2LjPdW75WPiG6r3FKjNmtsDFtlKgjIBBA0r52t4tnaSSYQjU9YYn7lj86uMVhDiFvYjC2riWEXzDxHdUEgftbzmGcz8C9/eqVGC6LvrmJ7EER9NfpWZu0b44qz0v8ACjiVixcvNcVszKpRltXLjBSTmUG2rGJCyfSOla7m/mrCXcBflmM2mNubV9AXysLZDtbA1bTeDJGoJFZLl7gVuzxU4a6pKzdQZWuKIyLctw6sDqC/lJ+u5v8A8SOAWrOAumyLniXXtqP2+IYMzOM0q1whjkVtSK3DSoxy7lfk8x5a5ha35GJgaBtpGnlLEdzoek9q9F5c4pbwiXlsNla8bcB4UWn+AuRPwhSpgfwjca15vd5e8Lwh8Zv2fF8pPW8bYVZ6eTQ9Z3p+ExCKrO4d8spGbLcAEQTB1hcggncNXmknGTcT1RalBKR9B4XhVu2qi1KwAMynVoG7fuuTvJBrH83ciXLjePhsviCS6gFfEnUnJtmMawRm3gNqc/gMJdtrbv4fObV1ZBctlIMwpdD5SI2MaiKdZ4peFu6j3mtjzsGa2MxYjRRdV03122iYrTnGSxao5qE4vJOy/wCUebRbRbd1pTYHUlCIBXoSoOkEAr26Vu0cEAggg6gjUEdwa+e+P8xXLxRENs3UkXbluTmYEgE5oVzlA180wTJmr7ljnPEWbel1yU+K3dtr4UE/EuQ5h6x863GTjp9DM4qe1p/we0TRNYjhf4pWHYJfU2miZHnQ+uwf5Qa1uG4gl1c1s5x3AP3mIrspJ9DhKLj1JU1GvvdB8ioy6bsyt6x5WB+3+ddMzHoB7mT9B/rXHF4PxUZCx8wI0kbiNlIJHz+Y3qmSRau5lB7gH606azWF5nwtixbF29lhAMzi4kxpMa9q53PxCwMeS9cu+lq3dc/XIAPmalp9CtNGpmisBf5zxDuxs4bEZNMudrNs7bxDHU+tFLFG3mlmm0Vog6lmm0tAOmiabS0As0Uk0TUAtLTZomhB1ebfirzBct3bNqy7IVGd8rMsl2CKGK6wFk/zCvR5r595l4x+bxt+4p8s5UPtooHrkVPmKzN6OnGrZtv7cxNlzZu3LodDlJV2JzHafEcCJ2M6jb0z1znHGjGZFxLvBC5dVthwslSDObzKw13kbbDTc+eEMKb1tpbKq3CWBe4bkZYJBl1Jk7ADQfCMvn3BA1y+gYWxmcKxyKSPOAdbmafKQfnFc3a0dFi9nrfAvxHsXUjEHwbokFYfzEb5UjPPpB30J6RuK/iYFbJh7RZ/8YZn66jD2pc7fvFKwvOfBmsYp7VlpyIhcLFskNm8sWwNNU+tafkDldcRgrV0XblklmLW0gJmV4BI7win51q5dDLUepi+aua8ViGUXLjAFj5HUJbTL1NoSvf4sxqruhMwZrYuFCQ7G7czszaKTcIUDKdRlgd5peJkG9c8zN52IY7kG4yhu2qsleoYXg+GwfEMGbKhbd227DdmBKKFJdpJGogk6Sdq50zoqr5PNeYeYrmJxSXbtpbbAIpCAr8IMkD1FyfktankXka3i0fEXXueUPbZNAsqsAE6lhsxGg2GsmMnzTfbE4/E3bcvNy4RpIyqzZSCN/JaJ9ge1ehfhRxLNbxlvoAt1RroGRlaPmorf7jL/BtEfjGPt2uBJYTQOxABmMgum8xBO67LPcisBa4MfCt3GEeKl5oO4FswOg7z1n0qVzJj2fD2AyxbRPCEGGJk3DrHdwP+Gp3E8C1u3ZJObNhixM3GMG2GAJY5SQpjygfDr0rlJtxs6wSjNI1/OR8Lilm6mhYWbgbsAzWm121m3voYFQfxJ5wN/CoqEIpZg3Viy2yTHZTKqD/jPyicy478xhcEc0XEw7pdmVIKBWCkk6EmyTH+Id67c/eHirmEtWkGW5ZVpQSFLMqx2U5VjUj1iZHVPbOMlpELnewcM+CTYrgbKT2YO2p9AwJrIqmV2Y/DckhtRoWiYncNlMdiD1rX/jFi0fE2WtsHHgaQR/5lwwY2IkGN6oMKCuHsXTaBGZhLMWD5n3yHYQoWddqzJbZuL0jVcq8fZOG4u2rHxFW6MmbXK6/3q5Ro6tnJA3Edpq2wX4dO1pfNhzOvlLkNroTCkbTprE7mKxnAca2FuX01C3bF223wkTkJ3HWV6dAe1bhue7uGOJZ0UBbhhVUMpZwcjgrcgkkSw8o1nRpmJRmvUWUpQfp7mQxmCtLi3smzbYpKsQWhmGZSwIWRBB6fuk7VGweMtJfhLFxbiSTkcjQa6EsDoF69RtNXHItj8wMXi3XNktnfqSMo0JiSFvE+tzeoXMrq/E8gJDWzeS4wJjMb2IfLIHmAR0E796xPixWSZuHNl6WjiuDs4m3mXO7MNECXWZf8JfRDv3qdwflnFI4dUuJHwk4hreXb+HMQPQEVqPw1yX8NaJ/dBRlBgZhsSRrtB3/ereJgLY2RfciT9TJrquKPXfyzjLmkta+EYbH4/FADNi0wqQBo7XLjN+9DOYHoApPrVPiuIrftsFx97FMIUL4jKpYmFlVy5hPvXqt2wrqVZQyndSAVP8p0NfPnH7Nu1isdcwwAth2RAuigx5svoCGj2FbejmtmpxGBw+DGb8spyqC10ydWMAZVUtvGvqKZZ5vYZ8toBQJGW0yk9wDc8p+3zq+5cGgVoKOiEiNZKKW19d9tx1rWLyzhyNUzg/xEx9BAqVbey3S6Hl9vmDG3yWsK2Tp4jeGfX+5yg696K9aw/CLFsQlm2o9EX/SitYozmdqJps0TWyD5paZNLNAOomufjLMZhI3EifpUbifFksWLt5iCtpWZoI6CcvuTA+dCEn80kkZlkbjMJHuJ0py31JgMCewIJ+leT8tcUfJc/MIWul2Zo3DXCWInoQSfLMHY9CE5P42TxE3GCqt3RVXYqrMmcACPNDE6D6VzyOmGz1yaJptE10OZS87cWGGwN55glSinrL6SPULmb+WvIuOcDGEbCoBF1rK3LonXxrjsdF2XKuVOmgFbL8UsaXu4bDicmYXLrCDAGvwwZIRXMEbOKyPHna7iyc2Yt5yCxdxmFshSY3C6e6nQDSuXI9M68a2iRzvmOFwaHKTcC3FW2WhVRTJYdW1aSeqNAGs0y4k2b4BABUwxyn4lESTvqyyJ2npNNvB7123mACoy20b4YQwpIXdipIM7kkzPSxbCePcusZyl3ywILKXbXbqNdtJrEt0dI6sl814gvicbeZvhuIhA0ABBSAf3h/3ePn11rX8lYw2sHfSSRZDXM0/EAkAD3a2fkw715quI8TDMbpJdroZwYzEBc4bX9w+Pdb6d9b/B8QFvAYhSY8VLVpYMsWz5bygf+m4/p5RW/wBxzr0mQxWFZGIKsDlgjeMqwTp3ZUM+sVvn5ltIvDrt4sEXDXbbnI+v/hwpjUtkyyNpnpWX5fwwu2sSzAQLQYHXeQzA/wDxHX1Heo9uHtEPlbJadFUzCsSFVh0BzuT9axLT/wB5OkNr5/o58vpmfzPHlbzRKjyCVA2HmvMs+tW/LvF/yGJxCwGPh3bPTKSrhUMDfbr09648v8D8a1ccWrZAOWTIOd/GYFOkC3lMn+FdDJlOKYD8tjGS7bVRnCsqlikdCCdYKsp6ddNKTtDjp6InMbm6uFsHywXIGRg58V1UM0nzmEWMo2Eb1Y8wcwNcbKVVcqPbyhHUjLa8NpzEiVygEd6Zwy3+a4lw62Y8i2sw9FL32n5Grz8V8KgvqVBVsr5oBCx4aEAfu95j59Kk1UDUN8pH4WwxOAuXrn97Zv2pKnazdEDQdZd9d6i8u4hsRxHCWj5cqhDtmyqty45BGkaADTrUvlvCG1d4hgzJmzcyk7s1h/Etknv4dwV1/D+yrcUe8RC27V+4W2gFlQjtoGcz1mtLUkc5bizO/iRbCY+5ZViyKViYJBNtCwkDoTG2wA6Vpubcepwapbt2raWraMlsNcd1UXUMENbGU6mZOsnc6VkuLY38zjHuHWRdIaZElWaAdoBY7dxXsfOGH8b9lqfFQJ3EHEWASekAkH3juaq22H6Umzxq1d8jLABUEhiuuVsw0HQdJ21HTf0v8TONpd4ZaGhOIyso0nygEgbwc7IvsW1rzW1hibbXf3kUC4NZyvKSfa6gXTTziptu5cxpwtiT5SUVhrlzMSNWBO9xCT2QVmDp0b5Vcb8HofL+HGB4JcuPGtt7m+hAGS0AezZVI9bnrXm3KwfEY7xHGY5ne6egNwMBHTVmA9Mhrc/izjMtizg7AJWA7helu2ItIfdhP8lcuQ+BCzgPEYEXb2IR3B3CISFH3Zv563NWmjjB07I/4WYpUL25h2zOo6fs2hh7wwPspr1dHkAjrXi/BsDdsXLN5V/ur1xmifMjEK69N0zV6thuIBQR221Gx+dTiutmuVJu0QefOYvyOCuXFMXG/Z2v/ceYP8oDN/LXi93BsuG+EhMjyTHx5Q0e+WG/n9a23Pytj8SiBgLViQRK6sdXOvooX69678Y4OgwFtLkDW4xaT/4i7DSCQgVfkDVnszDQ7lfDE4c3QT5Rh9OwbDWhI9c3/Ma3nB8VnT2/Ssny1csW7fgWFRFuLqFnzECGJdtzGk+m1TcHf8J8pbY9/vp01qdHY6qjW5qKphiAdyP/ALHfX/SiulnOiwmlmouLx6WlLOwAUSdpjbQdddKz3MfOC2kAtNFzPbB0BhWzk6a/wEfPTpVNUaTEcQt2yod1UtOUExMRP0kfWumHxa3JyMGgwY6Hsa8gx/OL3sW10Mctu0VTTqTLkAAHXQSe3ajhPMt21hrzZyGa4XLAGZyeVQZ0AA2PYQNqy5Uax0SV44TiL90NmW5fvDJAJy2wDpKkCF6yNt9ay17iNy54qISMPcuB3VYAbzFlXKPSTG22+9deGXvDnMskC91GWXTJmmfiBk+8VztIqu2YiA5gD0X0/rTpWGzrRaWcQ91b6qxVbwuMG6yz6Ax3BINWuFZbFxXdlyDDIg6ZTkzwFMmMyn/iJ61nLN2PCYEDSYGgEa7fwmR9I7U6/wAWuOLjZ9MrBgTJ8oCSNQNiDPp7CsWao9mwnM1lrVty/wAaBvhc9SpmAY8ysNe1NxHNuHRSS+oB0yuO/XLoNN+leJ3OP4mwj2rV24qLDOFfKB8K6wMx1K7N1oucJuxeN9wclwWXAZmZmZWZSGMysJ361vNnLBFvjOKPdxud2W7OQuoD+UBy2QyIPrGmsbCoeP4ot7FXrmUZS66AAaAAMugHpUfhXDVIvP4jMbbi2mkG4WklnGpUZQuk1z4ebeGvm7bBVFY5c5nQZWTXTXQab1l20zapUWOGteNfw1pWy/3ru0EtlQm4SB7WtB1mO9PweKKLcIUwbN5ljKw0tsM0ZcsBlO20VX8K4mtm9nLMVWzeVSF0Je2wnUg6Ndf6dafiOM2/CtWrQ1Fk2XJIA8924zRr/C8UroS9s6ct8JHi2EcnLfs3yRJylymIS0F0gz4akeq1wxFwm1bQn4ixKjTzOpYGNtCyfWOtcsDjVBXMTmt2/DtMNwyt4isdNAGLbQSDvUDiOPlrTZY0zKAZ1kAaR0CD6Voz2N9yFglewwjR3NvaDl8O2YnrBuMfl66efs7K+UjVSzMvQ5R4jA+kj7VouD8w4lLaJZQgKWYEJmY5mVxMztIHsvvVBxDDXGuMzwGYsTLLbGpJOjQBudKkq0ag2rN/wOytjhUtIm67MP38ttfBB011e0R8zWe5umbV53Be8Ljuukhg4YadJDaT0FUVwOiqzX7bBNQnihyTMmApYb+0088QtXgTeulHzzqhby5Y0hfbr0pLZI+ktuR+KpZ4gL9zVEzAGQIDAWwQDvlWTAq4/Ebma1ecFGDqJCx8UlEDFpMRppHrPSsQGwytm8a4/oLUA+5NwV24hxPC3WzEXiTvog6AASzMdP8AOpVxxGVSyRp8fzLbtcVt4lVORlQMDpIaybT9OsIRpVbwbmk2ExIyib1oJMgkCPMADoJAPQjQad6bGccsuf7ljAgS1sdI2W3XH+2bY0GHEdMz3DA/lK1Xd3RE1VWNsXmBJPUNGnQhhpJMDfbtW94jzfiHZCWIgTvGguW27L1VfoD0rBpzBl+CzZXoIFwx/wATnvTBzFdBkZAf/btn9VNNrog5RaVlsjOLt5WIyPnDeYZSGZWBjMRoYIInUCt1y5xrDItmCM3hqDpIDhADJEjrG30ivLjzFiMuUXWA10WF33+ECuNvjF9VCreuKo2AdgB7AGlSGUT1LiPMaXbrMqXCDpm8JiIAgS3h9N/erF+bRbt6W7k9AUuAT5dpgRqa8bPFbp+K47DXQuxGvzqMzTSpeSXHwerNzAzFi1uFJ63LQ3jobumoqTY5yKIBNlTky64i12gTDExoK8ht3Ssx1EH2kH9QKbRRfkOS8G/fjRRixuYdgTLKlzM5X96CtvqJJMUcb588ZMguInmJkeI5IjQaIv1ntoKwKXCpkGNCPkRB+xNITVw9xn7GpwXODWnDC65A3AQwfQ/tAfuN6sL3PAmWe/qB8ItD7tmPasLSzUw9xn7Gy/7fAa5brHuzWZ//ACorGUVcF7/JM2esc98cz4mLbgoFQNl1ko7PAb3In2rLcRxTF1zsx2Oo/hkAQemv3PeqzG8WLMxIABOwkAfX9aa3GzcjPHl0BOhgydIU9f8AKujMxkiwwt8G4AJlnA6RqdJBGuwqz4vwwBCqXGuOCJWc2hI2ECdPfcVmb+KKmFCv2dc4E+mZQZG21F9gsnMzGBBmY7+lYaOikTAQCDP8Mg7xnk/Yff1rqYBBHm+I6AnUk+kHpt0FUjXbq7F1jsSP0plsvdIWSYGw7ASdOpgGs4o1m/BokxWXIfDcwpEFYEmIIJ7a1Av4iYCgL5cpm5b1MgsdxoY27dTULFcPCmASdSNcoOnoGqK9iN/69qtGHOizbiBzOS9uXAB+JhGg6KegFGK4uWkm6xkhiFXRmVSoJkjoY26mobLaFtDBL65hm9dDGXQR61EariTMnPjEJljcLHUkFQJ30MEx70y3ibQMm27ehufrCVEUVIxfD3t3GQjUe3aaUiW2H57oFWIjqTHzO/yp/wDarCcq2xP/APO2dvdTTrGOVR8Bnvm+nTvU7Aqly3de6YbKRbC5PiEzmzEED29atIlsgNxe73A66JbX22WgcbvAQLjDtByxuenvXO9ZOkkHp8QPsBrtUYrUxXguT8nW9jHfV3Zv/UxP61yIoApSO1aMjvAbTTfbafpTxhnI20+VNs2wWgmNDrpvGn3qdgsM0nVD5SYzAnSNvWgbfYjW+G3G2XrG4AmjGcNeyFLwM8kCdRBjUdKt7JYeXKPMJHVSO/X1+Yqrx6y+xkxG2w+XoalokbasROGMYkqJ9alHgQzEeKsA6NlbX5Goed7fp9DSfn371dMNSRY8x8uDBi0RftXvEUt+zny/DowOoPm+xrTYH8JWuWPG/M2wCoYAIxOomGkiDOnXvWExF83GzNEntoK0HLfOt/CDwgc1lplWE7joeg209+9F7l3RJPIyKFLXmYmSVS2JAEay1wdx0p+I5Sw6LJOJGgYSLHwkSDAfWZ9KT+3xiSVJyMdFKllJn17aDT2pljILhzBiqEtEgFkQDMHggEk5t6y2r0ISVbIXFOF2Fy+At4iDn8Q2wc06ZQnSO9U15ABGUg95qRiEeFOc5TAksYnr8q52cOXnr89dN9D1pfcWiJRUi3hCc2ohRrr6dqZbwxYGOmp1FW0SznUrB44WwwNq3cJ6uHJHtDAfaud2zCr3OukERAjbrvIPpTXw5Bg6fp7zSyhYvZDOVW9GEj6V0bGSwORNOkHKfcTXJ7WvlkjWO9Ig3mQenvVsWaLglzCOpbEuiNMBBZdhGkGUPvpRVCMI+XMAYmPmKKZBUahuHyozWp0EgAfpUO/wBTsGUnoNftVu+PLaAmDMkdh/1FL44Hf7V8r7maMUQreBygBVPlmAQffc771yucL1bMDB1j9evtVol3UGdInf7/rQMRPSduvep9xyGrZW37SkEZG1Ppp8+3SuPD8J4LBhqYII06gg9d4NXF29EaRJjYEigAd6fcSouUvJTYy1mbNl+4/reqq/hyZII69a1Lx6n6fpTGsg7gx8q2v1T7kbbMeVnYSZMn9Ka6RWsu4UetQrvDkEnzDvsPuRXeP6pPsSzPohJgDWtTxcq9xnHwkCJidqg2slucs676k/pXC7cXoPsx+9dPqZdEbUq7ERr6gkAdakcPu+R52+2oOk+omo16yZ/wAq6YUZVadJ9f8AC0feK6xomVnFmBaYkD0iRpS3sSCwIRRHTodevy0p9nBM0wCf60qQnC8pBYhtNRrvrv1j/ftUc4ruTRHbFKzBmQE6SBoNPTpppXW9i7ecNkB2kd/ik6R6e8VFxNggzEAnQgeX5GuRWKqSYJbXLbPMFQZ03jTv6n/p0qyw2Jso0jymTsDqGCwN+4M++lUNAMUcbKbbheLS9cFoNMhsukwMpJjfqCfnULjvDSmIUDUAa6f4mGtV3Lt5rV8XYByhpBIG6lflvV7xHi1u+VuGFOXUTsQTI21Gtc8ceh1gqRn+IWZA9+9KmFWBI+c1KxTI2xH1rmkDt7ztWcux1ogCwM+3Xbenvh5T56D7bxXeVmcwqR41splBE77j3qqTYaQ7BcDthlbxDIIgZeog7z/U1IsIhu3Tn6XgQdYGU7GfnHtVS2JbMOgkAx3B+1XD3HbEOmY5WF4ZSZAKBwRHyke9WOXdnkryVfEbVtfMjzLbDSQAfMNYUbfWu+IwKjKqXPNG8ASwnSfXXU1GxmEBAKSJIAk+8n0GldbOFDEekaSYYwesyJgz2rNqrsURPCUXYViYgyQd480gdj06wddpVLQPiQwO8NAAiTrvAnaPWn2cMhvRBymBBJBBbaT2mPqKXDcMzM6xt1mIEkR6kx+tVzSW/YC28Opw5YvEDKqwInc69CSD7gVHxtkCCXljMwPoQQdQdu41pqWf2Z02E5pOnYEbbyJ/1Fdr3DiBb0JLdZ0PWPQ9KuST6g5DCgEA3IOsiCY2ges+lSOF4FWueYghCSwMlT2GkevXpTrmDU3LZRdG/dzGNNdWOo3g+1MSwLbsCA4mIlgdpnynbepna11B1tqBmHiBUzsFPmIOvp1j/OkptnAEhgpDQxHxQNtwTI1n30orLlG9v+hSL7xj/UUjXmj/AHp/hiQI/rSm8QQBG9Ij6181U2kFBsgePmjMBOUx0Pb1mkssSpAMgkCfXr7/ANb1It2AURo82YidZiAY+5qFYuEmJMaHQkanc6V7O2jp9B+SUFMAlgfNqNZ0Okj3FTVU9v8AOoYXzqTqfUk+n6VMsXCbgHT/AGrzzTukJcbi6HrbYf8AQbe8UM5mCV11gwDVbxjFOtxgGI8qnc7nfX5VT3LxbUkkzvOv1rUf07ltsxJUaplPb+vpXJk9B9qz9vGuSBmMDSupxr7ZjV+3ku4SsufD9F+1L4Y7CqAYlsx8x3PXtT0vsWWSfr6E1r6EvJv6bLprAO4Fc2QdI+0/7VERJB3+p/1qRfsgW4E6OI1M7HrWcK7hcTOOODlSFMd/9ffpUYqyiM5JGuUT8ogx061Lw9oa9fh3JPX1qjxVw5yZMydfnXo44t+kzODiSVx2pzgNPxdPlHpUfGWIby7E1L4taAgga+U/UGf0rniBAHpFdItKmjKT6lcVinZCNddI1+4qTdQQT1n/AFrvYXy/L9DpXVz0ao2H9kv+XtHOYdEYganzLO0d6qsRysrSVuSexImPpUs4phatQxHkX/kqHbvHMNf6iuOXY9CVlX/Ybax09jpPptS3uDabkn3EbdIq6uCPp116etVrXSXYTpNM2XE4W+BjSS32ApW4GF3nfTWpVq8VOh3pcW3wnrpVzYxRxxnCfAtMw8SZGs+WCYIIqbZtlcTdDqwVmuOrQcsMjwM3+INP8op/GrhOGcei/wDMtV35lvzrgMQJYQDAgKYkddq6R2jlNUytzsABBJ0JMH3yj0qVbci0xUMIIK9CIBzfLX71FxjkEwSIYgCTECOlFtiUkmT/AL1XFM5pEdsQzGWJJ71Ls44oDHxMBJPeWn5maho5jc/U13bSI7r+lJRTVUK0SVxA8FQPiUMO0gzI/Q/KkuX4CAliAVMjcCDPz10pD8J+n2rrYQELPU/51wdLZk5WMRluKTLGW19wZA+evzNSLGIUm6SNTEHWY0GneDr8q5BAWXQb9vQ/6VGI9TsvU9VJP3rWMZf73KWOGuHzkKp83wkHqBqIH9aUVWWLhk/7UVmXGrJZ/9k="/>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sz="1800"/>
          </a:p>
        </p:txBody>
      </p:sp>
      <p:sp>
        <p:nvSpPr>
          <p:cNvPr id="12" name="Rectangle 11"/>
          <p:cNvSpPr/>
          <p:nvPr/>
        </p:nvSpPr>
        <p:spPr>
          <a:xfrm>
            <a:off x="6273421" y="4077072"/>
            <a:ext cx="4408227" cy="58818"/>
          </a:xfrm>
          <a:prstGeom prst="rect">
            <a:avLst/>
          </a:prstGeom>
          <a:solidFill>
            <a:srgbClr val="002060"/>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1800"/>
          </a:p>
        </p:txBody>
      </p:sp>
      <p:sp>
        <p:nvSpPr>
          <p:cNvPr id="13" name="TextBox 6"/>
          <p:cNvSpPr txBox="1">
            <a:spLocks noChangeArrowheads="1"/>
          </p:cNvSpPr>
          <p:nvPr/>
        </p:nvSpPr>
        <p:spPr bwMode="auto">
          <a:xfrm>
            <a:off x="6259513" y="4158776"/>
            <a:ext cx="4230687" cy="2262187"/>
          </a:xfrm>
          <a:prstGeom prst="rect">
            <a:avLst/>
          </a:prstGeom>
          <a:noFill/>
          <a:ln w="9525">
            <a:noFill/>
            <a:miter lim="800000"/>
            <a:headEnd/>
            <a:tailEnd/>
          </a:ln>
        </p:spPr>
        <p:txBody>
          <a:bodyPr wrap="square">
            <a:spAutoFit/>
          </a:bodyPr>
          <a:lstStyle/>
          <a:p>
            <a:r>
              <a:rPr lang="en-US" sz="1800" b="1" u="sng" dirty="0">
                <a:solidFill>
                  <a:schemeClr val="accent1">
                    <a:lumMod val="75000"/>
                  </a:schemeClr>
                </a:solidFill>
                <a:latin typeface="Times New Roman" pitchFamily="18" charset="0"/>
                <a:cs typeface="Times New Roman" pitchFamily="18" charset="0"/>
              </a:rPr>
              <a:t>Thông tin chi </a:t>
            </a:r>
            <a:r>
              <a:rPr lang="en-US" sz="1800" b="1" u="sng" dirty="0" err="1">
                <a:solidFill>
                  <a:schemeClr val="accent1">
                    <a:lumMod val="75000"/>
                  </a:schemeClr>
                </a:solidFill>
                <a:latin typeface="Times New Roman" pitchFamily="18" charset="0"/>
                <a:cs typeface="Times New Roman" pitchFamily="18" charset="0"/>
              </a:rPr>
              <a:t>tiết</a:t>
            </a:r>
            <a:r>
              <a:rPr lang="en-US" sz="1800" b="1" u="sng" dirty="0">
                <a:solidFill>
                  <a:schemeClr val="accent1">
                    <a:lumMod val="75000"/>
                  </a:schemeClr>
                </a:solidFill>
                <a:latin typeface="Times New Roman" pitchFamily="18" charset="0"/>
                <a:cs typeface="Times New Roman" pitchFamily="18" charset="0"/>
              </a:rPr>
              <a:t> </a:t>
            </a:r>
            <a:r>
              <a:rPr lang="en-US" sz="1800" b="1" u="sng" dirty="0" err="1">
                <a:solidFill>
                  <a:schemeClr val="accent1">
                    <a:lumMod val="75000"/>
                  </a:schemeClr>
                </a:solidFill>
                <a:latin typeface="Times New Roman" pitchFamily="18" charset="0"/>
                <a:cs typeface="Times New Roman" pitchFamily="18" charset="0"/>
              </a:rPr>
              <a:t>vui</a:t>
            </a:r>
            <a:r>
              <a:rPr lang="en-US" sz="1800" b="1" u="sng" dirty="0">
                <a:solidFill>
                  <a:schemeClr val="accent1">
                    <a:lumMod val="75000"/>
                  </a:schemeClr>
                </a:solidFill>
                <a:latin typeface="Times New Roman" pitchFamily="18" charset="0"/>
                <a:cs typeface="Times New Roman" pitchFamily="18" charset="0"/>
              </a:rPr>
              <a:t> </a:t>
            </a:r>
            <a:r>
              <a:rPr lang="en-US" sz="1800" b="1" u="sng" dirty="0" err="1">
                <a:solidFill>
                  <a:schemeClr val="accent1">
                    <a:lumMod val="75000"/>
                  </a:schemeClr>
                </a:solidFill>
                <a:latin typeface="Times New Roman" pitchFamily="18" charset="0"/>
                <a:cs typeface="Times New Roman" pitchFamily="18" charset="0"/>
              </a:rPr>
              <a:t>lòng</a:t>
            </a:r>
            <a:r>
              <a:rPr lang="en-US" sz="1800" b="1" u="sng" dirty="0">
                <a:solidFill>
                  <a:schemeClr val="accent1">
                    <a:lumMod val="75000"/>
                  </a:schemeClr>
                </a:solidFill>
                <a:latin typeface="Times New Roman" pitchFamily="18" charset="0"/>
                <a:cs typeface="Times New Roman" pitchFamily="18" charset="0"/>
              </a:rPr>
              <a:t> </a:t>
            </a:r>
            <a:r>
              <a:rPr lang="en-US" sz="1800" b="1" u="sng" dirty="0" err="1">
                <a:solidFill>
                  <a:schemeClr val="accent1">
                    <a:lumMod val="75000"/>
                  </a:schemeClr>
                </a:solidFill>
                <a:latin typeface="Times New Roman" pitchFamily="18" charset="0"/>
                <a:cs typeface="Times New Roman" pitchFamily="18" charset="0"/>
              </a:rPr>
              <a:t>liên</a:t>
            </a:r>
            <a:r>
              <a:rPr lang="en-US" sz="1800" b="1" u="sng" dirty="0">
                <a:solidFill>
                  <a:schemeClr val="accent1">
                    <a:lumMod val="75000"/>
                  </a:schemeClr>
                </a:solidFill>
                <a:latin typeface="Times New Roman" pitchFamily="18" charset="0"/>
                <a:cs typeface="Times New Roman" pitchFamily="18" charset="0"/>
              </a:rPr>
              <a:t> </a:t>
            </a:r>
            <a:r>
              <a:rPr lang="en-US" sz="1800" b="1" u="sng" dirty="0" err="1">
                <a:solidFill>
                  <a:schemeClr val="accent1">
                    <a:lumMod val="75000"/>
                  </a:schemeClr>
                </a:solidFill>
                <a:latin typeface="Times New Roman" pitchFamily="18" charset="0"/>
                <a:cs typeface="Times New Roman" pitchFamily="18" charset="0"/>
              </a:rPr>
              <a:t>hệ</a:t>
            </a:r>
            <a:endParaRPr lang="en-US" sz="1800" b="1" u="sng" dirty="0">
              <a:solidFill>
                <a:schemeClr val="accent1">
                  <a:lumMod val="75000"/>
                </a:schemeClr>
              </a:solidFill>
              <a:latin typeface="Times New Roman" pitchFamily="18" charset="0"/>
              <a:cs typeface="Times New Roman" pitchFamily="18" charset="0"/>
            </a:endParaRPr>
          </a:p>
          <a:p>
            <a:pPr>
              <a:spcBef>
                <a:spcPts val="1200"/>
              </a:spcBef>
            </a:pPr>
            <a:endParaRPr lang="en-US" sz="1800" b="1" i="1" dirty="0">
              <a:solidFill>
                <a:schemeClr val="accent1">
                  <a:lumMod val="75000"/>
                </a:schemeClr>
              </a:solidFill>
              <a:latin typeface="Times New Roman" pitchFamily="18" charset="0"/>
              <a:cs typeface="Times New Roman" pitchFamily="18" charset="0"/>
            </a:endParaRPr>
          </a:p>
          <a:p>
            <a:pPr>
              <a:spcBef>
                <a:spcPts val="600"/>
              </a:spcBef>
            </a:pPr>
            <a:r>
              <a:rPr lang="en-US" sz="1800" b="1" i="1" dirty="0">
                <a:solidFill>
                  <a:srgbClr val="C00000"/>
                </a:solidFill>
                <a:latin typeface="Times New Roman" pitchFamily="18" charset="0"/>
                <a:cs typeface="Times New Roman" pitchFamily="18" charset="0"/>
              </a:rPr>
              <a:t>Tel:  080 44681</a:t>
            </a:r>
          </a:p>
          <a:p>
            <a:r>
              <a:rPr lang="en-US" sz="1800" b="1" i="1" dirty="0">
                <a:solidFill>
                  <a:srgbClr val="C00000"/>
                </a:solidFill>
                <a:latin typeface="Times New Roman" pitchFamily="18" charset="0"/>
                <a:cs typeface="Times New Roman" pitchFamily="18" charset="0"/>
              </a:rPr>
              <a:t>Fax: 080 44323</a:t>
            </a:r>
          </a:p>
          <a:p>
            <a:r>
              <a:rPr lang="en-US" sz="1800" b="1" i="1" dirty="0">
                <a:solidFill>
                  <a:srgbClr val="C00000"/>
                </a:solidFill>
                <a:latin typeface="Times New Roman" pitchFamily="18" charset="0"/>
                <a:cs typeface="Times New Roman" pitchFamily="18" charset="0"/>
              </a:rPr>
              <a:t>Email: </a:t>
            </a:r>
            <a:r>
              <a:rPr lang="en-US" sz="1800" b="1" i="1" dirty="0">
                <a:solidFill>
                  <a:srgbClr val="C00000"/>
                </a:solidFill>
                <a:latin typeface="Times New Roman" pitchFamily="18" charset="0"/>
                <a:cs typeface="Times New Roman" pitchFamily="18" charset="0"/>
                <a:hlinkClick r:id="rId2"/>
              </a:rPr>
              <a:t>PPPoffice@mpi.gov.vn</a:t>
            </a:r>
            <a:endParaRPr lang="en-US" sz="1800" b="1" i="1" dirty="0">
              <a:solidFill>
                <a:srgbClr val="C00000"/>
              </a:solidFill>
              <a:latin typeface="Times New Roman" pitchFamily="18" charset="0"/>
              <a:cs typeface="Times New Roman" pitchFamily="18" charset="0"/>
            </a:endParaRPr>
          </a:p>
          <a:p>
            <a:r>
              <a:rPr lang="en-US" sz="1800" b="1" i="1" dirty="0">
                <a:solidFill>
                  <a:srgbClr val="C00000"/>
                </a:solidFill>
                <a:latin typeface="Times New Roman" pitchFamily="18" charset="0"/>
                <a:cs typeface="Times New Roman" pitchFamily="18" charset="0"/>
              </a:rPr>
              <a:t>Website: </a:t>
            </a:r>
            <a:r>
              <a:rPr lang="en-US" sz="1800" b="1" i="1" dirty="0">
                <a:solidFill>
                  <a:srgbClr val="C00000"/>
                </a:solidFill>
                <a:latin typeface="Times New Roman" pitchFamily="18" charset="0"/>
                <a:cs typeface="Times New Roman" pitchFamily="18" charset="0"/>
                <a:hlinkClick r:id="rId3"/>
              </a:rPr>
              <a:t>www.mpi.gov.vn</a:t>
            </a:r>
            <a:endParaRPr lang="en-US" sz="1800" b="1" i="1" dirty="0">
              <a:solidFill>
                <a:srgbClr val="C00000"/>
              </a:solidFill>
              <a:latin typeface="Times New Roman" pitchFamily="18" charset="0"/>
              <a:cs typeface="Times New Roman" pitchFamily="18" charset="0"/>
            </a:endParaRPr>
          </a:p>
          <a:p>
            <a:endParaRPr lang="en-US" sz="1800" b="1" i="1" dirty="0">
              <a:solidFill>
                <a:srgbClr val="C00000"/>
              </a:solidFill>
              <a:latin typeface="Times New Roman" pitchFamily="18" charset="0"/>
              <a:cs typeface="Times New Roman" pitchFamily="18" charset="0"/>
            </a:endParaRPr>
          </a:p>
        </p:txBody>
      </p:sp>
      <p:sp>
        <p:nvSpPr>
          <p:cNvPr id="15" name="Rectangle 2"/>
          <p:cNvSpPr txBox="1">
            <a:spLocks noChangeArrowheads="1"/>
          </p:cNvSpPr>
          <p:nvPr/>
        </p:nvSpPr>
        <p:spPr bwMode="auto">
          <a:xfrm>
            <a:off x="2935375" y="1731061"/>
            <a:ext cx="7554825" cy="1328928"/>
          </a:xfrm>
          <a:prstGeom prst="rect">
            <a:avLst/>
          </a:prstGeom>
          <a:noFill/>
          <a:ln w="9525">
            <a:noFill/>
            <a:miter lim="800000"/>
            <a:headEnd/>
            <a:tailEnd/>
          </a:ln>
        </p:spPr>
        <p:txBody>
          <a:bodyPr wrap="none" anchor="ctr"/>
          <a:lstStyle/>
          <a:p>
            <a:pPr algn="ctr" fontAlgn="auto">
              <a:lnSpc>
                <a:spcPct val="95000"/>
              </a:lnSpc>
              <a:spcBef>
                <a:spcPts val="0"/>
              </a:spcBef>
              <a:spcAft>
                <a:spcPts val="0"/>
              </a:spcAft>
              <a:defRPr/>
            </a:pPr>
            <a:r>
              <a:rPr lang="en-US" sz="4400" b="1" kern="0" cap="all" dirty="0" err="1">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itchFamily="18" charset="0"/>
                <a:ea typeface="+mj-ea"/>
                <a:cs typeface="Times New Roman" pitchFamily="18" charset="0"/>
              </a:rPr>
              <a:t>trân</a:t>
            </a:r>
            <a:r>
              <a:rPr lang="en-US" sz="4400" b="1" kern="0"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itchFamily="18" charset="0"/>
                <a:ea typeface="+mj-ea"/>
                <a:cs typeface="Times New Roman" pitchFamily="18" charset="0"/>
              </a:rPr>
              <a:t> </a:t>
            </a:r>
            <a:r>
              <a:rPr lang="en-US" sz="4400" b="1" kern="0" cap="all" dirty="0" err="1">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itchFamily="18" charset="0"/>
                <a:ea typeface="+mj-ea"/>
                <a:cs typeface="Times New Roman" pitchFamily="18" charset="0"/>
              </a:rPr>
              <a:t>trọng</a:t>
            </a:r>
            <a:r>
              <a:rPr lang="en-US" sz="4400" b="1" kern="0"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itchFamily="18" charset="0"/>
                <a:ea typeface="+mj-ea"/>
                <a:cs typeface="Times New Roman" pitchFamily="18" charset="0"/>
              </a:rPr>
              <a:t> </a:t>
            </a:r>
            <a:r>
              <a:rPr lang="en-US" sz="4400" b="1" kern="0" cap="all" dirty="0" err="1">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itchFamily="18" charset="0"/>
                <a:ea typeface="+mj-ea"/>
                <a:cs typeface="Times New Roman" pitchFamily="18" charset="0"/>
              </a:rPr>
              <a:t>cảm</a:t>
            </a:r>
            <a:r>
              <a:rPr lang="en-US" sz="4400" b="1" kern="0"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itchFamily="18" charset="0"/>
                <a:ea typeface="+mj-ea"/>
                <a:cs typeface="Times New Roman" pitchFamily="18" charset="0"/>
              </a:rPr>
              <a:t> </a:t>
            </a:r>
            <a:r>
              <a:rPr lang="en-US" sz="4400" b="1" kern="0" cap="all" dirty="0" err="1">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itchFamily="18" charset="0"/>
                <a:ea typeface="+mj-ea"/>
                <a:cs typeface="Times New Roman" pitchFamily="18" charset="0"/>
              </a:rPr>
              <a:t>ơn</a:t>
            </a:r>
            <a:r>
              <a:rPr lang="en-US" sz="4400" b="1" kern="0"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itchFamily="18" charset="0"/>
                <a:ea typeface="+mj-ea"/>
                <a:cs typeface="Times New Roman" pitchFamily="18" charset="0"/>
              </a:rPr>
              <a:t>!</a:t>
            </a:r>
          </a:p>
        </p:txBody>
      </p:sp>
      <p:sp>
        <p:nvSpPr>
          <p:cNvPr id="2" name="Slide Number Placeholder 1"/>
          <p:cNvSpPr>
            <a:spLocks noGrp="1"/>
          </p:cNvSpPr>
          <p:nvPr>
            <p:ph type="sldNum" sz="quarter" idx="12"/>
          </p:nvPr>
        </p:nvSpPr>
        <p:spPr/>
        <p:txBody>
          <a:bodyPr/>
          <a:lstStyle/>
          <a:p>
            <a:fld id="{9F8C99AF-E89E-4364-8F65-69527A33E2D2}" type="slidenum">
              <a:rPr lang="vi-VN" smtClean="0"/>
              <a:pPr/>
              <a:t>16</a:t>
            </a:fld>
            <a:endParaRPr lang="vi-VN"/>
          </a:p>
        </p:txBody>
      </p:sp>
      <p:sp>
        <p:nvSpPr>
          <p:cNvPr id="4" name="TextBox 3"/>
          <p:cNvSpPr txBox="1"/>
          <p:nvPr/>
        </p:nvSpPr>
        <p:spPr>
          <a:xfrm>
            <a:off x="4575175" y="609600"/>
            <a:ext cx="6092824" cy="369332"/>
          </a:xfrm>
          <a:prstGeom prst="rect">
            <a:avLst/>
          </a:prstGeom>
          <a:solidFill>
            <a:schemeClr val="bg1"/>
          </a:solidFill>
        </p:spPr>
        <p:txBody>
          <a:bodyPr wrap="square" rtlCol="0">
            <a:spAutoFit/>
          </a:bodyPr>
          <a:lstStyle/>
          <a:p>
            <a:endParaRPr lang="vi-VN" sz="1800"/>
          </a:p>
        </p:txBody>
      </p:sp>
      <p:sp>
        <p:nvSpPr>
          <p:cNvPr id="5" name="TextBox 4"/>
          <p:cNvSpPr txBox="1"/>
          <p:nvPr/>
        </p:nvSpPr>
        <p:spPr>
          <a:xfrm>
            <a:off x="4575175" y="6076604"/>
            <a:ext cx="5777346" cy="369332"/>
          </a:xfrm>
          <a:prstGeom prst="rect">
            <a:avLst/>
          </a:prstGeom>
          <a:solidFill>
            <a:schemeClr val="bg1"/>
          </a:solidFill>
        </p:spPr>
        <p:txBody>
          <a:bodyPr wrap="square" rtlCol="0">
            <a:spAutoFit/>
          </a:bodyPr>
          <a:lstStyle/>
          <a:p>
            <a:endParaRPr lang="vi-VN" sz="1800"/>
          </a:p>
        </p:txBody>
      </p:sp>
    </p:spTree>
    <p:extLst>
      <p:ext uri="{BB962C8B-B14F-4D97-AF65-F5344CB8AC3E}">
        <p14:creationId xmlns:p14="http://schemas.microsoft.com/office/powerpoint/2010/main" val="70822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6632"/>
            <a:ext cx="8229600" cy="418058"/>
          </a:xfrm>
        </p:spPr>
        <p:txBody>
          <a:bodyPr>
            <a:noAutofit/>
          </a:bodyPr>
          <a:lstStyle/>
          <a:p>
            <a:r>
              <a:rPr lang="en-US" sz="3000" b="1"/>
              <a:t>NỘI DUNG</a:t>
            </a:r>
            <a:endParaRPr lang="vi-VN" sz="3000" b="1"/>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610098"/>
              </p:ext>
            </p:extLst>
          </p:nvPr>
        </p:nvGraphicFramePr>
        <p:xfrm>
          <a:off x="1704872" y="871142"/>
          <a:ext cx="904246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4484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F15155F-AA49-4B9B-B11E-18FC89118ED3}"/>
              </a:ext>
            </a:extLst>
          </p:cNvPr>
          <p:cNvSpPr/>
          <p:nvPr/>
        </p:nvSpPr>
        <p:spPr>
          <a:xfrm>
            <a:off x="333955" y="2082752"/>
            <a:ext cx="11553245" cy="21602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GB" sz="4000" dirty="0"/>
              <a:t>1. </a:t>
            </a:r>
            <a:r>
              <a:rPr lang="en-GB" sz="4000" dirty="0" err="1"/>
              <a:t>Kết</a:t>
            </a:r>
            <a:r>
              <a:rPr lang="en-GB" sz="4000" dirty="0"/>
              <a:t> </a:t>
            </a:r>
            <a:r>
              <a:rPr lang="en-GB" sz="4000" dirty="0" err="1"/>
              <a:t>quả</a:t>
            </a:r>
            <a:r>
              <a:rPr lang="en-GB" sz="4000" dirty="0"/>
              <a:t> </a:t>
            </a:r>
            <a:r>
              <a:rPr lang="en-GB" sz="4000" dirty="0" err="1"/>
              <a:t>và</a:t>
            </a:r>
            <a:r>
              <a:rPr lang="en-GB" sz="4000" dirty="0"/>
              <a:t> </a:t>
            </a:r>
            <a:r>
              <a:rPr lang="en-GB" sz="4000" dirty="0" err="1"/>
              <a:t>vấn</a:t>
            </a:r>
            <a:r>
              <a:rPr lang="en-GB" sz="4000" dirty="0"/>
              <a:t> </a:t>
            </a:r>
            <a:r>
              <a:rPr lang="en-GB" sz="4000" dirty="0" err="1"/>
              <a:t>đề</a:t>
            </a:r>
            <a:r>
              <a:rPr lang="en-GB" sz="4000" dirty="0"/>
              <a:t> </a:t>
            </a:r>
            <a:r>
              <a:rPr lang="en-GB" sz="4000" dirty="0" err="1"/>
              <a:t>còn</a:t>
            </a:r>
            <a:r>
              <a:rPr lang="en-GB" sz="4000" dirty="0"/>
              <a:t> </a:t>
            </a:r>
            <a:r>
              <a:rPr lang="en-GB" sz="4000" dirty="0" err="1"/>
              <a:t>tồn</a:t>
            </a:r>
            <a:r>
              <a:rPr lang="en-GB" sz="4000" dirty="0"/>
              <a:t> </a:t>
            </a:r>
            <a:r>
              <a:rPr lang="en-GB" sz="4000" dirty="0" err="1"/>
              <a:t>tại</a:t>
            </a:r>
            <a:r>
              <a:rPr lang="en-GB" sz="4000" dirty="0"/>
              <a:t> </a:t>
            </a:r>
            <a:r>
              <a:rPr lang="en-GB" sz="4000" dirty="0" err="1"/>
              <a:t>trong</a:t>
            </a:r>
            <a:r>
              <a:rPr lang="en-GB" sz="4000" dirty="0"/>
              <a:t> </a:t>
            </a:r>
            <a:r>
              <a:rPr lang="en-GB" sz="4000" dirty="0" err="1"/>
              <a:t>xây</a:t>
            </a:r>
            <a:r>
              <a:rPr lang="en-GB" sz="4000" dirty="0"/>
              <a:t> </a:t>
            </a:r>
            <a:r>
              <a:rPr lang="en-GB" sz="4000" dirty="0" err="1"/>
              <a:t>dựng</a:t>
            </a:r>
            <a:r>
              <a:rPr lang="en-GB" sz="4000" dirty="0"/>
              <a:t> </a:t>
            </a:r>
            <a:r>
              <a:rPr lang="en-GB" sz="4000" dirty="0" err="1"/>
              <a:t>chính</a:t>
            </a:r>
            <a:r>
              <a:rPr lang="en-GB" sz="4000" dirty="0"/>
              <a:t> </a:t>
            </a:r>
            <a:r>
              <a:rPr lang="en-GB" sz="4000" dirty="0" err="1"/>
              <a:t>sách</a:t>
            </a:r>
            <a:r>
              <a:rPr lang="en-GB" sz="4000" dirty="0"/>
              <a:t> </a:t>
            </a:r>
            <a:r>
              <a:rPr lang="en-GB" sz="4000" dirty="0" err="1"/>
              <a:t>về</a:t>
            </a:r>
            <a:r>
              <a:rPr lang="en-GB" sz="4000" dirty="0"/>
              <a:t> PPP </a:t>
            </a:r>
            <a:r>
              <a:rPr lang="en-GB" sz="4000" dirty="0" err="1"/>
              <a:t>và</a:t>
            </a:r>
            <a:r>
              <a:rPr lang="en-GB" sz="4000" dirty="0"/>
              <a:t> </a:t>
            </a:r>
            <a:r>
              <a:rPr lang="en-GB" sz="4000" dirty="0" err="1"/>
              <a:t>triển</a:t>
            </a:r>
            <a:r>
              <a:rPr lang="en-GB" sz="4000" dirty="0"/>
              <a:t> </a:t>
            </a:r>
            <a:r>
              <a:rPr lang="en-GB" sz="4000" dirty="0" err="1"/>
              <a:t>khai</a:t>
            </a:r>
            <a:r>
              <a:rPr lang="en-GB" sz="4000" dirty="0"/>
              <a:t> </a:t>
            </a:r>
            <a:r>
              <a:rPr lang="en-GB" sz="4000" dirty="0" err="1"/>
              <a:t>thực</a:t>
            </a:r>
            <a:r>
              <a:rPr lang="en-GB" sz="4000" dirty="0"/>
              <a:t> </a:t>
            </a:r>
            <a:r>
              <a:rPr lang="en-GB" sz="4000" dirty="0" err="1"/>
              <a:t>hiện</a:t>
            </a:r>
            <a:r>
              <a:rPr lang="en-GB" sz="4000" dirty="0"/>
              <a:t> </a:t>
            </a:r>
            <a:r>
              <a:rPr lang="en-GB" sz="4000" dirty="0" err="1"/>
              <a:t>dự</a:t>
            </a:r>
            <a:r>
              <a:rPr lang="en-GB" sz="4000" dirty="0"/>
              <a:t> </a:t>
            </a:r>
            <a:r>
              <a:rPr lang="en-GB" sz="4000" dirty="0" err="1"/>
              <a:t>án</a:t>
            </a:r>
            <a:r>
              <a:rPr lang="en-GB" sz="4000" dirty="0"/>
              <a:t> PPP</a:t>
            </a:r>
            <a:endParaRPr lang="en-US" sz="4000" dirty="0"/>
          </a:p>
        </p:txBody>
      </p:sp>
    </p:spTree>
    <p:extLst>
      <p:ext uri="{BB962C8B-B14F-4D97-AF65-F5344CB8AC3E}">
        <p14:creationId xmlns:p14="http://schemas.microsoft.com/office/powerpoint/2010/main" val="269555017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A1DA-D561-488D-893E-9E5A3FEAF3FA}"/>
              </a:ext>
            </a:extLst>
          </p:cNvPr>
          <p:cNvSpPr>
            <a:spLocks noGrp="1"/>
          </p:cNvSpPr>
          <p:nvPr>
            <p:ph type="title"/>
          </p:nvPr>
        </p:nvSpPr>
        <p:spPr>
          <a:xfrm>
            <a:off x="2495600" y="274639"/>
            <a:ext cx="7715200" cy="457199"/>
          </a:xfrm>
        </p:spPr>
        <p:txBody>
          <a:bodyPr>
            <a:noAutofit/>
          </a:bodyPr>
          <a:lstStyle/>
          <a:p>
            <a:pPr algn="l"/>
            <a:r>
              <a:rPr lang="en-GB" altLang="en-US" sz="2500" b="1" dirty="0" err="1">
                <a:solidFill>
                  <a:schemeClr val="tx2">
                    <a:lumMod val="75000"/>
                  </a:schemeClr>
                </a:solidFill>
                <a:latin typeface="Times New Roman" pitchFamily="18" charset="0"/>
                <a:cs typeface="Times New Roman" pitchFamily="18" charset="0"/>
              </a:rPr>
              <a:t>Khung</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pháp</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lý</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về</a:t>
            </a:r>
            <a:r>
              <a:rPr lang="en-GB" altLang="en-US" sz="2500" b="1" dirty="0">
                <a:solidFill>
                  <a:schemeClr val="tx2">
                    <a:lumMod val="75000"/>
                  </a:schemeClr>
                </a:solidFill>
                <a:latin typeface="Times New Roman" pitchFamily="18" charset="0"/>
                <a:cs typeface="Times New Roman" pitchFamily="18" charset="0"/>
              </a:rPr>
              <a:t> PPP</a:t>
            </a:r>
            <a:endParaRPr lang="en-US" altLang="en-US" sz="2500" b="1" dirty="0">
              <a:solidFill>
                <a:schemeClr val="tx2">
                  <a:lumMod val="75000"/>
                </a:schemeClr>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7814C62-1D33-4BB4-9E1B-543C37151DFC}"/>
              </a:ext>
            </a:extLst>
          </p:cNvPr>
          <p:cNvSpPr>
            <a:spLocks noGrp="1"/>
          </p:cNvSpPr>
          <p:nvPr>
            <p:ph idx="1"/>
          </p:nvPr>
        </p:nvSpPr>
        <p:spPr>
          <a:xfrm>
            <a:off x="1761864" y="1600201"/>
            <a:ext cx="8448937" cy="4525963"/>
          </a:xfrm>
        </p:spPr>
        <p:txBody>
          <a:bodyPr/>
          <a:lstStyle/>
          <a:p>
            <a:endParaRPr lang="en-US" dirty="0"/>
          </a:p>
        </p:txBody>
      </p:sp>
      <p:grpSp>
        <p:nvGrpSpPr>
          <p:cNvPr id="5" name="Group 4">
            <a:extLst>
              <a:ext uri="{FF2B5EF4-FFF2-40B4-BE49-F238E27FC236}">
                <a16:creationId xmlns:a16="http://schemas.microsoft.com/office/drawing/2014/main" id="{BCACD672-5E2D-42DC-B9C3-9F934D189475}"/>
              </a:ext>
            </a:extLst>
          </p:cNvPr>
          <p:cNvGrpSpPr/>
          <p:nvPr/>
        </p:nvGrpSpPr>
        <p:grpSpPr>
          <a:xfrm>
            <a:off x="1761864" y="1097410"/>
            <a:ext cx="8683304" cy="5143847"/>
            <a:chOff x="304248" y="1081171"/>
            <a:chExt cx="8565644" cy="5143847"/>
          </a:xfrm>
        </p:grpSpPr>
        <p:grpSp>
          <p:nvGrpSpPr>
            <p:cNvPr id="15" name="Group 35">
              <a:extLst>
                <a:ext uri="{FF2B5EF4-FFF2-40B4-BE49-F238E27FC236}">
                  <a16:creationId xmlns:a16="http://schemas.microsoft.com/office/drawing/2014/main" id="{CD9FAD53-1EC0-4AD3-8564-DD73929B5645}"/>
                </a:ext>
              </a:extLst>
            </p:cNvPr>
            <p:cNvGrpSpPr/>
            <p:nvPr/>
          </p:nvGrpSpPr>
          <p:grpSpPr>
            <a:xfrm>
              <a:off x="304248" y="1081171"/>
              <a:ext cx="8558647" cy="1574250"/>
              <a:chOff x="304248" y="1081171"/>
              <a:chExt cx="8558647" cy="1574250"/>
            </a:xfrm>
          </p:grpSpPr>
          <p:sp>
            <p:nvSpPr>
              <p:cNvPr id="38" name="Rounded Rectangle 4">
                <a:extLst>
                  <a:ext uri="{FF2B5EF4-FFF2-40B4-BE49-F238E27FC236}">
                    <a16:creationId xmlns:a16="http://schemas.microsoft.com/office/drawing/2014/main" id="{04751639-1C44-45B4-991F-C1D5B7404E9E}"/>
                  </a:ext>
                </a:extLst>
              </p:cNvPr>
              <p:cNvSpPr>
                <a:spLocks noChangeArrowheads="1"/>
              </p:cNvSpPr>
              <p:nvPr/>
            </p:nvSpPr>
            <p:spPr bwMode="auto">
              <a:xfrm>
                <a:off x="304248" y="1081171"/>
                <a:ext cx="8558647" cy="1574250"/>
              </a:xfrm>
              <a:prstGeom prst="roundRect">
                <a:avLst>
                  <a:gd name="adj" fmla="val 16667"/>
                </a:avLst>
              </a:prstGeom>
              <a:solidFill>
                <a:schemeClr val="accent1">
                  <a:lumMod val="60000"/>
                  <a:lumOff val="40000"/>
                </a:schemeClr>
              </a:solidFill>
              <a:ln>
                <a:noFill/>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endParaRPr lang="en-US" sz="1800">
                  <a:latin typeface="Times New Roman" pitchFamily="18" charset="0"/>
                  <a:cs typeface="Times New Roman" pitchFamily="18" charset="0"/>
                </a:endParaRPr>
              </a:p>
            </p:txBody>
          </p:sp>
          <p:sp>
            <p:nvSpPr>
              <p:cNvPr id="39" name="Rounded Rectangle 8">
                <a:extLst>
                  <a:ext uri="{FF2B5EF4-FFF2-40B4-BE49-F238E27FC236}">
                    <a16:creationId xmlns:a16="http://schemas.microsoft.com/office/drawing/2014/main" id="{E1392FED-9B8C-491E-AA8E-FD7890C166F3}"/>
                  </a:ext>
                </a:extLst>
              </p:cNvPr>
              <p:cNvSpPr>
                <a:spLocks noChangeArrowheads="1"/>
              </p:cNvSpPr>
              <p:nvPr/>
            </p:nvSpPr>
            <p:spPr bwMode="auto">
              <a:xfrm>
                <a:off x="304664" y="1081171"/>
                <a:ext cx="976939" cy="1532859"/>
              </a:xfrm>
              <a:prstGeom prst="roundRect">
                <a:avLst>
                  <a:gd name="adj" fmla="val 16667"/>
                </a:avLst>
              </a:prstGeom>
              <a:solidFill>
                <a:schemeClr val="tx2">
                  <a:lumMod val="75000"/>
                </a:scheme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lang="en-US" sz="11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en-US" sz="1600" b="1" dirty="0" err="1">
                    <a:solidFill>
                      <a:schemeClr val="bg1">
                        <a:lumMod val="95000"/>
                      </a:schemeClr>
                    </a:solidFill>
                    <a:latin typeface="Times New Roman" pitchFamily="18" charset="0"/>
                    <a:cs typeface="Times New Roman" pitchFamily="18" charset="0"/>
                  </a:rPr>
                  <a:t>LUẬT</a:t>
                </a:r>
                <a:r>
                  <a:rPr lang="en-US" sz="1600" b="1" dirty="0">
                    <a:solidFill>
                      <a:schemeClr val="bg1">
                        <a:lumMod val="95000"/>
                      </a:schemeClr>
                    </a:solidFill>
                    <a:latin typeface="Times New Roman" pitchFamily="18" charset="0"/>
                    <a:cs typeface="Times New Roman" pitchFamily="18" charset="0"/>
                  </a:rPr>
                  <a:t> </a:t>
                </a:r>
                <a:endParaRPr kumimoji="0" lang="en-US" sz="1600" b="1" i="0" u="none" strike="noStrike" cap="none" normalizeH="0" baseline="0" dirty="0">
                  <a:ln>
                    <a:noFill/>
                  </a:ln>
                  <a:solidFill>
                    <a:schemeClr val="bg1">
                      <a:lumMod val="9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p:txBody>
          </p:sp>
        </p:grpSp>
        <p:grpSp>
          <p:nvGrpSpPr>
            <p:cNvPr id="16" name="Group 36">
              <a:extLst>
                <a:ext uri="{FF2B5EF4-FFF2-40B4-BE49-F238E27FC236}">
                  <a16:creationId xmlns:a16="http://schemas.microsoft.com/office/drawing/2014/main" id="{B042374E-19EE-4C01-8D0E-C475B3C1E1F7}"/>
                </a:ext>
              </a:extLst>
            </p:cNvPr>
            <p:cNvGrpSpPr/>
            <p:nvPr/>
          </p:nvGrpSpPr>
          <p:grpSpPr>
            <a:xfrm>
              <a:off x="304664" y="4575935"/>
              <a:ext cx="8565228" cy="1649083"/>
              <a:chOff x="304664" y="4575935"/>
              <a:chExt cx="8565228" cy="1649083"/>
            </a:xfrm>
          </p:grpSpPr>
          <p:sp>
            <p:nvSpPr>
              <p:cNvPr id="34" name="Rounded Rectangle 6">
                <a:extLst>
                  <a:ext uri="{FF2B5EF4-FFF2-40B4-BE49-F238E27FC236}">
                    <a16:creationId xmlns:a16="http://schemas.microsoft.com/office/drawing/2014/main" id="{87AA0E89-A40F-434D-8D4F-09AFD882B921}"/>
                  </a:ext>
                </a:extLst>
              </p:cNvPr>
              <p:cNvSpPr>
                <a:spLocks noChangeArrowheads="1"/>
              </p:cNvSpPr>
              <p:nvPr/>
            </p:nvSpPr>
            <p:spPr bwMode="auto">
              <a:xfrm>
                <a:off x="311661" y="4575935"/>
                <a:ext cx="8558231" cy="1649083"/>
              </a:xfrm>
              <a:prstGeom prst="roundRect">
                <a:avLst>
                  <a:gd name="adj" fmla="val 16667"/>
                </a:avLst>
              </a:prstGeom>
              <a:solidFill>
                <a:schemeClr val="accent1">
                  <a:lumMod val="20000"/>
                  <a:lumOff val="80000"/>
                </a:schemeClr>
              </a:solidFill>
              <a:ln w="9525">
                <a:noFill/>
                <a:round/>
                <a:headEnd/>
                <a:tailEnd/>
              </a:ln>
              <a:effectLst>
                <a:outerShdw dist="20000" dir="5400000" rotWithShape="0">
                  <a:srgbClr val="808080">
                    <a:alpha val="37999"/>
                  </a:srgbClr>
                </a:outerShdw>
              </a:effectLst>
            </p:spPr>
            <p:txBody>
              <a:bodyPr vert="horz" wrap="square" lIns="91440" tIns="45720" rIns="91440" bIns="45720" numCol="1" anchor="ctr" anchorCtr="0" compatLnSpc="1">
                <a:prstTxWarp prst="textNoShape">
                  <a:avLst/>
                </a:prstTxWarp>
              </a:bodyPr>
              <a:lstStyle/>
              <a:p>
                <a:endParaRPr lang="en-US" sz="1800">
                  <a:latin typeface="Times New Roman" pitchFamily="18" charset="0"/>
                  <a:cs typeface="Times New Roman" pitchFamily="18" charset="0"/>
                </a:endParaRPr>
              </a:p>
            </p:txBody>
          </p:sp>
          <p:sp>
            <p:nvSpPr>
              <p:cNvPr id="35" name="Rounded Rectangle 11">
                <a:extLst>
                  <a:ext uri="{FF2B5EF4-FFF2-40B4-BE49-F238E27FC236}">
                    <a16:creationId xmlns:a16="http://schemas.microsoft.com/office/drawing/2014/main" id="{64822513-1577-4224-BB06-62C501CEC4C4}"/>
                  </a:ext>
                </a:extLst>
              </p:cNvPr>
              <p:cNvSpPr>
                <a:spLocks noChangeArrowheads="1"/>
              </p:cNvSpPr>
              <p:nvPr/>
            </p:nvSpPr>
            <p:spPr bwMode="auto">
              <a:xfrm>
                <a:off x="304664" y="4611243"/>
                <a:ext cx="1077677" cy="1597151"/>
              </a:xfrm>
              <a:prstGeom prst="roundRect">
                <a:avLst>
                  <a:gd name="adj" fmla="val 16667"/>
                </a:avLst>
              </a:prstGeom>
              <a:solidFill>
                <a:schemeClr val="accent1">
                  <a:lumMod val="60000"/>
                  <a:lumOff val="40000"/>
                </a:scheme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lang="en-US" sz="1100" b="1"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en-US" sz="1400" b="1" dirty="0" err="1">
                    <a:latin typeface="Times New Roman" pitchFamily="18" charset="0"/>
                    <a:cs typeface="Times New Roman" pitchFamily="18" charset="0"/>
                  </a:rPr>
                  <a:t>THÔNG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TƯ</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HƯỚNG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DẪN</a:t>
                </a:r>
                <a:r>
                  <a:rPr lang="en-US" sz="1400" b="1" dirty="0">
                    <a:latin typeface="Times New Roman" pitchFamily="18" charset="0"/>
                    <a:cs typeface="Times New Roman" pitchFamily="18" charset="0"/>
                  </a:rPr>
                  <a:t> </a:t>
                </a:r>
              </a:p>
            </p:txBody>
          </p:sp>
        </p:grpSp>
        <p:grpSp>
          <p:nvGrpSpPr>
            <p:cNvPr id="17" name="Group 37">
              <a:extLst>
                <a:ext uri="{FF2B5EF4-FFF2-40B4-BE49-F238E27FC236}">
                  <a16:creationId xmlns:a16="http://schemas.microsoft.com/office/drawing/2014/main" id="{091C52BD-870C-4AFF-9858-8EE004E77A2D}"/>
                </a:ext>
              </a:extLst>
            </p:cNvPr>
            <p:cNvGrpSpPr/>
            <p:nvPr/>
          </p:nvGrpSpPr>
          <p:grpSpPr>
            <a:xfrm>
              <a:off x="304664" y="2250710"/>
              <a:ext cx="8558231" cy="2426065"/>
              <a:chOff x="304664" y="2250710"/>
              <a:chExt cx="8558231" cy="2426065"/>
            </a:xfrm>
          </p:grpSpPr>
          <p:grpSp>
            <p:nvGrpSpPr>
              <p:cNvPr id="25" name="Group 3">
                <a:extLst>
                  <a:ext uri="{FF2B5EF4-FFF2-40B4-BE49-F238E27FC236}">
                    <a16:creationId xmlns:a16="http://schemas.microsoft.com/office/drawing/2014/main" id="{7C42B9D1-8354-4A3A-8146-9C18A17CAD57}"/>
                  </a:ext>
                </a:extLst>
              </p:cNvPr>
              <p:cNvGrpSpPr>
                <a:grpSpLocks/>
              </p:cNvGrpSpPr>
              <p:nvPr/>
            </p:nvGrpSpPr>
            <p:grpSpPr bwMode="auto">
              <a:xfrm>
                <a:off x="304664" y="2250710"/>
                <a:ext cx="8558231" cy="2107495"/>
                <a:chOff x="635" y="-113769"/>
                <a:chExt cx="8677910" cy="1700187"/>
              </a:xfrm>
            </p:grpSpPr>
            <p:sp>
              <p:nvSpPr>
                <p:cNvPr id="27" name="Rounded Rectangle 5">
                  <a:extLst>
                    <a:ext uri="{FF2B5EF4-FFF2-40B4-BE49-F238E27FC236}">
                      <a16:creationId xmlns:a16="http://schemas.microsoft.com/office/drawing/2014/main" id="{834717F5-79D6-4671-9F9E-C02974E7428A}"/>
                    </a:ext>
                  </a:extLst>
                </p:cNvPr>
                <p:cNvSpPr>
                  <a:spLocks noChangeArrowheads="1"/>
                </p:cNvSpPr>
                <p:nvPr/>
              </p:nvSpPr>
              <p:spPr bwMode="auto">
                <a:xfrm>
                  <a:off x="635" y="316418"/>
                  <a:ext cx="8677910" cy="1270000"/>
                </a:xfrm>
                <a:prstGeom prst="roundRect">
                  <a:avLst>
                    <a:gd name="adj" fmla="val 16667"/>
                  </a:avLst>
                </a:prstGeom>
                <a:solidFill>
                  <a:schemeClr val="accent1">
                    <a:lumMod val="40000"/>
                    <a:lumOff val="60000"/>
                  </a:schemeClr>
                </a:solidFill>
                <a:ln w="9525">
                  <a:noFill/>
                  <a:round/>
                  <a:headEnd/>
                  <a:tailEnd/>
                </a:ln>
                <a:effectLst>
                  <a:outerShdw dist="20000" dir="5400000" rotWithShape="0">
                    <a:srgbClr val="808080">
                      <a:alpha val="37999"/>
                    </a:srgbClr>
                  </a:outerShdw>
                </a:effectLst>
              </p:spPr>
              <p:txBody>
                <a:bodyPr vert="horz" wrap="square" lIns="91440" tIns="45720" rIns="91440" bIns="45720" numCol="1" anchor="ctr" anchorCtr="0" compatLnSpc="1">
                  <a:prstTxWarp prst="textNoShape">
                    <a:avLst/>
                  </a:prstTxWarp>
                </a:bodyPr>
                <a:lstStyle/>
                <a:p>
                  <a:endParaRPr lang="en-US" sz="1800">
                    <a:latin typeface="Times New Roman" pitchFamily="18" charset="0"/>
                    <a:cs typeface="Times New Roman" pitchFamily="18" charset="0"/>
                  </a:endParaRPr>
                </a:p>
              </p:txBody>
            </p:sp>
            <p:sp>
              <p:nvSpPr>
                <p:cNvPr id="28" name="Rounded Rectangle 10">
                  <a:extLst>
                    <a:ext uri="{FF2B5EF4-FFF2-40B4-BE49-F238E27FC236}">
                      <a16:creationId xmlns:a16="http://schemas.microsoft.com/office/drawing/2014/main" id="{34882C78-0024-4330-AA2E-E354069CEE18}"/>
                    </a:ext>
                  </a:extLst>
                </p:cNvPr>
                <p:cNvSpPr>
                  <a:spLocks noChangeArrowheads="1"/>
                </p:cNvSpPr>
                <p:nvPr/>
              </p:nvSpPr>
              <p:spPr bwMode="auto">
                <a:xfrm>
                  <a:off x="635" y="334869"/>
                  <a:ext cx="1016001" cy="1248186"/>
                </a:xfrm>
                <a:prstGeom prst="roundRect">
                  <a:avLst>
                    <a:gd name="adj" fmla="val 16667"/>
                  </a:avLst>
                </a:prstGeom>
                <a:solidFill>
                  <a:schemeClr val="accent1"/>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a:ln>
                      <a:noFill/>
                    </a:ln>
                    <a:solidFill>
                      <a:schemeClr val="bg1">
                        <a:lumMod val="95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a:ln>
                        <a:noFill/>
                      </a:ln>
                      <a:effectLst/>
                      <a:latin typeface="Times New Roman" pitchFamily="18" charset="0"/>
                      <a:cs typeface="Times New Roman" pitchFamily="18" charset="0"/>
                    </a:rPr>
                    <a:t>NGHỊ</a:t>
                  </a:r>
                  <a:r>
                    <a:rPr kumimoji="0" lang="en-US" sz="1400" b="1" i="0" u="none" strike="noStrike" cap="none" normalizeH="0">
                      <a:ln>
                        <a:noFill/>
                      </a:ln>
                      <a:effectLst/>
                      <a:latin typeface="Times New Roman" pitchFamily="18" charset="0"/>
                      <a:cs typeface="Times New Roman" pitchFamily="18" charset="0"/>
                    </a:rPr>
                    <a:t> ĐỊNH</a:t>
                  </a:r>
                  <a:endParaRPr kumimoji="0" lang="en-US" sz="1400" b="1" i="0" u="none" strike="noStrike" cap="none" normalizeH="0" baseline="0">
                    <a:ln>
                      <a:noFill/>
                    </a:ln>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p:txBody>
            </p:sp>
            <p:cxnSp>
              <p:nvCxnSpPr>
                <p:cNvPr id="31" name="Straight Arrow Connector 30">
                  <a:extLst>
                    <a:ext uri="{FF2B5EF4-FFF2-40B4-BE49-F238E27FC236}">
                      <a16:creationId xmlns:a16="http://schemas.microsoft.com/office/drawing/2014/main" id="{05115F1D-17B6-4FDE-AAA2-575A501A412B}"/>
                    </a:ext>
                  </a:extLst>
                </p:cNvPr>
                <p:cNvCxnSpPr>
                  <a:cxnSpLocks noChangeShapeType="1"/>
                </p:cNvCxnSpPr>
                <p:nvPr/>
              </p:nvCxnSpPr>
              <p:spPr bwMode="auto">
                <a:xfrm flipH="1">
                  <a:off x="3719640" y="-90089"/>
                  <a:ext cx="812710" cy="464429"/>
                </a:xfrm>
                <a:prstGeom prst="straightConnector1">
                  <a:avLst/>
                </a:prstGeom>
                <a:noFill/>
                <a:ln w="25400">
                  <a:noFill/>
                  <a:round/>
                  <a:headEnd/>
                  <a:tailEnd type="arrow" w="med" len="med"/>
                </a:ln>
                <a:effectLst>
                  <a:outerShdw dist="20000" dir="5400000" rotWithShape="0">
                    <a:srgbClr val="808080">
                      <a:alpha val="37999"/>
                    </a:srgbClr>
                  </a:outerShdw>
                </a:effectLst>
              </p:spPr>
            </p:cxnSp>
            <p:cxnSp>
              <p:nvCxnSpPr>
                <p:cNvPr id="32" name="Straight Arrow Connector 31">
                  <a:extLst>
                    <a:ext uri="{FF2B5EF4-FFF2-40B4-BE49-F238E27FC236}">
                      <a16:creationId xmlns:a16="http://schemas.microsoft.com/office/drawing/2014/main" id="{5904AB56-B98F-42EB-8725-ECD09441F932}"/>
                    </a:ext>
                  </a:extLst>
                </p:cNvPr>
                <p:cNvCxnSpPr>
                  <a:cxnSpLocks noChangeShapeType="1"/>
                </p:cNvCxnSpPr>
                <p:nvPr/>
              </p:nvCxnSpPr>
              <p:spPr bwMode="auto">
                <a:xfrm>
                  <a:off x="6910206" y="-78794"/>
                  <a:ext cx="0" cy="516255"/>
                </a:xfrm>
                <a:prstGeom prst="straightConnector1">
                  <a:avLst/>
                </a:prstGeom>
                <a:noFill/>
                <a:ln w="25400">
                  <a:noFill/>
                  <a:round/>
                  <a:headEnd/>
                  <a:tailEnd type="arrow" w="med" len="med"/>
                </a:ln>
                <a:effectLst>
                  <a:outerShdw dist="20000" dir="5400000" rotWithShape="0">
                    <a:srgbClr val="808080">
                      <a:alpha val="37999"/>
                    </a:srgbClr>
                  </a:outerShdw>
                </a:effectLst>
              </p:spPr>
            </p:cxnSp>
            <p:cxnSp>
              <p:nvCxnSpPr>
                <p:cNvPr id="33" name="Straight Arrow Connector 66">
                  <a:extLst>
                    <a:ext uri="{FF2B5EF4-FFF2-40B4-BE49-F238E27FC236}">
                      <a16:creationId xmlns:a16="http://schemas.microsoft.com/office/drawing/2014/main" id="{1064AD61-6B43-4BFA-B3DC-22ED6F363C5B}"/>
                    </a:ext>
                  </a:extLst>
                </p:cNvPr>
                <p:cNvCxnSpPr>
                  <a:cxnSpLocks noChangeShapeType="1"/>
                </p:cNvCxnSpPr>
                <p:nvPr/>
              </p:nvCxnSpPr>
              <p:spPr bwMode="auto">
                <a:xfrm>
                  <a:off x="3191198" y="-113769"/>
                  <a:ext cx="2549" cy="552599"/>
                </a:xfrm>
                <a:prstGeom prst="straightConnector1">
                  <a:avLst/>
                </a:prstGeom>
                <a:noFill/>
                <a:ln w="25400">
                  <a:noFill/>
                  <a:round/>
                  <a:headEnd/>
                  <a:tailEnd type="arrow" w="med" len="med"/>
                </a:ln>
                <a:effectLst>
                  <a:outerShdw dist="20000" dir="5400000" rotWithShape="0">
                    <a:srgbClr val="808080">
                      <a:alpha val="37999"/>
                    </a:srgbClr>
                  </a:outerShdw>
                </a:effectLst>
              </p:spPr>
            </p:cxnSp>
          </p:grpSp>
          <p:cxnSp>
            <p:nvCxnSpPr>
              <p:cNvPr id="26" name="Straight Arrow Connector 39">
                <a:extLst>
                  <a:ext uri="{FF2B5EF4-FFF2-40B4-BE49-F238E27FC236}">
                    <a16:creationId xmlns:a16="http://schemas.microsoft.com/office/drawing/2014/main" id="{9A230E79-A36B-4005-BD64-DBA551D67FC4}"/>
                  </a:ext>
                </a:extLst>
              </p:cNvPr>
              <p:cNvCxnSpPr>
                <a:cxnSpLocks noChangeShapeType="1"/>
              </p:cNvCxnSpPr>
              <p:nvPr/>
            </p:nvCxnSpPr>
            <p:spPr bwMode="auto">
              <a:xfrm>
                <a:off x="7130585" y="4183076"/>
                <a:ext cx="13165" cy="493699"/>
              </a:xfrm>
              <a:prstGeom prst="straightConnector1">
                <a:avLst/>
              </a:prstGeom>
              <a:noFill/>
              <a:ln w="25400">
                <a:noFill/>
                <a:prstDash val="sysDash"/>
                <a:round/>
                <a:headEnd type="arrow" w="med" len="med"/>
                <a:tailEnd type="arrow" w="med" len="med"/>
              </a:ln>
              <a:effectLst>
                <a:outerShdw dist="20000" dir="5400000" rotWithShape="0">
                  <a:srgbClr val="808080">
                    <a:alpha val="37999"/>
                  </a:srgbClr>
                </a:outerShdw>
              </a:effectLst>
            </p:spPr>
          </p:cxnSp>
        </p:grpSp>
        <p:cxnSp>
          <p:nvCxnSpPr>
            <p:cNvPr id="20" name="Straight Arrow Connector 30">
              <a:extLst>
                <a:ext uri="{FF2B5EF4-FFF2-40B4-BE49-F238E27FC236}">
                  <a16:creationId xmlns:a16="http://schemas.microsoft.com/office/drawing/2014/main" id="{0E5ED345-6E5A-4C6B-BA13-7F6D171E2029}"/>
                </a:ext>
              </a:extLst>
            </p:cNvPr>
            <p:cNvCxnSpPr>
              <a:cxnSpLocks noChangeShapeType="1"/>
            </p:cNvCxnSpPr>
            <p:nvPr/>
          </p:nvCxnSpPr>
          <p:spPr bwMode="auto">
            <a:xfrm>
              <a:off x="2058761" y="2266950"/>
              <a:ext cx="913039" cy="638175"/>
            </a:xfrm>
            <a:prstGeom prst="straightConnector1">
              <a:avLst/>
            </a:prstGeom>
            <a:noFill/>
            <a:ln w="25400">
              <a:noFill/>
              <a:round/>
              <a:headEnd/>
              <a:tailEnd type="arrow" w="med" len="med"/>
            </a:ln>
            <a:effectLst>
              <a:outerShdw dist="20000" dir="5400000" rotWithShape="0">
                <a:srgbClr val="808080">
                  <a:alpha val="37999"/>
                </a:srgbClr>
              </a:outerShdw>
            </a:effectLst>
          </p:spPr>
        </p:cxnSp>
        <p:cxnSp>
          <p:nvCxnSpPr>
            <p:cNvPr id="22" name="Straight Arrow Connector 67">
              <a:extLst>
                <a:ext uri="{FF2B5EF4-FFF2-40B4-BE49-F238E27FC236}">
                  <a16:creationId xmlns:a16="http://schemas.microsoft.com/office/drawing/2014/main" id="{682D86AD-48E0-4639-B98E-85A694014674}"/>
                </a:ext>
              </a:extLst>
            </p:cNvPr>
            <p:cNvCxnSpPr>
              <a:cxnSpLocks noChangeShapeType="1"/>
            </p:cNvCxnSpPr>
            <p:nvPr/>
          </p:nvCxnSpPr>
          <p:spPr bwMode="auto">
            <a:xfrm flipH="1">
              <a:off x="3379808" y="4132163"/>
              <a:ext cx="8068" cy="601883"/>
            </a:xfrm>
            <a:prstGeom prst="straightConnector1">
              <a:avLst/>
            </a:prstGeom>
            <a:noFill/>
            <a:ln w="25400">
              <a:noFill/>
              <a:prstDash val="sysDash"/>
              <a:round/>
              <a:headEnd type="arrow" w="med" len="med"/>
              <a:tailEnd type="arrow" w="med" len="med"/>
            </a:ln>
            <a:effectLst>
              <a:outerShdw dist="20000" dir="5400000" rotWithShape="0">
                <a:srgbClr val="808080">
                  <a:alpha val="37999"/>
                </a:srgbClr>
              </a:outerShdw>
            </a:effectLst>
          </p:spPr>
        </p:cxnSp>
        <p:cxnSp>
          <p:nvCxnSpPr>
            <p:cNvPr id="23" name="Straight Arrow Connector 22">
              <a:extLst>
                <a:ext uri="{FF2B5EF4-FFF2-40B4-BE49-F238E27FC236}">
                  <a16:creationId xmlns:a16="http://schemas.microsoft.com/office/drawing/2014/main" id="{06E0C573-BED2-45F5-B525-5AE29C53BC8D}"/>
                </a:ext>
              </a:extLst>
            </p:cNvPr>
            <p:cNvCxnSpPr/>
            <p:nvPr/>
          </p:nvCxnSpPr>
          <p:spPr>
            <a:xfrm>
              <a:off x="5047013" y="2268187"/>
              <a:ext cx="1553812" cy="608363"/>
            </a:xfrm>
            <a:prstGeom prst="straightConnector1">
              <a:avLst/>
            </a:prstGeom>
            <a:ln>
              <a:no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9024A269-F8C7-46A9-9DCD-4EB8B5BE0FBD}"/>
                </a:ext>
              </a:extLst>
            </p:cNvPr>
            <p:cNvCxnSpPr/>
            <p:nvPr/>
          </p:nvCxnSpPr>
          <p:spPr>
            <a:xfrm>
              <a:off x="4452876" y="3486150"/>
              <a:ext cx="1647825" cy="0"/>
            </a:xfrm>
            <a:prstGeom prst="straightConnector1">
              <a:avLst/>
            </a:prstGeom>
            <a:ln>
              <a:no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14" name="Slide Number Placeholder 13">
            <a:extLst>
              <a:ext uri="{FF2B5EF4-FFF2-40B4-BE49-F238E27FC236}">
                <a16:creationId xmlns:a16="http://schemas.microsoft.com/office/drawing/2014/main" id="{E62EE375-36EE-469D-AEAD-A38E7B823A57}"/>
              </a:ext>
            </a:extLst>
          </p:cNvPr>
          <p:cNvSpPr>
            <a:spLocks noGrp="1"/>
          </p:cNvSpPr>
          <p:nvPr>
            <p:ph type="sldNum" sz="quarter" idx="12"/>
          </p:nvPr>
        </p:nvSpPr>
        <p:spPr/>
        <p:txBody>
          <a:bodyPr/>
          <a:lstStyle/>
          <a:p>
            <a:fld id="{F6DA5C58-16BB-4099-8212-F5FAE231E152}" type="slidenum">
              <a:rPr lang="vi-VN" smtClean="0"/>
              <a:t>4</a:t>
            </a:fld>
            <a:endParaRPr lang="vi-VN" dirty="0"/>
          </a:p>
        </p:txBody>
      </p:sp>
      <p:sp>
        <p:nvSpPr>
          <p:cNvPr id="41" name="Rounded Rectangle 13">
            <a:extLst>
              <a:ext uri="{FF2B5EF4-FFF2-40B4-BE49-F238E27FC236}">
                <a16:creationId xmlns:a16="http://schemas.microsoft.com/office/drawing/2014/main" id="{7EC2A61D-FBCE-44F2-A6E4-D20420AA9D55}"/>
              </a:ext>
            </a:extLst>
          </p:cNvPr>
          <p:cNvSpPr>
            <a:spLocks noChangeArrowheads="1"/>
          </p:cNvSpPr>
          <p:nvPr/>
        </p:nvSpPr>
        <p:spPr bwMode="auto">
          <a:xfrm>
            <a:off x="5327756" y="1334555"/>
            <a:ext cx="2141329" cy="741467"/>
          </a:xfrm>
          <a:prstGeom prst="roundRect">
            <a:avLst>
              <a:gd name="adj" fmla="val 16667"/>
            </a:avLst>
          </a:prstGeom>
          <a:solidFill>
            <a:srgbClr val="FFFFFF"/>
          </a:solidFill>
          <a:ln w="25400">
            <a:solidFill>
              <a:schemeClr val="accent1">
                <a:lumMod val="75000"/>
              </a:schemeClr>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LUẬT</a:t>
            </a:r>
            <a:r>
              <a:rPr kumimoji="0" lang="en-US" sz="1400" b="1" i="0" u="none" strike="noStrike" cap="none" normalizeH="0" dirty="0">
                <a:ln>
                  <a:noFill/>
                </a:ln>
                <a:solidFill>
                  <a:schemeClr val="tx1"/>
                </a:solidFill>
                <a:effectLst/>
                <a:latin typeface="Times New Roman" pitchFamily="18" charset="0"/>
                <a:cs typeface="Times New Roman" pitchFamily="18" charset="0"/>
              </a:rPr>
              <a:t> PPP</a:t>
            </a:r>
          </a:p>
          <a:p>
            <a:pPr marL="0" marR="0" lvl="0" indent="0" algn="ctr" defTabSz="914400" rtl="0" eaLnBrk="1" fontAlgn="base" latinLnBrk="0" hangingPunct="1">
              <a:lnSpc>
                <a:spcPct val="100000"/>
              </a:lnSpc>
              <a:spcBef>
                <a:spcPct val="0"/>
              </a:spcBef>
              <a:buClrTx/>
              <a:buSzTx/>
              <a:buFontTx/>
              <a:buNone/>
              <a:tabLst/>
            </a:pPr>
            <a:r>
              <a:rPr lang="en-US" sz="1400" b="1" baseline="0" dirty="0">
                <a:latin typeface="Times New Roman" pitchFamily="18" charset="0"/>
                <a:cs typeface="Times New Roman" pitchFamily="18" charset="0"/>
              </a:rPr>
              <a:t>(Có</a:t>
            </a:r>
            <a:r>
              <a:rPr lang="en-US" sz="1400" b="1" dirty="0">
                <a:latin typeface="Times New Roman" pitchFamily="18" charset="0"/>
                <a:cs typeface="Times New Roman" pitchFamily="18" charset="0"/>
              </a:rPr>
              <a:t> hiệu lực từ 01/01/2021)</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3" name="Rounded Rectangle 17">
            <a:extLst>
              <a:ext uri="{FF2B5EF4-FFF2-40B4-BE49-F238E27FC236}">
                <a16:creationId xmlns:a16="http://schemas.microsoft.com/office/drawing/2014/main" id="{0FBD1E23-86F4-4F94-A825-F8E22CD5D9CB}"/>
              </a:ext>
            </a:extLst>
          </p:cNvPr>
          <p:cNvSpPr>
            <a:spLocks noChangeArrowheads="1"/>
          </p:cNvSpPr>
          <p:nvPr/>
        </p:nvSpPr>
        <p:spPr bwMode="auto">
          <a:xfrm>
            <a:off x="5332486" y="2820662"/>
            <a:ext cx="2136599" cy="1461654"/>
          </a:xfrm>
          <a:prstGeom prst="roundRect">
            <a:avLst>
              <a:gd name="adj" fmla="val 16667"/>
            </a:avLst>
          </a:prstGeom>
          <a:solidFill>
            <a:srgbClr val="FFFFFF"/>
          </a:solidFill>
          <a:ln w="25400">
            <a:solidFill>
              <a:schemeClr val="accent1">
                <a:lumMod val="75000"/>
              </a:schemeClr>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Aft>
                <a:spcPts val="100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cs typeface="Times New Roman" pitchFamily="18" charset="0"/>
              </a:rPr>
              <a:t>Nghị</a:t>
            </a:r>
            <a:r>
              <a:rPr kumimoji="0" lang="en-US" sz="1600" b="1" i="0" u="none" strike="noStrike" cap="none" normalizeH="0" dirty="0">
                <a:ln>
                  <a:noFill/>
                </a:ln>
                <a:solidFill>
                  <a:schemeClr val="tx1"/>
                </a:solidFill>
                <a:effectLst/>
                <a:latin typeface="Times New Roman" pitchFamily="18" charset="0"/>
                <a:cs typeface="Times New Roman" pitchFamily="18" charset="0"/>
              </a:rPr>
              <a:t> </a:t>
            </a:r>
            <a:r>
              <a:rPr kumimoji="0" lang="en-US" sz="1600" b="1" i="0" u="none" strike="noStrike" cap="none" normalizeH="0" dirty="0" err="1">
                <a:ln>
                  <a:noFill/>
                </a:ln>
                <a:solidFill>
                  <a:schemeClr val="tx1"/>
                </a:solidFill>
                <a:effectLst/>
                <a:latin typeface="Times New Roman" pitchFamily="18" charset="0"/>
                <a:cs typeface="Times New Roman" pitchFamily="18" charset="0"/>
              </a:rPr>
              <a:t>định</a:t>
            </a:r>
            <a:r>
              <a:rPr kumimoji="0" lang="en-US" sz="1600" b="1" i="0" u="none" strike="noStrike" cap="none" normalizeH="0" dirty="0">
                <a:ln>
                  <a:noFill/>
                </a:ln>
                <a:solidFill>
                  <a:schemeClr val="tx1"/>
                </a:solidFill>
                <a:effectLst/>
                <a:latin typeface="Times New Roman" pitchFamily="18" charset="0"/>
                <a:cs typeface="Times New Roman" pitchFamily="18" charset="0"/>
              </a:rPr>
              <a:t> </a:t>
            </a:r>
            <a:r>
              <a:rPr kumimoji="0" lang="en-US" sz="1600" b="1" i="0" u="none" strike="noStrike" cap="none" normalizeH="0" dirty="0" err="1">
                <a:ln>
                  <a:noFill/>
                </a:ln>
                <a:solidFill>
                  <a:schemeClr val="tx1"/>
                </a:solidFill>
                <a:effectLst/>
                <a:latin typeface="Times New Roman" pitchFamily="18" charset="0"/>
                <a:cs typeface="Times New Roman" pitchFamily="18" charset="0"/>
              </a:rPr>
              <a:t>số</a:t>
            </a:r>
            <a:r>
              <a:rPr kumimoji="0" lang="en-US" sz="1600" b="1" i="0" u="none" strike="noStrike" cap="none" normalizeH="0" dirty="0">
                <a:ln>
                  <a:noFill/>
                </a:ln>
                <a:solidFill>
                  <a:schemeClr val="tx1"/>
                </a:solidFill>
                <a:effectLst/>
                <a:latin typeface="Times New Roman" pitchFamily="18" charset="0"/>
                <a:cs typeface="Times New Roman" pitchFamily="18" charset="0"/>
              </a:rPr>
              <a:t> 35/2021/</a:t>
            </a:r>
            <a:r>
              <a:rPr kumimoji="0" lang="en-US" sz="1600" b="1" i="0" u="none" strike="noStrike" cap="none" normalizeH="0" dirty="0" err="1">
                <a:ln>
                  <a:noFill/>
                </a:ln>
                <a:solidFill>
                  <a:schemeClr val="tx1"/>
                </a:solidFill>
                <a:effectLst/>
                <a:latin typeface="Times New Roman" pitchFamily="18" charset="0"/>
                <a:cs typeface="Times New Roman" pitchFamily="18" charset="0"/>
              </a:rPr>
              <a:t>NĐ</a:t>
            </a:r>
            <a:r>
              <a:rPr kumimoji="0" lang="en-US" sz="1600" b="1" i="0" u="none" strike="noStrike" cap="none" normalizeH="0" dirty="0">
                <a:ln>
                  <a:noFill/>
                </a:ln>
                <a:solidFill>
                  <a:schemeClr val="tx1"/>
                </a:solidFill>
                <a:effectLst/>
                <a:latin typeface="Times New Roman" pitchFamily="18" charset="0"/>
                <a:cs typeface="Times New Roman" pitchFamily="18" charset="0"/>
              </a:rPr>
              <a:t>-CP</a:t>
            </a:r>
          </a:p>
          <a:p>
            <a:pPr algn="ctr" fontAlgn="base">
              <a:spcBef>
                <a:spcPct val="0"/>
              </a:spcBef>
              <a:spcAft>
                <a:spcPts val="1000"/>
              </a:spcAft>
            </a:pPr>
            <a:r>
              <a:rPr lang="en-US" sz="1200" dirty="0">
                <a:latin typeface="Times New Roman" pitchFamily="18" charset="0"/>
                <a:cs typeface="Times New Roman" pitchFamily="18" charset="0"/>
              </a:rPr>
              <a:t>(</a:t>
            </a:r>
            <a:r>
              <a:rPr lang="en-US" sz="1200" dirty="0" err="1">
                <a:latin typeface="Times New Roman" pitchFamily="18" charset="0"/>
                <a:cs typeface="Times New Roman" pitchFamily="18" charset="0"/>
              </a:rPr>
              <a:t>có</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hiệu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lực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từ</a:t>
            </a:r>
            <a:r>
              <a:rPr lang="en-US" sz="1200" dirty="0">
                <a:latin typeface="Times New Roman" pitchFamily="18" charset="0"/>
                <a:cs typeface="Times New Roman" pitchFamily="18" charset="0"/>
              </a:rPr>
              <a:t> 29/3/2021) </a:t>
            </a:r>
            <a:r>
              <a:rPr lang="en-US" sz="1200" dirty="0" err="1">
                <a:latin typeface="Times New Roman" pitchFamily="18" charset="0"/>
                <a:cs typeface="Times New Roman" pitchFamily="18" charset="0"/>
              </a:rPr>
              <a:t>quy</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định</a:t>
            </a:r>
            <a:r>
              <a:rPr lang="en-US" sz="1200" dirty="0">
                <a:latin typeface="Times New Roman" pitchFamily="18" charset="0"/>
                <a:cs typeface="Times New Roman" pitchFamily="18" charset="0"/>
              </a:rPr>
              <a:t> chi </a:t>
            </a:r>
            <a:r>
              <a:rPr lang="en-US" sz="1200" dirty="0" err="1">
                <a:latin typeface="Times New Roman" pitchFamily="18" charset="0"/>
                <a:cs typeface="Times New Roman" pitchFamily="18" charset="0"/>
              </a:rPr>
              <a:t>tiết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hướng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dẫn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hành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luật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đầu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tư</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theo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phương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thức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đối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tác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tư</a:t>
            </a:r>
            <a:endParaRPr lang="en-US" sz="12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5" name="Rounded Rectangle 17">
            <a:extLst>
              <a:ext uri="{FF2B5EF4-FFF2-40B4-BE49-F238E27FC236}">
                <a16:creationId xmlns:a16="http://schemas.microsoft.com/office/drawing/2014/main" id="{0FBD1E23-86F4-4F94-A825-F8E22CD5D9CB}"/>
              </a:ext>
            </a:extLst>
          </p:cNvPr>
          <p:cNvSpPr>
            <a:spLocks noChangeArrowheads="1"/>
          </p:cNvSpPr>
          <p:nvPr/>
        </p:nvSpPr>
        <p:spPr bwMode="auto">
          <a:xfrm>
            <a:off x="3118216" y="2820662"/>
            <a:ext cx="1688019" cy="1461654"/>
          </a:xfrm>
          <a:prstGeom prst="roundRect">
            <a:avLst>
              <a:gd name="adj" fmla="val 16667"/>
            </a:avLst>
          </a:prstGeom>
          <a:solidFill>
            <a:srgbClr val="FFFFFF"/>
          </a:solidFill>
          <a:ln w="25400">
            <a:solidFill>
              <a:schemeClr val="accent1">
                <a:lumMod val="75000"/>
              </a:schemeClr>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Nghị</a:t>
            </a:r>
            <a:r>
              <a:rPr kumimoji="0" lang="en-US" sz="1600" b="1" i="0" u="none" strike="noStrike" cap="none" normalizeH="0" dirty="0">
                <a:ln>
                  <a:noFill/>
                </a:ln>
                <a:solidFill>
                  <a:schemeClr val="tx1"/>
                </a:solidFill>
                <a:effectLst/>
                <a:latin typeface="Times New Roman" pitchFamily="18" charset="0"/>
                <a:cs typeface="Times New Roman" pitchFamily="18" charset="0"/>
              </a:rPr>
              <a:t> định số 28/2021/NĐ-CP</a:t>
            </a:r>
          </a:p>
          <a:p>
            <a:pPr marL="0" marR="0" lvl="0" indent="0" algn="ctr" defTabSz="914400" rtl="0" eaLnBrk="1" fontAlgn="base" latinLnBrk="0" hangingPunct="1">
              <a:lnSpc>
                <a:spcPct val="100000"/>
              </a:lnSpc>
              <a:spcBef>
                <a:spcPct val="0"/>
              </a:spcBef>
              <a:spcAft>
                <a:spcPts val="1000"/>
              </a:spcAft>
              <a:buClrTx/>
              <a:buSzTx/>
              <a:buFontTx/>
              <a:buNone/>
              <a:tabLst/>
            </a:pPr>
            <a:r>
              <a:rPr lang="en-US" sz="1600" dirty="0">
                <a:latin typeface="Times New Roman" pitchFamily="18" charset="0"/>
                <a:cs typeface="Times New Roman" pitchFamily="18" charset="0"/>
              </a:rPr>
              <a:t>(có hiệu lực từ 26/3/2021)</a:t>
            </a:r>
            <a:endParaRPr kumimoji="0" lang="en-US" sz="160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0" name="Rounded Rectangle 17">
            <a:extLst>
              <a:ext uri="{FF2B5EF4-FFF2-40B4-BE49-F238E27FC236}">
                <a16:creationId xmlns:a16="http://schemas.microsoft.com/office/drawing/2014/main" id="{0FBD1E23-86F4-4F94-A825-F8E22CD5D9CB}"/>
              </a:ext>
            </a:extLst>
          </p:cNvPr>
          <p:cNvSpPr>
            <a:spLocks noChangeArrowheads="1"/>
          </p:cNvSpPr>
          <p:nvPr/>
        </p:nvSpPr>
        <p:spPr bwMode="auto">
          <a:xfrm>
            <a:off x="7995336" y="2832413"/>
            <a:ext cx="2136598" cy="1451768"/>
          </a:xfrm>
          <a:prstGeom prst="roundRect">
            <a:avLst>
              <a:gd name="adj" fmla="val 16667"/>
            </a:avLst>
          </a:prstGeom>
          <a:solidFill>
            <a:srgbClr val="FFFFFF"/>
          </a:solidFill>
          <a:ln w="25400">
            <a:solidFill>
              <a:schemeClr val="accent1">
                <a:lumMod val="75000"/>
              </a:schemeClr>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Nghị</a:t>
            </a:r>
            <a:r>
              <a:rPr kumimoji="0" lang="en-US" sz="1600" b="1" i="0" u="none" strike="noStrike" cap="none" normalizeH="0" dirty="0">
                <a:ln>
                  <a:noFill/>
                </a:ln>
                <a:solidFill>
                  <a:schemeClr val="tx1"/>
                </a:solidFill>
                <a:effectLst/>
                <a:latin typeface="Times New Roman" pitchFamily="18" charset="0"/>
                <a:cs typeface="Times New Roman" pitchFamily="18" charset="0"/>
              </a:rPr>
              <a:t> định số 69/2019/NĐ-CP </a:t>
            </a:r>
            <a:r>
              <a:rPr kumimoji="0" lang="en-US" sz="1600" i="0" u="none" strike="noStrike" cap="none" normalizeH="0" dirty="0">
                <a:ln>
                  <a:noFill/>
                </a:ln>
                <a:solidFill>
                  <a:schemeClr val="tx1"/>
                </a:solidFill>
                <a:effectLst/>
                <a:latin typeface="Times New Roman" pitchFamily="18" charset="0"/>
                <a:cs typeface="Times New Roman" pitchFamily="18" charset="0"/>
              </a:rPr>
              <a:t>(quy định về thanh toán dự án BT)</a:t>
            </a: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p:txBody>
      </p:sp>
      <p:cxnSp>
        <p:nvCxnSpPr>
          <p:cNvPr id="9" name="Straight Arrow Connector 8"/>
          <p:cNvCxnSpPr>
            <a:cxnSpLocks/>
            <a:stCxn id="41" idx="2"/>
          </p:cNvCxnSpPr>
          <p:nvPr/>
        </p:nvCxnSpPr>
        <p:spPr>
          <a:xfrm flipH="1">
            <a:off x="4367808" y="2076022"/>
            <a:ext cx="2030613" cy="747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41" idx="2"/>
            <a:endCxn id="43" idx="0"/>
          </p:cNvCxnSpPr>
          <p:nvPr/>
        </p:nvCxnSpPr>
        <p:spPr>
          <a:xfrm>
            <a:off x="6398421" y="2076022"/>
            <a:ext cx="2365" cy="744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a:stCxn id="43" idx="2"/>
            <a:endCxn id="36" idx="0"/>
          </p:cNvCxnSpPr>
          <p:nvPr/>
        </p:nvCxnSpPr>
        <p:spPr>
          <a:xfrm flipH="1">
            <a:off x="5418173" y="4282316"/>
            <a:ext cx="982613" cy="421919"/>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Rounded Rectangle 24">
            <a:extLst>
              <a:ext uri="{FF2B5EF4-FFF2-40B4-BE49-F238E27FC236}">
                <a16:creationId xmlns:a16="http://schemas.microsoft.com/office/drawing/2014/main" id="{157BB03E-20CC-AC94-F1AB-8A69D3AE0083}"/>
              </a:ext>
            </a:extLst>
          </p:cNvPr>
          <p:cNvSpPr>
            <a:spLocks noChangeArrowheads="1"/>
          </p:cNvSpPr>
          <p:nvPr/>
        </p:nvSpPr>
        <p:spPr bwMode="auto">
          <a:xfrm>
            <a:off x="4565166" y="4704235"/>
            <a:ext cx="1706013" cy="1423954"/>
          </a:xfrm>
          <a:prstGeom prst="roundRect">
            <a:avLst>
              <a:gd name="adj" fmla="val 16667"/>
            </a:avLst>
          </a:prstGeom>
          <a:solidFill>
            <a:srgbClr val="FFFFFF"/>
          </a:solidFill>
          <a:ln w="9525">
            <a:solidFill>
              <a:schemeClr val="accent1">
                <a:lumMod val="75000"/>
              </a:schemeClr>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Thông</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tư</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09/2021/TT-</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BKHĐT</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Hướng</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dẫn</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lựa</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chọn</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nhà</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đầu</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tư</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thực</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hiện</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dự</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án</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đầu</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tư</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theo</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phương</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thức</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đối</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tác</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công</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tư</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dự</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án</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đầu</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tư</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sử</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dụng</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đất</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p:txBody>
      </p:sp>
      <p:cxnSp>
        <p:nvCxnSpPr>
          <p:cNvPr id="37" name="Straight Arrow Connector 36">
            <a:extLst>
              <a:ext uri="{FF2B5EF4-FFF2-40B4-BE49-F238E27FC236}">
                <a16:creationId xmlns:a16="http://schemas.microsoft.com/office/drawing/2014/main" id="{F917F9EE-552B-FB45-8620-498B4ED2582B}"/>
              </a:ext>
            </a:extLst>
          </p:cNvPr>
          <p:cNvCxnSpPr>
            <a:cxnSpLocks/>
            <a:stCxn id="43" idx="2"/>
            <a:endCxn id="65" idx="0"/>
          </p:cNvCxnSpPr>
          <p:nvPr/>
        </p:nvCxnSpPr>
        <p:spPr>
          <a:xfrm>
            <a:off x="6400786" y="4282316"/>
            <a:ext cx="2937465" cy="410208"/>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C8B8B2AF-2DAC-7D44-B0F3-13BD989780F9}"/>
              </a:ext>
            </a:extLst>
          </p:cNvPr>
          <p:cNvCxnSpPr>
            <a:cxnSpLocks/>
            <a:stCxn id="43" idx="2"/>
            <a:endCxn id="42" idx="0"/>
          </p:cNvCxnSpPr>
          <p:nvPr/>
        </p:nvCxnSpPr>
        <p:spPr>
          <a:xfrm flipH="1">
            <a:off x="3737882" y="4282316"/>
            <a:ext cx="2662904" cy="423944"/>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Rounded Rectangle 24">
            <a:extLst>
              <a:ext uri="{FF2B5EF4-FFF2-40B4-BE49-F238E27FC236}">
                <a16:creationId xmlns:a16="http://schemas.microsoft.com/office/drawing/2014/main" id="{5C0E2ADF-8D7C-C241-9DB3-DD81737ED998}"/>
              </a:ext>
            </a:extLst>
          </p:cNvPr>
          <p:cNvSpPr>
            <a:spLocks noChangeArrowheads="1"/>
          </p:cNvSpPr>
          <p:nvPr/>
        </p:nvSpPr>
        <p:spPr bwMode="auto">
          <a:xfrm>
            <a:off x="3017433" y="4706260"/>
            <a:ext cx="1440897" cy="1423954"/>
          </a:xfrm>
          <a:prstGeom prst="roundRect">
            <a:avLst>
              <a:gd name="adj" fmla="val 16667"/>
            </a:avLst>
          </a:prstGeom>
          <a:solidFill>
            <a:srgbClr val="FFFFFF"/>
          </a:solidFill>
          <a:ln w="9525">
            <a:solidFill>
              <a:schemeClr val="accent1">
                <a:lumMod val="75000"/>
              </a:schemeClr>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err="1">
                <a:ln>
                  <a:noFill/>
                </a:ln>
                <a:effectLst/>
                <a:latin typeface="Times New Roman" pitchFamily="18" charset="0"/>
                <a:cs typeface="Times New Roman" pitchFamily="18" charset="0"/>
              </a:rPr>
              <a:t>Thông</a:t>
            </a:r>
            <a:r>
              <a:rPr kumimoji="0" lang="en-US" sz="1200" b="0" i="0" u="none" strike="noStrike" cap="none" normalizeH="0" baseline="0" dirty="0">
                <a:ln>
                  <a:noFill/>
                </a:ln>
                <a:effectLst/>
                <a:latin typeface="Times New Roman" pitchFamily="18" charset="0"/>
                <a:cs typeface="Times New Roman" pitchFamily="18" charset="0"/>
              </a:rPr>
              <a:t> </a:t>
            </a:r>
            <a:r>
              <a:rPr kumimoji="0" lang="en-US" sz="1200" b="0" i="0" u="none" strike="noStrike" cap="none" normalizeH="0" baseline="0" dirty="0" err="1">
                <a:ln>
                  <a:noFill/>
                </a:ln>
                <a:effectLst/>
                <a:latin typeface="Times New Roman" pitchFamily="18" charset="0"/>
                <a:cs typeface="Times New Roman" pitchFamily="18" charset="0"/>
              </a:rPr>
              <a:t>tư</a:t>
            </a:r>
            <a:r>
              <a:rPr kumimoji="0" lang="en-US" sz="1200" b="0" i="0" u="none" strike="noStrike" cap="none" normalizeH="0" baseline="0" dirty="0">
                <a:ln>
                  <a:noFill/>
                </a:ln>
                <a:effectLst/>
                <a:latin typeface="Times New Roman" pitchFamily="18" charset="0"/>
                <a:cs typeface="Times New Roman" pitchFamily="18" charset="0"/>
              </a:rPr>
              <a:t> 08/2021/TT-BTC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Hướng</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dẫn</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sử</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dụng</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khoản</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thu</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chi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trong</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quá</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trình</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lựa</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chọn</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nhà</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đầu</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1"/>
                </a:solidFill>
                <a:effectLst/>
                <a:latin typeface="Times New Roman" pitchFamily="18" charset="0"/>
                <a:cs typeface="Times New Roman" pitchFamily="18" charset="0"/>
              </a:rPr>
              <a:t>tư</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9" name="Rounded Rectangle 24">
            <a:extLst>
              <a:ext uri="{FF2B5EF4-FFF2-40B4-BE49-F238E27FC236}">
                <a16:creationId xmlns:a16="http://schemas.microsoft.com/office/drawing/2014/main" id="{B16406D6-BD57-6735-3236-E0EF0EA38C4E}"/>
              </a:ext>
            </a:extLst>
          </p:cNvPr>
          <p:cNvSpPr>
            <a:spLocks noChangeArrowheads="1"/>
          </p:cNvSpPr>
          <p:nvPr/>
        </p:nvSpPr>
        <p:spPr bwMode="auto">
          <a:xfrm>
            <a:off x="6398420" y="4720474"/>
            <a:ext cx="1706013" cy="1423954"/>
          </a:xfrm>
          <a:prstGeom prst="roundRect">
            <a:avLst>
              <a:gd name="adj" fmla="val 16667"/>
            </a:avLst>
          </a:prstGeom>
          <a:solidFill>
            <a:srgbClr val="FFFFFF"/>
          </a:solidFill>
          <a:ln w="9525">
            <a:solidFill>
              <a:schemeClr val="accent1">
                <a:lumMod val="75000"/>
              </a:schemeClr>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b="0" i="0" u="none" strike="noStrike" cap="none" normalizeH="0" baseline="0" dirty="0">
                <a:ln>
                  <a:noFill/>
                </a:ln>
                <a:solidFill>
                  <a:schemeClr val="tx1"/>
                </a:solidFill>
                <a:effectLst/>
                <a:latin typeface="Times New Roman" pitchFamily="18" charset="0"/>
                <a:cs typeface="Times New Roman" pitchFamily="18" charset="0"/>
              </a:rPr>
              <a:t>Thông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tư</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09/2022/TT-BGTVT; Thông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tư</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22/2022/TT-BGTVT; Thông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tư</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50/2022/TT-BGTVT</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p:txBody>
      </p:sp>
      <p:cxnSp>
        <p:nvCxnSpPr>
          <p:cNvPr id="60" name="Straight Arrow Connector 59">
            <a:extLst>
              <a:ext uri="{FF2B5EF4-FFF2-40B4-BE49-F238E27FC236}">
                <a16:creationId xmlns:a16="http://schemas.microsoft.com/office/drawing/2014/main" id="{88F0D568-9A5E-5BF1-E15D-4FA7B8B5CE59}"/>
              </a:ext>
            </a:extLst>
          </p:cNvPr>
          <p:cNvCxnSpPr>
            <a:cxnSpLocks/>
            <a:stCxn id="43" idx="2"/>
            <a:endCxn id="59" idx="0"/>
          </p:cNvCxnSpPr>
          <p:nvPr/>
        </p:nvCxnSpPr>
        <p:spPr>
          <a:xfrm>
            <a:off x="6400786" y="4282316"/>
            <a:ext cx="850641" cy="438158"/>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Rounded Rectangle 24">
            <a:extLst>
              <a:ext uri="{FF2B5EF4-FFF2-40B4-BE49-F238E27FC236}">
                <a16:creationId xmlns:a16="http://schemas.microsoft.com/office/drawing/2014/main" id="{AA90034C-A8DB-D237-33D1-CEC5E1E7205E}"/>
              </a:ext>
            </a:extLst>
          </p:cNvPr>
          <p:cNvSpPr>
            <a:spLocks noChangeArrowheads="1"/>
          </p:cNvSpPr>
          <p:nvPr/>
        </p:nvSpPr>
        <p:spPr bwMode="auto">
          <a:xfrm>
            <a:off x="8238427" y="4692524"/>
            <a:ext cx="2199648" cy="1423954"/>
          </a:xfrm>
          <a:prstGeom prst="roundRect">
            <a:avLst>
              <a:gd name="adj" fmla="val 16667"/>
            </a:avLst>
          </a:prstGeom>
          <a:solidFill>
            <a:srgbClr val="FFFFFF"/>
          </a:solidFill>
          <a:ln w="9525">
            <a:solidFill>
              <a:schemeClr val="accent1">
                <a:lumMod val="75000"/>
              </a:schemeClr>
            </a:solidFill>
            <a:round/>
            <a:headEnd/>
            <a:tailEnd/>
          </a:ln>
        </p:spPr>
        <p:txBody>
          <a:bodyPr vert="horz" wrap="square" lIns="91440" tIns="45720" rIns="91440" bIns="45720" numCol="1" anchor="ctr" anchorCtr="0" compatLnSpc="1">
            <a:prstTxWarp prst="textNoShape">
              <a:avLst/>
            </a:prstTxWarp>
          </a:bodyPr>
          <a:lstStyle/>
          <a:p>
            <a:pPr marL="171450" marR="0" lvl="0" indent="-171450" algn="ctr" defTabSz="914400" rtl="0" eaLnBrk="1" fontAlgn="base" latinLnBrk="0" hangingPunct="1">
              <a:lnSpc>
                <a:spcPct val="100000"/>
              </a:lnSpc>
              <a:spcBef>
                <a:spcPct val="0"/>
              </a:spcBef>
              <a:buClrTx/>
              <a:buSzTx/>
              <a:buFontTx/>
              <a:buChar char="-"/>
              <a:tabLst/>
            </a:pP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Bộ</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GD&amp;ĐT: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công</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văn</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6634/BGDĐT-CSVC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ngày</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16/12/2022 V/v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triển</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khai</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xây</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dựng</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văn</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bản</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hướng</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dẫn</a:t>
            </a:r>
            <a:r>
              <a:rPr lang="en-GB" sz="1200" dirty="0">
                <a:latin typeface="Times New Roman" pitchFamily="18" charset="0"/>
                <a:cs typeface="Times New Roman" pitchFamily="18" charset="0"/>
              </a:rPr>
              <a:t>; </a:t>
            </a:r>
            <a:r>
              <a:rPr lang="en-GB" sz="1200" dirty="0" err="1">
                <a:latin typeface="Times New Roman" pitchFamily="18" charset="0"/>
                <a:cs typeface="Times New Roman" pitchFamily="18" charset="0"/>
              </a:rPr>
              <a:t>hoàn</a:t>
            </a:r>
            <a:r>
              <a:rPr lang="en-GB" sz="1200" dirty="0">
                <a:latin typeface="Times New Roman" pitchFamily="18" charset="0"/>
                <a:cs typeface="Times New Roman" pitchFamily="18" charset="0"/>
              </a:rPr>
              <a:t> </a:t>
            </a:r>
            <a:r>
              <a:rPr lang="en-GB" sz="1200" dirty="0" err="1">
                <a:latin typeface="Times New Roman" pitchFamily="18" charset="0"/>
                <a:cs typeface="Times New Roman" pitchFamily="18" charset="0"/>
              </a:rPr>
              <a:t>thành</a:t>
            </a:r>
            <a:r>
              <a:rPr lang="en-GB" sz="1200" dirty="0">
                <a:latin typeface="Times New Roman" pitchFamily="18" charset="0"/>
                <a:cs typeface="Times New Roman" pitchFamily="18" charset="0"/>
              </a:rPr>
              <a:t> </a:t>
            </a:r>
            <a:r>
              <a:rPr lang="en-GB" sz="1200" dirty="0" err="1">
                <a:latin typeface="Times New Roman" pitchFamily="18" charset="0"/>
                <a:cs typeface="Times New Roman" pitchFamily="18" charset="0"/>
              </a:rPr>
              <a:t>năm</a:t>
            </a:r>
            <a:r>
              <a:rPr lang="en-GB" sz="1200" dirty="0">
                <a:latin typeface="Times New Roman" pitchFamily="18" charset="0"/>
                <a:cs typeface="Times New Roman" pitchFamily="18" charset="0"/>
              </a:rPr>
              <a:t> 2023</a:t>
            </a:r>
          </a:p>
          <a:p>
            <a:pPr marL="171450" marR="0" lvl="0" indent="-171450" algn="ctr" defTabSz="914400" rtl="0" eaLnBrk="1" fontAlgn="base" latinLnBrk="0" hangingPunct="1">
              <a:lnSpc>
                <a:spcPct val="100000"/>
              </a:lnSpc>
              <a:spcBef>
                <a:spcPct val="0"/>
              </a:spcBef>
              <a:buClrTx/>
              <a:buSzTx/>
              <a:buFontTx/>
              <a:buChar char="-"/>
              <a:tabLst/>
            </a:pPr>
            <a:r>
              <a:rPr kumimoji="0" lang="en-GB" sz="1200" b="0" i="0" u="none" strike="noStrike" cap="none" normalizeH="0" baseline="0" dirty="0" err="1">
                <a:ln>
                  <a:noFill/>
                </a:ln>
                <a:solidFill>
                  <a:schemeClr val="tx1"/>
                </a:solidFill>
                <a:effectLst/>
                <a:latin typeface="Times New Roman" pitchFamily="18" charset="0"/>
                <a:cs typeface="Times New Roman" pitchFamily="18" charset="0"/>
              </a:rPr>
              <a:t>Bộ</a:t>
            </a:r>
            <a:r>
              <a:rPr kumimoji="0" lang="en-GB" sz="1200" b="0" i="0" u="none" strike="noStrike" cap="none" normalizeH="0" baseline="0" dirty="0">
                <a:ln>
                  <a:noFill/>
                </a:ln>
                <a:solidFill>
                  <a:schemeClr val="tx1"/>
                </a:solidFill>
                <a:effectLst/>
                <a:latin typeface="Times New Roman" pitchFamily="18" charset="0"/>
                <a:cs typeface="Times New Roman" pitchFamily="18" charset="0"/>
              </a:rPr>
              <a:t> Y </a:t>
            </a:r>
            <a:r>
              <a:rPr lang="en-GB" sz="1200" dirty="0" err="1">
                <a:latin typeface="Times New Roman" pitchFamily="18" charset="0"/>
                <a:cs typeface="Times New Roman" pitchFamily="18" charset="0"/>
              </a:rPr>
              <a:t>tế</a:t>
            </a:r>
            <a:r>
              <a:rPr lang="en-GB" sz="1200" dirty="0">
                <a:latin typeface="Times New Roman" pitchFamily="18" charset="0"/>
                <a:cs typeface="Times New Roman" pitchFamily="18" charset="0"/>
              </a:rPr>
              <a:t>, NNPTNT: </a:t>
            </a:r>
            <a:r>
              <a:rPr lang="en-GB" sz="1200" dirty="0" err="1">
                <a:latin typeface="Times New Roman" pitchFamily="18" charset="0"/>
                <a:cs typeface="Times New Roman" pitchFamily="18" charset="0"/>
              </a:rPr>
              <a:t>Đang</a:t>
            </a:r>
            <a:r>
              <a:rPr lang="en-GB" sz="1200" dirty="0">
                <a:latin typeface="Times New Roman" pitchFamily="18" charset="0"/>
                <a:cs typeface="Times New Roman" pitchFamily="18" charset="0"/>
              </a:rPr>
              <a:t> </a:t>
            </a:r>
            <a:r>
              <a:rPr lang="en-GB" sz="1200" dirty="0" err="1">
                <a:latin typeface="Times New Roman" pitchFamily="18" charset="0"/>
                <a:cs typeface="Times New Roman" pitchFamily="18" charset="0"/>
              </a:rPr>
              <a:t>hoàn</a:t>
            </a:r>
            <a:r>
              <a:rPr lang="en-GB" sz="1200" dirty="0">
                <a:latin typeface="Times New Roman" pitchFamily="18" charset="0"/>
                <a:cs typeface="Times New Roman" pitchFamily="18" charset="0"/>
              </a:rPr>
              <a:t> </a:t>
            </a:r>
            <a:r>
              <a:rPr lang="en-GB" sz="1200" dirty="0" err="1">
                <a:latin typeface="Times New Roman" pitchFamily="18" charset="0"/>
                <a:cs typeface="Times New Roman" pitchFamily="18" charset="0"/>
              </a:rPr>
              <a:t>thiện</a:t>
            </a:r>
            <a:r>
              <a:rPr lang="en-GB" sz="1200" dirty="0">
                <a:latin typeface="Times New Roman" pitchFamily="18" charset="0"/>
                <a:cs typeface="Times New Roman" pitchFamily="18" charset="0"/>
              </a:rPr>
              <a:t> </a:t>
            </a:r>
            <a:r>
              <a:rPr lang="en-GB" sz="1200" dirty="0" err="1">
                <a:latin typeface="Times New Roman" pitchFamily="18" charset="0"/>
                <a:cs typeface="Times New Roman" pitchFamily="18" charset="0"/>
              </a:rPr>
              <a:t>dự</a:t>
            </a:r>
            <a:r>
              <a:rPr lang="en-GB" sz="1200" dirty="0">
                <a:latin typeface="Times New Roman" pitchFamily="18" charset="0"/>
                <a:cs typeface="Times New Roman" pitchFamily="18" charset="0"/>
              </a:rPr>
              <a:t> </a:t>
            </a:r>
            <a:r>
              <a:rPr lang="en-GB" sz="1200" dirty="0" err="1">
                <a:latin typeface="Times New Roman" pitchFamily="18" charset="0"/>
                <a:cs typeface="Times New Roman" pitchFamily="18" charset="0"/>
              </a:rPr>
              <a:t>thảo</a:t>
            </a:r>
            <a:r>
              <a:rPr lang="en-GB" sz="1200" dirty="0">
                <a:latin typeface="Times New Roman" pitchFamily="18" charset="0"/>
                <a:cs typeface="Times New Roman" pitchFamily="18" charset="0"/>
              </a:rPr>
              <a:t> </a:t>
            </a:r>
          </a:p>
          <a:p>
            <a:pPr marL="171450" marR="0" lvl="0" indent="-171450" algn="ctr" defTabSz="914400" rtl="0" eaLnBrk="1" fontAlgn="base" latinLnBrk="0" hangingPunct="1">
              <a:lnSpc>
                <a:spcPct val="100000"/>
              </a:lnSpc>
              <a:spcBef>
                <a:spcPct val="0"/>
              </a:spcBef>
              <a:buClrTx/>
              <a:buSzTx/>
              <a:buFontTx/>
              <a:buChar char="-"/>
              <a:tabLst/>
            </a:pP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p:txBody>
      </p:sp>
      <p:cxnSp>
        <p:nvCxnSpPr>
          <p:cNvPr id="6" name="Straight Arrow Connector 5">
            <a:extLst>
              <a:ext uri="{FF2B5EF4-FFF2-40B4-BE49-F238E27FC236}">
                <a16:creationId xmlns:a16="http://schemas.microsoft.com/office/drawing/2014/main" id="{81CB1A98-AD24-9AC0-C235-3312A0F77CB5}"/>
              </a:ext>
            </a:extLst>
          </p:cNvPr>
          <p:cNvCxnSpPr>
            <a:cxnSpLocks/>
            <a:stCxn id="41" idx="2"/>
          </p:cNvCxnSpPr>
          <p:nvPr/>
        </p:nvCxnSpPr>
        <p:spPr>
          <a:xfrm>
            <a:off x="6398421" y="2076022"/>
            <a:ext cx="2697971" cy="747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71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0E965-D030-F363-5C6A-7080188876CC}"/>
              </a:ext>
            </a:extLst>
          </p:cNvPr>
          <p:cNvSpPr>
            <a:spLocks noGrp="1"/>
          </p:cNvSpPr>
          <p:nvPr>
            <p:ph type="title"/>
          </p:nvPr>
        </p:nvSpPr>
        <p:spPr>
          <a:xfrm>
            <a:off x="1528175" y="274640"/>
            <a:ext cx="9670093" cy="592124"/>
          </a:xfrm>
        </p:spPr>
        <p:txBody>
          <a:bodyPr>
            <a:noAutofit/>
          </a:bodyPr>
          <a:lstStyle/>
          <a:p>
            <a:pPr algn="l"/>
            <a:r>
              <a:rPr lang="en-GB" sz="2000" b="1" dirty="0" err="1"/>
              <a:t>Nền</a:t>
            </a:r>
            <a:r>
              <a:rPr lang="en-GB" sz="2000" b="1" dirty="0"/>
              <a:t> </a:t>
            </a:r>
            <a:r>
              <a:rPr lang="en-GB" sz="2000" b="1" dirty="0" err="1"/>
              <a:t>tảng</a:t>
            </a:r>
            <a:r>
              <a:rPr lang="en-GB" sz="2000" b="1" dirty="0"/>
              <a:t> </a:t>
            </a:r>
            <a:r>
              <a:rPr lang="en-GB" sz="2000" b="1" dirty="0" err="1"/>
              <a:t>khi</a:t>
            </a:r>
            <a:r>
              <a:rPr lang="en-GB" sz="2000" b="1" dirty="0"/>
              <a:t> </a:t>
            </a:r>
            <a:r>
              <a:rPr lang="en-GB" sz="2000" b="1" dirty="0" err="1"/>
              <a:t>xây</a:t>
            </a:r>
            <a:r>
              <a:rPr lang="en-GB" sz="2000" b="1" dirty="0"/>
              <a:t> </a:t>
            </a:r>
            <a:r>
              <a:rPr lang="en-GB" sz="2000" b="1" dirty="0" err="1"/>
              <a:t>dựng</a:t>
            </a:r>
            <a:r>
              <a:rPr lang="en-GB" sz="2000" b="1" dirty="0"/>
              <a:t> </a:t>
            </a:r>
            <a:r>
              <a:rPr lang="en-GB" sz="2000" b="1" dirty="0" err="1"/>
              <a:t>chính</a:t>
            </a:r>
            <a:r>
              <a:rPr lang="en-GB" sz="2000" b="1" dirty="0"/>
              <a:t> </a:t>
            </a:r>
            <a:r>
              <a:rPr lang="en-GB" sz="2000" b="1" dirty="0" err="1"/>
              <a:t>sách</a:t>
            </a:r>
            <a:r>
              <a:rPr lang="en-GB" sz="2000" b="1" dirty="0"/>
              <a:t> </a:t>
            </a:r>
            <a:r>
              <a:rPr lang="en-GB" sz="2000" b="1" dirty="0" err="1"/>
              <a:t>pháp</a:t>
            </a:r>
            <a:r>
              <a:rPr lang="en-GB" sz="2000" b="1" dirty="0"/>
              <a:t> </a:t>
            </a:r>
            <a:r>
              <a:rPr lang="en-GB" sz="2000" b="1" dirty="0" err="1"/>
              <a:t>luật</a:t>
            </a:r>
            <a:r>
              <a:rPr lang="en-GB" sz="2000" b="1" dirty="0"/>
              <a:t> </a:t>
            </a:r>
            <a:r>
              <a:rPr lang="en-GB" sz="2000" b="1" dirty="0" err="1"/>
              <a:t>về</a:t>
            </a:r>
            <a:r>
              <a:rPr lang="en-GB" sz="2000" b="1" dirty="0"/>
              <a:t> </a:t>
            </a:r>
            <a:r>
              <a:rPr lang="en-GB" sz="2000" b="1" dirty="0" err="1"/>
              <a:t>đầu</a:t>
            </a:r>
            <a:r>
              <a:rPr lang="en-GB" sz="2000" b="1" dirty="0"/>
              <a:t> </a:t>
            </a:r>
            <a:r>
              <a:rPr lang="en-GB" sz="2000" b="1" dirty="0" err="1"/>
              <a:t>tư</a:t>
            </a:r>
            <a:r>
              <a:rPr lang="en-GB" sz="2000" b="1" dirty="0"/>
              <a:t> </a:t>
            </a:r>
            <a:r>
              <a:rPr lang="en-GB" sz="2000" b="1" dirty="0" err="1"/>
              <a:t>theo</a:t>
            </a:r>
            <a:r>
              <a:rPr lang="en-GB" sz="2000" b="1" dirty="0"/>
              <a:t> </a:t>
            </a:r>
            <a:r>
              <a:rPr lang="en-GB" sz="2000" b="1" dirty="0" err="1"/>
              <a:t>phương</a:t>
            </a:r>
            <a:r>
              <a:rPr lang="en-GB" sz="2000" b="1" dirty="0"/>
              <a:t> </a:t>
            </a:r>
            <a:r>
              <a:rPr lang="en-GB" sz="2000" b="1" dirty="0" err="1"/>
              <a:t>thức</a:t>
            </a:r>
            <a:r>
              <a:rPr lang="en-GB" sz="2000" b="1" dirty="0"/>
              <a:t> </a:t>
            </a:r>
            <a:r>
              <a:rPr lang="en-GB" sz="2000" b="1" dirty="0" smtClean="0"/>
              <a:t>PPP</a:t>
            </a:r>
            <a:endParaRPr lang="en-US" altLang="en-US" sz="2000" b="1" dirty="0">
              <a:solidFill>
                <a:schemeClr val="tx2">
                  <a:lumMod val="75000"/>
                </a:schemeClr>
              </a:solidFill>
              <a:latin typeface="Times New Roman" pitchFamily="18" charset="0"/>
              <a:cs typeface="Times New Roman" pitchFamily="18" charset="0"/>
            </a:endParaRPr>
          </a:p>
        </p:txBody>
      </p:sp>
      <p:graphicFrame>
        <p:nvGraphicFramePr>
          <p:cNvPr id="7" name="Diagram 6">
            <a:extLst>
              <a:ext uri="{FF2B5EF4-FFF2-40B4-BE49-F238E27FC236}">
                <a16:creationId xmlns:a16="http://schemas.microsoft.com/office/drawing/2014/main" id="{24AC4662-3411-3678-4383-905A20A1B71B}"/>
              </a:ext>
            </a:extLst>
          </p:cNvPr>
          <p:cNvGraphicFramePr/>
          <p:nvPr>
            <p:extLst>
              <p:ext uri="{D42A27DB-BD31-4B8C-83A1-F6EECF244321}">
                <p14:modId xmlns:p14="http://schemas.microsoft.com/office/powerpoint/2010/main" val="4102643708"/>
              </p:ext>
            </p:extLst>
          </p:nvPr>
        </p:nvGraphicFramePr>
        <p:xfrm>
          <a:off x="765717" y="732823"/>
          <a:ext cx="11208110" cy="5863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759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0E965-D030-F363-5C6A-7080188876CC}"/>
              </a:ext>
            </a:extLst>
          </p:cNvPr>
          <p:cNvSpPr>
            <a:spLocks noGrp="1"/>
          </p:cNvSpPr>
          <p:nvPr>
            <p:ph type="title"/>
          </p:nvPr>
        </p:nvSpPr>
        <p:spPr>
          <a:xfrm>
            <a:off x="1528175" y="274640"/>
            <a:ext cx="9670093" cy="592124"/>
          </a:xfrm>
        </p:spPr>
        <p:txBody>
          <a:bodyPr>
            <a:noAutofit/>
          </a:bodyPr>
          <a:lstStyle/>
          <a:p>
            <a:pPr algn="l"/>
            <a:r>
              <a:rPr lang="en-US" altLang="en-US" sz="2500" b="1" dirty="0" err="1" smtClean="0">
                <a:solidFill>
                  <a:schemeClr val="tx2">
                    <a:lumMod val="75000"/>
                  </a:schemeClr>
                </a:solidFill>
                <a:latin typeface="Times New Roman" pitchFamily="18" charset="0"/>
                <a:cs typeface="Times New Roman" pitchFamily="18" charset="0"/>
              </a:rPr>
              <a:t>Kết</a:t>
            </a:r>
            <a:r>
              <a:rPr lang="en-US" altLang="en-US" sz="2500" b="1" dirty="0" smtClean="0">
                <a:solidFill>
                  <a:schemeClr val="tx2">
                    <a:lumMod val="75000"/>
                  </a:schemeClr>
                </a:solidFill>
                <a:latin typeface="Times New Roman" pitchFamily="18" charset="0"/>
                <a:cs typeface="Times New Roman" pitchFamily="18" charset="0"/>
              </a:rPr>
              <a:t> </a:t>
            </a:r>
            <a:r>
              <a:rPr lang="en-US" altLang="en-US" sz="2500" b="1" dirty="0" err="1" smtClean="0">
                <a:solidFill>
                  <a:schemeClr val="tx2">
                    <a:lumMod val="75000"/>
                  </a:schemeClr>
                </a:solidFill>
                <a:latin typeface="Times New Roman" pitchFamily="18" charset="0"/>
                <a:cs typeface="Times New Roman" pitchFamily="18" charset="0"/>
              </a:rPr>
              <a:t>quả</a:t>
            </a:r>
            <a:r>
              <a:rPr lang="en-US" altLang="en-US" sz="2500" b="1" dirty="0" smtClean="0">
                <a:solidFill>
                  <a:schemeClr val="tx2">
                    <a:lumMod val="75000"/>
                  </a:schemeClr>
                </a:solidFill>
                <a:latin typeface="Times New Roman" pitchFamily="18" charset="0"/>
                <a:cs typeface="Times New Roman" pitchFamily="18" charset="0"/>
              </a:rPr>
              <a:t> </a:t>
            </a:r>
            <a:r>
              <a:rPr lang="en-US" altLang="en-US" sz="2500" b="1" dirty="0" err="1" smtClean="0">
                <a:solidFill>
                  <a:schemeClr val="tx2">
                    <a:lumMod val="75000"/>
                  </a:schemeClr>
                </a:solidFill>
                <a:latin typeface="Times New Roman" pitchFamily="18" charset="0"/>
                <a:cs typeface="Times New Roman" pitchFamily="18" charset="0"/>
              </a:rPr>
              <a:t>đạt</a:t>
            </a:r>
            <a:r>
              <a:rPr lang="en-US" altLang="en-US" sz="2500" b="1" dirty="0" smtClean="0">
                <a:solidFill>
                  <a:schemeClr val="tx2">
                    <a:lumMod val="75000"/>
                  </a:schemeClr>
                </a:solidFill>
                <a:latin typeface="Times New Roman" pitchFamily="18" charset="0"/>
                <a:cs typeface="Times New Roman" pitchFamily="18" charset="0"/>
              </a:rPr>
              <a:t> </a:t>
            </a:r>
            <a:r>
              <a:rPr lang="en-US" altLang="en-US" sz="2500" b="1" dirty="0" err="1" smtClean="0">
                <a:solidFill>
                  <a:schemeClr val="tx2">
                    <a:lumMod val="75000"/>
                  </a:schemeClr>
                </a:solidFill>
                <a:latin typeface="Times New Roman" pitchFamily="18" charset="0"/>
                <a:cs typeface="Times New Roman" pitchFamily="18" charset="0"/>
              </a:rPr>
              <a:t>được</a:t>
            </a:r>
            <a:r>
              <a:rPr lang="en-US" altLang="en-US" sz="2500" b="1" dirty="0" smtClean="0">
                <a:solidFill>
                  <a:schemeClr val="tx2">
                    <a:lumMod val="75000"/>
                  </a:schemeClr>
                </a:solidFill>
                <a:latin typeface="Times New Roman" pitchFamily="18" charset="0"/>
                <a:cs typeface="Times New Roman" pitchFamily="18" charset="0"/>
              </a:rPr>
              <a:t> </a:t>
            </a:r>
            <a:r>
              <a:rPr lang="en-US" altLang="en-US" sz="2500" b="1" dirty="0" err="1" smtClean="0">
                <a:solidFill>
                  <a:schemeClr val="tx2">
                    <a:lumMod val="75000"/>
                  </a:schemeClr>
                </a:solidFill>
                <a:latin typeface="Times New Roman" pitchFamily="18" charset="0"/>
                <a:cs typeface="Times New Roman" pitchFamily="18" charset="0"/>
              </a:rPr>
              <a:t>theo</a:t>
            </a:r>
            <a:r>
              <a:rPr lang="en-US" altLang="en-US" sz="2500" b="1" dirty="0" smtClean="0">
                <a:solidFill>
                  <a:schemeClr val="tx2">
                    <a:lumMod val="75000"/>
                  </a:schemeClr>
                </a:solidFill>
                <a:latin typeface="Times New Roman" pitchFamily="18" charset="0"/>
                <a:cs typeface="Times New Roman" pitchFamily="18" charset="0"/>
              </a:rPr>
              <a:t> </a:t>
            </a:r>
            <a:r>
              <a:rPr lang="en-US" altLang="en-US" sz="2500" b="1" dirty="0" err="1" smtClean="0">
                <a:solidFill>
                  <a:schemeClr val="tx2">
                    <a:lumMod val="75000"/>
                  </a:schemeClr>
                </a:solidFill>
                <a:latin typeface="Times New Roman" pitchFamily="18" charset="0"/>
                <a:cs typeface="Times New Roman" pitchFamily="18" charset="0"/>
              </a:rPr>
              <a:t>đánh</a:t>
            </a:r>
            <a:r>
              <a:rPr lang="en-US" altLang="en-US" sz="2500" b="1" dirty="0" smtClean="0">
                <a:solidFill>
                  <a:schemeClr val="tx2">
                    <a:lumMod val="75000"/>
                  </a:schemeClr>
                </a:solidFill>
                <a:latin typeface="Times New Roman" pitchFamily="18" charset="0"/>
                <a:cs typeface="Times New Roman" pitchFamily="18" charset="0"/>
              </a:rPr>
              <a:t> </a:t>
            </a:r>
            <a:r>
              <a:rPr lang="en-US" altLang="en-US" sz="2500" b="1" dirty="0" err="1" smtClean="0">
                <a:solidFill>
                  <a:schemeClr val="tx2">
                    <a:lumMod val="75000"/>
                  </a:schemeClr>
                </a:solidFill>
                <a:latin typeface="Times New Roman" pitchFamily="18" charset="0"/>
                <a:cs typeface="Times New Roman" pitchFamily="18" charset="0"/>
              </a:rPr>
              <a:t>giá</a:t>
            </a:r>
            <a:r>
              <a:rPr lang="en-US" altLang="en-US" sz="2500" b="1" dirty="0" smtClean="0">
                <a:solidFill>
                  <a:schemeClr val="tx2">
                    <a:lumMod val="75000"/>
                  </a:schemeClr>
                </a:solidFill>
                <a:latin typeface="Times New Roman" pitchFamily="18" charset="0"/>
                <a:cs typeface="Times New Roman" pitchFamily="18" charset="0"/>
              </a:rPr>
              <a:t> </a:t>
            </a:r>
            <a:r>
              <a:rPr lang="en-US" altLang="en-US" sz="2500" b="1" dirty="0" err="1" smtClean="0">
                <a:solidFill>
                  <a:schemeClr val="tx2">
                    <a:lumMod val="75000"/>
                  </a:schemeClr>
                </a:solidFill>
                <a:latin typeface="Times New Roman" pitchFamily="18" charset="0"/>
                <a:cs typeface="Times New Roman" pitchFamily="18" charset="0"/>
              </a:rPr>
              <a:t>của</a:t>
            </a:r>
            <a:r>
              <a:rPr lang="en-US" altLang="en-US" sz="2500" b="1" dirty="0" smtClean="0">
                <a:solidFill>
                  <a:schemeClr val="tx2">
                    <a:lumMod val="75000"/>
                  </a:schemeClr>
                </a:solidFill>
                <a:latin typeface="Times New Roman" pitchFamily="18" charset="0"/>
                <a:cs typeface="Times New Roman" pitchFamily="18" charset="0"/>
              </a:rPr>
              <a:t> </a:t>
            </a:r>
            <a:r>
              <a:rPr lang="en-US" altLang="en-US" sz="2500" b="1" dirty="0" err="1" smtClean="0">
                <a:solidFill>
                  <a:schemeClr val="tx2">
                    <a:lumMod val="75000"/>
                  </a:schemeClr>
                </a:solidFill>
                <a:latin typeface="Times New Roman" pitchFamily="18" charset="0"/>
                <a:cs typeface="Times New Roman" pitchFamily="18" charset="0"/>
              </a:rPr>
              <a:t>cơ</a:t>
            </a:r>
            <a:r>
              <a:rPr lang="en-US" altLang="en-US" sz="2500" b="1" dirty="0" smtClean="0">
                <a:solidFill>
                  <a:schemeClr val="tx2">
                    <a:lumMod val="75000"/>
                  </a:schemeClr>
                </a:solidFill>
                <a:latin typeface="Times New Roman" pitchFamily="18" charset="0"/>
                <a:cs typeface="Times New Roman" pitchFamily="18" charset="0"/>
              </a:rPr>
              <a:t> </a:t>
            </a:r>
            <a:r>
              <a:rPr lang="en-US" altLang="en-US" sz="2500" b="1" dirty="0" err="1" smtClean="0">
                <a:solidFill>
                  <a:schemeClr val="tx2">
                    <a:lumMod val="75000"/>
                  </a:schemeClr>
                </a:solidFill>
                <a:latin typeface="Times New Roman" pitchFamily="18" charset="0"/>
                <a:cs typeface="Times New Roman" pitchFamily="18" charset="0"/>
              </a:rPr>
              <a:t>quan</a:t>
            </a:r>
            <a:r>
              <a:rPr lang="en-US" altLang="en-US" sz="2500" b="1" dirty="0" smtClean="0">
                <a:solidFill>
                  <a:schemeClr val="tx2">
                    <a:lumMod val="75000"/>
                  </a:schemeClr>
                </a:solidFill>
                <a:latin typeface="Times New Roman" pitchFamily="18" charset="0"/>
                <a:cs typeface="Times New Roman" pitchFamily="18" charset="0"/>
              </a:rPr>
              <a:t> </a:t>
            </a:r>
            <a:r>
              <a:rPr lang="en-US" altLang="en-US" sz="2500" b="1" dirty="0" err="1" smtClean="0">
                <a:solidFill>
                  <a:schemeClr val="tx2">
                    <a:lumMod val="75000"/>
                  </a:schemeClr>
                </a:solidFill>
                <a:latin typeface="Times New Roman" pitchFamily="18" charset="0"/>
                <a:cs typeface="Times New Roman" pitchFamily="18" charset="0"/>
              </a:rPr>
              <a:t>xây</a:t>
            </a:r>
            <a:r>
              <a:rPr lang="en-US" altLang="en-US" sz="2500" b="1" dirty="0" smtClean="0">
                <a:solidFill>
                  <a:schemeClr val="tx2">
                    <a:lumMod val="75000"/>
                  </a:schemeClr>
                </a:solidFill>
                <a:latin typeface="Times New Roman" pitchFamily="18" charset="0"/>
                <a:cs typeface="Times New Roman" pitchFamily="18" charset="0"/>
              </a:rPr>
              <a:t> </a:t>
            </a:r>
            <a:r>
              <a:rPr lang="en-US" altLang="en-US" sz="2500" b="1" dirty="0" err="1" smtClean="0">
                <a:solidFill>
                  <a:schemeClr val="tx2">
                    <a:lumMod val="75000"/>
                  </a:schemeClr>
                </a:solidFill>
                <a:latin typeface="Times New Roman" pitchFamily="18" charset="0"/>
                <a:cs typeface="Times New Roman" pitchFamily="18" charset="0"/>
              </a:rPr>
              <a:t>dựng</a:t>
            </a:r>
            <a:r>
              <a:rPr lang="en-US" altLang="en-US" sz="2500" b="1" dirty="0" smtClean="0">
                <a:solidFill>
                  <a:schemeClr val="tx2">
                    <a:lumMod val="75000"/>
                  </a:schemeClr>
                </a:solidFill>
                <a:latin typeface="Times New Roman" pitchFamily="18" charset="0"/>
                <a:cs typeface="Times New Roman" pitchFamily="18" charset="0"/>
              </a:rPr>
              <a:t> </a:t>
            </a:r>
            <a:r>
              <a:rPr lang="en-US" altLang="en-US" sz="2500" b="1" dirty="0" err="1" smtClean="0">
                <a:solidFill>
                  <a:schemeClr val="tx2">
                    <a:lumMod val="75000"/>
                  </a:schemeClr>
                </a:solidFill>
                <a:latin typeface="Times New Roman" pitchFamily="18" charset="0"/>
                <a:cs typeface="Times New Roman" pitchFamily="18" charset="0"/>
              </a:rPr>
              <a:t>chính</a:t>
            </a:r>
            <a:r>
              <a:rPr lang="en-US" altLang="en-US" sz="2500" b="1" dirty="0" smtClean="0">
                <a:solidFill>
                  <a:schemeClr val="tx2">
                    <a:lumMod val="75000"/>
                  </a:schemeClr>
                </a:solidFill>
                <a:latin typeface="Times New Roman" pitchFamily="18" charset="0"/>
                <a:cs typeface="Times New Roman" pitchFamily="18" charset="0"/>
              </a:rPr>
              <a:t> </a:t>
            </a:r>
            <a:r>
              <a:rPr lang="en-US" altLang="en-US" sz="2500" b="1" dirty="0" err="1" smtClean="0">
                <a:solidFill>
                  <a:schemeClr val="tx2">
                    <a:lumMod val="75000"/>
                  </a:schemeClr>
                </a:solidFill>
                <a:latin typeface="Times New Roman" pitchFamily="18" charset="0"/>
                <a:cs typeface="Times New Roman" pitchFamily="18" charset="0"/>
              </a:rPr>
              <a:t>sách</a:t>
            </a:r>
            <a:endParaRPr lang="en-US" altLang="en-US" sz="2500" b="1" dirty="0">
              <a:solidFill>
                <a:schemeClr val="tx2">
                  <a:lumMod val="75000"/>
                </a:schemeClr>
              </a:solidFill>
              <a:latin typeface="Times New Roman" pitchFamily="18" charset="0"/>
              <a:cs typeface="Times New Roman" pitchFamily="18" charset="0"/>
            </a:endParaRPr>
          </a:p>
        </p:txBody>
      </p:sp>
      <p:graphicFrame>
        <p:nvGraphicFramePr>
          <p:cNvPr id="7" name="Diagram 6">
            <a:extLst>
              <a:ext uri="{FF2B5EF4-FFF2-40B4-BE49-F238E27FC236}">
                <a16:creationId xmlns:a16="http://schemas.microsoft.com/office/drawing/2014/main" id="{24AC4662-3411-3678-4383-905A20A1B71B}"/>
              </a:ext>
            </a:extLst>
          </p:cNvPr>
          <p:cNvGraphicFramePr/>
          <p:nvPr>
            <p:extLst>
              <p:ext uri="{D42A27DB-BD31-4B8C-83A1-F6EECF244321}">
                <p14:modId xmlns:p14="http://schemas.microsoft.com/office/powerpoint/2010/main" val="2845524058"/>
              </p:ext>
            </p:extLst>
          </p:nvPr>
        </p:nvGraphicFramePr>
        <p:xfrm>
          <a:off x="367533" y="866764"/>
          <a:ext cx="908736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6-Point Star 1"/>
          <p:cNvSpPr/>
          <p:nvPr/>
        </p:nvSpPr>
        <p:spPr>
          <a:xfrm>
            <a:off x="9546336" y="3496511"/>
            <a:ext cx="2307336" cy="278892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Góc</a:t>
            </a:r>
            <a:r>
              <a:rPr lang="en-US" dirty="0" smtClean="0"/>
              <a:t> </a:t>
            </a:r>
            <a:r>
              <a:rPr lang="en-US" dirty="0" err="1" smtClean="0"/>
              <a:t>nhìn</a:t>
            </a:r>
            <a:r>
              <a:rPr lang="en-US" dirty="0" smtClean="0"/>
              <a:t> </a:t>
            </a:r>
            <a:r>
              <a:rPr lang="en-US" dirty="0" err="1" smtClean="0"/>
              <a:t>của</a:t>
            </a:r>
            <a:r>
              <a:rPr lang="en-US" dirty="0" smtClean="0"/>
              <a:t> </a:t>
            </a:r>
            <a:r>
              <a:rPr lang="en-US" dirty="0" err="1" smtClean="0"/>
              <a:t>khu</a:t>
            </a:r>
            <a:r>
              <a:rPr lang="en-US" dirty="0" smtClean="0"/>
              <a:t> </a:t>
            </a:r>
            <a:r>
              <a:rPr lang="en-US" dirty="0" err="1" smtClean="0"/>
              <a:t>vực</a:t>
            </a:r>
            <a:r>
              <a:rPr lang="en-US" dirty="0" smtClean="0"/>
              <a:t> </a:t>
            </a:r>
            <a:r>
              <a:rPr lang="en-US" dirty="0" err="1" smtClean="0"/>
              <a:t>tư</a:t>
            </a:r>
            <a:r>
              <a:rPr lang="en-US" dirty="0" smtClean="0"/>
              <a:t> </a:t>
            </a:r>
            <a:r>
              <a:rPr lang="en-US" dirty="0" err="1" smtClean="0"/>
              <a:t>nhân</a:t>
            </a:r>
            <a:endParaRPr lang="en-US" dirty="0"/>
          </a:p>
        </p:txBody>
      </p:sp>
      <p:sp>
        <p:nvSpPr>
          <p:cNvPr id="6" name="6-Point Star 5"/>
          <p:cNvSpPr/>
          <p:nvPr/>
        </p:nvSpPr>
        <p:spPr>
          <a:xfrm>
            <a:off x="9461871" y="866764"/>
            <a:ext cx="2307336" cy="278892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Góc</a:t>
            </a:r>
            <a:r>
              <a:rPr lang="en-US" dirty="0" smtClean="0"/>
              <a:t> </a:t>
            </a:r>
            <a:r>
              <a:rPr lang="en-US" dirty="0" err="1" smtClean="0"/>
              <a:t>nhìn</a:t>
            </a:r>
            <a:r>
              <a:rPr lang="en-US" dirty="0" smtClean="0"/>
              <a:t> </a:t>
            </a:r>
            <a:r>
              <a:rPr lang="en-US" dirty="0" err="1" smtClean="0"/>
              <a:t>của</a:t>
            </a:r>
            <a:r>
              <a:rPr lang="en-US" dirty="0" smtClean="0"/>
              <a:t> </a:t>
            </a:r>
            <a:r>
              <a:rPr lang="en-US" dirty="0" err="1" smtClean="0"/>
              <a:t>cơ</a:t>
            </a:r>
            <a:r>
              <a:rPr lang="en-US" dirty="0" smtClean="0"/>
              <a:t> </a:t>
            </a:r>
            <a:r>
              <a:rPr lang="en-US" dirty="0" err="1" smtClean="0"/>
              <a:t>quan</a:t>
            </a:r>
            <a:r>
              <a:rPr lang="en-US" dirty="0" smtClean="0"/>
              <a:t> </a:t>
            </a:r>
            <a:r>
              <a:rPr lang="en-US" dirty="0" err="1" smtClean="0"/>
              <a:t>nhà</a:t>
            </a:r>
            <a:r>
              <a:rPr lang="en-US" dirty="0" smtClean="0"/>
              <a:t> </a:t>
            </a:r>
            <a:r>
              <a:rPr lang="en-US" dirty="0" err="1" smtClean="0"/>
              <a:t>nước</a:t>
            </a:r>
            <a:r>
              <a:rPr lang="en-US" dirty="0" smtClean="0"/>
              <a:t> </a:t>
            </a:r>
            <a:r>
              <a:rPr lang="en-US" dirty="0" err="1" smtClean="0"/>
              <a:t>trực</a:t>
            </a:r>
            <a:r>
              <a:rPr lang="en-US" dirty="0" smtClean="0"/>
              <a:t> </a:t>
            </a:r>
            <a:r>
              <a:rPr lang="en-US" dirty="0" err="1" smtClean="0"/>
              <a:t>tiếp</a:t>
            </a:r>
            <a:r>
              <a:rPr lang="en-US" dirty="0" smtClean="0"/>
              <a:t> </a:t>
            </a:r>
            <a:r>
              <a:rPr lang="en-US" dirty="0" err="1" smtClean="0"/>
              <a:t>triển</a:t>
            </a:r>
            <a:r>
              <a:rPr lang="en-US" dirty="0" smtClean="0"/>
              <a:t> </a:t>
            </a:r>
            <a:r>
              <a:rPr lang="en-US" dirty="0" err="1" smtClean="0"/>
              <a:t>khai</a:t>
            </a:r>
            <a:r>
              <a:rPr lang="en-US" dirty="0" smtClean="0"/>
              <a:t> </a:t>
            </a:r>
            <a:r>
              <a:rPr lang="en-US" dirty="0" err="1" smtClean="0"/>
              <a:t>dự</a:t>
            </a:r>
            <a:r>
              <a:rPr lang="en-US" dirty="0" smtClean="0"/>
              <a:t> </a:t>
            </a:r>
            <a:r>
              <a:rPr lang="en-US" dirty="0" err="1" smtClean="0"/>
              <a:t>án</a:t>
            </a:r>
            <a:endParaRPr lang="en-US" dirty="0"/>
          </a:p>
        </p:txBody>
      </p:sp>
    </p:spTree>
    <p:extLst>
      <p:ext uri="{BB962C8B-B14F-4D97-AF65-F5344CB8AC3E}">
        <p14:creationId xmlns:p14="http://schemas.microsoft.com/office/powerpoint/2010/main" val="63138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0E965-D030-F363-5C6A-7080188876CC}"/>
              </a:ext>
            </a:extLst>
          </p:cNvPr>
          <p:cNvSpPr>
            <a:spLocks noGrp="1"/>
          </p:cNvSpPr>
          <p:nvPr>
            <p:ph type="title"/>
          </p:nvPr>
        </p:nvSpPr>
        <p:spPr>
          <a:xfrm>
            <a:off x="1528175" y="274640"/>
            <a:ext cx="9670093" cy="592124"/>
          </a:xfrm>
        </p:spPr>
        <p:txBody>
          <a:bodyPr>
            <a:noAutofit/>
          </a:bodyPr>
          <a:lstStyle/>
          <a:p>
            <a:pPr algn="l"/>
            <a:r>
              <a:rPr lang="en-US" altLang="en-US" sz="2000" b="1" dirty="0" err="1" smtClean="0">
                <a:solidFill>
                  <a:schemeClr val="tx2">
                    <a:lumMod val="75000"/>
                  </a:schemeClr>
                </a:solidFill>
                <a:latin typeface="Times New Roman" pitchFamily="18" charset="0"/>
                <a:cs typeface="Times New Roman" pitchFamily="18" charset="0"/>
              </a:rPr>
              <a:t>Một</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số</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quy</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định</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còn</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chưa</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đồng</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bộ</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giữa</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pháp</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luật</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về</a:t>
            </a:r>
            <a:r>
              <a:rPr lang="en-US" altLang="en-US" sz="2000" b="1" dirty="0" smtClean="0">
                <a:solidFill>
                  <a:schemeClr val="tx2">
                    <a:lumMod val="75000"/>
                  </a:schemeClr>
                </a:solidFill>
                <a:latin typeface="Times New Roman" pitchFamily="18" charset="0"/>
                <a:cs typeface="Times New Roman" pitchFamily="18" charset="0"/>
              </a:rPr>
              <a:t> PPP </a:t>
            </a:r>
            <a:r>
              <a:rPr lang="en-US" altLang="en-US" sz="2000" b="1" dirty="0" err="1" smtClean="0">
                <a:solidFill>
                  <a:schemeClr val="tx2">
                    <a:lumMod val="75000"/>
                  </a:schemeClr>
                </a:solidFill>
                <a:latin typeface="Times New Roman" pitchFamily="18" charset="0"/>
                <a:cs typeface="Times New Roman" pitchFamily="18" charset="0"/>
              </a:rPr>
              <a:t>và</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pháp</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luật</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có</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liên</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quan</a:t>
            </a:r>
            <a:endParaRPr lang="en-US" altLang="en-US" sz="2000" b="1" dirty="0">
              <a:solidFill>
                <a:schemeClr val="tx2">
                  <a:lumMod val="75000"/>
                </a:schemeClr>
              </a:solidFill>
              <a:latin typeface="Times New Roman" pitchFamily="18" charset="0"/>
              <a:cs typeface="Times New Roman" pitchFamily="18" charset="0"/>
            </a:endParaRPr>
          </a:p>
        </p:txBody>
      </p:sp>
      <p:graphicFrame>
        <p:nvGraphicFramePr>
          <p:cNvPr id="7" name="Diagram 6">
            <a:extLst>
              <a:ext uri="{FF2B5EF4-FFF2-40B4-BE49-F238E27FC236}">
                <a16:creationId xmlns:a16="http://schemas.microsoft.com/office/drawing/2014/main" id="{24AC4662-3411-3678-4383-905A20A1B71B}"/>
              </a:ext>
            </a:extLst>
          </p:cNvPr>
          <p:cNvGraphicFramePr/>
          <p:nvPr>
            <p:extLst>
              <p:ext uri="{D42A27DB-BD31-4B8C-83A1-F6EECF244321}">
                <p14:modId xmlns:p14="http://schemas.microsoft.com/office/powerpoint/2010/main" val="1971130570"/>
              </p:ext>
            </p:extLst>
          </p:nvPr>
        </p:nvGraphicFramePr>
        <p:xfrm>
          <a:off x="765717" y="719666"/>
          <a:ext cx="1108390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7356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0E965-D030-F363-5C6A-7080188876CC}"/>
              </a:ext>
            </a:extLst>
          </p:cNvPr>
          <p:cNvSpPr>
            <a:spLocks noGrp="1"/>
          </p:cNvSpPr>
          <p:nvPr>
            <p:ph type="title"/>
          </p:nvPr>
        </p:nvSpPr>
        <p:spPr>
          <a:xfrm>
            <a:off x="1528175" y="274640"/>
            <a:ext cx="9670093" cy="592124"/>
          </a:xfrm>
        </p:spPr>
        <p:txBody>
          <a:bodyPr>
            <a:noAutofit/>
          </a:bodyPr>
          <a:lstStyle/>
          <a:p>
            <a:pPr algn="l"/>
            <a:r>
              <a:rPr lang="en-US" altLang="en-US" sz="2000" b="1" dirty="0" err="1" smtClean="0">
                <a:solidFill>
                  <a:schemeClr val="tx2">
                    <a:lumMod val="75000"/>
                  </a:schemeClr>
                </a:solidFill>
                <a:latin typeface="Times New Roman" pitchFamily="18" charset="0"/>
                <a:cs typeface="Times New Roman" pitchFamily="18" charset="0"/>
              </a:rPr>
              <a:t>Một</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số</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quy</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định</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của</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Luật</a:t>
            </a:r>
            <a:r>
              <a:rPr lang="en-US" altLang="en-US" sz="2000" b="1" dirty="0" smtClean="0">
                <a:solidFill>
                  <a:schemeClr val="tx2">
                    <a:lumMod val="75000"/>
                  </a:schemeClr>
                </a:solidFill>
                <a:latin typeface="Times New Roman" pitchFamily="18" charset="0"/>
                <a:cs typeface="Times New Roman" pitchFamily="18" charset="0"/>
              </a:rPr>
              <a:t> PPP </a:t>
            </a:r>
            <a:r>
              <a:rPr lang="en-US" altLang="en-US" sz="2000" b="1" dirty="0" err="1" smtClean="0">
                <a:solidFill>
                  <a:schemeClr val="tx2">
                    <a:lumMod val="75000"/>
                  </a:schemeClr>
                </a:solidFill>
                <a:latin typeface="Times New Roman" pitchFamily="18" charset="0"/>
                <a:cs typeface="Times New Roman" pitchFamily="18" charset="0"/>
              </a:rPr>
              <a:t>và</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các</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Nghị</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định</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hướng</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dẫn</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phát</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sinh</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vướng</a:t>
            </a:r>
            <a:r>
              <a:rPr lang="en-US" altLang="en-US" sz="2000" b="1" dirty="0" smtClean="0">
                <a:solidFill>
                  <a:schemeClr val="tx2">
                    <a:lumMod val="75000"/>
                  </a:schemeClr>
                </a:solidFill>
                <a:latin typeface="Times New Roman" pitchFamily="18" charset="0"/>
                <a:cs typeface="Times New Roman" pitchFamily="18" charset="0"/>
              </a:rPr>
              <a:t> </a:t>
            </a:r>
            <a:r>
              <a:rPr lang="en-US" altLang="en-US" sz="2000" b="1" dirty="0" err="1" smtClean="0">
                <a:solidFill>
                  <a:schemeClr val="tx2">
                    <a:lumMod val="75000"/>
                  </a:schemeClr>
                </a:solidFill>
                <a:latin typeface="Times New Roman" pitchFamily="18" charset="0"/>
                <a:cs typeface="Times New Roman" pitchFamily="18" charset="0"/>
              </a:rPr>
              <a:t>mắc</a:t>
            </a:r>
            <a:endParaRPr lang="en-US" altLang="en-US" sz="2000" b="1" dirty="0">
              <a:solidFill>
                <a:schemeClr val="tx2">
                  <a:lumMod val="75000"/>
                </a:schemeClr>
              </a:solidFill>
              <a:latin typeface="Times New Roman" pitchFamily="18" charset="0"/>
              <a:cs typeface="Times New Roman" pitchFamily="18" charset="0"/>
            </a:endParaRPr>
          </a:p>
        </p:txBody>
      </p:sp>
      <p:graphicFrame>
        <p:nvGraphicFramePr>
          <p:cNvPr id="7" name="Diagram 6">
            <a:extLst>
              <a:ext uri="{FF2B5EF4-FFF2-40B4-BE49-F238E27FC236}">
                <a16:creationId xmlns:a16="http://schemas.microsoft.com/office/drawing/2014/main" id="{24AC4662-3411-3678-4383-905A20A1B71B}"/>
              </a:ext>
            </a:extLst>
          </p:cNvPr>
          <p:cNvGraphicFramePr/>
          <p:nvPr>
            <p:extLst>
              <p:ext uri="{D42A27DB-BD31-4B8C-83A1-F6EECF244321}">
                <p14:modId xmlns:p14="http://schemas.microsoft.com/office/powerpoint/2010/main" val="1567546618"/>
              </p:ext>
            </p:extLst>
          </p:nvPr>
        </p:nvGraphicFramePr>
        <p:xfrm>
          <a:off x="765717" y="719666"/>
          <a:ext cx="1108390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677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43598" y="0"/>
            <a:ext cx="8064896" cy="9066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vi-VN" sz="2300" dirty="0">
              <a:solidFill>
                <a:schemeClr val="tx2">
                  <a:lumMod val="75000"/>
                </a:schemeClr>
              </a:solidFill>
              <a:latin typeface="Times New Roman" pitchFamily="18" charset="0"/>
              <a:cs typeface="Times New Roman" pitchFamily="18" charset="0"/>
            </a:endParaRPr>
          </a:p>
        </p:txBody>
      </p:sp>
      <p:sp>
        <p:nvSpPr>
          <p:cNvPr id="6" name="Title 1">
            <a:extLst>
              <a:ext uri="{FF2B5EF4-FFF2-40B4-BE49-F238E27FC236}">
                <a16:creationId xmlns:a16="http://schemas.microsoft.com/office/drawing/2014/main" id="{A0079B0E-A3B2-6AD2-5A13-BF77B9C4EE84}"/>
              </a:ext>
            </a:extLst>
          </p:cNvPr>
          <p:cNvSpPr txBox="1">
            <a:spLocks/>
          </p:cNvSpPr>
          <p:nvPr/>
        </p:nvSpPr>
        <p:spPr>
          <a:xfrm>
            <a:off x="1528175" y="274640"/>
            <a:ext cx="10421655" cy="59212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500" b="1" dirty="0" err="1" smtClean="0">
                <a:solidFill>
                  <a:schemeClr val="tx2">
                    <a:lumMod val="75000"/>
                  </a:schemeClr>
                </a:solidFill>
                <a:latin typeface="Times New Roman" pitchFamily="18" charset="0"/>
                <a:cs typeface="Times New Roman" pitchFamily="18" charset="0"/>
              </a:rPr>
              <a:t>Tình</a:t>
            </a:r>
            <a:r>
              <a:rPr lang="en-GB" altLang="en-US" sz="2500" b="1" dirty="0" smtClean="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hình</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triển</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khai</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smtClean="0">
                <a:solidFill>
                  <a:schemeClr val="tx2">
                    <a:lumMod val="75000"/>
                  </a:schemeClr>
                </a:solidFill>
                <a:latin typeface="Times New Roman" pitchFamily="18" charset="0"/>
                <a:cs typeface="Times New Roman" pitchFamily="18" charset="0"/>
              </a:rPr>
              <a:t>dự</a:t>
            </a:r>
            <a:r>
              <a:rPr lang="en-GB" altLang="en-US" sz="2500" b="1" dirty="0" smtClean="0">
                <a:solidFill>
                  <a:schemeClr val="tx2">
                    <a:lumMod val="75000"/>
                  </a:schemeClr>
                </a:solidFill>
                <a:latin typeface="Times New Roman" pitchFamily="18" charset="0"/>
                <a:cs typeface="Times New Roman" pitchFamily="18" charset="0"/>
              </a:rPr>
              <a:t> </a:t>
            </a:r>
            <a:r>
              <a:rPr lang="en-GB" altLang="en-US" sz="2500" b="1" dirty="0" err="1" smtClean="0">
                <a:solidFill>
                  <a:schemeClr val="tx2">
                    <a:lumMod val="75000"/>
                  </a:schemeClr>
                </a:solidFill>
                <a:latin typeface="Times New Roman" pitchFamily="18" charset="0"/>
                <a:cs typeface="Times New Roman" pitchFamily="18" charset="0"/>
              </a:rPr>
              <a:t>án</a:t>
            </a:r>
            <a:r>
              <a:rPr lang="en-GB" altLang="en-US" sz="2500" b="1" dirty="0" smtClean="0">
                <a:solidFill>
                  <a:schemeClr val="tx2">
                    <a:lumMod val="75000"/>
                  </a:schemeClr>
                </a:solidFill>
                <a:latin typeface="Times New Roman" pitchFamily="18" charset="0"/>
                <a:cs typeface="Times New Roman" pitchFamily="18" charset="0"/>
              </a:rPr>
              <a:t> PPP </a:t>
            </a:r>
            <a:r>
              <a:rPr lang="en-GB" altLang="en-US" sz="2500" b="1" dirty="0" err="1">
                <a:solidFill>
                  <a:schemeClr val="tx2">
                    <a:lumMod val="75000"/>
                  </a:schemeClr>
                </a:solidFill>
                <a:latin typeface="Times New Roman" pitchFamily="18" charset="0"/>
                <a:cs typeface="Times New Roman" pitchFamily="18" charset="0"/>
              </a:rPr>
              <a:t>kể</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từ</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khi</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Luật</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có</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hiệu</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lực</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thi</a:t>
            </a:r>
            <a:r>
              <a:rPr lang="en-GB" altLang="en-US" sz="2500" b="1" dirty="0">
                <a:solidFill>
                  <a:schemeClr val="tx2">
                    <a:lumMod val="75000"/>
                  </a:schemeClr>
                </a:solidFill>
                <a:latin typeface="Times New Roman" pitchFamily="18" charset="0"/>
                <a:cs typeface="Times New Roman" pitchFamily="18" charset="0"/>
              </a:rPr>
              <a:t> </a:t>
            </a:r>
            <a:r>
              <a:rPr lang="en-GB" altLang="en-US" sz="2500" b="1" dirty="0" err="1">
                <a:solidFill>
                  <a:schemeClr val="tx2">
                    <a:lumMod val="75000"/>
                  </a:schemeClr>
                </a:solidFill>
                <a:latin typeface="Times New Roman" pitchFamily="18" charset="0"/>
                <a:cs typeface="Times New Roman" pitchFamily="18" charset="0"/>
              </a:rPr>
              <a:t>hành</a:t>
            </a:r>
            <a:endParaRPr lang="en-US" altLang="en-US" sz="2500" b="1" dirty="0">
              <a:solidFill>
                <a:schemeClr val="tx2">
                  <a:lumMod val="75000"/>
                </a:schemeClr>
              </a:solidFill>
              <a:latin typeface="Times New Roman" pitchFamily="18" charset="0"/>
              <a:cs typeface="Times New Roman" pitchFamily="18" charset="0"/>
            </a:endParaRPr>
          </a:p>
        </p:txBody>
      </p:sp>
      <p:graphicFrame>
        <p:nvGraphicFramePr>
          <p:cNvPr id="4" name="Diagram 3">
            <a:extLst>
              <a:ext uri="{FF2B5EF4-FFF2-40B4-BE49-F238E27FC236}">
                <a16:creationId xmlns:a16="http://schemas.microsoft.com/office/drawing/2014/main" id="{02221043-1B37-AE5C-814D-2A5CB9D403DB}"/>
              </a:ext>
            </a:extLst>
          </p:cNvPr>
          <p:cNvGraphicFramePr/>
          <p:nvPr>
            <p:extLst>
              <p:ext uri="{D42A27DB-BD31-4B8C-83A1-F6EECF244321}">
                <p14:modId xmlns:p14="http://schemas.microsoft.com/office/powerpoint/2010/main" val="1442876130"/>
              </p:ext>
            </p:extLst>
          </p:nvPr>
        </p:nvGraphicFramePr>
        <p:xfrm>
          <a:off x="2031999" y="1434095"/>
          <a:ext cx="8289537" cy="4704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2CECDE1-AE22-24D5-A369-6F6F022E748E}"/>
              </a:ext>
            </a:extLst>
          </p:cNvPr>
          <p:cNvSpPr txBox="1"/>
          <p:nvPr/>
        </p:nvSpPr>
        <p:spPr>
          <a:xfrm>
            <a:off x="3499718" y="5351092"/>
            <a:ext cx="5348254" cy="374970"/>
          </a:xfrm>
          <a:prstGeom prst="rect">
            <a:avLst/>
          </a:prstGeom>
          <a:noFill/>
        </p:spPr>
        <p:txBody>
          <a:bodyPr wrap="square" rtlCol="0">
            <a:spAutoFit/>
          </a:bodyPr>
          <a:lstStyle/>
          <a:p>
            <a:pPr lvl="0" algn="ctr"/>
            <a:r>
              <a:rPr lang="en-GB" b="1" dirty="0" err="1"/>
              <a:t>Luật</a:t>
            </a:r>
            <a:r>
              <a:rPr lang="en-GB" b="1" dirty="0"/>
              <a:t> PPP </a:t>
            </a:r>
            <a:r>
              <a:rPr lang="en-GB" b="1" dirty="0" err="1"/>
              <a:t>có</a:t>
            </a:r>
            <a:r>
              <a:rPr lang="en-GB" b="1" dirty="0"/>
              <a:t> </a:t>
            </a:r>
            <a:r>
              <a:rPr lang="en-GB" b="1" dirty="0" err="1"/>
              <a:t>hiệu</a:t>
            </a:r>
            <a:r>
              <a:rPr lang="en-GB" b="1" dirty="0"/>
              <a:t> </a:t>
            </a:r>
            <a:r>
              <a:rPr lang="en-GB" b="1" dirty="0" err="1"/>
              <a:t>lực</a:t>
            </a:r>
            <a:r>
              <a:rPr lang="en-GB" b="1" dirty="0"/>
              <a:t> </a:t>
            </a:r>
            <a:r>
              <a:rPr lang="en-GB" b="1" dirty="0" err="1"/>
              <a:t>thi</a:t>
            </a:r>
            <a:r>
              <a:rPr lang="en-GB" b="1" dirty="0"/>
              <a:t> </a:t>
            </a:r>
            <a:r>
              <a:rPr lang="en-GB" b="1" dirty="0" err="1"/>
              <a:t>hành</a:t>
            </a:r>
            <a:endParaRPr lang="en-US" b="1" dirty="0"/>
          </a:p>
        </p:txBody>
      </p:sp>
    </p:spTree>
    <p:extLst>
      <p:ext uri="{BB962C8B-B14F-4D97-AF65-F5344CB8AC3E}">
        <p14:creationId xmlns:p14="http://schemas.microsoft.com/office/powerpoint/2010/main" val="150565068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TotalTime>
  <Words>1852</Words>
  <Application>Microsoft Office PowerPoint</Application>
  <PresentationFormat>Widescreen</PresentationFormat>
  <Paragraphs>131</Paragraphs>
  <Slides>16</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Calibri Light</vt:lpstr>
      <vt:lpstr>Helvetica</vt:lpstr>
      <vt:lpstr>Open Sans</vt:lpstr>
      <vt:lpstr>Times New Roman</vt:lpstr>
      <vt:lpstr>Office Theme</vt:lpstr>
      <vt:lpstr>Office Theme</vt:lpstr>
      <vt:lpstr>Template PresentationGO</vt:lpstr>
      <vt:lpstr>PowerPoint Presentation</vt:lpstr>
      <vt:lpstr>NỘI DUNG</vt:lpstr>
      <vt:lpstr>PowerPoint Presentation</vt:lpstr>
      <vt:lpstr>Khung pháp lý về PPP</vt:lpstr>
      <vt:lpstr>Nền tảng khi xây dựng chính sách pháp luật về đầu tư theo phương thức PPP</vt:lpstr>
      <vt:lpstr>Kết quả đạt được theo đánh giá của cơ quan xây dựng chính sách</vt:lpstr>
      <vt:lpstr>Một số quy định còn chưa đồng bộ giữa pháp luật về PPP và pháp luật có liên quan</vt:lpstr>
      <vt:lpstr>Một số quy định của Luật PPP và các Nghị định hướng dẫn phát sinh vướng mắc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Thi Minh Phuong</dc:creator>
  <cp:lastModifiedBy>Giang</cp:lastModifiedBy>
  <cp:revision>18</cp:revision>
  <dcterms:created xsi:type="dcterms:W3CDTF">2022-07-05T02:15:08Z</dcterms:created>
  <dcterms:modified xsi:type="dcterms:W3CDTF">2023-11-08T09:57:13Z</dcterms:modified>
</cp:coreProperties>
</file>