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  <p:sldMasterId id="2147483699" r:id="rId4"/>
    <p:sldMasterId id="2147484107" r:id="rId5"/>
  </p:sldMasterIdLst>
  <p:notesMasterIdLst>
    <p:notesMasterId r:id="rId21"/>
  </p:notesMasterIdLst>
  <p:sldIdLst>
    <p:sldId id="257" r:id="rId6"/>
    <p:sldId id="744" r:id="rId7"/>
    <p:sldId id="804" r:id="rId8"/>
    <p:sldId id="805" r:id="rId9"/>
    <p:sldId id="803" r:id="rId10"/>
    <p:sldId id="273" r:id="rId11"/>
    <p:sldId id="305" r:id="rId12"/>
    <p:sldId id="275" r:id="rId13"/>
    <p:sldId id="302" r:id="rId14"/>
    <p:sldId id="356" r:id="rId15"/>
    <p:sldId id="420" r:id="rId16"/>
    <p:sldId id="806" r:id="rId17"/>
    <p:sldId id="411" r:id="rId18"/>
    <p:sldId id="415" r:id="rId19"/>
    <p:sldId id="7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5" autoAdjust="0"/>
    <p:restoredTop sz="94673" autoAdjust="0"/>
  </p:normalViewPr>
  <p:slideViewPr>
    <p:cSldViewPr snapToGrid="0">
      <p:cViewPr varScale="1">
        <p:scale>
          <a:sx n="111" d="100"/>
          <a:sy n="111" d="100"/>
        </p:scale>
        <p:origin x="14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phì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baseline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98959198479206"/>
          <c:y val="2.75102727794355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VN"/>
        </a:p>
      </c:txPr>
    </c:title>
    <c:autoTitleDeleted val="0"/>
    <c:plotArea>
      <c:layout>
        <c:manualLayout>
          <c:layoutTarget val="inner"/>
          <c:xMode val="edge"/>
          <c:yMode val="edge"/>
          <c:x val="4.4428208303414068E-2"/>
          <c:y val="0.28551611241525465"/>
          <c:w val="0.92421079158583441"/>
          <c:h val="0.636537655920045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Dưới 5 tuổi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2010</c:v>
                </c:pt>
                <c:pt idx="1">
                  <c:v>2019-2020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4.8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6-4118-8731-717A612B72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Từ 5 đến 19 tuổi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2010</c:v>
                </c:pt>
                <c:pt idx="1">
                  <c:v>2019-2020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8.5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96-4118-8731-717A612B7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1404320"/>
        <c:axId val="461397840"/>
      </c:barChart>
      <c:catAx>
        <c:axId val="4614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VN"/>
          </a:p>
        </c:txPr>
        <c:crossAx val="461397840"/>
        <c:crosses val="autoZero"/>
        <c:auto val="1"/>
        <c:lblAlgn val="ctr"/>
        <c:lblOffset val="100"/>
        <c:noMultiLvlLbl val="0"/>
      </c:catAx>
      <c:valAx>
        <c:axId val="46139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0"/>
                </a:schemeClr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VN"/>
          </a:p>
        </c:txPr>
        <c:crossAx val="4614043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02835215519815"/>
          <c:y val="0.14700310113431683"/>
          <c:w val="0.31400551834684604"/>
          <c:h val="6.91494505507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V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/>
      </a:pPr>
      <a:endParaRPr lang="en-VN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Thành</a:t>
            </a:r>
            <a:r>
              <a:rPr lang="en-US" sz="1800" dirty="0"/>
              <a:t> </a:t>
            </a:r>
            <a:r>
              <a:rPr lang="en-US" sz="1800" dirty="0" err="1"/>
              <a:t>thị</a:t>
            </a:r>
            <a:r>
              <a:rPr lang="en-US" sz="1800" dirty="0"/>
              <a:t> (n=2748)</a:t>
            </a:r>
          </a:p>
        </c:rich>
      </c:tx>
      <c:layout>
        <c:manualLayout>
          <c:xMode val="edge"/>
          <c:yMode val="edge"/>
          <c:x val="0.4347685185185185"/>
          <c:y val="2.04081632653061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622411781860598E-2"/>
          <c:y val="0.10122234720659916"/>
          <c:w val="0.91091742004471676"/>
          <c:h val="0.6389351331083614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≥ 3 lần/tuần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Sheet1!$B$6:$B$14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Sheet1!$C$6:$C$14</c:f>
              <c:numCache>
                <c:formatCode>General</c:formatCode>
                <c:ptCount val="9"/>
                <c:pt idx="0">
                  <c:v>97.1</c:v>
                </c:pt>
                <c:pt idx="1">
                  <c:v>85.9</c:v>
                </c:pt>
                <c:pt idx="2">
                  <c:v>69.7</c:v>
                </c:pt>
                <c:pt idx="3">
                  <c:v>65.2</c:v>
                </c:pt>
                <c:pt idx="4">
                  <c:v>92.5</c:v>
                </c:pt>
                <c:pt idx="5">
                  <c:v>24.6</c:v>
                </c:pt>
                <c:pt idx="6">
                  <c:v>21.4</c:v>
                </c:pt>
                <c:pt idx="7">
                  <c:v>16.100000000000001</c:v>
                </c:pt>
                <c:pt idx="8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6-0445-A6EA-11A39BB34F58}"/>
            </c:ext>
          </c:extLst>
        </c:ser>
        <c:ser>
          <c:idx val="1"/>
          <c:order val="1"/>
          <c:tx>
            <c:strRef>
              <c:f>Sheet1!$D$5</c:f>
              <c:strCache>
                <c:ptCount val="1"/>
                <c:pt idx="0">
                  <c:v>1-2 lần/ tuần</c:v>
                </c:pt>
              </c:strCache>
            </c:strRef>
          </c:tx>
          <c:invertIfNegative val="0"/>
          <c:cat>
            <c:strRef>
              <c:f>Sheet1!$B$6:$B$14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Sheet1!$D$6:$D$14</c:f>
              <c:numCache>
                <c:formatCode>General</c:formatCode>
                <c:ptCount val="9"/>
                <c:pt idx="0">
                  <c:v>2.6</c:v>
                </c:pt>
                <c:pt idx="1">
                  <c:v>11.6</c:v>
                </c:pt>
                <c:pt idx="2">
                  <c:v>17.100000000000001</c:v>
                </c:pt>
                <c:pt idx="3">
                  <c:v>11.9</c:v>
                </c:pt>
                <c:pt idx="4">
                  <c:v>5</c:v>
                </c:pt>
                <c:pt idx="5">
                  <c:v>16.100000000000001</c:v>
                </c:pt>
                <c:pt idx="6">
                  <c:v>17.8</c:v>
                </c:pt>
                <c:pt idx="7">
                  <c:v>21.4</c:v>
                </c:pt>
                <c:pt idx="8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06-0445-A6EA-11A39BB34F58}"/>
            </c:ext>
          </c:extLst>
        </c:ser>
        <c:ser>
          <c:idx val="2"/>
          <c:order val="2"/>
          <c:tx>
            <c:strRef>
              <c:f>Sheet1!$E$5</c:f>
              <c:strCache>
                <c:ptCount val="1"/>
                <c:pt idx="0">
                  <c:v>1- 3 lần/tháng</c:v>
                </c:pt>
              </c:strCache>
            </c:strRef>
          </c:tx>
          <c:invertIfNegative val="0"/>
          <c:cat>
            <c:strRef>
              <c:f>Sheet1!$B$6:$B$14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Sheet1!$E$6:$E$14</c:f>
              <c:numCache>
                <c:formatCode>General</c:formatCode>
                <c:ptCount val="9"/>
                <c:pt idx="0">
                  <c:v>0.1</c:v>
                </c:pt>
                <c:pt idx="1">
                  <c:v>2.2000000000000002</c:v>
                </c:pt>
                <c:pt idx="2">
                  <c:v>9.6</c:v>
                </c:pt>
                <c:pt idx="3">
                  <c:v>11.4</c:v>
                </c:pt>
                <c:pt idx="4">
                  <c:v>1.9</c:v>
                </c:pt>
                <c:pt idx="5">
                  <c:v>19.8</c:v>
                </c:pt>
                <c:pt idx="6">
                  <c:v>28.9</c:v>
                </c:pt>
                <c:pt idx="7">
                  <c:v>35.1</c:v>
                </c:pt>
                <c:pt idx="8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06-0445-A6EA-11A39BB34F58}"/>
            </c:ext>
          </c:extLst>
        </c:ser>
        <c:ser>
          <c:idx val="3"/>
          <c:order val="3"/>
          <c:tx>
            <c:strRef>
              <c:f>Sheet1!$F$5</c:f>
              <c:strCache>
                <c:ptCount val="1"/>
                <c:pt idx="0">
                  <c:v>Không ăn</c:v>
                </c:pt>
              </c:strCache>
            </c:strRef>
          </c:tx>
          <c:invertIfNegative val="0"/>
          <c:cat>
            <c:strRef>
              <c:f>Sheet1!$B$6:$B$14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Sheet1!$F$6:$F$14</c:f>
              <c:numCache>
                <c:formatCode>General</c:formatCode>
                <c:ptCount val="9"/>
                <c:pt idx="0">
                  <c:v>0.1</c:v>
                </c:pt>
                <c:pt idx="1">
                  <c:v>0.3</c:v>
                </c:pt>
                <c:pt idx="2">
                  <c:v>3.6</c:v>
                </c:pt>
                <c:pt idx="3">
                  <c:v>11.5</c:v>
                </c:pt>
                <c:pt idx="4">
                  <c:v>0.6</c:v>
                </c:pt>
                <c:pt idx="5">
                  <c:v>39.5</c:v>
                </c:pt>
                <c:pt idx="6">
                  <c:v>31.9</c:v>
                </c:pt>
                <c:pt idx="7">
                  <c:v>27.4</c:v>
                </c:pt>
                <c:pt idx="8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06-0445-A6EA-11A39BB34F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35274928"/>
        <c:axId val="235276496"/>
      </c:barChart>
      <c:catAx>
        <c:axId val="235274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VN"/>
          </a:p>
        </c:txPr>
        <c:crossAx val="235276496"/>
        <c:crosses val="autoZero"/>
        <c:auto val="1"/>
        <c:lblAlgn val="ctr"/>
        <c:lblOffset val="100"/>
        <c:noMultiLvlLbl val="0"/>
      </c:catAx>
      <c:valAx>
        <c:axId val="2352764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35274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8740801267766056"/>
          <c:w val="1"/>
          <c:h val="0.105309017976526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500">
          <a:latin typeface="Times New Roman" pitchFamily="18" charset="0"/>
          <a:cs typeface="Times New Roman" pitchFamily="18" charset="0"/>
        </a:defRPr>
      </a:pPr>
      <a:endParaRPr lang="en-V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Nông</a:t>
            </a:r>
            <a:r>
              <a:rPr lang="en-US" sz="1800" baseline="0" dirty="0"/>
              <a:t> </a:t>
            </a:r>
            <a:r>
              <a:rPr lang="en-US" sz="1800" baseline="0" dirty="0" err="1"/>
              <a:t>thôn</a:t>
            </a:r>
            <a:r>
              <a:rPr lang="en-US" sz="1800" baseline="0" dirty="0"/>
              <a:t> (n=696)</a:t>
            </a:r>
            <a:endParaRPr lang="en-US" sz="1800" dirty="0"/>
          </a:p>
        </c:rich>
      </c:tx>
      <c:layout>
        <c:manualLayout>
          <c:xMode val="edge"/>
          <c:yMode val="edge"/>
          <c:x val="0.3862241887905604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022181961768052E-2"/>
          <c:y val="0.14099133254785765"/>
          <c:w val="0.90375362924767144"/>
          <c:h val="0.817995170491000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Sheet1!$C$16</c:f>
              <c:strCache>
                <c:ptCount val="1"/>
                <c:pt idx="0">
                  <c:v>≥ 3 lần/tuần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Sheet1!$B$17:$B$25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Sheet1!$C$17:$C$25</c:f>
              <c:numCache>
                <c:formatCode>General</c:formatCode>
                <c:ptCount val="9"/>
                <c:pt idx="0">
                  <c:v>98.7</c:v>
                </c:pt>
                <c:pt idx="1">
                  <c:v>87.5</c:v>
                </c:pt>
                <c:pt idx="2">
                  <c:v>61.3</c:v>
                </c:pt>
                <c:pt idx="3">
                  <c:v>69.5</c:v>
                </c:pt>
                <c:pt idx="4">
                  <c:v>90.9</c:v>
                </c:pt>
                <c:pt idx="5">
                  <c:v>19.5</c:v>
                </c:pt>
                <c:pt idx="6">
                  <c:v>22.2</c:v>
                </c:pt>
                <c:pt idx="7">
                  <c:v>21.6</c:v>
                </c:pt>
                <c:pt idx="8">
                  <c:v>56.4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B-9443-B4C6-6EA176275D1B}"/>
            </c:ext>
          </c:extLst>
        </c:ser>
        <c:ser>
          <c:idx val="1"/>
          <c:order val="1"/>
          <c:tx>
            <c:strRef>
              <c:f>Sheet1!$D$16</c:f>
              <c:strCache>
                <c:ptCount val="1"/>
                <c:pt idx="0">
                  <c:v>1-2 lần/ tuần</c:v>
                </c:pt>
              </c:strCache>
            </c:strRef>
          </c:tx>
          <c:invertIfNegative val="0"/>
          <c:cat>
            <c:strRef>
              <c:f>Sheet1!$B$17:$B$25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Sheet1!$D$17:$D$25</c:f>
              <c:numCache>
                <c:formatCode>General</c:formatCode>
                <c:ptCount val="9"/>
                <c:pt idx="0">
                  <c:v>1.2</c:v>
                </c:pt>
                <c:pt idx="1">
                  <c:v>10.199999999999999</c:v>
                </c:pt>
                <c:pt idx="2">
                  <c:v>19.899999999999999</c:v>
                </c:pt>
                <c:pt idx="3">
                  <c:v>12.1</c:v>
                </c:pt>
                <c:pt idx="4">
                  <c:v>6.4</c:v>
                </c:pt>
                <c:pt idx="5">
                  <c:v>14</c:v>
                </c:pt>
                <c:pt idx="6">
                  <c:v>16.8</c:v>
                </c:pt>
                <c:pt idx="7">
                  <c:v>19</c:v>
                </c:pt>
                <c:pt idx="8">
                  <c:v>25.3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B-9443-B4C6-6EA176275D1B}"/>
            </c:ext>
          </c:extLst>
        </c:ser>
        <c:ser>
          <c:idx val="2"/>
          <c:order val="2"/>
          <c:tx>
            <c:strRef>
              <c:f>Sheet1!$E$16</c:f>
              <c:strCache>
                <c:ptCount val="1"/>
                <c:pt idx="0">
                  <c:v>1- 3 lần/tháng</c:v>
                </c:pt>
              </c:strCache>
            </c:strRef>
          </c:tx>
          <c:invertIfNegative val="0"/>
          <c:cat>
            <c:strRef>
              <c:f>Sheet1!$B$17:$B$25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Sheet1!$E$17:$E$25</c:f>
              <c:numCache>
                <c:formatCode>General</c:formatCode>
                <c:ptCount val="9"/>
                <c:pt idx="0">
                  <c:v>0.1</c:v>
                </c:pt>
                <c:pt idx="1">
                  <c:v>2</c:v>
                </c:pt>
                <c:pt idx="2">
                  <c:v>11.8</c:v>
                </c:pt>
                <c:pt idx="3">
                  <c:v>7.2</c:v>
                </c:pt>
                <c:pt idx="4">
                  <c:v>2.1</c:v>
                </c:pt>
                <c:pt idx="5">
                  <c:v>18.100000000000001</c:v>
                </c:pt>
                <c:pt idx="6">
                  <c:v>23.9</c:v>
                </c:pt>
                <c:pt idx="7">
                  <c:v>32.1</c:v>
                </c:pt>
                <c:pt idx="8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2B-9443-B4C6-6EA176275D1B}"/>
            </c:ext>
          </c:extLst>
        </c:ser>
        <c:ser>
          <c:idx val="3"/>
          <c:order val="3"/>
          <c:tx>
            <c:strRef>
              <c:f>Sheet1!$F$16</c:f>
              <c:strCache>
                <c:ptCount val="1"/>
                <c:pt idx="0">
                  <c:v>Không ăn</c:v>
                </c:pt>
              </c:strCache>
            </c:strRef>
          </c:tx>
          <c:invertIfNegative val="0"/>
          <c:cat>
            <c:strRef>
              <c:f>Sheet1!$B$17:$B$25</c:f>
              <c:strCache>
                <c:ptCount val="9"/>
                <c:pt idx="0">
                  <c:v>Ngũ cốc – Tinh bột  </c:v>
                </c:pt>
                <c:pt idx="1">
                  <c:v>Chất đạm </c:v>
                </c:pt>
                <c:pt idx="2">
                  <c:v>Sữa và các sản phẩm từ sữa</c:v>
                </c:pt>
                <c:pt idx="3">
                  <c:v>Chất béo</c:v>
                </c:pt>
                <c:pt idx="4">
                  <c:v>Rau củ quả</c:v>
                </c:pt>
                <c:pt idx="5">
                  <c:v>Đồ uống bổ sung có đường </c:v>
                </c:pt>
                <c:pt idx="6">
                  <c:v>Đồ uống có đường trên đường phố</c:v>
                </c:pt>
                <c:pt idx="7">
                  <c:v>Nước ngọt</c:v>
                </c:pt>
                <c:pt idx="8">
                  <c:v>Thực phẩm có đường khác</c:v>
                </c:pt>
              </c:strCache>
            </c:strRef>
          </c:cat>
          <c:val>
            <c:numRef>
              <c:f>Sheet1!$F$17:$F$25</c:f>
              <c:numCache>
                <c:formatCode>General</c:formatCode>
                <c:ptCount val="9"/>
                <c:pt idx="0">
                  <c:v>0</c:v>
                </c:pt>
                <c:pt idx="1">
                  <c:v>0.3</c:v>
                </c:pt>
                <c:pt idx="2">
                  <c:v>6.9</c:v>
                </c:pt>
                <c:pt idx="3">
                  <c:v>11.2</c:v>
                </c:pt>
                <c:pt idx="4">
                  <c:v>0.5</c:v>
                </c:pt>
                <c:pt idx="5">
                  <c:v>48.3</c:v>
                </c:pt>
                <c:pt idx="6">
                  <c:v>37.1</c:v>
                </c:pt>
                <c:pt idx="7">
                  <c:v>27.4</c:v>
                </c:pt>
                <c:pt idx="8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2B-9443-B4C6-6EA176275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35276888"/>
        <c:axId val="235275712"/>
      </c:barChart>
      <c:catAx>
        <c:axId val="23527688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35275712"/>
        <c:crosses val="autoZero"/>
        <c:auto val="1"/>
        <c:lblAlgn val="ctr"/>
        <c:lblOffset val="100"/>
        <c:noMultiLvlLbl val="0"/>
      </c:catAx>
      <c:valAx>
        <c:axId val="23527571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35276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500">
          <a:latin typeface="Times New Roman" pitchFamily="18" charset="0"/>
          <a:cs typeface="Times New Roman" pitchFamily="18" charset="0"/>
        </a:defRPr>
      </a:pPr>
      <a:endParaRPr lang="en-V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9DD05-7D39-444A-BEA6-D48D2BA6BD09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68E161-8DE3-4DB4-BE1F-FBC21E95EF2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E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nạp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endParaRPr lang="en-US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4771D7-DE0F-4DAF-A6D9-773B3BAAE7CB}" type="parTrans" cxnId="{A91FA053-0656-4F17-A925-C2164775485B}">
      <dgm:prSet/>
      <dgm:spPr/>
      <dgm:t>
        <a:bodyPr/>
        <a:lstStyle/>
        <a:p>
          <a:endParaRPr lang="en-US" sz="2000"/>
        </a:p>
      </dgm:t>
    </dgm:pt>
    <dgm:pt modelId="{5AF49B3C-1697-4DA2-BD5F-148454C9AD46}" type="sibTrans" cxnId="{A91FA053-0656-4F17-A925-C2164775485B}">
      <dgm:prSet/>
      <dgm:spPr/>
      <dgm:t>
        <a:bodyPr/>
        <a:lstStyle/>
        <a:p>
          <a:endParaRPr lang="en-US" sz="2000"/>
        </a:p>
      </dgm:t>
    </dgm:pt>
    <dgm:pt modelId="{3D2FBEE4-4AB4-4FA3-854F-A1E9661A0D49}">
      <dgm:prSet phldrT="[Text]" custT="1"/>
      <dgm:spPr/>
      <dgm:t>
        <a:bodyPr/>
        <a:lstStyle/>
        <a:p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béo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C3821B-5DA9-4497-8BBF-2038224C9E8D}" type="parTrans" cxnId="{FF493EF2-D574-40E7-90CE-ED6B0E058948}">
      <dgm:prSet/>
      <dgm:spPr/>
      <dgm:t>
        <a:bodyPr/>
        <a:lstStyle/>
        <a:p>
          <a:endParaRPr lang="en-US" sz="2000"/>
        </a:p>
      </dgm:t>
    </dgm:pt>
    <dgm:pt modelId="{9A3737C7-56E1-45BE-8B73-E43C0F7DF6D6}" type="sibTrans" cxnId="{FF493EF2-D574-40E7-90CE-ED6B0E058948}">
      <dgm:prSet/>
      <dgm:spPr/>
      <dgm:t>
        <a:bodyPr/>
        <a:lstStyle/>
        <a:p>
          <a:endParaRPr lang="en-US" sz="2000"/>
        </a:p>
      </dgm:t>
    </dgm:pt>
    <dgm:pt modelId="{7E7BB705-B650-49ED-8759-7592554BE35C}">
      <dgm:prSet phldrT="[Text]" custT="1"/>
      <dgm:spPr/>
      <dgm:t>
        <a:bodyPr/>
        <a:lstStyle/>
        <a:p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Glucide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C5B8D2-19B8-43B7-AFFF-0E610971BB1A}" type="parTrans" cxnId="{03211046-DEEE-4108-A064-C766BA0AC7FE}">
      <dgm:prSet/>
      <dgm:spPr/>
      <dgm:t>
        <a:bodyPr/>
        <a:lstStyle/>
        <a:p>
          <a:endParaRPr lang="en-US" sz="2000"/>
        </a:p>
      </dgm:t>
    </dgm:pt>
    <dgm:pt modelId="{ACAB0460-2653-441E-9775-DD814B506214}" type="sibTrans" cxnId="{03211046-DEEE-4108-A064-C766BA0AC7FE}">
      <dgm:prSet/>
      <dgm:spPr/>
      <dgm:t>
        <a:bodyPr/>
        <a:lstStyle/>
        <a:p>
          <a:endParaRPr lang="en-US" sz="2000"/>
        </a:p>
      </dgm:t>
    </dgm:pt>
    <dgm:pt modelId="{C25554EA-7FDF-42EC-B8C1-622826F06618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E </a:t>
          </a:r>
          <a:r>
            <a:rPr lang="en-US" sz="36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3600" dirty="0">
              <a:latin typeface="Times New Roman" panose="02020603050405020304" pitchFamily="18" charset="0"/>
              <a:cs typeface="Times New Roman" panose="02020603050405020304" pitchFamily="18" charset="0"/>
            </a:rPr>
            <a:t> hao</a:t>
          </a:r>
        </a:p>
      </dgm:t>
    </dgm:pt>
    <dgm:pt modelId="{08E808DE-52B8-4022-A545-BCE4ABC5A0A2}" type="parTrans" cxnId="{D98BAE3D-0991-4AFC-A0BD-80C6005A99CB}">
      <dgm:prSet/>
      <dgm:spPr/>
      <dgm:t>
        <a:bodyPr/>
        <a:lstStyle/>
        <a:p>
          <a:endParaRPr lang="en-US" sz="2000"/>
        </a:p>
      </dgm:t>
    </dgm:pt>
    <dgm:pt modelId="{A6B9B0E3-8399-4A2F-BF62-5CB621490DFC}" type="sibTrans" cxnId="{D98BAE3D-0991-4AFC-A0BD-80C6005A99CB}">
      <dgm:prSet/>
      <dgm:spPr/>
      <dgm:t>
        <a:bodyPr/>
        <a:lstStyle/>
        <a:p>
          <a:endParaRPr lang="en-US" sz="2000"/>
        </a:p>
      </dgm:t>
    </dgm:pt>
    <dgm:pt modelId="{6E69E1AA-F68E-4362-88C5-EA9D2C8CEBE6}">
      <dgm:prSet phldrT="[Text]" custT="1"/>
      <dgm:spPr/>
      <dgm:t>
        <a:bodyPr/>
        <a:lstStyle/>
        <a:p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BD9B14-6DCE-4373-9BF9-68EC01E80812}" type="parTrans" cxnId="{A6B86E2E-6C46-48BC-9327-80AC244AD2D4}">
      <dgm:prSet/>
      <dgm:spPr/>
      <dgm:t>
        <a:bodyPr/>
        <a:lstStyle/>
        <a:p>
          <a:endParaRPr lang="en-US" sz="2000"/>
        </a:p>
      </dgm:t>
    </dgm:pt>
    <dgm:pt modelId="{C2EB6CE4-62DC-4BC1-816A-96E9F4B72E77}" type="sibTrans" cxnId="{A6B86E2E-6C46-48BC-9327-80AC244AD2D4}">
      <dgm:prSet/>
      <dgm:spPr/>
      <dgm:t>
        <a:bodyPr/>
        <a:lstStyle/>
        <a:p>
          <a:endParaRPr lang="en-US" sz="2000"/>
        </a:p>
      </dgm:t>
    </dgm:pt>
    <dgm:pt modelId="{A6F0D9D9-15BE-44E2-9F15-2A100D98FE26}">
      <dgm:prSet phldrT="[Text]" custT="1"/>
      <dgm:spPr/>
      <dgm:t>
        <a:bodyPr/>
        <a:lstStyle/>
        <a:p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TA</a:t>
          </a:r>
        </a:p>
      </dgm:t>
    </dgm:pt>
    <dgm:pt modelId="{3B1301D3-F35C-494B-AD79-E90258C10C22}" type="parTrans" cxnId="{48623942-CABF-49B5-BAF1-76173AE98B18}">
      <dgm:prSet/>
      <dgm:spPr/>
      <dgm:t>
        <a:bodyPr/>
        <a:lstStyle/>
        <a:p>
          <a:endParaRPr lang="en-US" sz="2000"/>
        </a:p>
      </dgm:t>
    </dgm:pt>
    <dgm:pt modelId="{FD85C182-B9AE-48B6-A96C-8C9D046F748D}" type="sibTrans" cxnId="{48623942-CABF-49B5-BAF1-76173AE98B18}">
      <dgm:prSet/>
      <dgm:spPr/>
      <dgm:t>
        <a:bodyPr/>
        <a:lstStyle/>
        <a:p>
          <a:endParaRPr lang="en-US" sz="2000"/>
        </a:p>
      </dgm:t>
    </dgm:pt>
    <dgm:pt modelId="{45CDA74E-D516-4538-9085-4FE556E5941C}">
      <dgm:prSet phldrT="[Text]" custT="1"/>
      <dgm:spPr/>
      <dgm:t>
        <a:bodyPr/>
        <a:lstStyle/>
        <a:p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Protein</a:t>
          </a:r>
        </a:p>
      </dgm:t>
    </dgm:pt>
    <dgm:pt modelId="{0816C302-B5E4-4D58-9243-BC771476C3AE}" type="parTrans" cxnId="{258D96FD-542E-47B5-9535-4E3DE17ED864}">
      <dgm:prSet/>
      <dgm:spPr/>
      <dgm:t>
        <a:bodyPr/>
        <a:lstStyle/>
        <a:p>
          <a:endParaRPr lang="en-US" sz="2000"/>
        </a:p>
      </dgm:t>
    </dgm:pt>
    <dgm:pt modelId="{587086DB-260F-41CC-AC8F-A651EF4A7E5D}" type="sibTrans" cxnId="{258D96FD-542E-47B5-9535-4E3DE17ED864}">
      <dgm:prSet/>
      <dgm:spPr/>
      <dgm:t>
        <a:bodyPr/>
        <a:lstStyle/>
        <a:p>
          <a:endParaRPr lang="en-US" sz="2000"/>
        </a:p>
      </dgm:t>
    </dgm:pt>
    <dgm:pt modelId="{CD2E5262-253F-4E08-A299-D6FB6854B5AA}">
      <dgm:prSet phldrT="[Text]" custT="1"/>
      <dgm:spPr/>
      <dgm:t>
        <a:bodyPr/>
        <a:lstStyle/>
        <a:p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cơ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CFB2F-F984-4EC8-83EA-DFA7C3DEF972}" type="parTrans" cxnId="{4F48562F-A7F5-406B-BCA2-91F5D5A24544}">
      <dgm:prSet/>
      <dgm:spPr/>
      <dgm:t>
        <a:bodyPr/>
        <a:lstStyle/>
        <a:p>
          <a:endParaRPr lang="en-US" sz="2000"/>
        </a:p>
      </dgm:t>
    </dgm:pt>
    <dgm:pt modelId="{3FE452B3-EB4E-49AC-B865-9E067E0D4341}" type="sibTrans" cxnId="{4F48562F-A7F5-406B-BCA2-91F5D5A24544}">
      <dgm:prSet/>
      <dgm:spPr/>
      <dgm:t>
        <a:bodyPr/>
        <a:lstStyle/>
        <a:p>
          <a:endParaRPr lang="en-US" sz="2000"/>
        </a:p>
      </dgm:t>
    </dgm:pt>
    <dgm:pt modelId="{B8F5E4D3-27A3-4B65-BDA0-EDD479306EEC}" type="pres">
      <dgm:prSet presAssocID="{1599DD05-7D39-444A-BEA6-D48D2BA6BD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A0F29A3-264D-4F31-8EFA-CC238C93587D}" type="pres">
      <dgm:prSet presAssocID="{1C68E161-8DE3-4DB4-BE1F-FBC21E95EF27}" presName="root" presStyleCnt="0"/>
      <dgm:spPr/>
    </dgm:pt>
    <dgm:pt modelId="{F7628AA4-0D5B-4F54-BA0F-D2561027FC5E}" type="pres">
      <dgm:prSet presAssocID="{1C68E161-8DE3-4DB4-BE1F-FBC21E95EF27}" presName="rootComposite" presStyleCnt="0"/>
      <dgm:spPr/>
    </dgm:pt>
    <dgm:pt modelId="{B95A809B-775A-46E1-92AF-FFB0B768D6F2}" type="pres">
      <dgm:prSet presAssocID="{1C68E161-8DE3-4DB4-BE1F-FBC21E95EF27}" presName="rootText" presStyleLbl="node1" presStyleIdx="0" presStyleCnt="2" custScaleX="178950" custScaleY="75283"/>
      <dgm:spPr/>
    </dgm:pt>
    <dgm:pt modelId="{6DC8A829-3A9B-4410-A830-65A20C33E681}" type="pres">
      <dgm:prSet presAssocID="{1C68E161-8DE3-4DB4-BE1F-FBC21E95EF27}" presName="rootConnector" presStyleLbl="node1" presStyleIdx="0" presStyleCnt="2"/>
      <dgm:spPr/>
    </dgm:pt>
    <dgm:pt modelId="{F35DEB39-69B2-40E7-8697-E704C7409525}" type="pres">
      <dgm:prSet presAssocID="{1C68E161-8DE3-4DB4-BE1F-FBC21E95EF27}" presName="childShape" presStyleCnt="0"/>
      <dgm:spPr/>
    </dgm:pt>
    <dgm:pt modelId="{3ECC5614-B5A6-4256-B296-8D3B78CB8A70}" type="pres">
      <dgm:prSet presAssocID="{61C3821B-5DA9-4497-8BBF-2038224C9E8D}" presName="Name13" presStyleLbl="parChTrans1D2" presStyleIdx="0" presStyleCnt="6"/>
      <dgm:spPr/>
    </dgm:pt>
    <dgm:pt modelId="{E9BA2A73-E032-4FD0-B349-F25125ADF8C0}" type="pres">
      <dgm:prSet presAssocID="{3D2FBEE4-4AB4-4FA3-854F-A1E9661A0D49}" presName="childText" presStyleLbl="bgAcc1" presStyleIdx="0" presStyleCnt="6" custScaleX="164451" custScaleY="75227">
        <dgm:presLayoutVars>
          <dgm:bulletEnabled val="1"/>
        </dgm:presLayoutVars>
      </dgm:prSet>
      <dgm:spPr/>
    </dgm:pt>
    <dgm:pt modelId="{B8FB6543-DC85-4406-90B4-FDC7FE642119}" type="pres">
      <dgm:prSet presAssocID="{E4C5B8D2-19B8-43B7-AFFF-0E610971BB1A}" presName="Name13" presStyleLbl="parChTrans1D2" presStyleIdx="1" presStyleCnt="6"/>
      <dgm:spPr/>
    </dgm:pt>
    <dgm:pt modelId="{7E83FA13-B07E-4C5E-A4B4-198D96EBAD24}" type="pres">
      <dgm:prSet presAssocID="{7E7BB705-B650-49ED-8759-7592554BE35C}" presName="childText" presStyleLbl="bgAcc1" presStyleIdx="1" presStyleCnt="6" custScaleX="164451" custScaleY="75227">
        <dgm:presLayoutVars>
          <dgm:bulletEnabled val="1"/>
        </dgm:presLayoutVars>
      </dgm:prSet>
      <dgm:spPr/>
    </dgm:pt>
    <dgm:pt modelId="{4F5D05BB-7137-4842-92F3-5FDB39822698}" type="pres">
      <dgm:prSet presAssocID="{0816C302-B5E4-4D58-9243-BC771476C3AE}" presName="Name13" presStyleLbl="parChTrans1D2" presStyleIdx="2" presStyleCnt="6"/>
      <dgm:spPr/>
    </dgm:pt>
    <dgm:pt modelId="{06F43893-D2B0-4EB8-B408-B857E565251D}" type="pres">
      <dgm:prSet presAssocID="{45CDA74E-D516-4538-9085-4FE556E5941C}" presName="childText" presStyleLbl="bgAcc1" presStyleIdx="2" presStyleCnt="6" custScaleX="164451" custScaleY="75227">
        <dgm:presLayoutVars>
          <dgm:bulletEnabled val="1"/>
        </dgm:presLayoutVars>
      </dgm:prSet>
      <dgm:spPr/>
    </dgm:pt>
    <dgm:pt modelId="{0782E853-8F76-4BBF-91D3-49E0F9563A0F}" type="pres">
      <dgm:prSet presAssocID="{C25554EA-7FDF-42EC-B8C1-622826F06618}" presName="root" presStyleCnt="0"/>
      <dgm:spPr/>
    </dgm:pt>
    <dgm:pt modelId="{3D0B9E7C-8771-404F-A064-BF095F340AF2}" type="pres">
      <dgm:prSet presAssocID="{C25554EA-7FDF-42EC-B8C1-622826F06618}" presName="rootComposite" presStyleCnt="0"/>
      <dgm:spPr/>
    </dgm:pt>
    <dgm:pt modelId="{B124315E-00E1-42B6-AEC9-C94CB3A78CC3}" type="pres">
      <dgm:prSet presAssocID="{C25554EA-7FDF-42EC-B8C1-622826F06618}" presName="rootText" presStyleLbl="node1" presStyleIdx="1" presStyleCnt="2" custScaleX="178950" custScaleY="75283"/>
      <dgm:spPr/>
    </dgm:pt>
    <dgm:pt modelId="{5338E303-E876-4915-A798-2FA4F62125A8}" type="pres">
      <dgm:prSet presAssocID="{C25554EA-7FDF-42EC-B8C1-622826F06618}" presName="rootConnector" presStyleLbl="node1" presStyleIdx="1" presStyleCnt="2"/>
      <dgm:spPr/>
    </dgm:pt>
    <dgm:pt modelId="{B7C82519-2CDA-47C7-BAA9-44D34899DA24}" type="pres">
      <dgm:prSet presAssocID="{C25554EA-7FDF-42EC-B8C1-622826F06618}" presName="childShape" presStyleCnt="0"/>
      <dgm:spPr/>
    </dgm:pt>
    <dgm:pt modelId="{E2B58685-3BDE-435A-BB19-F2B38ECE32FD}" type="pres">
      <dgm:prSet presAssocID="{37BD9B14-6DCE-4373-9BF9-68EC01E80812}" presName="Name13" presStyleLbl="parChTrans1D2" presStyleIdx="3" presStyleCnt="6"/>
      <dgm:spPr/>
    </dgm:pt>
    <dgm:pt modelId="{06CA3430-02E8-43A7-9B46-640AC39C5E7C}" type="pres">
      <dgm:prSet presAssocID="{6E69E1AA-F68E-4362-88C5-EA9D2C8CEBE6}" presName="childText" presStyleLbl="bgAcc1" presStyleIdx="3" presStyleCnt="6" custScaleX="164451" custScaleY="75227">
        <dgm:presLayoutVars>
          <dgm:bulletEnabled val="1"/>
        </dgm:presLayoutVars>
      </dgm:prSet>
      <dgm:spPr/>
    </dgm:pt>
    <dgm:pt modelId="{2AB6DE83-1471-4246-849A-D278936F98C1}" type="pres">
      <dgm:prSet presAssocID="{3B1301D3-F35C-494B-AD79-E90258C10C22}" presName="Name13" presStyleLbl="parChTrans1D2" presStyleIdx="4" presStyleCnt="6"/>
      <dgm:spPr/>
    </dgm:pt>
    <dgm:pt modelId="{FE9434D4-B2A3-4ED2-BC95-428201FD32D2}" type="pres">
      <dgm:prSet presAssocID="{A6F0D9D9-15BE-44E2-9F15-2A100D98FE26}" presName="childText" presStyleLbl="bgAcc1" presStyleIdx="4" presStyleCnt="6" custScaleX="164451" custScaleY="75227">
        <dgm:presLayoutVars>
          <dgm:bulletEnabled val="1"/>
        </dgm:presLayoutVars>
      </dgm:prSet>
      <dgm:spPr/>
    </dgm:pt>
    <dgm:pt modelId="{63002D6A-52FC-40F2-9F78-80A45D43B05B}" type="pres">
      <dgm:prSet presAssocID="{50BCFB2F-F984-4EC8-83EA-DFA7C3DEF972}" presName="Name13" presStyleLbl="parChTrans1D2" presStyleIdx="5" presStyleCnt="6"/>
      <dgm:spPr/>
    </dgm:pt>
    <dgm:pt modelId="{75FE78B1-8EBA-4545-BB6D-8046EC6BA288}" type="pres">
      <dgm:prSet presAssocID="{CD2E5262-253F-4E08-A299-D6FB6854B5AA}" presName="childText" presStyleLbl="bgAcc1" presStyleIdx="5" presStyleCnt="6" custScaleX="164451" custScaleY="75227">
        <dgm:presLayoutVars>
          <dgm:bulletEnabled val="1"/>
        </dgm:presLayoutVars>
      </dgm:prSet>
      <dgm:spPr/>
    </dgm:pt>
  </dgm:ptLst>
  <dgm:cxnLst>
    <dgm:cxn modelId="{43267E0C-7D76-4D14-91EB-AAFC0CE32357}" type="presOf" srcId="{C25554EA-7FDF-42EC-B8C1-622826F06618}" destId="{B124315E-00E1-42B6-AEC9-C94CB3A78CC3}" srcOrd="0" destOrd="0" presId="urn:microsoft.com/office/officeart/2005/8/layout/hierarchy3"/>
    <dgm:cxn modelId="{6BDB120E-893F-45D3-BAC8-FF41B422C113}" type="presOf" srcId="{50BCFB2F-F984-4EC8-83EA-DFA7C3DEF972}" destId="{63002D6A-52FC-40F2-9F78-80A45D43B05B}" srcOrd="0" destOrd="0" presId="urn:microsoft.com/office/officeart/2005/8/layout/hierarchy3"/>
    <dgm:cxn modelId="{B2326C1A-2D0A-4E8F-88E1-BFA449EBE1E8}" type="presOf" srcId="{1C68E161-8DE3-4DB4-BE1F-FBC21E95EF27}" destId="{B95A809B-775A-46E1-92AF-FFB0B768D6F2}" srcOrd="0" destOrd="0" presId="urn:microsoft.com/office/officeart/2005/8/layout/hierarchy3"/>
    <dgm:cxn modelId="{A6B86E2E-6C46-48BC-9327-80AC244AD2D4}" srcId="{C25554EA-7FDF-42EC-B8C1-622826F06618}" destId="{6E69E1AA-F68E-4362-88C5-EA9D2C8CEBE6}" srcOrd="0" destOrd="0" parTransId="{37BD9B14-6DCE-4373-9BF9-68EC01E80812}" sibTransId="{C2EB6CE4-62DC-4BC1-816A-96E9F4B72E77}"/>
    <dgm:cxn modelId="{4F48562F-A7F5-406B-BCA2-91F5D5A24544}" srcId="{C25554EA-7FDF-42EC-B8C1-622826F06618}" destId="{CD2E5262-253F-4E08-A299-D6FB6854B5AA}" srcOrd="2" destOrd="0" parTransId="{50BCFB2F-F984-4EC8-83EA-DFA7C3DEF972}" sibTransId="{3FE452B3-EB4E-49AC-B865-9E067E0D4341}"/>
    <dgm:cxn modelId="{2DE5913C-4937-488C-AC8F-B0AB26744F21}" type="presOf" srcId="{C25554EA-7FDF-42EC-B8C1-622826F06618}" destId="{5338E303-E876-4915-A798-2FA4F62125A8}" srcOrd="1" destOrd="0" presId="urn:microsoft.com/office/officeart/2005/8/layout/hierarchy3"/>
    <dgm:cxn modelId="{D98BAE3D-0991-4AFC-A0BD-80C6005A99CB}" srcId="{1599DD05-7D39-444A-BEA6-D48D2BA6BD09}" destId="{C25554EA-7FDF-42EC-B8C1-622826F06618}" srcOrd="1" destOrd="0" parTransId="{08E808DE-52B8-4022-A545-BCE4ABC5A0A2}" sibTransId="{A6B9B0E3-8399-4A2F-BF62-5CB621490DFC}"/>
    <dgm:cxn modelId="{48623942-CABF-49B5-BAF1-76173AE98B18}" srcId="{C25554EA-7FDF-42EC-B8C1-622826F06618}" destId="{A6F0D9D9-15BE-44E2-9F15-2A100D98FE26}" srcOrd="1" destOrd="0" parTransId="{3B1301D3-F35C-494B-AD79-E90258C10C22}" sibTransId="{FD85C182-B9AE-48B6-A96C-8C9D046F748D}"/>
    <dgm:cxn modelId="{27CDE143-F21F-4647-819B-5CDAFBD5FC27}" type="presOf" srcId="{3B1301D3-F35C-494B-AD79-E90258C10C22}" destId="{2AB6DE83-1471-4246-849A-D278936F98C1}" srcOrd="0" destOrd="0" presId="urn:microsoft.com/office/officeart/2005/8/layout/hierarchy3"/>
    <dgm:cxn modelId="{03211046-DEEE-4108-A064-C766BA0AC7FE}" srcId="{1C68E161-8DE3-4DB4-BE1F-FBC21E95EF27}" destId="{7E7BB705-B650-49ED-8759-7592554BE35C}" srcOrd="1" destOrd="0" parTransId="{E4C5B8D2-19B8-43B7-AFFF-0E610971BB1A}" sibTransId="{ACAB0460-2653-441E-9775-DD814B506214}"/>
    <dgm:cxn modelId="{7B3DD747-3810-4415-BFDF-DE8A3093B33B}" type="presOf" srcId="{0816C302-B5E4-4D58-9243-BC771476C3AE}" destId="{4F5D05BB-7137-4842-92F3-5FDB39822698}" srcOrd="0" destOrd="0" presId="urn:microsoft.com/office/officeart/2005/8/layout/hierarchy3"/>
    <dgm:cxn modelId="{A91FA053-0656-4F17-A925-C2164775485B}" srcId="{1599DD05-7D39-444A-BEA6-D48D2BA6BD09}" destId="{1C68E161-8DE3-4DB4-BE1F-FBC21E95EF27}" srcOrd="0" destOrd="0" parTransId="{5C4771D7-DE0F-4DAF-A6D9-773B3BAAE7CB}" sibTransId="{5AF49B3C-1697-4DA2-BD5F-148454C9AD46}"/>
    <dgm:cxn modelId="{CDFB9E65-CDE7-45B7-9904-F2BF315180EA}" type="presOf" srcId="{45CDA74E-D516-4538-9085-4FE556E5941C}" destId="{06F43893-D2B0-4EB8-B408-B857E565251D}" srcOrd="0" destOrd="0" presId="urn:microsoft.com/office/officeart/2005/8/layout/hierarchy3"/>
    <dgm:cxn modelId="{2855E279-89D6-4751-B89D-9FD36DAF0CFA}" type="presOf" srcId="{E4C5B8D2-19B8-43B7-AFFF-0E610971BB1A}" destId="{B8FB6543-DC85-4406-90B4-FDC7FE642119}" srcOrd="0" destOrd="0" presId="urn:microsoft.com/office/officeart/2005/8/layout/hierarchy3"/>
    <dgm:cxn modelId="{AA3CC086-2BE6-41CF-8539-92DD0D1BE742}" type="presOf" srcId="{37BD9B14-6DCE-4373-9BF9-68EC01E80812}" destId="{E2B58685-3BDE-435A-BB19-F2B38ECE32FD}" srcOrd="0" destOrd="0" presId="urn:microsoft.com/office/officeart/2005/8/layout/hierarchy3"/>
    <dgm:cxn modelId="{6403CD89-543D-4E99-B2A3-6A3BDB5557CF}" type="presOf" srcId="{1599DD05-7D39-444A-BEA6-D48D2BA6BD09}" destId="{B8F5E4D3-27A3-4B65-BDA0-EDD479306EEC}" srcOrd="0" destOrd="0" presId="urn:microsoft.com/office/officeart/2005/8/layout/hierarchy3"/>
    <dgm:cxn modelId="{31B2D38C-3F89-41AC-92D8-5227FC8A84B2}" type="presOf" srcId="{1C68E161-8DE3-4DB4-BE1F-FBC21E95EF27}" destId="{6DC8A829-3A9B-4410-A830-65A20C33E681}" srcOrd="1" destOrd="0" presId="urn:microsoft.com/office/officeart/2005/8/layout/hierarchy3"/>
    <dgm:cxn modelId="{5805DD90-A485-4992-B948-3A1599897BF0}" type="presOf" srcId="{6E69E1AA-F68E-4362-88C5-EA9D2C8CEBE6}" destId="{06CA3430-02E8-43A7-9B46-640AC39C5E7C}" srcOrd="0" destOrd="0" presId="urn:microsoft.com/office/officeart/2005/8/layout/hierarchy3"/>
    <dgm:cxn modelId="{4FD4BD94-EEA2-45B7-A1E0-112A4E457644}" type="presOf" srcId="{A6F0D9D9-15BE-44E2-9F15-2A100D98FE26}" destId="{FE9434D4-B2A3-4ED2-BC95-428201FD32D2}" srcOrd="0" destOrd="0" presId="urn:microsoft.com/office/officeart/2005/8/layout/hierarchy3"/>
    <dgm:cxn modelId="{B3B5739D-A627-49B4-B567-ADF9688B153F}" type="presOf" srcId="{3D2FBEE4-4AB4-4FA3-854F-A1E9661A0D49}" destId="{E9BA2A73-E032-4FD0-B349-F25125ADF8C0}" srcOrd="0" destOrd="0" presId="urn:microsoft.com/office/officeart/2005/8/layout/hierarchy3"/>
    <dgm:cxn modelId="{42A62FB3-7FE9-4197-819A-7BC610F9AC27}" type="presOf" srcId="{7E7BB705-B650-49ED-8759-7592554BE35C}" destId="{7E83FA13-B07E-4C5E-A4B4-198D96EBAD24}" srcOrd="0" destOrd="0" presId="urn:microsoft.com/office/officeart/2005/8/layout/hierarchy3"/>
    <dgm:cxn modelId="{330A70C2-9CA5-47FE-AECE-D82E9259239C}" type="presOf" srcId="{CD2E5262-253F-4E08-A299-D6FB6854B5AA}" destId="{75FE78B1-8EBA-4545-BB6D-8046EC6BA288}" srcOrd="0" destOrd="0" presId="urn:microsoft.com/office/officeart/2005/8/layout/hierarchy3"/>
    <dgm:cxn modelId="{73E867E2-A6C6-450E-8D99-640FC6D2173F}" type="presOf" srcId="{61C3821B-5DA9-4497-8BBF-2038224C9E8D}" destId="{3ECC5614-B5A6-4256-B296-8D3B78CB8A70}" srcOrd="0" destOrd="0" presId="urn:microsoft.com/office/officeart/2005/8/layout/hierarchy3"/>
    <dgm:cxn modelId="{FF493EF2-D574-40E7-90CE-ED6B0E058948}" srcId="{1C68E161-8DE3-4DB4-BE1F-FBC21E95EF27}" destId="{3D2FBEE4-4AB4-4FA3-854F-A1E9661A0D49}" srcOrd="0" destOrd="0" parTransId="{61C3821B-5DA9-4497-8BBF-2038224C9E8D}" sibTransId="{9A3737C7-56E1-45BE-8B73-E43C0F7DF6D6}"/>
    <dgm:cxn modelId="{258D96FD-542E-47B5-9535-4E3DE17ED864}" srcId="{1C68E161-8DE3-4DB4-BE1F-FBC21E95EF27}" destId="{45CDA74E-D516-4538-9085-4FE556E5941C}" srcOrd="2" destOrd="0" parTransId="{0816C302-B5E4-4D58-9243-BC771476C3AE}" sibTransId="{587086DB-260F-41CC-AC8F-A651EF4A7E5D}"/>
    <dgm:cxn modelId="{26E7CB53-554E-4555-90E5-B78299492B9C}" type="presParOf" srcId="{B8F5E4D3-27A3-4B65-BDA0-EDD479306EEC}" destId="{7A0F29A3-264D-4F31-8EFA-CC238C93587D}" srcOrd="0" destOrd="0" presId="urn:microsoft.com/office/officeart/2005/8/layout/hierarchy3"/>
    <dgm:cxn modelId="{1DF8A903-8D4C-448C-A53A-29A3B2AB8770}" type="presParOf" srcId="{7A0F29A3-264D-4F31-8EFA-CC238C93587D}" destId="{F7628AA4-0D5B-4F54-BA0F-D2561027FC5E}" srcOrd="0" destOrd="0" presId="urn:microsoft.com/office/officeart/2005/8/layout/hierarchy3"/>
    <dgm:cxn modelId="{18ECAB35-D945-40A0-8E53-B3D2FFD03BED}" type="presParOf" srcId="{F7628AA4-0D5B-4F54-BA0F-D2561027FC5E}" destId="{B95A809B-775A-46E1-92AF-FFB0B768D6F2}" srcOrd="0" destOrd="0" presId="urn:microsoft.com/office/officeart/2005/8/layout/hierarchy3"/>
    <dgm:cxn modelId="{03B7B58B-3D42-4439-835D-98F3EAF70FEF}" type="presParOf" srcId="{F7628AA4-0D5B-4F54-BA0F-D2561027FC5E}" destId="{6DC8A829-3A9B-4410-A830-65A20C33E681}" srcOrd="1" destOrd="0" presId="urn:microsoft.com/office/officeart/2005/8/layout/hierarchy3"/>
    <dgm:cxn modelId="{2313297F-8155-4EB5-8E8B-D7A96291ADB4}" type="presParOf" srcId="{7A0F29A3-264D-4F31-8EFA-CC238C93587D}" destId="{F35DEB39-69B2-40E7-8697-E704C7409525}" srcOrd="1" destOrd="0" presId="urn:microsoft.com/office/officeart/2005/8/layout/hierarchy3"/>
    <dgm:cxn modelId="{0817C580-AA28-4A9F-A1A8-2F83D733FCC1}" type="presParOf" srcId="{F35DEB39-69B2-40E7-8697-E704C7409525}" destId="{3ECC5614-B5A6-4256-B296-8D3B78CB8A70}" srcOrd="0" destOrd="0" presId="urn:microsoft.com/office/officeart/2005/8/layout/hierarchy3"/>
    <dgm:cxn modelId="{D0A2E0E0-5209-4B81-BBBC-1B966981CAB1}" type="presParOf" srcId="{F35DEB39-69B2-40E7-8697-E704C7409525}" destId="{E9BA2A73-E032-4FD0-B349-F25125ADF8C0}" srcOrd="1" destOrd="0" presId="urn:microsoft.com/office/officeart/2005/8/layout/hierarchy3"/>
    <dgm:cxn modelId="{DD1BE654-4AF1-4EA4-8952-8611D1773075}" type="presParOf" srcId="{F35DEB39-69B2-40E7-8697-E704C7409525}" destId="{B8FB6543-DC85-4406-90B4-FDC7FE642119}" srcOrd="2" destOrd="0" presId="urn:microsoft.com/office/officeart/2005/8/layout/hierarchy3"/>
    <dgm:cxn modelId="{87CE4900-54AD-47CA-BFC8-632C3AF79009}" type="presParOf" srcId="{F35DEB39-69B2-40E7-8697-E704C7409525}" destId="{7E83FA13-B07E-4C5E-A4B4-198D96EBAD24}" srcOrd="3" destOrd="0" presId="urn:microsoft.com/office/officeart/2005/8/layout/hierarchy3"/>
    <dgm:cxn modelId="{F7229761-4B99-4A1E-A81C-E8D3933ABAE4}" type="presParOf" srcId="{F35DEB39-69B2-40E7-8697-E704C7409525}" destId="{4F5D05BB-7137-4842-92F3-5FDB39822698}" srcOrd="4" destOrd="0" presId="urn:microsoft.com/office/officeart/2005/8/layout/hierarchy3"/>
    <dgm:cxn modelId="{5CE18266-AEA9-44A2-AF26-FC4B70786064}" type="presParOf" srcId="{F35DEB39-69B2-40E7-8697-E704C7409525}" destId="{06F43893-D2B0-4EB8-B408-B857E565251D}" srcOrd="5" destOrd="0" presId="urn:microsoft.com/office/officeart/2005/8/layout/hierarchy3"/>
    <dgm:cxn modelId="{6467FF6C-3C48-49DD-A7B8-F02DDA5C18D0}" type="presParOf" srcId="{B8F5E4D3-27A3-4B65-BDA0-EDD479306EEC}" destId="{0782E853-8F76-4BBF-91D3-49E0F9563A0F}" srcOrd="1" destOrd="0" presId="urn:microsoft.com/office/officeart/2005/8/layout/hierarchy3"/>
    <dgm:cxn modelId="{2D5EC220-4072-49EA-888C-6F9DA93497D8}" type="presParOf" srcId="{0782E853-8F76-4BBF-91D3-49E0F9563A0F}" destId="{3D0B9E7C-8771-404F-A064-BF095F340AF2}" srcOrd="0" destOrd="0" presId="urn:microsoft.com/office/officeart/2005/8/layout/hierarchy3"/>
    <dgm:cxn modelId="{3BEAD399-35AA-409D-9A1C-AB8AC34EB621}" type="presParOf" srcId="{3D0B9E7C-8771-404F-A064-BF095F340AF2}" destId="{B124315E-00E1-42B6-AEC9-C94CB3A78CC3}" srcOrd="0" destOrd="0" presId="urn:microsoft.com/office/officeart/2005/8/layout/hierarchy3"/>
    <dgm:cxn modelId="{0A7F63A4-5107-4D5F-97BE-56C3861291D5}" type="presParOf" srcId="{3D0B9E7C-8771-404F-A064-BF095F340AF2}" destId="{5338E303-E876-4915-A798-2FA4F62125A8}" srcOrd="1" destOrd="0" presId="urn:microsoft.com/office/officeart/2005/8/layout/hierarchy3"/>
    <dgm:cxn modelId="{D015A627-51AC-4563-B92A-9653DD89DD7A}" type="presParOf" srcId="{0782E853-8F76-4BBF-91D3-49E0F9563A0F}" destId="{B7C82519-2CDA-47C7-BAA9-44D34899DA24}" srcOrd="1" destOrd="0" presId="urn:microsoft.com/office/officeart/2005/8/layout/hierarchy3"/>
    <dgm:cxn modelId="{AA3E8762-9EF0-4367-B1E8-593FB7065438}" type="presParOf" srcId="{B7C82519-2CDA-47C7-BAA9-44D34899DA24}" destId="{E2B58685-3BDE-435A-BB19-F2B38ECE32FD}" srcOrd="0" destOrd="0" presId="urn:microsoft.com/office/officeart/2005/8/layout/hierarchy3"/>
    <dgm:cxn modelId="{1843C435-C07C-4923-AB3C-060A1438FBF1}" type="presParOf" srcId="{B7C82519-2CDA-47C7-BAA9-44D34899DA24}" destId="{06CA3430-02E8-43A7-9B46-640AC39C5E7C}" srcOrd="1" destOrd="0" presId="urn:microsoft.com/office/officeart/2005/8/layout/hierarchy3"/>
    <dgm:cxn modelId="{7654F679-CA56-44E8-A797-FC9E68F1E150}" type="presParOf" srcId="{B7C82519-2CDA-47C7-BAA9-44D34899DA24}" destId="{2AB6DE83-1471-4246-849A-D278936F98C1}" srcOrd="2" destOrd="0" presId="urn:microsoft.com/office/officeart/2005/8/layout/hierarchy3"/>
    <dgm:cxn modelId="{AF48FBA7-D5CA-4423-8517-63D2C8C8FA6D}" type="presParOf" srcId="{B7C82519-2CDA-47C7-BAA9-44D34899DA24}" destId="{FE9434D4-B2A3-4ED2-BC95-428201FD32D2}" srcOrd="3" destOrd="0" presId="urn:microsoft.com/office/officeart/2005/8/layout/hierarchy3"/>
    <dgm:cxn modelId="{005E4DCF-4EEA-4FFE-91F9-399A3E9930F7}" type="presParOf" srcId="{B7C82519-2CDA-47C7-BAA9-44D34899DA24}" destId="{63002D6A-52FC-40F2-9F78-80A45D43B05B}" srcOrd="4" destOrd="0" presId="urn:microsoft.com/office/officeart/2005/8/layout/hierarchy3"/>
    <dgm:cxn modelId="{6EE44BDE-8E24-4E24-81C8-9CF86448EECC}" type="presParOf" srcId="{B7C82519-2CDA-47C7-BAA9-44D34899DA24}" destId="{75FE78B1-8EBA-4545-BB6D-8046EC6BA28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A809B-775A-46E1-92AF-FFB0B768D6F2}">
      <dsp:nvSpPr>
        <dsp:cNvPr id="0" name=""/>
        <dsp:cNvSpPr/>
      </dsp:nvSpPr>
      <dsp:spPr>
        <a:xfrm>
          <a:off x="891578" y="127"/>
          <a:ext cx="3357268" cy="70618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nạp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vào</a:t>
          </a:r>
          <a:endParaRPr lang="en-US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2262" y="20811"/>
        <a:ext cx="3315900" cy="664821"/>
      </dsp:txXfrm>
    </dsp:sp>
    <dsp:sp modelId="{3ECC5614-B5A6-4256-B296-8D3B78CB8A70}">
      <dsp:nvSpPr>
        <dsp:cNvPr id="0" name=""/>
        <dsp:cNvSpPr/>
      </dsp:nvSpPr>
      <dsp:spPr>
        <a:xfrm>
          <a:off x="1227305" y="706316"/>
          <a:ext cx="335726" cy="587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343"/>
              </a:lnTo>
              <a:lnTo>
                <a:pt x="335726" y="587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A2A73-E032-4FD0-B349-F25125ADF8C0}">
      <dsp:nvSpPr>
        <dsp:cNvPr id="0" name=""/>
        <dsp:cNvSpPr/>
      </dsp:nvSpPr>
      <dsp:spPr>
        <a:xfrm>
          <a:off x="1563032" y="940828"/>
          <a:ext cx="2468202" cy="705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béo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3700" y="961496"/>
        <a:ext cx="2426866" cy="664328"/>
      </dsp:txXfrm>
    </dsp:sp>
    <dsp:sp modelId="{B8FB6543-DC85-4406-90B4-FDC7FE642119}">
      <dsp:nvSpPr>
        <dsp:cNvPr id="0" name=""/>
        <dsp:cNvSpPr/>
      </dsp:nvSpPr>
      <dsp:spPr>
        <a:xfrm>
          <a:off x="1227305" y="706316"/>
          <a:ext cx="335726" cy="15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519"/>
              </a:lnTo>
              <a:lnTo>
                <a:pt x="335726" y="1527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3FA13-B07E-4C5E-A4B4-198D96EBAD24}">
      <dsp:nvSpPr>
        <dsp:cNvPr id="0" name=""/>
        <dsp:cNvSpPr/>
      </dsp:nvSpPr>
      <dsp:spPr>
        <a:xfrm>
          <a:off x="1563032" y="1881003"/>
          <a:ext cx="2468202" cy="705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Glucide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83700" y="1901671"/>
        <a:ext cx="2426866" cy="664328"/>
      </dsp:txXfrm>
    </dsp:sp>
    <dsp:sp modelId="{4F5D05BB-7137-4842-92F3-5FDB39822698}">
      <dsp:nvSpPr>
        <dsp:cNvPr id="0" name=""/>
        <dsp:cNvSpPr/>
      </dsp:nvSpPr>
      <dsp:spPr>
        <a:xfrm>
          <a:off x="1227305" y="706316"/>
          <a:ext cx="335726" cy="2467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695"/>
              </a:lnTo>
              <a:lnTo>
                <a:pt x="335726" y="2467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43893-D2B0-4EB8-B408-B857E565251D}">
      <dsp:nvSpPr>
        <dsp:cNvPr id="0" name=""/>
        <dsp:cNvSpPr/>
      </dsp:nvSpPr>
      <dsp:spPr>
        <a:xfrm>
          <a:off x="1563032" y="2821179"/>
          <a:ext cx="2468202" cy="705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Protein</a:t>
          </a:r>
        </a:p>
      </dsp:txBody>
      <dsp:txXfrm>
        <a:off x="1583700" y="2841847"/>
        <a:ext cx="2426866" cy="664328"/>
      </dsp:txXfrm>
    </dsp:sp>
    <dsp:sp modelId="{B124315E-00E1-42B6-AEC9-C94CB3A78CC3}">
      <dsp:nvSpPr>
        <dsp:cNvPr id="0" name=""/>
        <dsp:cNvSpPr/>
      </dsp:nvSpPr>
      <dsp:spPr>
        <a:xfrm>
          <a:off x="4717870" y="127"/>
          <a:ext cx="3357268" cy="70618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 </a:t>
          </a:r>
          <a:r>
            <a:rPr lang="en-US" sz="36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hao</a:t>
          </a:r>
        </a:p>
      </dsp:txBody>
      <dsp:txXfrm>
        <a:off x="4738554" y="20811"/>
        <a:ext cx="3315900" cy="664821"/>
      </dsp:txXfrm>
    </dsp:sp>
    <dsp:sp modelId="{E2B58685-3BDE-435A-BB19-F2B38ECE32FD}">
      <dsp:nvSpPr>
        <dsp:cNvPr id="0" name=""/>
        <dsp:cNvSpPr/>
      </dsp:nvSpPr>
      <dsp:spPr>
        <a:xfrm>
          <a:off x="5053596" y="706316"/>
          <a:ext cx="335726" cy="587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343"/>
              </a:lnTo>
              <a:lnTo>
                <a:pt x="335726" y="5873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A3430-02E8-43A7-9B46-640AC39C5E7C}">
      <dsp:nvSpPr>
        <dsp:cNvPr id="0" name=""/>
        <dsp:cNvSpPr/>
      </dsp:nvSpPr>
      <dsp:spPr>
        <a:xfrm>
          <a:off x="5389323" y="940828"/>
          <a:ext cx="2468202" cy="705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Hoạt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động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thể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lực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9991" y="961496"/>
        <a:ext cx="2426866" cy="664328"/>
      </dsp:txXfrm>
    </dsp:sp>
    <dsp:sp modelId="{2AB6DE83-1471-4246-849A-D278936F98C1}">
      <dsp:nvSpPr>
        <dsp:cNvPr id="0" name=""/>
        <dsp:cNvSpPr/>
      </dsp:nvSpPr>
      <dsp:spPr>
        <a:xfrm>
          <a:off x="5053596" y="706316"/>
          <a:ext cx="335726" cy="15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519"/>
              </a:lnTo>
              <a:lnTo>
                <a:pt x="335726" y="1527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434D4-B2A3-4ED2-BC95-428201FD32D2}">
      <dsp:nvSpPr>
        <dsp:cNvPr id="0" name=""/>
        <dsp:cNvSpPr/>
      </dsp:nvSpPr>
      <dsp:spPr>
        <a:xfrm>
          <a:off x="5389323" y="1881003"/>
          <a:ext cx="2468202" cy="705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Tiêu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TA</a:t>
          </a:r>
        </a:p>
      </dsp:txBody>
      <dsp:txXfrm>
        <a:off x="5409991" y="1901671"/>
        <a:ext cx="2426866" cy="664328"/>
      </dsp:txXfrm>
    </dsp:sp>
    <dsp:sp modelId="{63002D6A-52FC-40F2-9F78-80A45D43B05B}">
      <dsp:nvSpPr>
        <dsp:cNvPr id="0" name=""/>
        <dsp:cNvSpPr/>
      </dsp:nvSpPr>
      <dsp:spPr>
        <a:xfrm>
          <a:off x="5053596" y="706316"/>
          <a:ext cx="335726" cy="2467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7695"/>
              </a:lnTo>
              <a:lnTo>
                <a:pt x="335726" y="24676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E78B1-8EBA-4545-BB6D-8046EC6BA288}">
      <dsp:nvSpPr>
        <dsp:cNvPr id="0" name=""/>
        <dsp:cNvSpPr/>
      </dsp:nvSpPr>
      <dsp:spPr>
        <a:xfrm>
          <a:off x="5389323" y="2821179"/>
          <a:ext cx="2468202" cy="705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hóa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cơ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bản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9991" y="2841847"/>
        <a:ext cx="2426866" cy="66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0.32714</cdr:x>
      <cdr:y>0.12279</cdr:y>
    </cdr:from>
    <cdr:to>
      <cdr:x>0.67286</cdr:x>
      <cdr:y>0.21241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E896AC-53D9-D120-AF19-8B426A7E15E2}"/>
            </a:ext>
          </a:extLst>
        </cdr:cNvPr>
        <cdr:cNvSpPr txBox="1"/>
      </cdr:nvSpPr>
      <cdr:spPr>
        <a:xfrm xmlns:a="http://schemas.openxmlformats.org/drawingml/2006/main">
          <a:off x="2733952" y="631074"/>
          <a:ext cx="2889307" cy="460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0.31592</cdr:x>
      <cdr:y>0.60318</cdr:y>
    </cdr:from>
    <cdr:to>
      <cdr:x>0.38291</cdr:x>
      <cdr:y>0.6729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7C80E8A-9F88-18BF-FCFC-C7A6D808A320}"/>
            </a:ext>
          </a:extLst>
        </cdr:cNvPr>
        <cdr:cNvSpPr txBox="1"/>
      </cdr:nvSpPr>
      <cdr:spPr>
        <a:xfrm xmlns:a="http://schemas.openxmlformats.org/drawingml/2006/main">
          <a:off x="2640169" y="3489390"/>
          <a:ext cx="559850" cy="403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 (Body)"/>
            </a:rPr>
            <a:t>8,5</a:t>
          </a:r>
        </a:p>
      </cdr:txBody>
    </cdr:sp>
  </cdr:relSizeAnchor>
  <cdr:relSizeAnchor xmlns:cdr="http://schemas.openxmlformats.org/drawingml/2006/chartDrawing">
    <cdr:from>
      <cdr:x>0.77755</cdr:x>
      <cdr:y>0.27039</cdr:y>
    </cdr:from>
    <cdr:to>
      <cdr:x>0.83227</cdr:x>
      <cdr:y>0.32687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5CF67E7-6EE1-306D-89CB-40A818F77618}"/>
            </a:ext>
          </a:extLst>
        </cdr:cNvPr>
        <cdr:cNvSpPr txBox="1"/>
      </cdr:nvSpPr>
      <cdr:spPr>
        <a:xfrm xmlns:a="http://schemas.openxmlformats.org/drawingml/2006/main">
          <a:off x="6498192" y="1564173"/>
          <a:ext cx="457224" cy="326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 (Body)"/>
            </a:rPr>
            <a:t>19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93CF1-6A65-4697-89AE-1120807E5AC0}" type="datetimeFigureOut">
              <a:rPr lang="en-US" smtClean="0"/>
              <a:t>3/14/23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4AEFA-6FC4-46DE-8A87-F3F2DC4F8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4AEFA-6FC4-46DE-8A87-F3F2DC4F8A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46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D418-0155-47A7-B19C-D9D96213E9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86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Đồ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uống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bổ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sung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đồ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uống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cacao,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thức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uống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lúa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mạch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đường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D418-0155-47A7-B19C-D9D96213E9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2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D418-0155-47A7-B19C-D9D96213E9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7D418-0155-47A7-B19C-D9D96213E9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6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2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B4958E-C991-4518-82B6-DD8A61E671B4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B5A80F0-A48F-4884-92BC-D82F1D4FC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8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C109B6-E25E-4745-86E6-F56C833C646F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BCE027-A248-485A-B31C-F70DF9DE5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9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5F8E7E-C493-4A15-9D49-B26C5EA0EF2E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3BEA05-18A0-4F4D-98C5-811BEB2BE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6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567A1D-08F4-47BF-9003-1AE1E03676EB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92A8D7-32F7-437C-8665-B0F355094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9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A25401-5807-4394-96C0-1018B5A7C565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A9DEE1D-4144-4CD3-9DAC-B9C3F9FA6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41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12AF58A-E757-485E-BC15-CECDD63BBB52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9C90258-BEAD-443C-8FA6-279D10E35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8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CEAB468-3F0F-4C21-9618-6713DBDFFEC6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4F3C7D-84EC-490E-BB57-F5DC7D56E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6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B9936F-9BB0-4AD0-8D2A-2658ADCAD6E7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43A2F68-E560-4F2E-B22F-491A8DA15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89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D64147-30CC-4439-819A-B2B1BCDE24C4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DF55BB-D9B8-4682-B971-A39C42F49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19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38BC53-3D2B-4F38-8533-75E64CB60A97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071EAE-E397-4B4C-A684-A9F4592A5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7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F57997-AC5E-452B-AB4A-389F3AED7CDD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E14C881-F0CC-4A71-A61A-ECF39457E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47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59662E-31E1-4185-ACC2-6AD9C3AC62F8}" type="slidenum">
              <a:rPr lang="en-US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816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76F3B42-D659-4F13-A366-DDB47DED4266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E7F49CF-0976-4F98-9F37-3C48D28A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48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96368616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4456043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8451472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913" y="1219200"/>
            <a:ext cx="4068762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219200"/>
            <a:ext cx="407035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5541730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8261049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028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5144218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703680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4969949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563754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5860234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958124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1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7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8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3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8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1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E4294-03E2-4579-9332-4DE31FC09DBB}" type="datetimeFigureOut">
              <a:rPr lang="en-US" smtClean="0"/>
              <a:t>3/14/23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1C276-9652-44EF-A0AF-67578493F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8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1272A048-18FA-4E91-9A90-1E2D79FC60EF}" type="datetimeFigureOut">
              <a:rPr lang="en-US"/>
              <a:pPr>
                <a:defRPr/>
              </a:pPr>
              <a:t>3/14/23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onstantia"/>
                <a:cs typeface="+mn-cs"/>
              </a:defRPr>
            </a:lvl1pPr>
          </a:lstStyle>
          <a:p>
            <a:pPr>
              <a:defRPr/>
            </a:pPr>
            <a:fld id="{5EA518F4-8628-46D3-A17F-1EB1DBD94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0922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219200"/>
            <a:ext cx="82915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88" y="6248400"/>
            <a:ext cx="9144000" cy="6096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EB925EE9-0A75-4B42-A772-609437DE77D4}" type="slidenum">
              <a:rPr lang="ar-SA" altLang="en-US" sz="1500" b="1" smtClean="0">
                <a:solidFill>
                  <a:srgbClr val="72BBE8"/>
                </a:solidFill>
                <a:latin typeface="Arial Narrow" panose="020B0606020202030204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en-US" sz="1500" b="1">
                <a:solidFill>
                  <a:srgbClr val="72BBE8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2100" b="1" baseline="14000">
                <a:solidFill>
                  <a:srgbClr val="FFFFFF"/>
                </a:solidFill>
                <a:latin typeface="Arial Narrow" panose="020B0606020202030204" pitchFamily="34" charset="0"/>
              </a:rPr>
              <a:t>|</a:t>
            </a:r>
          </a:p>
        </p:txBody>
      </p:sp>
      <p:pic>
        <p:nvPicPr>
          <p:cNvPr id="21511" name="Picture 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310313"/>
            <a:ext cx="15478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31838" y="6370638"/>
            <a:ext cx="3922712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0147" tIns="40074" rIns="80147" bIns="40074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000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016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0173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0337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060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177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297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4321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rtl="1">
              <a:defRPr/>
            </a:pPr>
            <a:r>
              <a:rPr lang="en-US" altLang="en-US" sz="1400" b="1">
                <a:solidFill>
                  <a:srgbClr val="FFFFFF"/>
                </a:solidFill>
                <a:latin typeface="Arial Narrow" pitchFamily="34" charset="0"/>
              </a:rPr>
              <a:t>COUNTRY OFFICE FOR </a:t>
            </a:r>
            <a:r>
              <a:rPr lang="en-US" altLang="en-US" sz="1900" b="1">
                <a:solidFill>
                  <a:srgbClr val="FFFFFF"/>
                </a:solidFill>
                <a:latin typeface="Arial Narrow" pitchFamily="34" charset="0"/>
              </a:rPr>
              <a:t>Viet Nam</a:t>
            </a:r>
          </a:p>
        </p:txBody>
      </p:sp>
    </p:spTree>
    <p:extLst>
      <p:ext uri="{BB962C8B-B14F-4D97-AF65-F5344CB8AC3E}">
        <p14:creationId xmlns:p14="http://schemas.microsoft.com/office/powerpoint/2010/main" val="130135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anose="05000000000000000000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panose="020B0604020202020204" pitchFamily="34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+mn-lt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4463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035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3607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17938" indent="-14605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8AF4-672F-490F-A642-2FAD7676E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" y="1885634"/>
            <a:ext cx="8595360" cy="1790700"/>
          </a:xfrm>
        </p:spPr>
        <p:txBody>
          <a:bodyPr>
            <a:noAutofit/>
          </a:bodyPr>
          <a:lstStyle/>
          <a:p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TRẠNG VÀ CÁC YẾU TỐ NGUY CƠ CỦA THỪA CÂN, BÉO PHÌ </a:t>
            </a:r>
            <a:b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HỌC SINH MỘT SỐ TỈNH THÀNH VIỆT NAM</a:t>
            </a:r>
            <a:endParaRPr lang="en-A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C867A-97C4-477B-90AE-37BD9E51B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5158978"/>
            <a:ext cx="7386851" cy="927922"/>
          </a:xfrm>
        </p:spPr>
        <p:txBody>
          <a:bodyPr/>
          <a:lstStyle/>
          <a:p>
            <a:pPr algn="r"/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PGS.TS.Nguyễn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Dinh</a:t>
            </a:r>
            <a:r>
              <a:rPr lang="en-A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dưỡng</a:t>
            </a:r>
            <a:endParaRPr lang="en-A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3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59557" y="2380488"/>
            <a:ext cx="816136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Tần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VDD 2019)</a:t>
            </a:r>
            <a:endParaRPr lang="vi-VN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05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0376" y="83894"/>
            <a:ext cx="8100284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900" b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Tần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suất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tiêu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thụ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phẩm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tháng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sinh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cấp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AU" sz="1900" b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1900" b="1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vùng</a:t>
            </a:r>
            <a:endParaRPr kumimoji="0" lang="en-US" sz="19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04800" y="2971800"/>
          <a:ext cx="855066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654113"/>
              </p:ext>
            </p:extLst>
          </p:nvPr>
        </p:nvGraphicFramePr>
        <p:xfrm>
          <a:off x="304800" y="476310"/>
          <a:ext cx="8610600" cy="257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7580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DAC17-FA82-24D4-D015-F16F859D4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8889"/>
            <a:ext cx="8229600" cy="4389437"/>
          </a:xfrm>
        </p:spPr>
        <p:txBody>
          <a:bodyPr/>
          <a:lstStyle/>
          <a:p>
            <a:pPr marL="457200" algn="just" rtl="0"/>
            <a:r>
              <a:rPr lang="vi-VN" sz="2000" dirty="0">
                <a:effectLst/>
                <a:latin typeface="Times New Roman (Body)"/>
              </a:rPr>
              <a:t>Nhóm học sinh tiểu học TC-BP tiêu thụ chất béo (≥3 lần/tuần) có xu hướng cao hơn nhóm HS không TC-BP (78,3 % với 75,1%).</a:t>
            </a:r>
            <a:endParaRPr lang="en-US" sz="2000" dirty="0">
              <a:latin typeface="Times New Roman (Body)"/>
            </a:endParaRPr>
          </a:p>
          <a:p>
            <a:pPr marL="184150" indent="0" algn="just" rtl="0">
              <a:buNone/>
            </a:pPr>
            <a:endParaRPr lang="vi-VN" sz="2000" dirty="0">
              <a:effectLst/>
              <a:latin typeface="Times New Roman (Body)"/>
            </a:endParaRPr>
          </a:p>
          <a:p>
            <a:pPr marL="457200" algn="just" rtl="0"/>
            <a:r>
              <a:rPr lang="vi-VN" sz="2000" dirty="0">
                <a:effectLst/>
                <a:latin typeface="Times New Roman (Body)"/>
              </a:rPr>
              <a:t>Nhóm học sinh thành thị có tỷ lệ TC-BP cao hơn nhóm học sinh nông thôn (41,9% với 17,8%) nhưng lại có </a:t>
            </a:r>
            <a:r>
              <a:rPr lang="en-US" sz="2000" dirty="0" err="1">
                <a:effectLst/>
                <a:latin typeface="Times New Roman (Body)"/>
              </a:rPr>
              <a:t>tỷ</a:t>
            </a:r>
            <a:r>
              <a:rPr lang="en-US" sz="2000" dirty="0">
                <a:effectLst/>
                <a:latin typeface="Times New Roman (Body)"/>
              </a:rPr>
              <a:t> </a:t>
            </a:r>
            <a:r>
              <a:rPr lang="en-US" sz="2000" dirty="0" err="1">
                <a:effectLst/>
                <a:latin typeface="Times New Roman (Body)"/>
              </a:rPr>
              <a:t>lệ</a:t>
            </a:r>
            <a:r>
              <a:rPr lang="en-US" sz="2000" dirty="0">
                <a:effectLst/>
                <a:latin typeface="Times New Roman (Body)"/>
              </a:rPr>
              <a:t> </a:t>
            </a:r>
            <a:r>
              <a:rPr lang="vi-VN" sz="2000" dirty="0">
                <a:effectLst/>
                <a:latin typeface="Times New Roman (Body)"/>
              </a:rPr>
              <a:t>tiêu thụ nước ngọt (≥3 lần/tuần) thấp hơn (lần lượt là 16,1,% và 21,6%).</a:t>
            </a:r>
            <a:endParaRPr lang="en-US" sz="2000" dirty="0">
              <a:effectLst/>
              <a:latin typeface="Times New Roman (Body)"/>
            </a:endParaRPr>
          </a:p>
          <a:p>
            <a:pPr marL="184150" indent="0" algn="just" rtl="0">
              <a:buNone/>
            </a:pPr>
            <a:endParaRPr lang="vi-VN" sz="2000" dirty="0">
              <a:effectLst/>
              <a:latin typeface="Times New Roman (Body)"/>
            </a:endParaRPr>
          </a:p>
          <a:p>
            <a:pPr marL="457200" algn="just" rtl="0"/>
            <a:r>
              <a:rPr lang="vi-VN" sz="2000" dirty="0">
                <a:effectLst/>
                <a:latin typeface="Times New Roman (Body)"/>
              </a:rPr>
              <a:t>So với nước ngọt (21,6% ở khu vực nông thôn và 16,1% ở khu vực thành thị), tỷ lệ trẻ em tiêu thụ các sản phẩm có đường khác (bánh kẹo, kem chè …) còn cao hơn rất nhiều chiếm 51,1% ở khu vực thành thị và 56,4% ở khu vực nông thôn.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73B084-6F6D-E857-1D19-FF3BE98BA6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921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938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74183" y="1746913"/>
            <a:ext cx="8254181" cy="48449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vi-VN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TCBP, bao gồm: Thời gian ngồi tĩnh tại nhiều, ít vận động, sử dụng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các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trên đường phố làm tăng nguy cơ TCBP.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Khẩu phần ăn của học sinh tiểu học, THCS và THPT chưa đạt so với NCKN về năng lượng, về canxi, sắt, kẽm, vitamin A, vitamin nhóm B, vitamin C.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Chưa có nhiều nghiên cứu tìm thấy mối liên quan duy nhất của TCBP với đồ uống có đường.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182FF6-7F18-A868-488C-5DCFBF64FD72}"/>
              </a:ext>
            </a:extLst>
          </p:cNvPr>
          <p:cNvSpPr txBox="1"/>
          <p:nvPr/>
        </p:nvSpPr>
        <p:spPr>
          <a:xfrm>
            <a:off x="626432" y="849085"/>
            <a:ext cx="7949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/>
                </a:solidFill>
                <a:latin typeface="Times New Roman (Body)"/>
              </a:rPr>
              <a:t>Kết</a:t>
            </a:r>
            <a:r>
              <a:rPr lang="en-US" sz="32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 (Body)"/>
              </a:rPr>
              <a:t>luận</a:t>
            </a:r>
            <a:endParaRPr lang="en-US" sz="3200" b="1" dirty="0">
              <a:solidFill>
                <a:schemeClr val="accent1"/>
              </a:solidFill>
              <a:latin typeface="Times New Roma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821202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9890" y="1464907"/>
            <a:ext cx="8229600" cy="50552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1. Tăng cường truyền thông giáo dục tại nhà trường về dinh dưỡng cân đối, hợp lý phòng chống thừa cân béo phì: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calorie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đạm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tăng cường hoạt động thể lực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Giảm thời gian hoạt động tĩnh tại cho trẻ em cả ở trường và ở nhà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TCBP ở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pPr algn="just"/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xơ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C9F78B-125F-BA50-85A5-A669133AF09F}"/>
              </a:ext>
            </a:extLst>
          </p:cNvPr>
          <p:cNvSpPr txBox="1"/>
          <p:nvPr/>
        </p:nvSpPr>
        <p:spPr>
          <a:xfrm>
            <a:off x="626432" y="849085"/>
            <a:ext cx="7949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/>
                </a:solidFill>
                <a:latin typeface="Times New Roman (Body)"/>
              </a:rPr>
              <a:t>Khuyến</a:t>
            </a:r>
            <a:r>
              <a:rPr lang="en-US" sz="32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 (Body)"/>
              </a:rPr>
              <a:t>nghị</a:t>
            </a:r>
            <a:endParaRPr lang="en-US" sz="3200" b="1" dirty="0">
              <a:solidFill>
                <a:schemeClr val="accent1"/>
              </a:solidFill>
              <a:latin typeface="Times New Roma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9270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5"/>
          <p:cNvSpPr txBox="1">
            <a:spLocks noChangeArrowheads="1"/>
          </p:cNvSpPr>
          <p:nvPr/>
        </p:nvSpPr>
        <p:spPr bwMode="auto">
          <a:xfrm>
            <a:off x="3962400" y="48006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3011" name="Text Box 9"/>
          <p:cNvSpPr txBox="1">
            <a:spLocks noChangeArrowheads="1"/>
          </p:cNvSpPr>
          <p:nvPr/>
        </p:nvSpPr>
        <p:spPr bwMode="auto">
          <a:xfrm>
            <a:off x="586854" y="1446079"/>
            <a:ext cx="7970292" cy="122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endParaRPr lang="en-US" sz="3200" b="1" dirty="0">
              <a:solidFill>
                <a:schemeClr val="accent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TRÂN TRỌNG CẢM ƠN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14">
            <a:extLst>
              <a:ext uri="{FF2B5EF4-FFF2-40B4-BE49-F238E27FC236}">
                <a16:creationId xmlns:a16="http://schemas.microsoft.com/office/drawing/2014/main" id="{0A5B21B3-BE44-C4B9-6197-34112D77CC1C}"/>
              </a:ext>
            </a:extLst>
          </p:cNvPr>
          <p:cNvSpPr/>
          <p:nvPr/>
        </p:nvSpPr>
        <p:spPr bwMode="auto">
          <a:xfrm rot="10800000">
            <a:off x="1167605" y="4897935"/>
            <a:ext cx="7419976" cy="1095375"/>
          </a:xfrm>
          <a:prstGeom prst="homePlat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3">
            <a:schemeClr val="accent5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42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NỘI DUNG TRÌNH BÀY</a:t>
            </a:r>
          </a:p>
        </p:txBody>
      </p:sp>
      <p:grpSp>
        <p:nvGrpSpPr>
          <p:cNvPr id="8195" name="Group 28"/>
          <p:cNvGrpSpPr>
            <a:grpSpLocks/>
          </p:cNvGrpSpPr>
          <p:nvPr/>
        </p:nvGrpSpPr>
        <p:grpSpPr bwMode="auto">
          <a:xfrm>
            <a:off x="556419" y="2080383"/>
            <a:ext cx="8031126" cy="3916362"/>
            <a:chOff x="683555" y="1371600"/>
            <a:chExt cx="8030878" cy="3501042"/>
          </a:xfrm>
        </p:grpSpPr>
        <p:grpSp>
          <p:nvGrpSpPr>
            <p:cNvPr id="8197" name="Group 4"/>
            <p:cNvGrpSpPr>
              <a:grpSpLocks/>
            </p:cNvGrpSpPr>
            <p:nvPr/>
          </p:nvGrpSpPr>
          <p:grpSpPr bwMode="auto">
            <a:xfrm>
              <a:off x="972881" y="1440828"/>
              <a:ext cx="7696730" cy="979213"/>
              <a:chOff x="480418" y="-7680"/>
              <a:chExt cx="7696730" cy="979213"/>
            </a:xfrm>
          </p:grpSpPr>
          <p:sp>
            <p:nvSpPr>
              <p:cNvPr id="15" name="Pentagon 14"/>
              <p:cNvSpPr/>
              <p:nvPr/>
            </p:nvSpPr>
            <p:spPr>
              <a:xfrm rot="10800000">
                <a:off x="757402" y="-7680"/>
                <a:ext cx="7419746" cy="979213"/>
              </a:xfrm>
              <a:prstGeom prst="homePlate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Pentagon 4"/>
              <p:cNvSpPr/>
              <p:nvPr/>
            </p:nvSpPr>
            <p:spPr>
              <a:xfrm>
                <a:off x="480418" y="59047"/>
                <a:ext cx="7175279" cy="752149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32295" tIns="106680" rIns="199136" bIns="106680" spcCol="1270" anchor="ctr"/>
              <a:lstStyle/>
              <a:p>
                <a:pPr algn="ctr" defTabSz="12446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trạng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thừa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cân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béo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phì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  <p:grpSp>
          <p:nvGrpSpPr>
            <p:cNvPr id="8198" name="Group 5"/>
            <p:cNvGrpSpPr>
              <a:grpSpLocks/>
            </p:cNvGrpSpPr>
            <p:nvPr/>
          </p:nvGrpSpPr>
          <p:grpSpPr bwMode="auto">
            <a:xfrm>
              <a:off x="1295400" y="2722169"/>
              <a:ext cx="7419033" cy="980321"/>
              <a:chOff x="802937" y="1273661"/>
              <a:chExt cx="7419033" cy="980321"/>
            </a:xfrm>
          </p:grpSpPr>
          <p:sp>
            <p:nvSpPr>
              <p:cNvPr id="13" name="Pentagon 12"/>
              <p:cNvSpPr/>
              <p:nvPr/>
            </p:nvSpPr>
            <p:spPr>
              <a:xfrm rot="10800000">
                <a:off x="802260" y="1274122"/>
                <a:ext cx="7419746" cy="979213"/>
              </a:xfrm>
              <a:prstGeom prst="homePlate">
                <a:avLst/>
              </a:prstGeom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3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4" name="Pentagon 6"/>
              <p:cNvSpPr/>
              <p:nvPr/>
            </p:nvSpPr>
            <p:spPr>
              <a:xfrm rot="21600000">
                <a:off x="1046727" y="1274122"/>
                <a:ext cx="7175279" cy="979213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432295" tIns="106680" rIns="199136" bIns="106680" spcCol="1270" anchor="ctr"/>
              <a:lstStyle/>
              <a:p>
                <a:pPr algn="ctr" defTabSz="12446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2800" dirty="0">
                  <a:solidFill>
                    <a:srgbClr val="392C86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16"/>
            <p:cNvGrpSpPr/>
            <p:nvPr/>
          </p:nvGrpSpPr>
          <p:grpSpPr>
            <a:xfrm>
              <a:off x="685800" y="1371600"/>
              <a:ext cx="1069045" cy="1069045"/>
              <a:chOff x="-75084" y="347095"/>
              <a:chExt cx="1069045" cy="1069045"/>
            </a:xfrm>
            <a:scene3d>
              <a:camera prst="orthographicFront"/>
              <a:lightRig rig="flat" dir="t"/>
            </a:scene3d>
          </p:grpSpPr>
          <p:sp>
            <p:nvSpPr>
              <p:cNvPr id="18" name="Oval 17"/>
              <p:cNvSpPr/>
              <p:nvPr/>
            </p:nvSpPr>
            <p:spPr>
              <a:xfrm>
                <a:off x="-75084" y="347095"/>
                <a:ext cx="1069045" cy="1069045"/>
              </a:xfrm>
              <a:prstGeom prst="ellipse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9" name="Oval 4"/>
              <p:cNvSpPr/>
              <p:nvPr/>
            </p:nvSpPr>
            <p:spPr>
              <a:xfrm>
                <a:off x="111020" y="503653"/>
                <a:ext cx="755929" cy="75592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0" rIns="0" bIns="0" spcCol="1270" anchor="ctr"/>
              <a:lstStyle/>
              <a:p>
                <a:pPr algn="ctr" defTabSz="29337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4800" dirty="0">
                    <a:solidFill>
                      <a:srgbClr val="392C86"/>
                    </a:solidFill>
                  </a:rPr>
                  <a:t>1</a:t>
                </a:r>
              </a:p>
            </p:txBody>
          </p:sp>
        </p:grpSp>
        <p:grpSp>
          <p:nvGrpSpPr>
            <p:cNvPr id="7" name="Group 19"/>
            <p:cNvGrpSpPr/>
            <p:nvPr/>
          </p:nvGrpSpPr>
          <p:grpSpPr>
            <a:xfrm>
              <a:off x="683555" y="2664755"/>
              <a:ext cx="1069045" cy="1069045"/>
              <a:chOff x="-75084" y="347095"/>
              <a:chExt cx="1069045" cy="1069045"/>
            </a:xfrm>
            <a:scene3d>
              <a:camera prst="orthographicFront"/>
              <a:lightRig rig="flat" dir="t"/>
            </a:scene3d>
          </p:grpSpPr>
          <p:sp>
            <p:nvSpPr>
              <p:cNvPr id="21" name="Oval 20"/>
              <p:cNvSpPr/>
              <p:nvPr/>
            </p:nvSpPr>
            <p:spPr>
              <a:xfrm>
                <a:off x="-75084" y="347095"/>
                <a:ext cx="1069045" cy="1069045"/>
              </a:xfrm>
              <a:prstGeom prst="ellipse">
                <a:avLst/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22" name="Oval 4"/>
              <p:cNvSpPr/>
              <p:nvPr/>
            </p:nvSpPr>
            <p:spPr>
              <a:xfrm>
                <a:off x="30994" y="503653"/>
                <a:ext cx="755929" cy="75592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lIns="0" tIns="0" rIns="0" bIns="0" spcCol="1270" anchor="ctr"/>
              <a:lstStyle/>
              <a:p>
                <a:pPr algn="ctr" defTabSz="29337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4800" dirty="0">
                    <a:solidFill>
                      <a:srgbClr val="392C86"/>
                    </a:solidFill>
                  </a:rPr>
                  <a:t>2</a:t>
                </a:r>
              </a:p>
            </p:txBody>
          </p:sp>
        </p:grpSp>
        <p:sp>
          <p:nvSpPr>
            <p:cNvPr id="25" name="Oval 4"/>
            <p:cNvSpPr/>
            <p:nvPr/>
          </p:nvSpPr>
          <p:spPr>
            <a:xfrm>
              <a:off x="789633" y="4116713"/>
              <a:ext cx="755929" cy="755929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0" tIns="0" rIns="0" bIns="0" spcCol="1270" anchor="ctr"/>
            <a:lstStyle/>
            <a:p>
              <a:pPr algn="ctr" defTabSz="29337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4800" dirty="0">
                <a:solidFill>
                  <a:srgbClr val="392C86"/>
                </a:solidFill>
              </a:endParaRPr>
            </a:p>
          </p:txBody>
        </p:sp>
      </p:grpSp>
      <p:sp>
        <p:nvSpPr>
          <p:cNvPr id="8196" name="Rectangle 30"/>
          <p:cNvSpPr>
            <a:spLocks noChangeArrowheads="1"/>
          </p:cNvSpPr>
          <p:nvPr/>
        </p:nvSpPr>
        <p:spPr bwMode="auto">
          <a:xfrm>
            <a:off x="1731578" y="3751819"/>
            <a:ext cx="723846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44600">
              <a:lnSpc>
                <a:spcPct val="90000"/>
              </a:lnSpc>
              <a:spcAft>
                <a:spcPct val="35000"/>
              </a:spcAft>
            </a:pP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phì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Pentagon 6">
            <a:extLst>
              <a:ext uri="{FF2B5EF4-FFF2-40B4-BE49-F238E27FC236}">
                <a16:creationId xmlns:a16="http://schemas.microsoft.com/office/drawing/2014/main" id="{70A22A44-ED6C-8057-30DC-F640CC1F4BB2}"/>
              </a:ext>
            </a:extLst>
          </p:cNvPr>
          <p:cNvSpPr/>
          <p:nvPr/>
        </p:nvSpPr>
        <p:spPr bwMode="auto">
          <a:xfrm>
            <a:off x="1500726" y="4939632"/>
            <a:ext cx="7175500" cy="1095375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32295" tIns="106680" rIns="199136" bIns="106680" spcCol="1270" anchor="ctr"/>
          <a:lstStyle/>
          <a:p>
            <a:pPr algn="ctr" defTabSz="12446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sz="2800" dirty="0">
              <a:solidFill>
                <a:srgbClr val="392C86"/>
              </a:solidFill>
              <a:cs typeface="Times New Roman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26DAF36-F61C-9BE5-78C2-BE2E70167DA3}"/>
              </a:ext>
            </a:extLst>
          </p:cNvPr>
          <p:cNvSpPr/>
          <p:nvPr/>
        </p:nvSpPr>
        <p:spPr bwMode="auto">
          <a:xfrm>
            <a:off x="556419" y="4877093"/>
            <a:ext cx="1069078" cy="1195863"/>
          </a:xfrm>
          <a:prstGeom prst="ellipse">
            <a:avLst/>
          </a:prstGeom>
          <a:ln>
            <a:noFill/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58BFFBB-581D-E162-DB26-85315CD05B17}"/>
              </a:ext>
            </a:extLst>
          </p:cNvPr>
          <p:cNvSpPr/>
          <p:nvPr/>
        </p:nvSpPr>
        <p:spPr bwMode="auto">
          <a:xfrm>
            <a:off x="662500" y="5052223"/>
            <a:ext cx="755952" cy="845603"/>
          </a:xfrm>
          <a:prstGeom prst="rect">
            <a:avLst/>
          </a:prstGeom>
          <a:ln>
            <a:noFill/>
          </a:ln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0" tIns="0" rIns="0" bIns="0" spcCol="1270" anchor="ctr"/>
          <a:lstStyle/>
          <a:p>
            <a:pPr algn="ctr" defTabSz="29337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4800" dirty="0">
                <a:solidFill>
                  <a:srgbClr val="392C86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CDFD96-2466-A9A5-CF49-FC7AA11F6102}"/>
              </a:ext>
            </a:extLst>
          </p:cNvPr>
          <p:cNvSpPr txBox="1"/>
          <p:nvPr/>
        </p:nvSpPr>
        <p:spPr>
          <a:xfrm>
            <a:off x="1751573" y="5151142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853F7980-542F-CF35-747C-BB5C8331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95936"/>
            <a:ext cx="8229600" cy="359844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phì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A0C6F0E9-1640-5EA3-EE8B-216D6233EC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311794"/>
              </p:ext>
            </p:extLst>
          </p:nvPr>
        </p:nvGraphicFramePr>
        <p:xfrm>
          <a:off x="329586" y="1073020"/>
          <a:ext cx="8357213" cy="5784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F00FC88-4266-E711-ADF9-B1D0FFF2A0FF}"/>
              </a:ext>
            </a:extLst>
          </p:cNvPr>
          <p:cNvSpPr txBox="1"/>
          <p:nvPr/>
        </p:nvSpPr>
        <p:spPr>
          <a:xfrm rot="16200000">
            <a:off x="180459" y="4469819"/>
            <a:ext cx="18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B5D297E-1FCE-57CF-ACB1-C19809971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171104"/>
              </p:ext>
            </p:extLst>
          </p:nvPr>
        </p:nvGraphicFramePr>
        <p:xfrm>
          <a:off x="88641" y="2985795"/>
          <a:ext cx="8966717" cy="352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2C35CF49-2D3F-B02F-2766-84B36D64708B}"/>
              </a:ext>
            </a:extLst>
          </p:cNvPr>
          <p:cNvSpPr/>
          <p:nvPr/>
        </p:nvSpPr>
        <p:spPr>
          <a:xfrm>
            <a:off x="1687674" y="1511559"/>
            <a:ext cx="6149652" cy="839755"/>
          </a:xfrm>
          <a:prstGeom prst="ellipse">
            <a:avLst/>
          </a:prstGeom>
          <a:noFill/>
          <a:ln w="44450">
            <a:solidFill>
              <a:schemeClr val="accent1">
                <a:shade val="50000"/>
                <a:satMod val="103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2D0E09-5EE3-0D3E-72CF-1C89F4783EC8}"/>
              </a:ext>
            </a:extLst>
          </p:cNvPr>
          <p:cNvSpPr txBox="1"/>
          <p:nvPr/>
        </p:nvSpPr>
        <p:spPr>
          <a:xfrm>
            <a:off x="1958651" y="1694238"/>
            <a:ext cx="5590982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MẤT CÂN BẰNG NĂNG LƯỢNG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7834726-E746-0C00-3BB7-A64CAFFB09E6}"/>
              </a:ext>
            </a:extLst>
          </p:cNvPr>
          <p:cNvCxnSpPr>
            <a:cxnSpLocks/>
          </p:cNvCxnSpPr>
          <p:nvPr/>
        </p:nvCxnSpPr>
        <p:spPr>
          <a:xfrm flipV="1">
            <a:off x="2537927" y="2400137"/>
            <a:ext cx="2118049" cy="58565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1352E0B-CBBC-3428-8821-27B58254BA9B}"/>
              </a:ext>
            </a:extLst>
          </p:cNvPr>
          <p:cNvCxnSpPr>
            <a:cxnSpLocks/>
          </p:cNvCxnSpPr>
          <p:nvPr/>
        </p:nvCxnSpPr>
        <p:spPr>
          <a:xfrm flipH="1" flipV="1">
            <a:off x="4861249" y="2400137"/>
            <a:ext cx="1987420" cy="58565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F571518-FBB5-3535-A77B-E91892B77BEA}"/>
              </a:ext>
            </a:extLst>
          </p:cNvPr>
          <p:cNvSpPr txBox="1"/>
          <p:nvPr/>
        </p:nvSpPr>
        <p:spPr>
          <a:xfrm>
            <a:off x="419878" y="725736"/>
            <a:ext cx="84721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kumimoji="0"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kumimoji="0"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kumimoji="0"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kumimoji="0"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phì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947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A8E2-1E27-2343-A479-DDA0A408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16" y="793102"/>
            <a:ext cx="8341567" cy="643812"/>
          </a:xfrm>
        </p:spPr>
        <p:txBody>
          <a:bodyPr/>
          <a:lstStyle/>
          <a:p>
            <a:pPr algn="ctr"/>
            <a:r>
              <a:rPr lang="en-VN" sz="3200" b="1" dirty="0">
                <a:solidFill>
                  <a:schemeClr val="accent1"/>
                </a:solidFill>
                <a:latin typeface="Times New Roman (Body)"/>
              </a:rPr>
              <a:t>Yếu tố liên quan tới thừa cân béo phì ở học sinh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7C0E-58E9-DD77-38C6-DBED63026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588" y="1675461"/>
            <a:ext cx="8472195" cy="4716008"/>
          </a:xfrm>
        </p:spPr>
        <p:txBody>
          <a:bodyPr/>
          <a:lstStyle/>
          <a:p>
            <a:pPr algn="just"/>
            <a:r>
              <a:rPr lang="vi-VN" sz="2400" b="1" dirty="0">
                <a:effectLst/>
              </a:rPr>
              <a:t>Do vận động quá </a:t>
            </a:r>
            <a:r>
              <a:rPr lang="en-US" sz="2400" b="1" dirty="0" err="1">
                <a:effectLst/>
              </a:rPr>
              <a:t>ít</a:t>
            </a:r>
            <a:r>
              <a:rPr lang="vi-VN" sz="2400" b="1" dirty="0">
                <a:effectLst/>
              </a:rPr>
              <a:t>: (</a:t>
            </a:r>
            <a:r>
              <a:rPr lang="vi-VN" sz="2400" dirty="0">
                <a:effectLst/>
              </a:rPr>
              <a:t>PGS.TS.BS Tăng Kim Hồng - Trường đại học Y khoa Phạm Ngọc Thạch)</a:t>
            </a:r>
            <a:endParaRPr lang="en-US" sz="2400" dirty="0">
              <a:effectLst/>
            </a:endParaRPr>
          </a:p>
          <a:p>
            <a:pPr marL="0" indent="0" algn="just">
              <a:buNone/>
            </a:pPr>
            <a:endParaRPr lang="vi-VN" sz="2400" dirty="0">
              <a:effectLst/>
            </a:endParaRPr>
          </a:p>
          <a:p>
            <a:pPr algn="just"/>
            <a:r>
              <a:rPr lang="vi-VN" sz="2400" dirty="0"/>
              <a:t>C</a:t>
            </a:r>
            <a:r>
              <a:rPr lang="vi-VN" sz="2400" dirty="0">
                <a:effectLst/>
              </a:rPr>
              <a:t>hỉ có </a:t>
            </a:r>
            <a:r>
              <a:rPr lang="vi-VN" sz="2400" b="1" dirty="0">
                <a:solidFill>
                  <a:srgbClr val="FF0000"/>
                </a:solidFill>
                <a:effectLst/>
              </a:rPr>
              <a:t>26,1%</a:t>
            </a:r>
            <a:r>
              <a:rPr lang="vi-VN" sz="2400" dirty="0">
                <a:effectLst/>
              </a:rPr>
              <a:t> học sinh THPT tham gia vận động thể lực ít nhất 60 phút mỗi ngày; Chỉ có </a:t>
            </a:r>
            <a:r>
              <a:rPr lang="vi-VN" sz="2400" b="1" dirty="0">
                <a:solidFill>
                  <a:srgbClr val="FF0000"/>
                </a:solidFill>
                <a:effectLst/>
              </a:rPr>
              <a:t>29,9%</a:t>
            </a:r>
            <a:r>
              <a:rPr lang="vi-VN" sz="2400" dirty="0">
                <a:effectLst/>
              </a:rPr>
              <a:t> học sinh THPT tham gia các lớp học thể dục hằng ngày. </a:t>
            </a:r>
            <a:endParaRPr lang="en-US" sz="2400" dirty="0">
              <a:effectLst/>
            </a:endParaRPr>
          </a:p>
          <a:p>
            <a:pPr marL="0" indent="0" algn="just">
              <a:buNone/>
            </a:pPr>
            <a:endParaRPr lang="vi-VN" sz="2400" dirty="0">
              <a:effectLst/>
            </a:endParaRPr>
          </a:p>
          <a:p>
            <a:pPr algn="just"/>
            <a:r>
              <a:rPr lang="vi-VN" sz="2400" dirty="0">
                <a:effectLst/>
              </a:rPr>
              <a:t>Đối với học sinh THCS tại TP.HCM, lớp 6 có </a:t>
            </a:r>
            <a:r>
              <a:rPr lang="vi-VN" sz="2400" b="1" dirty="0">
                <a:solidFill>
                  <a:srgbClr val="FF0000"/>
                </a:solidFill>
                <a:effectLst/>
              </a:rPr>
              <a:t>30,7%</a:t>
            </a:r>
            <a:r>
              <a:rPr lang="vi-VN" sz="2400" dirty="0">
                <a:effectLst/>
              </a:rPr>
              <a:t> HS;  lớp 7 có </a:t>
            </a:r>
            <a:r>
              <a:rPr lang="vi-VN" sz="2400" b="1" dirty="0">
                <a:solidFill>
                  <a:srgbClr val="FF0000"/>
                </a:solidFill>
                <a:effectLst/>
              </a:rPr>
              <a:t>24,4%,</a:t>
            </a:r>
            <a:r>
              <a:rPr lang="vi-VN" sz="2400" dirty="0">
                <a:effectLst/>
              </a:rPr>
              <a:t> lớp 8 là 30,9% và lớp 9 là </a:t>
            </a:r>
            <a:r>
              <a:rPr lang="vi-VN" sz="2400" b="1" dirty="0">
                <a:solidFill>
                  <a:srgbClr val="FF0000"/>
                </a:solidFill>
                <a:effectLst/>
              </a:rPr>
              <a:t>34,9%</a:t>
            </a:r>
            <a:r>
              <a:rPr lang="vi-VN" sz="2400" dirty="0">
                <a:effectLst/>
              </a:rPr>
              <a:t> học sinh không vận động. </a:t>
            </a:r>
          </a:p>
          <a:p>
            <a:pPr marL="0" indent="0" algn="just">
              <a:buNone/>
            </a:pPr>
            <a:br>
              <a:rPr lang="vi-VN" sz="2400" dirty="0">
                <a:effectLst/>
              </a:rPr>
            </a:br>
            <a:endParaRPr lang="vi-VN" sz="2400" dirty="0">
              <a:effectLst/>
            </a:endParaRPr>
          </a:p>
          <a:p>
            <a:pPr algn="just"/>
            <a:endParaRPr lang="en-VN" sz="2400" dirty="0"/>
          </a:p>
        </p:txBody>
      </p:sp>
    </p:spTree>
    <p:extLst>
      <p:ext uri="{BB962C8B-B14F-4D97-AF65-F5344CB8AC3E}">
        <p14:creationId xmlns:p14="http://schemas.microsoft.com/office/powerpoint/2010/main" val="261679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0494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Tỷ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lệ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trẻ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em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6 – 11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tuổi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 (Body)"/>
              </a:rPr>
              <a:t>đạt</a:t>
            </a:r>
            <a:r>
              <a:rPr lang="en-US" sz="2800" b="1" dirty="0">
                <a:solidFill>
                  <a:srgbClr val="FF0000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 (Body)"/>
              </a:rPr>
              <a:t>mức</a:t>
            </a:r>
            <a:r>
              <a:rPr lang="en-US" sz="2800" b="1" dirty="0">
                <a:solidFill>
                  <a:srgbClr val="FF0000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 (Body)"/>
              </a:rPr>
              <a:t>khuyến</a:t>
            </a:r>
            <a:r>
              <a:rPr lang="en-US" sz="2800" b="1" dirty="0">
                <a:solidFill>
                  <a:srgbClr val="FF0000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 (Body)"/>
              </a:rPr>
              <a:t>nghị</a:t>
            </a:r>
            <a:r>
              <a:rPr lang="en-US" sz="2800" b="1" dirty="0">
                <a:solidFill>
                  <a:srgbClr val="FF0000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về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hoạt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động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thể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lực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theo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giới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,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khu</a:t>
            </a:r>
            <a:r>
              <a:rPr lang="en-US" sz="2800" b="1" dirty="0">
                <a:solidFill>
                  <a:schemeClr val="accent1"/>
                </a:solidFill>
                <a:latin typeface="Times New Roman (Body)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 (Body)"/>
              </a:rPr>
              <a:t>vực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114556"/>
              </p:ext>
            </p:extLst>
          </p:nvPr>
        </p:nvGraphicFramePr>
        <p:xfrm>
          <a:off x="179509" y="2166128"/>
          <a:ext cx="8784981" cy="2261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6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61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6016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Trai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Gái</a:t>
                      </a:r>
                      <a:endParaRPr lang="en-GB" sz="2000" dirty="0">
                        <a:effectLst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Chung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7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Thành</a:t>
                      </a:r>
                      <a:endParaRPr lang="en-GB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Thị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Nông</a:t>
                      </a:r>
                      <a:endParaRPr lang="en-GB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Thôn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Chung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Thành</a:t>
                      </a:r>
                      <a:endParaRPr lang="en-GB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Thị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Nông</a:t>
                      </a:r>
                      <a:endParaRPr lang="en-GB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Thôn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Chung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Thành</a:t>
                      </a:r>
                      <a:endParaRPr lang="en-GB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Thị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Nông</a:t>
                      </a:r>
                      <a:endParaRPr lang="en-GB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effectLst/>
                        </a:rPr>
                        <a:t>Thôn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Chung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29.2</a:t>
                      </a:r>
                      <a:r>
                        <a:rPr lang="en-GB" sz="2000" baseline="30000" dirty="0">
                          <a:effectLst/>
                        </a:rPr>
                        <a:t>***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60.5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46.6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35.4</a:t>
                      </a:r>
                      <a:r>
                        <a:rPr lang="en-GB" sz="2000" baseline="30000">
                          <a:effectLst/>
                        </a:rPr>
                        <a:t>***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59.3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48.0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32.5</a:t>
                      </a:r>
                      <a:r>
                        <a:rPr lang="en-GB" sz="2000" baseline="30000" dirty="0">
                          <a:solidFill>
                            <a:srgbClr val="FF0000"/>
                          </a:solidFill>
                          <a:effectLst/>
                        </a:rPr>
                        <a:t>***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59.9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47.3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9509" y="4594573"/>
            <a:ext cx="7787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***: </a:t>
            </a:r>
            <a:r>
              <a:rPr lang="en-US" i="1" dirty="0" err="1"/>
              <a:t>Sự</a:t>
            </a:r>
            <a:r>
              <a:rPr lang="en-US" i="1" dirty="0"/>
              <a:t> </a:t>
            </a:r>
            <a:r>
              <a:rPr lang="en-US" i="1" dirty="0" err="1"/>
              <a:t>khác</a:t>
            </a:r>
            <a:r>
              <a:rPr lang="en-US" i="1" dirty="0"/>
              <a:t> </a:t>
            </a:r>
            <a:r>
              <a:rPr lang="en-US" i="1" dirty="0" err="1"/>
              <a:t>biệt</a:t>
            </a:r>
            <a:r>
              <a:rPr lang="en-US" i="1" dirty="0"/>
              <a:t> </a:t>
            </a:r>
            <a:r>
              <a:rPr lang="en-US" i="1" dirty="0" err="1"/>
              <a:t>giữa</a:t>
            </a:r>
            <a:r>
              <a:rPr lang="en-US" i="1" dirty="0"/>
              <a:t> </a:t>
            </a:r>
            <a:r>
              <a:rPr lang="en-US" i="1" dirty="0" err="1"/>
              <a:t>thành</a:t>
            </a:r>
            <a:r>
              <a:rPr lang="en-US" i="1" dirty="0"/>
              <a:t> </a:t>
            </a:r>
            <a:r>
              <a:rPr lang="en-US" i="1" dirty="0" err="1"/>
              <a:t>thị</a:t>
            </a:r>
            <a:r>
              <a:rPr lang="en-US" i="1" dirty="0"/>
              <a:t> - </a:t>
            </a:r>
            <a:r>
              <a:rPr lang="en-US" i="1" dirty="0" err="1"/>
              <a:t>nông</a:t>
            </a:r>
            <a:r>
              <a:rPr lang="en-US" i="1" dirty="0"/>
              <a:t> </a:t>
            </a:r>
            <a:r>
              <a:rPr lang="en-US" i="1" dirty="0" err="1"/>
              <a:t>thôn</a:t>
            </a:r>
            <a:r>
              <a:rPr lang="en-US" i="1" dirty="0"/>
              <a:t> </a:t>
            </a:r>
            <a:r>
              <a:rPr lang="en-US" i="1" dirty="0" err="1"/>
              <a:t>với</a:t>
            </a:r>
            <a:r>
              <a:rPr lang="en-US" i="1" dirty="0"/>
              <a:t> p&lt;0.001</a:t>
            </a:r>
            <a:endParaRPr lang="en-US" dirty="0"/>
          </a:p>
          <a:p>
            <a:r>
              <a:rPr lang="en-US" dirty="0"/>
              <a:t> </a:t>
            </a:r>
            <a:endParaRPr lang="en-US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5877272"/>
            <a:ext cx="5687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SEANUT </a:t>
            </a:r>
            <a:r>
              <a:rPr lang="en-US" dirty="0" err="1"/>
              <a:t>Việt</a:t>
            </a:r>
            <a:r>
              <a:rPr lang="en-US" dirty="0"/>
              <a:t> Nam, </a:t>
            </a:r>
            <a:r>
              <a:rPr lang="en-US" dirty="0" err="1"/>
              <a:t>Viện</a:t>
            </a:r>
            <a:r>
              <a:rPr lang="en-US" dirty="0"/>
              <a:t> </a:t>
            </a:r>
            <a:r>
              <a:rPr lang="en-US" dirty="0" err="1"/>
              <a:t>Dinh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en-US" dirty="0"/>
              <a:t> 2011 </a:t>
            </a:r>
          </a:p>
        </p:txBody>
      </p:sp>
    </p:spTree>
    <p:extLst>
      <p:ext uri="{BB962C8B-B14F-4D97-AF65-F5344CB8AC3E}">
        <p14:creationId xmlns:p14="http://schemas.microsoft.com/office/powerpoint/2010/main" val="191494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FA21D-342B-1BBA-6EA3-129132A8E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9267"/>
            <a:ext cx="8229600" cy="411946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459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các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TP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Chí Minh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TCBP: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 và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game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3h (OR = 2,76; Cl 95% = 1,44 - 5,29) </a:t>
            </a:r>
          </a:p>
          <a:p>
            <a:pPr marL="0" indent="0" algn="just">
              <a:buNone/>
              <a:defRPr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= 3,77; Cl 95% = 1,67 - 8,53).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4A7324E8-60D5-E6DA-734F-B94E2D9E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tĩnh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en-US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F7AAC1-0724-04EF-D74B-46AFD14CAD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229600" cy="484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3014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Môn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giải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trí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n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%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Thời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gian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phút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/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ngày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Lần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/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tháng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14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1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Game/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máy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tính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/ĐT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395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76.3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95.37±7,7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21.9±0,5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Mạng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XH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497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95,9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143,2±8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28.8±1,4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3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Làm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máy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tính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312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60,2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82,3±5.2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17.9±1,2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Đọc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truyện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/MT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165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31,9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79,4±13,87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Đọc</a:t>
                      </a:r>
                      <a:r>
                        <a:rPr lang="en-US" sz="2400" b="1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rgbClr val="7030A0"/>
                          </a:solidFill>
                        </a:rPr>
                        <a:t>sách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111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21,4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59 ±5,7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11,97±1,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6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TV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257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49.6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55,6±3,48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23,9±0,5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Nghe</a:t>
                      </a:r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nhạc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437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84,4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68,3±4,85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23,9±0,5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3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8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rgbClr val="7030A0"/>
                          </a:solidFill>
                        </a:rPr>
                        <a:t>Khác</a:t>
                      </a:r>
                      <a:endParaRPr lang="en-US" sz="2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02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0,4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45,0 ±15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7030A0"/>
                          </a:solidFill>
                        </a:rPr>
                        <a:t>5±1,72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2A5A8E84-1F00-4367-697F-253A1CFAF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73491"/>
            <a:ext cx="8229600" cy="639762"/>
          </a:xfrm>
        </p:spPr>
        <p:txBody>
          <a:bodyPr/>
          <a:lstStyle/>
          <a:p>
            <a:pPr algn="ctr"/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TCBP-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altLang="en-US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C23CCAA-5CEA-CA34-93A7-D8B4A5860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794588"/>
            <a:ext cx="8991600" cy="4718180"/>
          </a:xfrm>
        </p:spPr>
        <p:txBody>
          <a:bodyPr/>
          <a:lstStyle/>
          <a:p>
            <a:pPr algn="just"/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phì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Saiko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Shikanail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Vũ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Shigeru Yamamoto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Các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Presentation (2)">
  <a:themeElements>
    <a:clrScheme name="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tion (2)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36" tIns="45718" rIns="91436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36" tIns="45718" rIns="91436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33E34DEFCA742A7C6E5B6EDA49747" ma:contentTypeVersion="15" ma:contentTypeDescription="Create a new document." ma:contentTypeScope="" ma:versionID="ed202a62c67e10fe4cba039e04ef30c5">
  <xsd:schema xmlns:xsd="http://www.w3.org/2001/XMLSchema" xmlns:xs="http://www.w3.org/2001/XMLSchema" xmlns:p="http://schemas.microsoft.com/office/2006/metadata/properties" xmlns:ns2="401fe31d-ea67-4ed4-8048-7dc7c14bef93" xmlns:ns3="8109f7ae-61a0-466a-8c22-8c6f1983548f" targetNamespace="http://schemas.microsoft.com/office/2006/metadata/properties" ma:root="true" ma:fieldsID="be8c7903c5bf36b14ab1fdd830f4b37a" ns2:_="" ns3:_="">
    <xsd:import namespace="401fe31d-ea67-4ed4-8048-7dc7c14bef93"/>
    <xsd:import namespace="8109f7ae-61a0-466a-8c22-8c6f198354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fe31d-ea67-4ed4-8048-7dc7c14bef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22c2b0-b9db-4569-b8c8-1cdbc1b257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09f7ae-61a0-466a-8c22-8c6f1983548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a9a044-d481-42c6-a450-163ff7a74cd7}" ma:internalName="TaxCatchAll" ma:showField="CatchAllData" ma:web="8109f7ae-61a0-466a-8c22-8c6f198354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C5F1B1-773D-4230-BD85-F8837EE73D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fe31d-ea67-4ed4-8048-7dc7c14bef93"/>
    <ds:schemaRef ds:uri="8109f7ae-61a0-466a-8c22-8c6f19835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C3BB02-C0EC-46E5-9EF6-4F49837772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3039</TotalTime>
  <Words>1091</Words>
  <Application>Microsoft Macintosh PowerPoint</Application>
  <PresentationFormat>On-screen Show (4:3)</PresentationFormat>
  <Paragraphs>163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Constantia</vt:lpstr>
      <vt:lpstr>Times New Roman</vt:lpstr>
      <vt:lpstr>Times New Roman (Body)</vt:lpstr>
      <vt:lpstr>Wingdings</vt:lpstr>
      <vt:lpstr>Wingdings 2</vt:lpstr>
      <vt:lpstr>Office Theme</vt:lpstr>
      <vt:lpstr>1_Flow</vt:lpstr>
      <vt:lpstr>4_Presentation (2)</vt:lpstr>
      <vt:lpstr>THỰC TRẠNG VÀ CÁC YẾU TỐ NGUY CƠ CỦA THỪA CÂN, BÉO PHÌ    Ở HỌC SINH MỘT SỐ TỈNH THÀNH VIỆT NAM</vt:lpstr>
      <vt:lpstr>NỘI DUNG TRÌNH BÀY</vt:lpstr>
      <vt:lpstr>Tỷ lệ thừa cân béo phì của trẻ em Việt Nam</vt:lpstr>
      <vt:lpstr>PowerPoint Presentation</vt:lpstr>
      <vt:lpstr>Yếu tố liên quan tới thừa cân béo phì ở học sinh</vt:lpstr>
      <vt:lpstr>Tỷ lệ trẻ em 6 – 11 tuổi đạt mức khuyến nghị về hoạt động thể lực theo giới, khu vực</vt:lpstr>
      <vt:lpstr>PowerPoint Presentation</vt:lpstr>
      <vt:lpstr>Giải trí trong tháng = Thời gian ngồi tĩnh tại/ngày</vt:lpstr>
      <vt:lpstr>Mối liên quan TCBP- Tiêu thụ thực phẩm</vt:lpstr>
      <vt:lpstr>PowerPoint Presentation</vt:lpstr>
      <vt:lpstr>PowerPoint Presentation</vt:lpstr>
      <vt:lpstr>Một số kết quả của khảo sát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thuy nga</dc:creator>
  <cp:lastModifiedBy>Vu Thi Van Nga</cp:lastModifiedBy>
  <cp:revision>97</cp:revision>
  <dcterms:created xsi:type="dcterms:W3CDTF">2019-06-30T10:39:27Z</dcterms:created>
  <dcterms:modified xsi:type="dcterms:W3CDTF">2023-03-14T07:08:08Z</dcterms:modified>
</cp:coreProperties>
</file>