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25"/>
  </p:notesMasterIdLst>
  <p:handoutMasterIdLst>
    <p:handoutMasterId r:id="rId26"/>
  </p:handoutMasterIdLst>
  <p:sldIdLst>
    <p:sldId id="256" r:id="rId3"/>
    <p:sldId id="2043" r:id="rId4"/>
    <p:sldId id="2088" r:id="rId5"/>
    <p:sldId id="2076" r:id="rId6"/>
    <p:sldId id="2089" r:id="rId7"/>
    <p:sldId id="2098" r:id="rId8"/>
    <p:sldId id="2077" r:id="rId9"/>
    <p:sldId id="2078" r:id="rId10"/>
    <p:sldId id="2079" r:id="rId11"/>
    <p:sldId id="2080" r:id="rId12"/>
    <p:sldId id="2081" r:id="rId13"/>
    <p:sldId id="2083" r:id="rId14"/>
    <p:sldId id="2082" r:id="rId15"/>
    <p:sldId id="2084" r:id="rId16"/>
    <p:sldId id="2085" r:id="rId17"/>
    <p:sldId id="2090" r:id="rId18"/>
    <p:sldId id="2092" r:id="rId19"/>
    <p:sldId id="2094" r:id="rId20"/>
    <p:sldId id="2095" r:id="rId21"/>
    <p:sldId id="2096" r:id="rId22"/>
    <p:sldId id="2097" r:id="rId23"/>
    <p:sldId id="2086" r:id="rId24"/>
  </p:sldIdLst>
  <p:sldSz cx="9144000" cy="6858000" type="screen4x3"/>
  <p:notesSz cx="6735763" cy="9869488"/>
  <p:defaultTextStyle>
    <a:defPPr>
      <a:defRPr lang="en-GB"/>
    </a:defPPr>
    <a:lvl1pPr algn="l" defTabSz="457200" rtl="0" eaLnBrk="0" fontAlgn="base" hangingPunct="0">
      <a:spcBef>
        <a:spcPct val="0"/>
      </a:spcBef>
      <a:spcAft>
        <a:spcPct val="0"/>
      </a:spcAft>
      <a:defRPr kern="1200">
        <a:solidFill>
          <a:schemeClr val="bg1"/>
        </a:solidFill>
        <a:latin typeface="Arial" charset="0"/>
        <a:ea typeface="Microsoft YaHei" pitchFamily="34" charset="-122"/>
        <a:cs typeface="+mn-cs"/>
      </a:defRPr>
    </a:lvl1pPr>
    <a:lvl2pPr marL="742950" indent="-285750" algn="l" defTabSz="457200" rtl="0" eaLnBrk="0" fontAlgn="base" hangingPunct="0">
      <a:spcBef>
        <a:spcPct val="0"/>
      </a:spcBef>
      <a:spcAft>
        <a:spcPct val="0"/>
      </a:spcAft>
      <a:defRPr kern="1200">
        <a:solidFill>
          <a:schemeClr val="bg1"/>
        </a:solidFill>
        <a:latin typeface="Arial" charset="0"/>
        <a:ea typeface="Microsoft YaHei" pitchFamily="34" charset="-122"/>
        <a:cs typeface="+mn-cs"/>
      </a:defRPr>
    </a:lvl2pPr>
    <a:lvl3pPr marL="1143000" indent="-228600" algn="l" defTabSz="457200" rtl="0" eaLnBrk="0" fontAlgn="base" hangingPunct="0">
      <a:spcBef>
        <a:spcPct val="0"/>
      </a:spcBef>
      <a:spcAft>
        <a:spcPct val="0"/>
      </a:spcAft>
      <a:defRPr kern="1200">
        <a:solidFill>
          <a:schemeClr val="bg1"/>
        </a:solidFill>
        <a:latin typeface="Arial" charset="0"/>
        <a:ea typeface="Microsoft YaHei" pitchFamily="34" charset="-122"/>
        <a:cs typeface="+mn-cs"/>
      </a:defRPr>
    </a:lvl3pPr>
    <a:lvl4pPr marL="1600200" indent="-228600" algn="l" defTabSz="457200" rtl="0" eaLnBrk="0" fontAlgn="base" hangingPunct="0">
      <a:spcBef>
        <a:spcPct val="0"/>
      </a:spcBef>
      <a:spcAft>
        <a:spcPct val="0"/>
      </a:spcAft>
      <a:defRPr kern="1200">
        <a:solidFill>
          <a:schemeClr val="bg1"/>
        </a:solidFill>
        <a:latin typeface="Arial" charset="0"/>
        <a:ea typeface="Microsoft YaHei" pitchFamily="34" charset="-122"/>
        <a:cs typeface="+mn-cs"/>
      </a:defRPr>
    </a:lvl4pPr>
    <a:lvl5pPr marL="2057400" indent="-228600" algn="l" defTabSz="457200" rtl="0" eaLnBrk="0" fontAlgn="base" hangingPunct="0">
      <a:spcBef>
        <a:spcPct val="0"/>
      </a:spcBef>
      <a:spcAft>
        <a:spcPct val="0"/>
      </a:spcAft>
      <a:defRPr kern="1200">
        <a:solidFill>
          <a:schemeClr val="bg1"/>
        </a:solidFill>
        <a:latin typeface="Arial" charset="0"/>
        <a:ea typeface="Microsoft YaHei" pitchFamily="34" charset="-122"/>
        <a:cs typeface="+mn-cs"/>
      </a:defRPr>
    </a:lvl5pPr>
    <a:lvl6pPr marL="2286000" algn="l" defTabSz="914400" rtl="0" eaLnBrk="1" latinLnBrk="0" hangingPunct="1">
      <a:defRPr kern="1200">
        <a:solidFill>
          <a:schemeClr val="bg1"/>
        </a:solidFill>
        <a:latin typeface="Arial" charset="0"/>
        <a:ea typeface="Microsoft YaHei" pitchFamily="34" charset="-122"/>
        <a:cs typeface="+mn-cs"/>
      </a:defRPr>
    </a:lvl6pPr>
    <a:lvl7pPr marL="2743200" algn="l" defTabSz="914400" rtl="0" eaLnBrk="1" latinLnBrk="0" hangingPunct="1">
      <a:defRPr kern="1200">
        <a:solidFill>
          <a:schemeClr val="bg1"/>
        </a:solidFill>
        <a:latin typeface="Arial" charset="0"/>
        <a:ea typeface="Microsoft YaHei" pitchFamily="34" charset="-122"/>
        <a:cs typeface="+mn-cs"/>
      </a:defRPr>
    </a:lvl7pPr>
    <a:lvl8pPr marL="3200400" algn="l" defTabSz="914400" rtl="0" eaLnBrk="1" latinLnBrk="0" hangingPunct="1">
      <a:defRPr kern="1200">
        <a:solidFill>
          <a:schemeClr val="bg1"/>
        </a:solidFill>
        <a:latin typeface="Arial" charset="0"/>
        <a:ea typeface="Microsoft YaHei" pitchFamily="34" charset="-122"/>
        <a:cs typeface="+mn-cs"/>
      </a:defRPr>
    </a:lvl8pPr>
    <a:lvl9pPr marL="3657600" algn="l" defTabSz="914400" rtl="0" eaLnBrk="1" latinLnBrk="0" hangingPunct="1">
      <a:defRPr kern="1200">
        <a:solidFill>
          <a:schemeClr val="bg1"/>
        </a:solidFill>
        <a:latin typeface="Arial" charset="0"/>
        <a:ea typeface="Microsoft YaHei" pitchFamily="34"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903FD"/>
    <a:srgbClr val="6A28FC"/>
    <a:srgbClr val="FC0404"/>
    <a:srgbClr val="7928FC"/>
    <a:srgbClr val="6200F2"/>
    <a:srgbClr val="FC042D"/>
    <a:srgbClr val="FC0433"/>
    <a:srgbClr val="F2043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84" autoAdjust="0"/>
    <p:restoredTop sz="93324" autoAdjust="0"/>
  </p:normalViewPr>
  <p:slideViewPr>
    <p:cSldViewPr>
      <p:cViewPr varScale="1">
        <p:scale>
          <a:sx n="85" d="100"/>
          <a:sy n="85" d="100"/>
        </p:scale>
        <p:origin x="-1356" y="-90"/>
      </p:cViewPr>
      <p:guideLst>
        <p:guide orient="horz" pos="2160"/>
        <p:guide pos="2880"/>
      </p:guideLst>
    </p:cSldViewPr>
  </p:slideViewPr>
  <p:outlineViewPr>
    <p:cViewPr varScale="1">
      <p:scale>
        <a:sx n="170" d="200"/>
        <a:sy n="170" d="200"/>
      </p:scale>
      <p:origin x="0" y="-9348"/>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eaLnBrk="1" hangingPunct="1">
              <a:buClr>
                <a:srgbClr val="000000"/>
              </a:buClr>
              <a:buSzPct val="100000"/>
              <a:buFont typeface="Times New Roman" pitchFamily="16" charset="0"/>
              <a:buNone/>
              <a:defRPr sz="1200">
                <a:latin typeface="Arial" charset="0"/>
                <a:ea typeface="Microsoft YaHei" charset="-122"/>
              </a:defRPr>
            </a:lvl1pPr>
          </a:lstStyle>
          <a:p>
            <a:pPr>
              <a:defRPr/>
            </a:pPr>
            <a:endParaRPr lang="en-US"/>
          </a:p>
        </p:txBody>
      </p:sp>
      <p:sp>
        <p:nvSpPr>
          <p:cNvPr id="3" name="Date Placeholder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eaLnBrk="1" hangingPunct="1">
              <a:buClr>
                <a:srgbClr val="000000"/>
              </a:buClr>
              <a:buSzPct val="100000"/>
              <a:buFont typeface="Times New Roman" pitchFamily="16" charset="0"/>
              <a:buNone/>
              <a:defRPr sz="1200">
                <a:latin typeface="Arial" charset="0"/>
                <a:ea typeface="Microsoft YaHei" charset="-122"/>
              </a:defRPr>
            </a:lvl1pPr>
          </a:lstStyle>
          <a:p>
            <a:pPr>
              <a:defRPr/>
            </a:pPr>
            <a:fld id="{A7E6F371-BB04-404D-A453-8822630238BD}" type="datetimeFigureOut">
              <a:rPr lang="en-US"/>
              <a:pPr>
                <a:defRPr/>
              </a:pPr>
              <a:t>3/28/2022</a:t>
            </a:fld>
            <a:endParaRPr lang="en-US"/>
          </a:p>
        </p:txBody>
      </p:sp>
      <p:sp>
        <p:nvSpPr>
          <p:cNvPr id="4" name="Footer Placeholder 3"/>
          <p:cNvSpPr>
            <a:spLocks noGrp="1"/>
          </p:cNvSpPr>
          <p:nvPr>
            <p:ph type="ftr" sz="quarter" idx="2"/>
          </p:nvPr>
        </p:nvSpPr>
        <p:spPr>
          <a:xfrm>
            <a:off x="0" y="9374188"/>
            <a:ext cx="2919413" cy="493712"/>
          </a:xfrm>
          <a:prstGeom prst="rect">
            <a:avLst/>
          </a:prstGeom>
        </p:spPr>
        <p:txBody>
          <a:bodyPr vert="horz" lIns="91440" tIns="45720" rIns="91440" bIns="45720" rtlCol="0" anchor="b"/>
          <a:lstStyle>
            <a:lvl1pPr algn="l" eaLnBrk="1" hangingPunct="1">
              <a:buClr>
                <a:srgbClr val="000000"/>
              </a:buClr>
              <a:buSzPct val="100000"/>
              <a:buFont typeface="Times New Roman" pitchFamily="16" charset="0"/>
              <a:buNone/>
              <a:defRPr sz="1200">
                <a:latin typeface="Arial" charset="0"/>
                <a:ea typeface="Microsoft YaHei" charset="-122"/>
              </a:defRPr>
            </a:lvl1pPr>
          </a:lstStyle>
          <a:p>
            <a:pPr>
              <a:defRPr/>
            </a:pPr>
            <a:endParaRPr lang="en-US"/>
          </a:p>
        </p:txBody>
      </p:sp>
      <p:sp>
        <p:nvSpPr>
          <p:cNvPr id="5" name="Slide Number Placeholder 4"/>
          <p:cNvSpPr>
            <a:spLocks noGrp="1"/>
          </p:cNvSpPr>
          <p:nvPr>
            <p:ph type="sldNum" sz="quarter" idx="3"/>
          </p:nvPr>
        </p:nvSpPr>
        <p:spPr>
          <a:xfrm>
            <a:off x="3814763" y="9374188"/>
            <a:ext cx="2919412" cy="493712"/>
          </a:xfrm>
          <a:prstGeom prst="rect">
            <a:avLst/>
          </a:prstGeom>
        </p:spPr>
        <p:txBody>
          <a:bodyPr vert="horz" wrap="square" lIns="91440" tIns="45720" rIns="91440" bIns="45720" numCol="1" anchor="b" anchorCtr="0" compatLnSpc="1">
            <a:prstTxWarp prst="textNoShape">
              <a:avLst/>
            </a:prstTxWarp>
          </a:bodyPr>
          <a:lstStyle>
            <a:lvl1pPr algn="r" eaLnBrk="1" hangingPunct="1">
              <a:buClr>
                <a:srgbClr val="000000"/>
              </a:buClr>
              <a:buSzPct val="100000"/>
              <a:buFont typeface="Times New Roman" pitchFamily="18" charset="0"/>
              <a:buNone/>
              <a:defRPr sz="1200" smtClean="0"/>
            </a:lvl1pPr>
          </a:lstStyle>
          <a:p>
            <a:pPr>
              <a:defRPr/>
            </a:pPr>
            <a:fld id="{A5C9DCF2-EC9E-4CDB-BAFD-B6B6B83F1B03}" type="slidenum">
              <a:rPr lang="en-US" altLang="en-US"/>
              <a:pPr>
                <a:defRPr/>
              </a:pPr>
              <a:t>‹#›</a:t>
            </a:fld>
            <a:endParaRPr lang="en-US" altLang="en-US"/>
          </a:p>
        </p:txBody>
      </p:sp>
    </p:spTree>
    <p:extLst>
      <p:ext uri="{BB962C8B-B14F-4D97-AF65-F5344CB8AC3E}">
        <p14:creationId xmlns:p14="http://schemas.microsoft.com/office/powerpoint/2010/main" xmlns=""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p:cNvSpPr>
            <a:spLocks noChangeArrowheads="1"/>
          </p:cNvSpPr>
          <p:nvPr/>
        </p:nvSpPr>
        <p:spPr bwMode="auto">
          <a:xfrm>
            <a:off x="0" y="0"/>
            <a:ext cx="6735763" cy="9869488"/>
          </a:xfrm>
          <a:prstGeom prst="roundRect">
            <a:avLst>
              <a:gd name="adj" fmla="val 23"/>
            </a:avLst>
          </a:prstGeom>
          <a:solidFill>
            <a:srgbClr val="FFFFFF"/>
          </a:solidFill>
          <a:ln w="9525">
            <a:noFill/>
            <a:round/>
            <a:headEnd/>
            <a:tailEnd/>
          </a:ln>
        </p:spPr>
        <p:txBody>
          <a:bodyPr wrap="none" anchor="ctr"/>
          <a:lstStyle/>
          <a:p>
            <a:pPr eaLnBrk="1" hangingPunct="1">
              <a:buClr>
                <a:srgbClr val="000000"/>
              </a:buClr>
              <a:buSzPct val="100000"/>
              <a:buFont typeface="Times New Roman" pitchFamily="18" charset="0"/>
              <a:buNone/>
              <a:defRPr/>
            </a:pPr>
            <a:endParaRPr lang="en-US" altLang="en-US"/>
          </a:p>
        </p:txBody>
      </p:sp>
      <p:sp>
        <p:nvSpPr>
          <p:cNvPr id="3075" name="Text Box 2"/>
          <p:cNvSpPr txBox="1">
            <a:spLocks noChangeArrowheads="1"/>
          </p:cNvSpPr>
          <p:nvPr/>
        </p:nvSpPr>
        <p:spPr bwMode="auto">
          <a:xfrm>
            <a:off x="0" y="0"/>
            <a:ext cx="2919413" cy="493713"/>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defRPr/>
            </a:pPr>
            <a:endParaRPr lang="en-US" altLang="en-US"/>
          </a:p>
        </p:txBody>
      </p:sp>
      <p:sp>
        <p:nvSpPr>
          <p:cNvPr id="3076" name="Text Box 3"/>
          <p:cNvSpPr txBox="1">
            <a:spLocks noChangeArrowheads="1"/>
          </p:cNvSpPr>
          <p:nvPr/>
        </p:nvSpPr>
        <p:spPr bwMode="auto">
          <a:xfrm>
            <a:off x="3814763" y="0"/>
            <a:ext cx="2919412" cy="493713"/>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defRPr/>
            </a:pPr>
            <a:endParaRPr lang="en-US" altLang="en-US"/>
          </a:p>
        </p:txBody>
      </p:sp>
      <p:sp>
        <p:nvSpPr>
          <p:cNvPr id="62469" name="Rectangle 4"/>
          <p:cNvSpPr>
            <a:spLocks noGrp="1" noRot="1" noChangeAspect="1" noChangeArrowheads="1"/>
          </p:cNvSpPr>
          <p:nvPr>
            <p:ph type="sldImg"/>
          </p:nvPr>
        </p:nvSpPr>
        <p:spPr bwMode="auto">
          <a:xfrm>
            <a:off x="901700" y="739775"/>
            <a:ext cx="4930775" cy="3698875"/>
          </a:xfrm>
          <a:prstGeom prst="rect">
            <a:avLst/>
          </a:prstGeom>
          <a:noFill/>
          <a:ln w="9360" cap="sq">
            <a:solidFill>
              <a:srgbClr val="000000"/>
            </a:solidFill>
            <a:miter lim="800000"/>
            <a:headEnd/>
            <a:tailEnd/>
          </a:ln>
        </p:spPr>
      </p:sp>
      <p:sp>
        <p:nvSpPr>
          <p:cNvPr id="2" name="Rectangle 5"/>
          <p:cNvSpPr>
            <a:spLocks noGrp="1" noChangeArrowheads="1"/>
          </p:cNvSpPr>
          <p:nvPr>
            <p:ph type="body"/>
          </p:nvPr>
        </p:nvSpPr>
        <p:spPr bwMode="auto">
          <a:xfrm>
            <a:off x="673100" y="4687888"/>
            <a:ext cx="5387975" cy="4438650"/>
          </a:xfrm>
          <a:prstGeom prst="rect">
            <a:avLst/>
          </a:prstGeom>
          <a:noFill/>
          <a:ln w="9525" cap="flat">
            <a:noFill/>
            <a:round/>
            <a:headEnd/>
            <a:tailEnd/>
          </a:ln>
          <a:effectLst/>
        </p:spPr>
        <p:txBody>
          <a:bodyPr vert="horz" wrap="square" lIns="90720" tIns="45360" rIns="90720" bIns="45360" numCol="1" anchor="t" anchorCtr="0" compatLnSpc="1">
            <a:prstTxWarp prst="textNoShape">
              <a:avLst/>
            </a:prstTxWarp>
          </a:bodyPr>
          <a:lstStyle/>
          <a:p>
            <a:pPr lvl="0"/>
            <a:endParaRPr lang="en-US" noProof="0"/>
          </a:p>
        </p:txBody>
      </p:sp>
      <p:sp>
        <p:nvSpPr>
          <p:cNvPr id="3079" name="Text Box 6"/>
          <p:cNvSpPr txBox="1">
            <a:spLocks noChangeArrowheads="1"/>
          </p:cNvSpPr>
          <p:nvPr/>
        </p:nvSpPr>
        <p:spPr bwMode="auto">
          <a:xfrm>
            <a:off x="0" y="9372600"/>
            <a:ext cx="2919413" cy="493713"/>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defRPr/>
            </a:pPr>
            <a:endParaRPr lang="en-US" altLang="en-US"/>
          </a:p>
        </p:txBody>
      </p:sp>
      <p:sp>
        <p:nvSpPr>
          <p:cNvPr id="3" name="Rectangle 7"/>
          <p:cNvSpPr>
            <a:spLocks noGrp="1" noChangeArrowheads="1"/>
          </p:cNvSpPr>
          <p:nvPr>
            <p:ph type="sldNum"/>
          </p:nvPr>
        </p:nvSpPr>
        <p:spPr bwMode="auto">
          <a:xfrm>
            <a:off x="3814763" y="9372600"/>
            <a:ext cx="2917825" cy="492125"/>
          </a:xfrm>
          <a:prstGeom prst="rect">
            <a:avLst/>
          </a:prstGeom>
          <a:noFill/>
          <a:ln w="9525" cap="flat">
            <a:noFill/>
            <a:round/>
            <a:headEnd/>
            <a:tailEnd/>
          </a:ln>
          <a:effectLst/>
        </p:spPr>
        <p:txBody>
          <a:bodyPr vert="horz" wrap="square" lIns="90720" tIns="45360" rIns="90720" bIns="45360" numCol="1" anchor="b" anchorCtr="0" compatLnSpc="1">
            <a:prstTxWarp prst="textNoShape">
              <a:avLst/>
            </a:prstTxWarp>
          </a:bodyPr>
          <a:lstStyle>
            <a:lvl1pPr marL="215900" indent="-215900" algn="r" eaLnBrk="1" hangingPunct="1">
              <a:buClr>
                <a:srgbClr val="000000"/>
              </a:buClr>
              <a:buSzPct val="45000"/>
              <a:buFont typeface="Wingdings" pitchFamily="2" charset="2"/>
              <a:buNone/>
              <a:tabLst>
                <a:tab pos="457200" algn="l"/>
                <a:tab pos="914400" algn="l"/>
                <a:tab pos="1371600" algn="l"/>
                <a:tab pos="1828800" algn="l"/>
                <a:tab pos="2286000" algn="l"/>
                <a:tab pos="2743200" algn="l"/>
              </a:tabLst>
              <a:defRPr sz="1200" smtClean="0">
                <a:solidFill>
                  <a:srgbClr val="000000"/>
                </a:solidFill>
                <a:latin typeface="Times New Roman" pitchFamily="18" charset="0"/>
                <a:cs typeface="Segoe UI" pitchFamily="34" charset="0"/>
              </a:defRPr>
            </a:lvl1pPr>
          </a:lstStyle>
          <a:p>
            <a:pPr>
              <a:defRPr/>
            </a:pPr>
            <a:fld id="{C096118D-2988-4580-A50C-DEA9B001501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7"/>
          <p:cNvSpPr>
            <a:spLocks noGrp="1" noChangeArrowheads="1"/>
          </p:cNvSpPr>
          <p:nvPr>
            <p:ph type="sldNum" sz="quarter"/>
          </p:nvPr>
        </p:nvSpPr>
        <p:spPr>
          <a:noFill/>
          <a:ln/>
        </p:spPr>
        <p:txBody>
          <a:bodyPr/>
          <a:lstStyle/>
          <a:p>
            <a:fld id="{C9E63BF9-320D-4D55-9089-2B3B1DCC5A4C}" type="slidenum">
              <a:rPr lang="en-US" altLang="en-US"/>
              <a:pPr/>
              <a:t>1</a:t>
            </a:fld>
            <a:endParaRPr lang="en-US" altLang="en-US"/>
          </a:p>
        </p:txBody>
      </p:sp>
      <p:sp>
        <p:nvSpPr>
          <p:cNvPr id="63491" name="Rectangle 1"/>
          <p:cNvSpPr>
            <a:spLocks noGrp="1" noRot="1" noChangeAspect="1" noChangeArrowheads="1" noTextEdit="1"/>
          </p:cNvSpPr>
          <p:nvPr>
            <p:ph type="sldImg"/>
          </p:nvPr>
        </p:nvSpPr>
        <p:spPr>
          <a:xfrm>
            <a:off x="901700" y="739775"/>
            <a:ext cx="4932363" cy="3700463"/>
          </a:xfrm>
          <a:solidFill>
            <a:srgbClr val="FFFFFF"/>
          </a:solidFill>
          <a:ln/>
        </p:spPr>
      </p:sp>
      <p:sp>
        <p:nvSpPr>
          <p:cNvPr id="63492" name="Rectangle 2"/>
          <p:cNvSpPr>
            <a:spLocks noGrp="1" noChangeArrowheads="1"/>
          </p:cNvSpPr>
          <p:nvPr>
            <p:ph type="body" idx="1"/>
          </p:nvPr>
        </p:nvSpPr>
        <p:spPr>
          <a:xfrm>
            <a:off x="673100" y="4687888"/>
            <a:ext cx="5389563" cy="4440237"/>
          </a:xfrm>
          <a:noFill/>
          <a:ln/>
        </p:spPr>
        <p:txBody>
          <a:bodyPr wrap="none" anchor="ctr"/>
          <a:lstStyle/>
          <a:p>
            <a:endParaRPr lang="en-US" altLang="en-US">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7"/>
          <p:cNvSpPr>
            <a:spLocks noGrp="1" noChangeArrowheads="1"/>
          </p:cNvSpPr>
          <p:nvPr>
            <p:ph type="sldNum" sz="quarter"/>
          </p:nvPr>
        </p:nvSpPr>
        <p:spPr>
          <a:noFill/>
          <a:ln/>
        </p:spPr>
        <p:txBody>
          <a:bodyPr/>
          <a:lstStyle/>
          <a:p>
            <a:fld id="{1EFDC632-393A-417B-91EA-AD7B274192DF}" type="slidenum">
              <a:rPr lang="en-US" altLang="en-US"/>
              <a:pPr/>
              <a:t>10</a:t>
            </a:fld>
            <a:endParaRPr lang="en-US" altLang="en-US"/>
          </a:p>
        </p:txBody>
      </p:sp>
      <p:sp>
        <p:nvSpPr>
          <p:cNvPr id="74755" name="Rectangle 1"/>
          <p:cNvSpPr>
            <a:spLocks noGrp="1" noRot="1" noChangeAspect="1" noChangeArrowheads="1" noTextEdit="1"/>
          </p:cNvSpPr>
          <p:nvPr>
            <p:ph type="sldImg"/>
          </p:nvPr>
        </p:nvSpPr>
        <p:spPr>
          <a:xfrm>
            <a:off x="901700" y="739775"/>
            <a:ext cx="4932363" cy="3700463"/>
          </a:xfrm>
          <a:solidFill>
            <a:srgbClr val="FFFFFF"/>
          </a:solidFill>
          <a:ln/>
        </p:spPr>
      </p:sp>
      <p:sp>
        <p:nvSpPr>
          <p:cNvPr id="74756" name="Text Box 2"/>
          <p:cNvSpPr txBox="1">
            <a:spLocks noChangeArrowheads="1"/>
          </p:cNvSpPr>
          <p:nvPr/>
        </p:nvSpPr>
        <p:spPr bwMode="auto">
          <a:xfrm>
            <a:off x="673100" y="4687888"/>
            <a:ext cx="5389563" cy="4440237"/>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Tree>
    <p:extLst>
      <p:ext uri="{BB962C8B-B14F-4D97-AF65-F5344CB8AC3E}">
        <p14:creationId xmlns:p14="http://schemas.microsoft.com/office/powerpoint/2010/main" xmlns="" val="22858912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7"/>
          <p:cNvSpPr>
            <a:spLocks noGrp="1" noChangeArrowheads="1"/>
          </p:cNvSpPr>
          <p:nvPr>
            <p:ph type="sldNum" sz="quarter"/>
          </p:nvPr>
        </p:nvSpPr>
        <p:spPr>
          <a:noFill/>
          <a:ln/>
        </p:spPr>
        <p:txBody>
          <a:bodyPr/>
          <a:lstStyle/>
          <a:p>
            <a:fld id="{1EFDC632-393A-417B-91EA-AD7B274192DF}" type="slidenum">
              <a:rPr lang="en-US" altLang="en-US"/>
              <a:pPr/>
              <a:t>11</a:t>
            </a:fld>
            <a:endParaRPr lang="en-US" altLang="en-US"/>
          </a:p>
        </p:txBody>
      </p:sp>
      <p:sp>
        <p:nvSpPr>
          <p:cNvPr id="74755" name="Rectangle 1"/>
          <p:cNvSpPr>
            <a:spLocks noGrp="1" noRot="1" noChangeAspect="1" noChangeArrowheads="1" noTextEdit="1"/>
          </p:cNvSpPr>
          <p:nvPr>
            <p:ph type="sldImg"/>
          </p:nvPr>
        </p:nvSpPr>
        <p:spPr>
          <a:xfrm>
            <a:off x="901700" y="739775"/>
            <a:ext cx="4932363" cy="3700463"/>
          </a:xfrm>
          <a:solidFill>
            <a:srgbClr val="FFFFFF"/>
          </a:solidFill>
          <a:ln/>
        </p:spPr>
      </p:sp>
      <p:sp>
        <p:nvSpPr>
          <p:cNvPr id="74756" name="Text Box 2"/>
          <p:cNvSpPr txBox="1">
            <a:spLocks noChangeArrowheads="1"/>
          </p:cNvSpPr>
          <p:nvPr/>
        </p:nvSpPr>
        <p:spPr bwMode="auto">
          <a:xfrm>
            <a:off x="673100" y="4687888"/>
            <a:ext cx="5389563" cy="4440237"/>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Tree>
    <p:extLst>
      <p:ext uri="{BB962C8B-B14F-4D97-AF65-F5344CB8AC3E}">
        <p14:creationId xmlns:p14="http://schemas.microsoft.com/office/powerpoint/2010/main" xmlns="" val="242634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7"/>
          <p:cNvSpPr>
            <a:spLocks noGrp="1" noChangeArrowheads="1"/>
          </p:cNvSpPr>
          <p:nvPr>
            <p:ph type="sldNum" sz="quarter"/>
          </p:nvPr>
        </p:nvSpPr>
        <p:spPr>
          <a:noFill/>
          <a:ln/>
        </p:spPr>
        <p:txBody>
          <a:bodyPr/>
          <a:lstStyle/>
          <a:p>
            <a:fld id="{1EFDC632-393A-417B-91EA-AD7B274192DF}" type="slidenum">
              <a:rPr lang="en-US" altLang="en-US"/>
              <a:pPr/>
              <a:t>12</a:t>
            </a:fld>
            <a:endParaRPr lang="en-US" altLang="en-US"/>
          </a:p>
        </p:txBody>
      </p:sp>
      <p:sp>
        <p:nvSpPr>
          <p:cNvPr id="74755" name="Rectangle 1"/>
          <p:cNvSpPr>
            <a:spLocks noGrp="1" noRot="1" noChangeAspect="1" noChangeArrowheads="1" noTextEdit="1"/>
          </p:cNvSpPr>
          <p:nvPr>
            <p:ph type="sldImg"/>
          </p:nvPr>
        </p:nvSpPr>
        <p:spPr>
          <a:xfrm>
            <a:off x="901700" y="739775"/>
            <a:ext cx="4932363" cy="3700463"/>
          </a:xfrm>
          <a:solidFill>
            <a:srgbClr val="FFFFFF"/>
          </a:solidFill>
          <a:ln/>
        </p:spPr>
      </p:sp>
      <p:sp>
        <p:nvSpPr>
          <p:cNvPr id="74756" name="Text Box 2"/>
          <p:cNvSpPr txBox="1">
            <a:spLocks noChangeArrowheads="1"/>
          </p:cNvSpPr>
          <p:nvPr/>
        </p:nvSpPr>
        <p:spPr bwMode="auto">
          <a:xfrm>
            <a:off x="673100" y="4687888"/>
            <a:ext cx="5389563" cy="4440237"/>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Tree>
    <p:extLst>
      <p:ext uri="{BB962C8B-B14F-4D97-AF65-F5344CB8AC3E}">
        <p14:creationId xmlns:p14="http://schemas.microsoft.com/office/powerpoint/2010/main" xmlns="" val="2669720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7"/>
          <p:cNvSpPr>
            <a:spLocks noGrp="1" noChangeArrowheads="1"/>
          </p:cNvSpPr>
          <p:nvPr>
            <p:ph type="sldNum" sz="quarter"/>
          </p:nvPr>
        </p:nvSpPr>
        <p:spPr>
          <a:noFill/>
          <a:ln/>
        </p:spPr>
        <p:txBody>
          <a:bodyPr/>
          <a:lstStyle/>
          <a:p>
            <a:fld id="{1EFDC632-393A-417B-91EA-AD7B274192DF}" type="slidenum">
              <a:rPr lang="en-US" altLang="en-US"/>
              <a:pPr/>
              <a:t>13</a:t>
            </a:fld>
            <a:endParaRPr lang="en-US" altLang="en-US"/>
          </a:p>
        </p:txBody>
      </p:sp>
      <p:sp>
        <p:nvSpPr>
          <p:cNvPr id="74755" name="Rectangle 1"/>
          <p:cNvSpPr>
            <a:spLocks noGrp="1" noRot="1" noChangeAspect="1" noChangeArrowheads="1" noTextEdit="1"/>
          </p:cNvSpPr>
          <p:nvPr>
            <p:ph type="sldImg"/>
          </p:nvPr>
        </p:nvSpPr>
        <p:spPr>
          <a:xfrm>
            <a:off x="901700" y="739775"/>
            <a:ext cx="4932363" cy="3700463"/>
          </a:xfrm>
          <a:solidFill>
            <a:srgbClr val="FFFFFF"/>
          </a:solidFill>
          <a:ln/>
        </p:spPr>
      </p:sp>
      <p:sp>
        <p:nvSpPr>
          <p:cNvPr id="74756" name="Text Box 2"/>
          <p:cNvSpPr txBox="1">
            <a:spLocks noChangeArrowheads="1"/>
          </p:cNvSpPr>
          <p:nvPr/>
        </p:nvSpPr>
        <p:spPr bwMode="auto">
          <a:xfrm>
            <a:off x="673100" y="4687888"/>
            <a:ext cx="5389563" cy="4440237"/>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Tree>
    <p:extLst>
      <p:ext uri="{BB962C8B-B14F-4D97-AF65-F5344CB8AC3E}">
        <p14:creationId xmlns:p14="http://schemas.microsoft.com/office/powerpoint/2010/main" xmlns="" val="27274804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7"/>
          <p:cNvSpPr>
            <a:spLocks noGrp="1" noChangeArrowheads="1"/>
          </p:cNvSpPr>
          <p:nvPr>
            <p:ph type="sldNum" sz="quarter"/>
          </p:nvPr>
        </p:nvSpPr>
        <p:spPr>
          <a:noFill/>
          <a:ln/>
        </p:spPr>
        <p:txBody>
          <a:bodyPr/>
          <a:lstStyle/>
          <a:p>
            <a:fld id="{1EFDC632-393A-417B-91EA-AD7B274192DF}" type="slidenum">
              <a:rPr lang="en-US" altLang="en-US"/>
              <a:pPr/>
              <a:t>14</a:t>
            </a:fld>
            <a:endParaRPr lang="en-US" altLang="en-US"/>
          </a:p>
        </p:txBody>
      </p:sp>
      <p:sp>
        <p:nvSpPr>
          <p:cNvPr id="74755" name="Rectangle 1"/>
          <p:cNvSpPr>
            <a:spLocks noGrp="1" noRot="1" noChangeAspect="1" noChangeArrowheads="1" noTextEdit="1"/>
          </p:cNvSpPr>
          <p:nvPr>
            <p:ph type="sldImg"/>
          </p:nvPr>
        </p:nvSpPr>
        <p:spPr>
          <a:xfrm>
            <a:off x="901700" y="739775"/>
            <a:ext cx="4932363" cy="3700463"/>
          </a:xfrm>
          <a:solidFill>
            <a:srgbClr val="FFFFFF"/>
          </a:solidFill>
          <a:ln/>
        </p:spPr>
      </p:sp>
      <p:sp>
        <p:nvSpPr>
          <p:cNvPr id="74756" name="Text Box 2"/>
          <p:cNvSpPr txBox="1">
            <a:spLocks noChangeArrowheads="1"/>
          </p:cNvSpPr>
          <p:nvPr/>
        </p:nvSpPr>
        <p:spPr bwMode="auto">
          <a:xfrm>
            <a:off x="673100" y="4687888"/>
            <a:ext cx="5389563" cy="4440237"/>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Tree>
    <p:extLst>
      <p:ext uri="{BB962C8B-B14F-4D97-AF65-F5344CB8AC3E}">
        <p14:creationId xmlns:p14="http://schemas.microsoft.com/office/powerpoint/2010/main" xmlns="" val="14040392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7"/>
          <p:cNvSpPr>
            <a:spLocks noGrp="1" noChangeArrowheads="1"/>
          </p:cNvSpPr>
          <p:nvPr>
            <p:ph type="sldNum" sz="quarter"/>
          </p:nvPr>
        </p:nvSpPr>
        <p:spPr>
          <a:noFill/>
          <a:ln/>
        </p:spPr>
        <p:txBody>
          <a:bodyPr/>
          <a:lstStyle/>
          <a:p>
            <a:fld id="{1EFDC632-393A-417B-91EA-AD7B274192DF}" type="slidenum">
              <a:rPr lang="en-US" altLang="en-US"/>
              <a:pPr/>
              <a:t>15</a:t>
            </a:fld>
            <a:endParaRPr lang="en-US" altLang="en-US"/>
          </a:p>
        </p:txBody>
      </p:sp>
      <p:sp>
        <p:nvSpPr>
          <p:cNvPr id="74755" name="Rectangle 1"/>
          <p:cNvSpPr>
            <a:spLocks noGrp="1" noRot="1" noChangeAspect="1" noChangeArrowheads="1" noTextEdit="1"/>
          </p:cNvSpPr>
          <p:nvPr>
            <p:ph type="sldImg"/>
          </p:nvPr>
        </p:nvSpPr>
        <p:spPr>
          <a:xfrm>
            <a:off x="901700" y="739775"/>
            <a:ext cx="4932363" cy="3700463"/>
          </a:xfrm>
          <a:solidFill>
            <a:srgbClr val="FFFFFF"/>
          </a:solidFill>
          <a:ln/>
        </p:spPr>
      </p:sp>
      <p:sp>
        <p:nvSpPr>
          <p:cNvPr id="74756" name="Text Box 2"/>
          <p:cNvSpPr txBox="1">
            <a:spLocks noChangeArrowheads="1"/>
          </p:cNvSpPr>
          <p:nvPr/>
        </p:nvSpPr>
        <p:spPr bwMode="auto">
          <a:xfrm>
            <a:off x="673100" y="4687888"/>
            <a:ext cx="5389563" cy="4440237"/>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Tree>
    <p:extLst>
      <p:ext uri="{BB962C8B-B14F-4D97-AF65-F5344CB8AC3E}">
        <p14:creationId xmlns:p14="http://schemas.microsoft.com/office/powerpoint/2010/main" xmlns="" val="23743086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7"/>
          <p:cNvSpPr>
            <a:spLocks noGrp="1" noChangeArrowheads="1"/>
          </p:cNvSpPr>
          <p:nvPr>
            <p:ph type="sldNum" sz="quarter"/>
          </p:nvPr>
        </p:nvSpPr>
        <p:spPr>
          <a:noFill/>
          <a:ln/>
        </p:spPr>
        <p:txBody>
          <a:bodyPr/>
          <a:lstStyle/>
          <a:p>
            <a:fld id="{C9E63BF9-320D-4D55-9089-2B3B1DCC5A4C}" type="slidenum">
              <a:rPr lang="en-US" altLang="en-US"/>
              <a:pPr/>
              <a:t>16</a:t>
            </a:fld>
            <a:endParaRPr lang="en-US" altLang="en-US"/>
          </a:p>
        </p:txBody>
      </p:sp>
      <p:sp>
        <p:nvSpPr>
          <p:cNvPr id="63491" name="Rectangle 1"/>
          <p:cNvSpPr>
            <a:spLocks noGrp="1" noRot="1" noChangeAspect="1" noChangeArrowheads="1" noTextEdit="1"/>
          </p:cNvSpPr>
          <p:nvPr>
            <p:ph type="sldImg"/>
          </p:nvPr>
        </p:nvSpPr>
        <p:spPr>
          <a:xfrm>
            <a:off x="901700" y="739775"/>
            <a:ext cx="4932363" cy="3700463"/>
          </a:xfrm>
          <a:solidFill>
            <a:srgbClr val="FFFFFF"/>
          </a:solidFill>
          <a:ln/>
        </p:spPr>
      </p:sp>
      <p:sp>
        <p:nvSpPr>
          <p:cNvPr id="63492" name="Rectangle 2"/>
          <p:cNvSpPr>
            <a:spLocks noGrp="1" noChangeArrowheads="1"/>
          </p:cNvSpPr>
          <p:nvPr>
            <p:ph type="body" idx="1"/>
          </p:nvPr>
        </p:nvSpPr>
        <p:spPr>
          <a:xfrm>
            <a:off x="673100" y="4687888"/>
            <a:ext cx="5389563" cy="4440237"/>
          </a:xfrm>
          <a:noFill/>
          <a:ln/>
        </p:spPr>
        <p:txBody>
          <a:bodyPr wrap="none" anchor="ctr"/>
          <a:lstStyle/>
          <a:p>
            <a:endParaRPr lang="en-US" altLang="en-US">
              <a:latin typeface="Times New Roman" pitchFamily="18" charset="0"/>
            </a:endParaRPr>
          </a:p>
        </p:txBody>
      </p:sp>
    </p:spTree>
    <p:extLst>
      <p:ext uri="{BB962C8B-B14F-4D97-AF65-F5344CB8AC3E}">
        <p14:creationId xmlns:p14="http://schemas.microsoft.com/office/powerpoint/2010/main" xmlns="" val="3746600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7"/>
          <p:cNvSpPr>
            <a:spLocks noGrp="1" noChangeArrowheads="1"/>
          </p:cNvSpPr>
          <p:nvPr>
            <p:ph type="sldNum" sz="quarter"/>
          </p:nvPr>
        </p:nvSpPr>
        <p:spPr>
          <a:noFill/>
          <a:ln/>
        </p:spPr>
        <p:txBody>
          <a:bodyPr/>
          <a:lstStyle/>
          <a:p>
            <a:fld id="{1EFDC632-393A-417B-91EA-AD7B274192DF}" type="slidenum">
              <a:rPr lang="en-US" altLang="en-US"/>
              <a:pPr/>
              <a:t>17</a:t>
            </a:fld>
            <a:endParaRPr lang="en-US" altLang="en-US"/>
          </a:p>
        </p:txBody>
      </p:sp>
      <p:sp>
        <p:nvSpPr>
          <p:cNvPr id="74755" name="Rectangle 1"/>
          <p:cNvSpPr>
            <a:spLocks noGrp="1" noRot="1" noChangeAspect="1" noChangeArrowheads="1" noTextEdit="1"/>
          </p:cNvSpPr>
          <p:nvPr>
            <p:ph type="sldImg"/>
          </p:nvPr>
        </p:nvSpPr>
        <p:spPr>
          <a:xfrm>
            <a:off x="901700" y="739775"/>
            <a:ext cx="4932363" cy="3700463"/>
          </a:xfrm>
          <a:solidFill>
            <a:srgbClr val="FFFFFF"/>
          </a:solidFill>
          <a:ln/>
        </p:spPr>
      </p:sp>
      <p:sp>
        <p:nvSpPr>
          <p:cNvPr id="74756" name="Text Box 2"/>
          <p:cNvSpPr txBox="1">
            <a:spLocks noChangeArrowheads="1"/>
          </p:cNvSpPr>
          <p:nvPr/>
        </p:nvSpPr>
        <p:spPr bwMode="auto">
          <a:xfrm>
            <a:off x="673100" y="4687888"/>
            <a:ext cx="5389563" cy="4440237"/>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Tree>
    <p:extLst>
      <p:ext uri="{BB962C8B-B14F-4D97-AF65-F5344CB8AC3E}">
        <p14:creationId xmlns:p14="http://schemas.microsoft.com/office/powerpoint/2010/main" xmlns="" val="12678409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7"/>
          <p:cNvSpPr>
            <a:spLocks noGrp="1" noChangeArrowheads="1"/>
          </p:cNvSpPr>
          <p:nvPr>
            <p:ph type="sldNum" sz="quarter"/>
          </p:nvPr>
        </p:nvSpPr>
        <p:spPr>
          <a:noFill/>
          <a:ln/>
        </p:spPr>
        <p:txBody>
          <a:bodyPr/>
          <a:lstStyle/>
          <a:p>
            <a:fld id="{1EFDC632-393A-417B-91EA-AD7B274192DF}" type="slidenum">
              <a:rPr lang="en-US" altLang="en-US"/>
              <a:pPr/>
              <a:t>18</a:t>
            </a:fld>
            <a:endParaRPr lang="en-US" altLang="en-US"/>
          </a:p>
        </p:txBody>
      </p:sp>
      <p:sp>
        <p:nvSpPr>
          <p:cNvPr id="74755" name="Rectangle 1"/>
          <p:cNvSpPr>
            <a:spLocks noGrp="1" noRot="1" noChangeAspect="1" noChangeArrowheads="1" noTextEdit="1"/>
          </p:cNvSpPr>
          <p:nvPr>
            <p:ph type="sldImg"/>
          </p:nvPr>
        </p:nvSpPr>
        <p:spPr>
          <a:xfrm>
            <a:off x="901700" y="739775"/>
            <a:ext cx="4932363" cy="3700463"/>
          </a:xfrm>
          <a:solidFill>
            <a:srgbClr val="FFFFFF"/>
          </a:solidFill>
          <a:ln/>
        </p:spPr>
      </p:sp>
      <p:sp>
        <p:nvSpPr>
          <p:cNvPr id="74756" name="Text Box 2"/>
          <p:cNvSpPr txBox="1">
            <a:spLocks noChangeArrowheads="1"/>
          </p:cNvSpPr>
          <p:nvPr/>
        </p:nvSpPr>
        <p:spPr bwMode="auto">
          <a:xfrm>
            <a:off x="673100" y="4687888"/>
            <a:ext cx="5389563" cy="4440237"/>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Tree>
    <p:extLst>
      <p:ext uri="{BB962C8B-B14F-4D97-AF65-F5344CB8AC3E}">
        <p14:creationId xmlns:p14="http://schemas.microsoft.com/office/powerpoint/2010/main" xmlns="" val="31430920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7"/>
          <p:cNvSpPr>
            <a:spLocks noGrp="1" noChangeArrowheads="1"/>
          </p:cNvSpPr>
          <p:nvPr>
            <p:ph type="sldNum" sz="quarter"/>
          </p:nvPr>
        </p:nvSpPr>
        <p:spPr>
          <a:noFill/>
          <a:ln/>
        </p:spPr>
        <p:txBody>
          <a:bodyPr/>
          <a:lstStyle/>
          <a:p>
            <a:fld id="{1EFDC632-393A-417B-91EA-AD7B274192DF}" type="slidenum">
              <a:rPr lang="en-US" altLang="en-US"/>
              <a:pPr/>
              <a:t>19</a:t>
            </a:fld>
            <a:endParaRPr lang="en-US" altLang="en-US"/>
          </a:p>
        </p:txBody>
      </p:sp>
      <p:sp>
        <p:nvSpPr>
          <p:cNvPr id="74755" name="Rectangle 1"/>
          <p:cNvSpPr>
            <a:spLocks noGrp="1" noRot="1" noChangeAspect="1" noChangeArrowheads="1" noTextEdit="1"/>
          </p:cNvSpPr>
          <p:nvPr>
            <p:ph type="sldImg"/>
          </p:nvPr>
        </p:nvSpPr>
        <p:spPr>
          <a:xfrm>
            <a:off x="901700" y="739775"/>
            <a:ext cx="4932363" cy="3700463"/>
          </a:xfrm>
          <a:solidFill>
            <a:srgbClr val="FFFFFF"/>
          </a:solidFill>
          <a:ln/>
        </p:spPr>
      </p:sp>
      <p:sp>
        <p:nvSpPr>
          <p:cNvPr id="74756" name="Text Box 2"/>
          <p:cNvSpPr txBox="1">
            <a:spLocks noChangeArrowheads="1"/>
          </p:cNvSpPr>
          <p:nvPr/>
        </p:nvSpPr>
        <p:spPr bwMode="auto">
          <a:xfrm>
            <a:off x="673100" y="4687888"/>
            <a:ext cx="5389563" cy="4440237"/>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Tree>
    <p:extLst>
      <p:ext uri="{BB962C8B-B14F-4D97-AF65-F5344CB8AC3E}">
        <p14:creationId xmlns:p14="http://schemas.microsoft.com/office/powerpoint/2010/main" xmlns="" val="2669720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7"/>
          <p:cNvSpPr>
            <a:spLocks noGrp="1" noChangeArrowheads="1"/>
          </p:cNvSpPr>
          <p:nvPr>
            <p:ph type="sldNum" sz="quarter"/>
          </p:nvPr>
        </p:nvSpPr>
        <p:spPr>
          <a:noFill/>
          <a:ln/>
        </p:spPr>
        <p:txBody>
          <a:bodyPr/>
          <a:lstStyle/>
          <a:p>
            <a:fld id="{04C31A4B-F47D-4EBC-8313-2E585EA42933}" type="slidenum">
              <a:rPr lang="en-US" altLang="en-US"/>
              <a:pPr/>
              <a:t>2</a:t>
            </a:fld>
            <a:endParaRPr lang="en-US" altLang="en-US"/>
          </a:p>
        </p:txBody>
      </p:sp>
      <p:sp>
        <p:nvSpPr>
          <p:cNvPr id="68611" name="Rectangle 1"/>
          <p:cNvSpPr>
            <a:spLocks noGrp="1" noRot="1" noChangeAspect="1" noChangeArrowheads="1" noTextEdit="1"/>
          </p:cNvSpPr>
          <p:nvPr>
            <p:ph type="sldImg"/>
          </p:nvPr>
        </p:nvSpPr>
        <p:spPr>
          <a:xfrm>
            <a:off x="901700" y="739775"/>
            <a:ext cx="4932363" cy="3700463"/>
          </a:xfrm>
          <a:solidFill>
            <a:srgbClr val="FFFFFF"/>
          </a:solidFill>
          <a:ln/>
        </p:spPr>
      </p:sp>
      <p:sp>
        <p:nvSpPr>
          <p:cNvPr id="68612" name="Text Box 2"/>
          <p:cNvSpPr txBox="1">
            <a:spLocks noChangeArrowheads="1"/>
          </p:cNvSpPr>
          <p:nvPr/>
        </p:nvSpPr>
        <p:spPr bwMode="auto">
          <a:xfrm>
            <a:off x="673100" y="4687888"/>
            <a:ext cx="5389563" cy="4440237"/>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7"/>
          <p:cNvSpPr>
            <a:spLocks noGrp="1" noChangeArrowheads="1"/>
          </p:cNvSpPr>
          <p:nvPr>
            <p:ph type="sldNum" sz="quarter"/>
          </p:nvPr>
        </p:nvSpPr>
        <p:spPr>
          <a:noFill/>
          <a:ln/>
        </p:spPr>
        <p:txBody>
          <a:bodyPr/>
          <a:lstStyle/>
          <a:p>
            <a:fld id="{1EFDC632-393A-417B-91EA-AD7B274192DF}" type="slidenum">
              <a:rPr lang="en-US" altLang="en-US"/>
              <a:pPr/>
              <a:t>20</a:t>
            </a:fld>
            <a:endParaRPr lang="en-US" altLang="en-US"/>
          </a:p>
        </p:txBody>
      </p:sp>
      <p:sp>
        <p:nvSpPr>
          <p:cNvPr id="74755" name="Rectangle 1"/>
          <p:cNvSpPr>
            <a:spLocks noGrp="1" noRot="1" noChangeAspect="1" noChangeArrowheads="1" noTextEdit="1"/>
          </p:cNvSpPr>
          <p:nvPr>
            <p:ph type="sldImg"/>
          </p:nvPr>
        </p:nvSpPr>
        <p:spPr>
          <a:xfrm>
            <a:off x="901700" y="739775"/>
            <a:ext cx="4932363" cy="3700463"/>
          </a:xfrm>
          <a:solidFill>
            <a:srgbClr val="FFFFFF"/>
          </a:solidFill>
          <a:ln/>
        </p:spPr>
      </p:sp>
      <p:sp>
        <p:nvSpPr>
          <p:cNvPr id="74756" name="Text Box 2"/>
          <p:cNvSpPr txBox="1">
            <a:spLocks noChangeArrowheads="1"/>
          </p:cNvSpPr>
          <p:nvPr/>
        </p:nvSpPr>
        <p:spPr bwMode="auto">
          <a:xfrm>
            <a:off x="673100" y="4687888"/>
            <a:ext cx="5389563" cy="4440237"/>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Tree>
    <p:extLst>
      <p:ext uri="{BB962C8B-B14F-4D97-AF65-F5344CB8AC3E}">
        <p14:creationId xmlns:p14="http://schemas.microsoft.com/office/powerpoint/2010/main" xmlns="" val="27274804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7"/>
          <p:cNvSpPr>
            <a:spLocks noGrp="1" noChangeArrowheads="1"/>
          </p:cNvSpPr>
          <p:nvPr>
            <p:ph type="sldNum" sz="quarter"/>
          </p:nvPr>
        </p:nvSpPr>
        <p:spPr>
          <a:noFill/>
          <a:ln/>
        </p:spPr>
        <p:txBody>
          <a:bodyPr/>
          <a:lstStyle/>
          <a:p>
            <a:fld id="{1EFDC632-393A-417B-91EA-AD7B274192DF}" type="slidenum">
              <a:rPr lang="en-US" altLang="en-US"/>
              <a:pPr/>
              <a:t>21</a:t>
            </a:fld>
            <a:endParaRPr lang="en-US" altLang="en-US"/>
          </a:p>
        </p:txBody>
      </p:sp>
      <p:sp>
        <p:nvSpPr>
          <p:cNvPr id="74755" name="Rectangle 1"/>
          <p:cNvSpPr>
            <a:spLocks noGrp="1" noRot="1" noChangeAspect="1" noChangeArrowheads="1" noTextEdit="1"/>
          </p:cNvSpPr>
          <p:nvPr>
            <p:ph type="sldImg"/>
          </p:nvPr>
        </p:nvSpPr>
        <p:spPr>
          <a:xfrm>
            <a:off x="901700" y="739775"/>
            <a:ext cx="4932363" cy="3700463"/>
          </a:xfrm>
          <a:solidFill>
            <a:srgbClr val="FFFFFF"/>
          </a:solidFill>
          <a:ln/>
        </p:spPr>
      </p:sp>
      <p:sp>
        <p:nvSpPr>
          <p:cNvPr id="74756" name="Text Box 2"/>
          <p:cNvSpPr txBox="1">
            <a:spLocks noChangeArrowheads="1"/>
          </p:cNvSpPr>
          <p:nvPr/>
        </p:nvSpPr>
        <p:spPr bwMode="auto">
          <a:xfrm>
            <a:off x="673100" y="4687888"/>
            <a:ext cx="5389563" cy="4440237"/>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Tree>
    <p:extLst>
      <p:ext uri="{BB962C8B-B14F-4D97-AF65-F5344CB8AC3E}">
        <p14:creationId xmlns:p14="http://schemas.microsoft.com/office/powerpoint/2010/main" xmlns="" val="14040392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9810" name="Rectangle 7"/>
          <p:cNvSpPr>
            <a:spLocks noGrp="1" noChangeArrowheads="1"/>
          </p:cNvSpPr>
          <p:nvPr>
            <p:ph type="sldNum" sz="quarter"/>
          </p:nvPr>
        </p:nvSpPr>
        <p:spPr>
          <a:noFill/>
          <a:ln/>
        </p:spPr>
        <p:txBody>
          <a:bodyPr/>
          <a:lstStyle/>
          <a:p>
            <a:fld id="{DE9245FA-9F8E-4603-8780-B77CB76639ED}" type="slidenum">
              <a:rPr lang="en-US" altLang="en-US"/>
              <a:pPr/>
              <a:t>22</a:t>
            </a:fld>
            <a:endParaRPr lang="en-US" altLang="en-US"/>
          </a:p>
        </p:txBody>
      </p:sp>
      <p:sp>
        <p:nvSpPr>
          <p:cNvPr id="119811" name="Rectangle 1"/>
          <p:cNvSpPr>
            <a:spLocks noGrp="1" noRot="1" noChangeAspect="1" noChangeArrowheads="1" noTextEdit="1"/>
          </p:cNvSpPr>
          <p:nvPr>
            <p:ph type="sldImg"/>
          </p:nvPr>
        </p:nvSpPr>
        <p:spPr>
          <a:xfrm>
            <a:off x="901700" y="739775"/>
            <a:ext cx="4932363" cy="3700463"/>
          </a:xfrm>
          <a:solidFill>
            <a:srgbClr val="FFFFFF"/>
          </a:solidFill>
          <a:ln/>
        </p:spPr>
      </p:sp>
      <p:sp>
        <p:nvSpPr>
          <p:cNvPr id="119812" name="Text Box 2"/>
          <p:cNvSpPr txBox="1">
            <a:spLocks noChangeArrowheads="1"/>
          </p:cNvSpPr>
          <p:nvPr/>
        </p:nvSpPr>
        <p:spPr bwMode="auto">
          <a:xfrm>
            <a:off x="673100" y="4687888"/>
            <a:ext cx="5389563" cy="4440237"/>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Tree>
    <p:extLst>
      <p:ext uri="{BB962C8B-B14F-4D97-AF65-F5344CB8AC3E}">
        <p14:creationId xmlns:p14="http://schemas.microsoft.com/office/powerpoint/2010/main" xmlns="" val="413592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7"/>
          <p:cNvSpPr>
            <a:spLocks noGrp="1" noChangeArrowheads="1"/>
          </p:cNvSpPr>
          <p:nvPr>
            <p:ph type="sldNum" sz="quarter"/>
          </p:nvPr>
        </p:nvSpPr>
        <p:spPr>
          <a:noFill/>
          <a:ln/>
        </p:spPr>
        <p:txBody>
          <a:bodyPr/>
          <a:lstStyle/>
          <a:p>
            <a:fld id="{C9E63BF9-320D-4D55-9089-2B3B1DCC5A4C}" type="slidenum">
              <a:rPr lang="en-US" altLang="en-US"/>
              <a:pPr/>
              <a:t>3</a:t>
            </a:fld>
            <a:endParaRPr lang="en-US" altLang="en-US"/>
          </a:p>
        </p:txBody>
      </p:sp>
      <p:sp>
        <p:nvSpPr>
          <p:cNvPr id="63491" name="Rectangle 1"/>
          <p:cNvSpPr>
            <a:spLocks noGrp="1" noRot="1" noChangeAspect="1" noChangeArrowheads="1" noTextEdit="1"/>
          </p:cNvSpPr>
          <p:nvPr>
            <p:ph type="sldImg"/>
          </p:nvPr>
        </p:nvSpPr>
        <p:spPr>
          <a:xfrm>
            <a:off x="901700" y="739775"/>
            <a:ext cx="4932363" cy="3700463"/>
          </a:xfrm>
          <a:solidFill>
            <a:srgbClr val="FFFFFF"/>
          </a:solidFill>
          <a:ln/>
        </p:spPr>
      </p:sp>
      <p:sp>
        <p:nvSpPr>
          <p:cNvPr id="63492" name="Rectangle 2"/>
          <p:cNvSpPr>
            <a:spLocks noGrp="1" noChangeArrowheads="1"/>
          </p:cNvSpPr>
          <p:nvPr>
            <p:ph type="body" idx="1"/>
          </p:nvPr>
        </p:nvSpPr>
        <p:spPr>
          <a:xfrm>
            <a:off x="673100" y="4687888"/>
            <a:ext cx="5389563" cy="4440237"/>
          </a:xfrm>
          <a:noFill/>
          <a:ln/>
        </p:spPr>
        <p:txBody>
          <a:bodyPr wrap="none" anchor="ctr"/>
          <a:lstStyle/>
          <a:p>
            <a:endParaRPr lang="en-US" altLang="en-US">
              <a:latin typeface="Times New Roman" pitchFamily="18" charset="0"/>
            </a:endParaRPr>
          </a:p>
        </p:txBody>
      </p:sp>
    </p:spTree>
    <p:extLst>
      <p:ext uri="{BB962C8B-B14F-4D97-AF65-F5344CB8AC3E}">
        <p14:creationId xmlns:p14="http://schemas.microsoft.com/office/powerpoint/2010/main" xmlns="" val="1504269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7"/>
          <p:cNvSpPr>
            <a:spLocks noGrp="1" noChangeArrowheads="1"/>
          </p:cNvSpPr>
          <p:nvPr>
            <p:ph type="sldNum" sz="quarter"/>
          </p:nvPr>
        </p:nvSpPr>
        <p:spPr>
          <a:noFill/>
          <a:ln/>
        </p:spPr>
        <p:txBody>
          <a:bodyPr/>
          <a:lstStyle/>
          <a:p>
            <a:fld id="{1EFDC632-393A-417B-91EA-AD7B274192DF}" type="slidenum">
              <a:rPr lang="en-US" altLang="en-US"/>
              <a:pPr/>
              <a:t>4</a:t>
            </a:fld>
            <a:endParaRPr lang="en-US" altLang="en-US"/>
          </a:p>
        </p:txBody>
      </p:sp>
      <p:sp>
        <p:nvSpPr>
          <p:cNvPr id="74755" name="Rectangle 1"/>
          <p:cNvSpPr>
            <a:spLocks noGrp="1" noRot="1" noChangeAspect="1" noChangeArrowheads="1" noTextEdit="1"/>
          </p:cNvSpPr>
          <p:nvPr>
            <p:ph type="sldImg"/>
          </p:nvPr>
        </p:nvSpPr>
        <p:spPr>
          <a:xfrm>
            <a:off x="901700" y="739775"/>
            <a:ext cx="4932363" cy="3700463"/>
          </a:xfrm>
          <a:solidFill>
            <a:srgbClr val="FFFFFF"/>
          </a:solidFill>
          <a:ln/>
        </p:spPr>
      </p:sp>
      <p:sp>
        <p:nvSpPr>
          <p:cNvPr id="74756" name="Text Box 2"/>
          <p:cNvSpPr txBox="1">
            <a:spLocks noChangeArrowheads="1"/>
          </p:cNvSpPr>
          <p:nvPr/>
        </p:nvSpPr>
        <p:spPr bwMode="auto">
          <a:xfrm>
            <a:off x="673100" y="4687888"/>
            <a:ext cx="5389563" cy="4440237"/>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Tree>
    <p:extLst>
      <p:ext uri="{BB962C8B-B14F-4D97-AF65-F5344CB8AC3E}">
        <p14:creationId xmlns:p14="http://schemas.microsoft.com/office/powerpoint/2010/main" xmlns="" val="1267840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7"/>
          <p:cNvSpPr>
            <a:spLocks noGrp="1" noChangeArrowheads="1"/>
          </p:cNvSpPr>
          <p:nvPr>
            <p:ph type="sldNum" sz="quarter"/>
          </p:nvPr>
        </p:nvSpPr>
        <p:spPr>
          <a:noFill/>
          <a:ln/>
        </p:spPr>
        <p:txBody>
          <a:bodyPr/>
          <a:lstStyle/>
          <a:p>
            <a:fld id="{C9E63BF9-320D-4D55-9089-2B3B1DCC5A4C}" type="slidenum">
              <a:rPr lang="en-US" altLang="en-US"/>
              <a:pPr/>
              <a:t>5</a:t>
            </a:fld>
            <a:endParaRPr lang="en-US" altLang="en-US"/>
          </a:p>
        </p:txBody>
      </p:sp>
      <p:sp>
        <p:nvSpPr>
          <p:cNvPr id="63491" name="Rectangle 1"/>
          <p:cNvSpPr>
            <a:spLocks noGrp="1" noRot="1" noChangeAspect="1" noChangeArrowheads="1" noTextEdit="1"/>
          </p:cNvSpPr>
          <p:nvPr>
            <p:ph type="sldImg"/>
          </p:nvPr>
        </p:nvSpPr>
        <p:spPr>
          <a:xfrm>
            <a:off x="901700" y="739775"/>
            <a:ext cx="4932363" cy="3700463"/>
          </a:xfrm>
          <a:solidFill>
            <a:srgbClr val="FFFFFF"/>
          </a:solidFill>
          <a:ln/>
        </p:spPr>
      </p:sp>
      <p:sp>
        <p:nvSpPr>
          <p:cNvPr id="63492" name="Rectangle 2"/>
          <p:cNvSpPr>
            <a:spLocks noGrp="1" noChangeArrowheads="1"/>
          </p:cNvSpPr>
          <p:nvPr>
            <p:ph type="body" idx="1"/>
          </p:nvPr>
        </p:nvSpPr>
        <p:spPr>
          <a:xfrm>
            <a:off x="673100" y="4687888"/>
            <a:ext cx="5389563" cy="4440237"/>
          </a:xfrm>
          <a:noFill/>
          <a:ln/>
        </p:spPr>
        <p:txBody>
          <a:bodyPr wrap="none" anchor="ctr"/>
          <a:lstStyle/>
          <a:p>
            <a:endParaRPr lang="en-US" altLang="en-US">
              <a:latin typeface="Times New Roman" pitchFamily="18" charset="0"/>
            </a:endParaRPr>
          </a:p>
        </p:txBody>
      </p:sp>
    </p:spTree>
    <p:extLst>
      <p:ext uri="{BB962C8B-B14F-4D97-AF65-F5344CB8AC3E}">
        <p14:creationId xmlns:p14="http://schemas.microsoft.com/office/powerpoint/2010/main" xmlns="" val="4048591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7"/>
          <p:cNvSpPr>
            <a:spLocks noGrp="1" noChangeArrowheads="1"/>
          </p:cNvSpPr>
          <p:nvPr>
            <p:ph type="sldNum" sz="quarter"/>
          </p:nvPr>
        </p:nvSpPr>
        <p:spPr>
          <a:noFill/>
          <a:ln/>
        </p:spPr>
        <p:txBody>
          <a:bodyPr/>
          <a:lstStyle/>
          <a:p>
            <a:fld id="{1EFDC632-393A-417B-91EA-AD7B274192DF}" type="slidenum">
              <a:rPr lang="en-US" altLang="en-US"/>
              <a:pPr/>
              <a:t>6</a:t>
            </a:fld>
            <a:endParaRPr lang="en-US" altLang="en-US"/>
          </a:p>
        </p:txBody>
      </p:sp>
      <p:sp>
        <p:nvSpPr>
          <p:cNvPr id="74755" name="Rectangle 1"/>
          <p:cNvSpPr>
            <a:spLocks noGrp="1" noRot="1" noChangeAspect="1" noChangeArrowheads="1" noTextEdit="1"/>
          </p:cNvSpPr>
          <p:nvPr>
            <p:ph type="sldImg"/>
          </p:nvPr>
        </p:nvSpPr>
        <p:spPr>
          <a:xfrm>
            <a:off x="901700" y="739775"/>
            <a:ext cx="4932363" cy="3700463"/>
          </a:xfrm>
          <a:solidFill>
            <a:srgbClr val="FFFFFF"/>
          </a:solidFill>
          <a:ln/>
        </p:spPr>
      </p:sp>
      <p:sp>
        <p:nvSpPr>
          <p:cNvPr id="74756" name="Text Box 2"/>
          <p:cNvSpPr txBox="1">
            <a:spLocks noChangeArrowheads="1"/>
          </p:cNvSpPr>
          <p:nvPr/>
        </p:nvSpPr>
        <p:spPr bwMode="auto">
          <a:xfrm>
            <a:off x="673100" y="4687888"/>
            <a:ext cx="5389563" cy="4440237"/>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Tree>
    <p:extLst>
      <p:ext uri="{BB962C8B-B14F-4D97-AF65-F5344CB8AC3E}">
        <p14:creationId xmlns:p14="http://schemas.microsoft.com/office/powerpoint/2010/main" xmlns="" val="2991981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7"/>
          <p:cNvSpPr>
            <a:spLocks noGrp="1" noChangeArrowheads="1"/>
          </p:cNvSpPr>
          <p:nvPr>
            <p:ph type="sldNum" sz="quarter"/>
          </p:nvPr>
        </p:nvSpPr>
        <p:spPr>
          <a:noFill/>
          <a:ln/>
        </p:spPr>
        <p:txBody>
          <a:bodyPr/>
          <a:lstStyle/>
          <a:p>
            <a:fld id="{1EFDC632-393A-417B-91EA-AD7B274192DF}" type="slidenum">
              <a:rPr lang="en-US" altLang="en-US"/>
              <a:pPr/>
              <a:t>7</a:t>
            </a:fld>
            <a:endParaRPr lang="en-US" altLang="en-US"/>
          </a:p>
        </p:txBody>
      </p:sp>
      <p:sp>
        <p:nvSpPr>
          <p:cNvPr id="74755" name="Rectangle 1"/>
          <p:cNvSpPr>
            <a:spLocks noGrp="1" noRot="1" noChangeAspect="1" noChangeArrowheads="1" noTextEdit="1"/>
          </p:cNvSpPr>
          <p:nvPr>
            <p:ph type="sldImg"/>
          </p:nvPr>
        </p:nvSpPr>
        <p:spPr>
          <a:xfrm>
            <a:off x="901700" y="739775"/>
            <a:ext cx="4932363" cy="3700463"/>
          </a:xfrm>
          <a:solidFill>
            <a:srgbClr val="FFFFFF"/>
          </a:solidFill>
          <a:ln/>
        </p:spPr>
      </p:sp>
      <p:sp>
        <p:nvSpPr>
          <p:cNvPr id="74756" name="Text Box 2"/>
          <p:cNvSpPr txBox="1">
            <a:spLocks noChangeArrowheads="1"/>
          </p:cNvSpPr>
          <p:nvPr/>
        </p:nvSpPr>
        <p:spPr bwMode="auto">
          <a:xfrm>
            <a:off x="673100" y="4687888"/>
            <a:ext cx="5389563" cy="4440237"/>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Tree>
    <p:extLst>
      <p:ext uri="{BB962C8B-B14F-4D97-AF65-F5344CB8AC3E}">
        <p14:creationId xmlns:p14="http://schemas.microsoft.com/office/powerpoint/2010/main" xmlns="" val="1690743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7"/>
          <p:cNvSpPr>
            <a:spLocks noGrp="1" noChangeArrowheads="1"/>
          </p:cNvSpPr>
          <p:nvPr>
            <p:ph type="sldNum" sz="quarter"/>
          </p:nvPr>
        </p:nvSpPr>
        <p:spPr>
          <a:noFill/>
          <a:ln/>
        </p:spPr>
        <p:txBody>
          <a:bodyPr/>
          <a:lstStyle/>
          <a:p>
            <a:fld id="{1EFDC632-393A-417B-91EA-AD7B274192DF}" type="slidenum">
              <a:rPr lang="en-US" altLang="en-US"/>
              <a:pPr/>
              <a:t>8</a:t>
            </a:fld>
            <a:endParaRPr lang="en-US" altLang="en-US"/>
          </a:p>
        </p:txBody>
      </p:sp>
      <p:sp>
        <p:nvSpPr>
          <p:cNvPr id="74755" name="Rectangle 1"/>
          <p:cNvSpPr>
            <a:spLocks noGrp="1" noRot="1" noChangeAspect="1" noChangeArrowheads="1" noTextEdit="1"/>
          </p:cNvSpPr>
          <p:nvPr>
            <p:ph type="sldImg"/>
          </p:nvPr>
        </p:nvSpPr>
        <p:spPr>
          <a:xfrm>
            <a:off x="901700" y="739775"/>
            <a:ext cx="4932363" cy="3700463"/>
          </a:xfrm>
          <a:solidFill>
            <a:srgbClr val="FFFFFF"/>
          </a:solidFill>
          <a:ln/>
        </p:spPr>
      </p:sp>
      <p:sp>
        <p:nvSpPr>
          <p:cNvPr id="74756" name="Text Box 2"/>
          <p:cNvSpPr txBox="1">
            <a:spLocks noChangeArrowheads="1"/>
          </p:cNvSpPr>
          <p:nvPr/>
        </p:nvSpPr>
        <p:spPr bwMode="auto">
          <a:xfrm>
            <a:off x="673100" y="4687888"/>
            <a:ext cx="5389563" cy="4440237"/>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Tree>
    <p:extLst>
      <p:ext uri="{BB962C8B-B14F-4D97-AF65-F5344CB8AC3E}">
        <p14:creationId xmlns:p14="http://schemas.microsoft.com/office/powerpoint/2010/main" xmlns="" val="3143092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7"/>
          <p:cNvSpPr>
            <a:spLocks noGrp="1" noChangeArrowheads="1"/>
          </p:cNvSpPr>
          <p:nvPr>
            <p:ph type="sldNum" sz="quarter"/>
          </p:nvPr>
        </p:nvSpPr>
        <p:spPr>
          <a:noFill/>
          <a:ln/>
        </p:spPr>
        <p:txBody>
          <a:bodyPr/>
          <a:lstStyle/>
          <a:p>
            <a:fld id="{1EFDC632-393A-417B-91EA-AD7B274192DF}" type="slidenum">
              <a:rPr lang="en-US" altLang="en-US"/>
              <a:pPr/>
              <a:t>9</a:t>
            </a:fld>
            <a:endParaRPr lang="en-US" altLang="en-US"/>
          </a:p>
        </p:txBody>
      </p:sp>
      <p:sp>
        <p:nvSpPr>
          <p:cNvPr id="74755" name="Rectangle 1"/>
          <p:cNvSpPr>
            <a:spLocks noGrp="1" noRot="1" noChangeAspect="1" noChangeArrowheads="1" noTextEdit="1"/>
          </p:cNvSpPr>
          <p:nvPr>
            <p:ph type="sldImg"/>
          </p:nvPr>
        </p:nvSpPr>
        <p:spPr>
          <a:xfrm>
            <a:off x="901700" y="739775"/>
            <a:ext cx="4932363" cy="3700463"/>
          </a:xfrm>
          <a:solidFill>
            <a:srgbClr val="FFFFFF"/>
          </a:solidFill>
          <a:ln/>
        </p:spPr>
      </p:sp>
      <p:sp>
        <p:nvSpPr>
          <p:cNvPr id="74756" name="Text Box 2"/>
          <p:cNvSpPr txBox="1">
            <a:spLocks noChangeArrowheads="1"/>
          </p:cNvSpPr>
          <p:nvPr/>
        </p:nvSpPr>
        <p:spPr bwMode="auto">
          <a:xfrm>
            <a:off x="673100" y="4687888"/>
            <a:ext cx="5389563" cy="4440237"/>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Tree>
    <p:extLst>
      <p:ext uri="{BB962C8B-B14F-4D97-AF65-F5344CB8AC3E}">
        <p14:creationId xmlns:p14="http://schemas.microsoft.com/office/powerpoint/2010/main" xmlns="" val="1319976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7"/>
          <p:cNvSpPr>
            <a:spLocks noGrp="1" noChangeArrowheads="1"/>
          </p:cNvSpPr>
          <p:nvPr>
            <p:ph type="sldNum" idx="10"/>
          </p:nvPr>
        </p:nvSpPr>
        <p:spPr>
          <a:ln/>
        </p:spPr>
        <p:txBody>
          <a:bodyPr/>
          <a:lstStyle>
            <a:lvl1pPr>
              <a:defRPr/>
            </a:lvl1pPr>
          </a:lstStyle>
          <a:p>
            <a:pPr>
              <a:defRPr/>
            </a:pPr>
            <a:fld id="{0205095E-1C07-4471-850D-68E3BE9538B0}"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sldNum" idx="10"/>
          </p:nvPr>
        </p:nvSpPr>
        <p:spPr>
          <a:ln/>
        </p:spPr>
        <p:txBody>
          <a:bodyPr/>
          <a:lstStyle>
            <a:lvl1pPr>
              <a:defRPr/>
            </a:lvl1pPr>
          </a:lstStyle>
          <a:p>
            <a:pPr>
              <a:defRPr/>
            </a:pPr>
            <a:fld id="{F267E445-A9EE-4124-9BF1-74A145B522D8}"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5813" cy="57134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6019800" cy="57134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sldNum" idx="10"/>
          </p:nvPr>
        </p:nvSpPr>
        <p:spPr>
          <a:ln/>
        </p:spPr>
        <p:txBody>
          <a:bodyPr/>
          <a:lstStyle>
            <a:lvl1pPr>
              <a:defRPr/>
            </a:lvl1pPr>
          </a:lstStyle>
          <a:p>
            <a:pPr>
              <a:defRPr/>
            </a:pPr>
            <a:fld id="{88D437C4-9C73-42C3-BBD6-CCD49251279A}"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10"/>
          <p:cNvSpPr>
            <a:spLocks noGrp="1" noChangeArrowheads="1"/>
          </p:cNvSpPr>
          <p:nvPr>
            <p:ph type="sldNum" idx="10"/>
          </p:nvPr>
        </p:nvSpPr>
        <p:spPr>
          <a:ln/>
        </p:spPr>
        <p:txBody>
          <a:bodyPr/>
          <a:lstStyle>
            <a:lvl1pPr>
              <a:defRPr/>
            </a:lvl1pPr>
          </a:lstStyle>
          <a:p>
            <a:pPr>
              <a:defRPr/>
            </a:pPr>
            <a:fld id="{C95A0728-4414-480A-A463-136E05ECC93A}" type="slidenum">
              <a:rPr lang="en-US" altLang="en-US"/>
              <a:pPr>
                <a:defRPr/>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idx="10"/>
          </p:nvPr>
        </p:nvSpPr>
        <p:spPr>
          <a:ln/>
        </p:spPr>
        <p:txBody>
          <a:bodyPr/>
          <a:lstStyle>
            <a:lvl1pPr>
              <a:defRPr/>
            </a:lvl1pPr>
          </a:lstStyle>
          <a:p>
            <a:pPr>
              <a:defRPr/>
            </a:pPr>
            <a:fld id="{AECA6B0A-E033-4734-84B7-FBD34B8B9650}" type="slidenum">
              <a:rPr lang="en-US" altLang="en-US"/>
              <a:pPr>
                <a:defRPr/>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idx="10"/>
          </p:nvPr>
        </p:nvSpPr>
        <p:spPr>
          <a:ln/>
        </p:spPr>
        <p:txBody>
          <a:bodyPr/>
          <a:lstStyle>
            <a:lvl1pPr>
              <a:defRPr/>
            </a:lvl1pPr>
          </a:lstStyle>
          <a:p>
            <a:pPr>
              <a:defRPr/>
            </a:pPr>
            <a:fld id="{E54B5073-A218-4ED9-B55E-BC987F0EFD64}" type="slidenum">
              <a:rPr lang="en-US" altLang="en-US"/>
              <a:pPr>
                <a:defRPr/>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19200"/>
            <a:ext cx="4037013" cy="51038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219200"/>
            <a:ext cx="4038600" cy="51038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idx="10"/>
          </p:nvPr>
        </p:nvSpPr>
        <p:spPr>
          <a:ln/>
        </p:spPr>
        <p:txBody>
          <a:bodyPr/>
          <a:lstStyle>
            <a:lvl1pPr>
              <a:defRPr/>
            </a:lvl1pPr>
          </a:lstStyle>
          <a:p>
            <a:pPr>
              <a:defRPr/>
            </a:pPr>
            <a:fld id="{FB3E4C7B-7D9D-4E21-8B99-E9DF4A6E97DF}" type="slidenum">
              <a:rPr lang="en-US" altLang="en-US"/>
              <a:pPr>
                <a:defRPr/>
              </a:pPr>
              <a:t>‹#›</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sldNum" idx="10"/>
          </p:nvPr>
        </p:nvSpPr>
        <p:spPr>
          <a:ln/>
        </p:spPr>
        <p:txBody>
          <a:bodyPr/>
          <a:lstStyle>
            <a:lvl1pPr>
              <a:defRPr/>
            </a:lvl1pPr>
          </a:lstStyle>
          <a:p>
            <a:pPr>
              <a:defRPr/>
            </a:pPr>
            <a:fld id="{8994A06A-69C0-4CEC-AC61-E9E794ED4252}" type="slidenum">
              <a:rPr lang="en-US" altLang="en-US"/>
              <a:pPr>
                <a:defRPr/>
              </a:pPr>
              <a:t>‹#›</a:t>
            </a:fld>
            <a:endParaRPr lang="en-US"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idx="10"/>
          </p:nvPr>
        </p:nvSpPr>
        <p:spPr>
          <a:ln/>
        </p:spPr>
        <p:txBody>
          <a:bodyPr/>
          <a:lstStyle>
            <a:lvl1pPr>
              <a:defRPr/>
            </a:lvl1pPr>
          </a:lstStyle>
          <a:p>
            <a:pPr>
              <a:defRPr/>
            </a:pPr>
            <a:fld id="{B59DD6EC-58D0-4FDE-BEEA-271C7F36E902}" type="slidenum">
              <a:rPr lang="en-US" altLang="en-US"/>
              <a:pPr>
                <a:defRPr/>
              </a:pPr>
              <a:t>‹#›</a:t>
            </a:fld>
            <a:endParaRPr lang="en-US"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idx="10"/>
          </p:nvPr>
        </p:nvSpPr>
        <p:spPr>
          <a:ln/>
        </p:spPr>
        <p:txBody>
          <a:bodyPr/>
          <a:lstStyle>
            <a:lvl1pPr>
              <a:defRPr/>
            </a:lvl1pPr>
          </a:lstStyle>
          <a:p>
            <a:pPr>
              <a:defRPr/>
            </a:pPr>
            <a:fld id="{C6ACAEAE-73A3-461A-B336-CF8135945421}" type="slidenum">
              <a:rPr lang="en-US" altLang="en-US"/>
              <a:pPr>
                <a:defRPr/>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idx="10"/>
          </p:nvPr>
        </p:nvSpPr>
        <p:spPr>
          <a:ln/>
        </p:spPr>
        <p:txBody>
          <a:bodyPr/>
          <a:lstStyle>
            <a:lvl1pPr>
              <a:defRPr/>
            </a:lvl1pPr>
          </a:lstStyle>
          <a:p>
            <a:pPr>
              <a:defRPr/>
            </a:pPr>
            <a:fld id="{E68C2888-4F53-4B88-A6A2-B717BE287C25}"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sldNum" idx="10"/>
          </p:nvPr>
        </p:nvSpPr>
        <p:spPr>
          <a:ln/>
        </p:spPr>
        <p:txBody>
          <a:bodyPr/>
          <a:lstStyle>
            <a:lvl1pPr>
              <a:defRPr/>
            </a:lvl1pPr>
          </a:lstStyle>
          <a:p>
            <a:pPr>
              <a:defRPr/>
            </a:pPr>
            <a:fld id="{5CC02872-4374-4C57-A77E-181762F76106}" type="slidenum">
              <a:rPr lang="en-US" altLang="en-US"/>
              <a:pPr>
                <a:defRPr/>
              </a:pPr>
              <a:t>‹#›</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idx="10"/>
          </p:nvPr>
        </p:nvSpPr>
        <p:spPr>
          <a:ln/>
        </p:spPr>
        <p:txBody>
          <a:bodyPr/>
          <a:lstStyle>
            <a:lvl1pPr>
              <a:defRPr/>
            </a:lvl1pPr>
          </a:lstStyle>
          <a:p>
            <a:pPr>
              <a:defRPr/>
            </a:pPr>
            <a:fld id="{445805E2-8A36-403A-9696-70447176026A}" type="slidenum">
              <a:rPr lang="en-US" altLang="en-US"/>
              <a:pPr>
                <a:defRPr/>
              </a:pPr>
              <a:t>‹#›</a:t>
            </a:fld>
            <a:endParaRPr lang="en-US"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idx="10"/>
          </p:nvPr>
        </p:nvSpPr>
        <p:spPr>
          <a:ln/>
        </p:spPr>
        <p:txBody>
          <a:bodyPr/>
          <a:lstStyle>
            <a:lvl1pPr>
              <a:defRPr/>
            </a:lvl1pPr>
          </a:lstStyle>
          <a:p>
            <a:pPr>
              <a:defRPr/>
            </a:pPr>
            <a:fld id="{39CCD1F5-6622-4BCF-B1BA-2F3622E01BAC}" type="slidenum">
              <a:rPr lang="en-US" altLang="en-US"/>
              <a:pPr>
                <a:defRPr/>
              </a:pPr>
              <a:t>‹#›</a:t>
            </a:fld>
            <a:endParaRPr lang="en-US"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5813" cy="57134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6019800" cy="57134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idx="10"/>
          </p:nvPr>
        </p:nvSpPr>
        <p:spPr>
          <a:ln/>
        </p:spPr>
        <p:txBody>
          <a:bodyPr/>
          <a:lstStyle>
            <a:lvl1pPr>
              <a:defRPr/>
            </a:lvl1pPr>
          </a:lstStyle>
          <a:p>
            <a:pPr>
              <a:defRPr/>
            </a:pPr>
            <a:fld id="{3932BD55-0B7B-4D17-B220-C96D8FCD4BDB}"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p:cNvSpPr>
            <a:spLocks noGrp="1" noChangeArrowheads="1"/>
          </p:cNvSpPr>
          <p:nvPr>
            <p:ph type="sldNum" idx="10"/>
          </p:nvPr>
        </p:nvSpPr>
        <p:spPr>
          <a:ln/>
        </p:spPr>
        <p:txBody>
          <a:bodyPr/>
          <a:lstStyle>
            <a:lvl1pPr>
              <a:defRPr/>
            </a:lvl1pPr>
          </a:lstStyle>
          <a:p>
            <a:pPr>
              <a:defRPr/>
            </a:pPr>
            <a:fld id="{4B351F32-B59F-4866-A150-BDA0414D1967}"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19200"/>
            <a:ext cx="4037013" cy="51038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219200"/>
            <a:ext cx="4038600" cy="51038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sldNum" idx="10"/>
          </p:nvPr>
        </p:nvSpPr>
        <p:spPr>
          <a:ln/>
        </p:spPr>
        <p:txBody>
          <a:bodyPr/>
          <a:lstStyle>
            <a:lvl1pPr>
              <a:defRPr/>
            </a:lvl1pPr>
          </a:lstStyle>
          <a:p>
            <a:pPr>
              <a:defRPr/>
            </a:pPr>
            <a:fld id="{7E01C409-B359-4B16-A026-6F33AD4B05AD}"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p:cNvSpPr>
            <a:spLocks noGrp="1" noChangeArrowheads="1"/>
          </p:cNvSpPr>
          <p:nvPr>
            <p:ph type="sldNum" idx="10"/>
          </p:nvPr>
        </p:nvSpPr>
        <p:spPr>
          <a:ln/>
        </p:spPr>
        <p:txBody>
          <a:bodyPr/>
          <a:lstStyle>
            <a:lvl1pPr>
              <a:defRPr/>
            </a:lvl1pPr>
          </a:lstStyle>
          <a:p>
            <a:pPr>
              <a:defRPr/>
            </a:pPr>
            <a:fld id="{EDF47544-162F-4E44-B35A-0C1A54D3695F}"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p:cNvSpPr>
            <a:spLocks noGrp="1" noChangeArrowheads="1"/>
          </p:cNvSpPr>
          <p:nvPr>
            <p:ph type="sldNum" idx="10"/>
          </p:nvPr>
        </p:nvSpPr>
        <p:spPr>
          <a:ln/>
        </p:spPr>
        <p:txBody>
          <a:bodyPr/>
          <a:lstStyle>
            <a:lvl1pPr>
              <a:defRPr/>
            </a:lvl1pPr>
          </a:lstStyle>
          <a:p>
            <a:pPr>
              <a:defRPr/>
            </a:pPr>
            <a:fld id="{45836493-1B39-4CB4-A01D-05BAE9245137}"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sldNum" idx="10"/>
          </p:nvPr>
        </p:nvSpPr>
        <p:spPr>
          <a:ln/>
        </p:spPr>
        <p:txBody>
          <a:bodyPr/>
          <a:lstStyle>
            <a:lvl1pPr>
              <a:defRPr/>
            </a:lvl1pPr>
          </a:lstStyle>
          <a:p>
            <a:pPr>
              <a:defRPr/>
            </a:pPr>
            <a:fld id="{E546F688-C66C-4431-87F7-482F19D0FB67}"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sldNum" idx="10"/>
          </p:nvPr>
        </p:nvSpPr>
        <p:spPr>
          <a:ln/>
        </p:spPr>
        <p:txBody>
          <a:bodyPr/>
          <a:lstStyle>
            <a:lvl1pPr>
              <a:defRPr/>
            </a:lvl1pPr>
          </a:lstStyle>
          <a:p>
            <a:pPr>
              <a:defRPr/>
            </a:pPr>
            <a:fld id="{F5D2D4D3-823E-4FB2-AC4B-B4DA5FA502AF}"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sldNum" idx="10"/>
          </p:nvPr>
        </p:nvSpPr>
        <p:spPr>
          <a:ln/>
        </p:spPr>
        <p:txBody>
          <a:bodyPr/>
          <a:lstStyle>
            <a:lvl1pPr>
              <a:defRPr/>
            </a:lvl1pPr>
          </a:lstStyle>
          <a:p>
            <a:pPr>
              <a:defRPr/>
            </a:pPr>
            <a:fld id="{B38423C7-E8F5-4CBD-9704-D4484D0DE50B}"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1026" name="Object 1"/>
          <p:cNvGraphicFramePr>
            <a:graphicFrameLocks noChangeAspect="1"/>
          </p:cNvGraphicFramePr>
          <p:nvPr>
            <p:extLst>
              <p:ext uri="{D42A27DB-BD31-4B8C-83A1-F6EECF244321}">
                <p14:modId xmlns:p14="http://schemas.microsoft.com/office/powerpoint/2010/main" xmlns="" val="876898159"/>
              </p:ext>
            </p:extLst>
          </p:nvPr>
        </p:nvGraphicFramePr>
        <p:xfrm>
          <a:off x="9525" y="0"/>
          <a:ext cx="9134475" cy="1123950"/>
        </p:xfrm>
        <a:graphic>
          <a:graphicData uri="http://schemas.openxmlformats.org/presentationml/2006/ole">
            <p:oleObj spid="_x0000_s1030" r:id="rId14" imgW="10793651" imgH="1498413" progId="">
              <p:embed/>
            </p:oleObj>
          </a:graphicData>
        </a:graphic>
      </p:graphicFrame>
      <p:sp>
        <p:nvSpPr>
          <p:cNvPr id="1027" name="Rectangle 2"/>
          <p:cNvSpPr>
            <a:spLocks noChangeArrowheads="1"/>
          </p:cNvSpPr>
          <p:nvPr/>
        </p:nvSpPr>
        <p:spPr bwMode="auto">
          <a:xfrm>
            <a:off x="304800" y="609600"/>
            <a:ext cx="8839200" cy="533400"/>
          </a:xfrm>
          <a:prstGeom prst="rect">
            <a:avLst/>
          </a:prstGeom>
          <a:gradFill rotWithShape="0">
            <a:gsLst>
              <a:gs pos="0">
                <a:srgbClr val="22A2E2"/>
              </a:gs>
              <a:gs pos="100000">
                <a:srgbClr val="FFFFFF">
                  <a:alpha val="0"/>
                </a:srgbClr>
              </a:gs>
            </a:gsLst>
            <a:lin ang="10800000" scaled="1"/>
          </a:gradFill>
          <a:ln w="9525">
            <a:noFill/>
            <a:round/>
            <a:headEnd/>
            <a:tailEnd/>
          </a:ln>
        </p:spPr>
        <p:txBody>
          <a:bodyPr wrap="none" anchor="ctr"/>
          <a:lstStyle/>
          <a:p>
            <a:pPr eaLnBrk="1" hangingPunct="1">
              <a:buClr>
                <a:srgbClr val="000000"/>
              </a:buClr>
              <a:buSzPct val="100000"/>
              <a:buFont typeface="Times New Roman" pitchFamily="18" charset="0"/>
              <a:buNone/>
              <a:defRPr/>
            </a:pPr>
            <a:endParaRPr lang="en-US" altLang="en-US"/>
          </a:p>
        </p:txBody>
      </p:sp>
      <p:sp>
        <p:nvSpPr>
          <p:cNvPr id="1028" name="Rectangle 3"/>
          <p:cNvSpPr>
            <a:spLocks noChangeArrowheads="1"/>
          </p:cNvSpPr>
          <p:nvPr/>
        </p:nvSpPr>
        <p:spPr bwMode="auto">
          <a:xfrm>
            <a:off x="9525" y="1114425"/>
            <a:ext cx="9144000" cy="76200"/>
          </a:xfrm>
          <a:prstGeom prst="rect">
            <a:avLst/>
          </a:prstGeom>
          <a:gradFill rotWithShape="0">
            <a:gsLst>
              <a:gs pos="0">
                <a:srgbClr val="091D44"/>
              </a:gs>
              <a:gs pos="100000">
                <a:srgbClr val="184BB2"/>
              </a:gs>
            </a:gsLst>
            <a:lin ang="10800000" scaled="1"/>
          </a:gradFill>
          <a:ln w="9525">
            <a:noFill/>
            <a:round/>
            <a:headEnd/>
            <a:tailEnd/>
          </a:ln>
        </p:spPr>
        <p:txBody>
          <a:bodyPr wrap="none" anchor="ctr"/>
          <a:lstStyle/>
          <a:p>
            <a:pPr eaLnBrk="1" hangingPunct="1">
              <a:buClr>
                <a:srgbClr val="000000"/>
              </a:buClr>
              <a:buSzPct val="100000"/>
              <a:buFont typeface="Times New Roman" pitchFamily="18" charset="0"/>
              <a:buNone/>
              <a:defRPr/>
            </a:pPr>
            <a:endParaRPr lang="en-US" altLang="en-US"/>
          </a:p>
        </p:txBody>
      </p:sp>
      <p:sp>
        <p:nvSpPr>
          <p:cNvPr id="1030" name="Rectangle 4"/>
          <p:cNvSpPr>
            <a:spLocks noGrp="1" noChangeArrowheads="1"/>
          </p:cNvSpPr>
          <p:nvPr>
            <p:ph type="body" idx="1"/>
          </p:nvPr>
        </p:nvSpPr>
        <p:spPr bwMode="auto">
          <a:xfrm>
            <a:off x="457200" y="1219200"/>
            <a:ext cx="8228013" cy="5103813"/>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p:txBody>
      </p:sp>
      <p:sp>
        <p:nvSpPr>
          <p:cNvPr id="3" name="Text Box 5"/>
          <p:cNvSpPr txBox="1">
            <a:spLocks noChangeArrowheads="1"/>
          </p:cNvSpPr>
          <p:nvPr/>
        </p:nvSpPr>
        <p:spPr bwMode="auto">
          <a:xfrm>
            <a:off x="457200" y="6400800"/>
            <a:ext cx="2133600" cy="320675"/>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defRPr/>
            </a:pPr>
            <a:endParaRPr lang="en-US" altLang="en-US"/>
          </a:p>
        </p:txBody>
      </p:sp>
      <p:sp>
        <p:nvSpPr>
          <p:cNvPr id="1031" name="Text Box 6"/>
          <p:cNvSpPr txBox="1">
            <a:spLocks noChangeArrowheads="1"/>
          </p:cNvSpPr>
          <p:nvPr/>
        </p:nvSpPr>
        <p:spPr bwMode="auto">
          <a:xfrm>
            <a:off x="3124200" y="6400800"/>
            <a:ext cx="2895600" cy="320675"/>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defRPr/>
            </a:pPr>
            <a:endParaRPr lang="en-US" altLang="en-US"/>
          </a:p>
        </p:txBody>
      </p:sp>
      <p:sp>
        <p:nvSpPr>
          <p:cNvPr id="2" name="Rectangle 7"/>
          <p:cNvSpPr>
            <a:spLocks noGrp="1" noChangeArrowheads="1"/>
          </p:cNvSpPr>
          <p:nvPr>
            <p:ph type="sldNum"/>
          </p:nvPr>
        </p:nvSpPr>
        <p:spPr bwMode="auto">
          <a:xfrm>
            <a:off x="6553200" y="6400800"/>
            <a:ext cx="2132013" cy="319088"/>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lvl1pPr eaLnBrk="1" hangingPunct="1">
              <a:buSzPct val="100000"/>
              <a:defRPr smtClean="0">
                <a:solidFill>
                  <a:srgbClr val="000000"/>
                </a:solidFill>
                <a:cs typeface="Segoe UI" pitchFamily="34" charset="0"/>
              </a:defRPr>
            </a:lvl1pPr>
          </a:lstStyle>
          <a:p>
            <a:pPr>
              <a:defRPr/>
            </a:pPr>
            <a:fld id="{3EFE0DE6-B72D-41B6-966F-E74682B6DBF3}" type="slidenum">
              <a:rPr lang="en-US" altLang="en-US"/>
              <a:pPr>
                <a:defRPr/>
              </a:pPr>
              <a:t>‹#›</a:t>
            </a:fld>
            <a:endParaRPr lang="en-US" altLang="en-US"/>
          </a:p>
        </p:txBody>
      </p:sp>
      <p:sp>
        <p:nvSpPr>
          <p:cNvPr id="1034" name="Rectangle 8"/>
          <p:cNvSpPr>
            <a:spLocks noGrp="1" noChangeArrowheads="1"/>
          </p:cNvSpPr>
          <p:nvPr>
            <p:ph type="title"/>
          </p:nvPr>
        </p:nvSpPr>
        <p:spPr bwMode="auto">
          <a:xfrm>
            <a:off x="2438400" y="609600"/>
            <a:ext cx="6246813" cy="485775"/>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altLang="en-US"/>
              <a:t>Click to edit the title text format</a:t>
            </a:r>
          </a:p>
        </p:txBody>
      </p:sp>
      <p:pic>
        <p:nvPicPr>
          <p:cNvPr id="6" name="Picture 5" descr="Logo&#10;&#10;Description automatically generated">
            <a:extLst>
              <a:ext uri="{FF2B5EF4-FFF2-40B4-BE49-F238E27FC236}">
                <a16:creationId xmlns:a16="http://schemas.microsoft.com/office/drawing/2014/main" xmlns="" id="{04360AA8-16DE-4B24-9E1C-BF425B0AF4BB}"/>
              </a:ext>
            </a:extLst>
          </p:cNvPr>
          <p:cNvPicPr>
            <a:picLocks noChangeAspect="1"/>
          </p:cNvPicPr>
          <p:nvPr userDrawn="1"/>
        </p:nvPicPr>
        <p:blipFill>
          <a:blip r:embed="rId15" cstate="print">
            <a:extLst>
              <a:ext uri="{28A0092B-C50C-407E-A947-70E740481C1C}">
                <a14:useLocalDpi xmlns:a14="http://schemas.microsoft.com/office/drawing/2010/main" xmlns="" val="0"/>
              </a:ext>
            </a:extLst>
          </a:blip>
          <a:stretch>
            <a:fillRect/>
          </a:stretch>
        </p:blipFill>
        <p:spPr>
          <a:xfrm>
            <a:off x="8240169" y="47615"/>
            <a:ext cx="890087" cy="733432"/>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57200" rtl="0" eaLnBrk="0" fontAlgn="base" hangingPunct="0">
        <a:spcBef>
          <a:spcPct val="0"/>
        </a:spcBef>
        <a:spcAft>
          <a:spcPct val="0"/>
        </a:spcAft>
        <a:buClr>
          <a:srgbClr val="000000"/>
        </a:buClr>
        <a:buSzPct val="100000"/>
        <a:buFont typeface="Times New Roman" pitchFamily="18" charset="0"/>
        <a:defRPr sz="3200">
          <a:solidFill>
            <a:srgbClr val="FFFFFF"/>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8" charset="0"/>
        <a:defRPr sz="3200">
          <a:solidFill>
            <a:srgbClr val="FFFFFF"/>
          </a:solidFill>
          <a:latin typeface="Arial" charset="0"/>
          <a:ea typeface="Microsoft YaHei" charset="-122"/>
        </a:defRPr>
      </a:lvl2pPr>
      <a:lvl3pPr algn="ctr" defTabSz="457200" rtl="0" eaLnBrk="0" fontAlgn="base" hangingPunct="0">
        <a:spcBef>
          <a:spcPct val="0"/>
        </a:spcBef>
        <a:spcAft>
          <a:spcPct val="0"/>
        </a:spcAft>
        <a:buClr>
          <a:srgbClr val="000000"/>
        </a:buClr>
        <a:buSzPct val="100000"/>
        <a:buFont typeface="Times New Roman" pitchFamily="18" charset="0"/>
        <a:defRPr sz="3200">
          <a:solidFill>
            <a:srgbClr val="FFFFFF"/>
          </a:solidFill>
          <a:latin typeface="Arial" charset="0"/>
          <a:ea typeface="Microsoft YaHei" charset="-122"/>
        </a:defRPr>
      </a:lvl3pPr>
      <a:lvl4pPr algn="ctr" defTabSz="457200" rtl="0" eaLnBrk="0" fontAlgn="base" hangingPunct="0">
        <a:spcBef>
          <a:spcPct val="0"/>
        </a:spcBef>
        <a:spcAft>
          <a:spcPct val="0"/>
        </a:spcAft>
        <a:buClr>
          <a:srgbClr val="000000"/>
        </a:buClr>
        <a:buSzPct val="100000"/>
        <a:buFont typeface="Times New Roman" pitchFamily="18" charset="0"/>
        <a:defRPr sz="3200">
          <a:solidFill>
            <a:srgbClr val="FFFFFF"/>
          </a:solidFill>
          <a:latin typeface="Arial" charset="0"/>
          <a:ea typeface="Microsoft YaHei" charset="-122"/>
        </a:defRPr>
      </a:lvl4pPr>
      <a:lvl5pPr algn="ctr" defTabSz="457200" rtl="0" eaLnBrk="0" fontAlgn="base" hangingPunct="0">
        <a:spcBef>
          <a:spcPct val="0"/>
        </a:spcBef>
        <a:spcAft>
          <a:spcPct val="0"/>
        </a:spcAft>
        <a:buClr>
          <a:srgbClr val="000000"/>
        </a:buClr>
        <a:buSzPct val="100000"/>
        <a:buFont typeface="Times New Roman" pitchFamily="18" charset="0"/>
        <a:defRPr sz="3200">
          <a:solidFill>
            <a:srgbClr val="FFFFFF"/>
          </a:solidFill>
          <a:latin typeface="Arial" charset="0"/>
          <a:ea typeface="Microsoft YaHei" charset="-122"/>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3200">
          <a:solidFill>
            <a:srgbClr val="FFFFFF"/>
          </a:solidFill>
          <a:latin typeface="Arial" charset="0"/>
          <a:ea typeface="Microsoft YaHei" charset="-122"/>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3200">
          <a:solidFill>
            <a:srgbClr val="FFFFFF"/>
          </a:solidFill>
          <a:latin typeface="Arial" charset="0"/>
          <a:ea typeface="Microsoft YaHei" charset="-122"/>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3200">
          <a:solidFill>
            <a:srgbClr val="FFFFFF"/>
          </a:solidFill>
          <a:latin typeface="Arial" charset="0"/>
          <a:ea typeface="Microsoft YaHei" charset="-122"/>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3200">
          <a:solidFill>
            <a:srgbClr val="FFFFFF"/>
          </a:solidFill>
          <a:latin typeface="Arial" charset="0"/>
          <a:ea typeface="Microsoft YaHei" charset="-122"/>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8" charset="0"/>
        <a:defRPr sz="3200">
          <a:solidFill>
            <a:srgbClr val="132767"/>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8" charset="0"/>
        <a:defRPr sz="2800">
          <a:solidFill>
            <a:srgbClr val="132767"/>
          </a:solidFill>
          <a:latin typeface="+mn-lt"/>
          <a:ea typeface="+mn-ea"/>
        </a:defRPr>
      </a:lvl2pPr>
      <a:lvl3pPr marL="1143000" indent="-228600" algn="l" defTabSz="457200" rtl="0" eaLnBrk="0" fontAlgn="base" hangingPunct="0">
        <a:spcBef>
          <a:spcPts val="600"/>
        </a:spcBef>
        <a:spcAft>
          <a:spcPct val="0"/>
        </a:spcAft>
        <a:buClr>
          <a:srgbClr val="000000"/>
        </a:buClr>
        <a:buSzPct val="100000"/>
        <a:buFont typeface="Times New Roman" pitchFamily="18" charset="0"/>
        <a:defRPr sz="2400">
          <a:solidFill>
            <a:srgbClr val="132767"/>
          </a:solidFill>
          <a:latin typeface="+mn-lt"/>
          <a:ea typeface="+mn-ea"/>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132767"/>
          </a:solidFill>
          <a:latin typeface="+mn-lt"/>
          <a:ea typeface="+mn-ea"/>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132767"/>
          </a:solidFill>
          <a:latin typeface="+mn-lt"/>
          <a:ea typeface="+mn-ea"/>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132767"/>
          </a:solidFill>
          <a:latin typeface="+mn-lt"/>
          <a:ea typeface="+mn-ea"/>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132767"/>
          </a:solidFill>
          <a:latin typeface="+mn-lt"/>
          <a:ea typeface="+mn-ea"/>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132767"/>
          </a:solidFill>
          <a:latin typeface="+mn-lt"/>
          <a:ea typeface="+mn-ea"/>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132767"/>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0" y="6562725"/>
            <a:ext cx="9144000" cy="304800"/>
          </a:xfrm>
          <a:prstGeom prst="rect">
            <a:avLst/>
          </a:prstGeom>
          <a:gradFill rotWithShape="0">
            <a:gsLst>
              <a:gs pos="0">
                <a:srgbClr val="091D44"/>
              </a:gs>
              <a:gs pos="100000">
                <a:srgbClr val="184BB2"/>
              </a:gs>
            </a:gsLst>
            <a:lin ang="10800000" scaled="1"/>
          </a:gradFill>
          <a:ln w="9525">
            <a:noFill/>
            <a:round/>
            <a:headEnd/>
            <a:tailEnd/>
          </a:ln>
        </p:spPr>
        <p:txBody>
          <a:bodyPr wrap="none" anchor="ctr"/>
          <a:lstStyle/>
          <a:p>
            <a:pPr eaLnBrk="1" hangingPunct="1">
              <a:buClr>
                <a:srgbClr val="000000"/>
              </a:buClr>
              <a:buSzPct val="100000"/>
              <a:buFont typeface="Times New Roman" pitchFamily="18" charset="0"/>
              <a:buNone/>
              <a:defRPr/>
            </a:pPr>
            <a:endParaRPr lang="en-US" altLang="en-US"/>
          </a:p>
        </p:txBody>
      </p:sp>
      <p:sp>
        <p:nvSpPr>
          <p:cNvPr id="2051" name="Line 2"/>
          <p:cNvSpPr>
            <a:spLocks noChangeShapeType="1"/>
          </p:cNvSpPr>
          <p:nvPr/>
        </p:nvSpPr>
        <p:spPr bwMode="auto">
          <a:xfrm>
            <a:off x="0" y="6553200"/>
            <a:ext cx="9144000" cy="1588"/>
          </a:xfrm>
          <a:prstGeom prst="line">
            <a:avLst/>
          </a:prstGeom>
          <a:noFill/>
          <a:ln w="19080" cap="sq">
            <a:solidFill>
              <a:srgbClr val="FFFFFF"/>
            </a:solidFill>
            <a:miter lim="800000"/>
            <a:headEnd/>
            <a:tailEnd/>
          </a:ln>
        </p:spPr>
        <p:txBody>
          <a:bodyPr/>
          <a:lstStyle/>
          <a:p>
            <a:pPr>
              <a:defRPr/>
            </a:pPr>
            <a:endParaRPr lang="en-US"/>
          </a:p>
        </p:txBody>
      </p:sp>
      <p:sp>
        <p:nvSpPr>
          <p:cNvPr id="2053" name="Rectangle 6"/>
          <p:cNvSpPr>
            <a:spLocks noGrp="1" noChangeArrowheads="1"/>
          </p:cNvSpPr>
          <p:nvPr>
            <p:ph type="body" idx="1"/>
          </p:nvPr>
        </p:nvSpPr>
        <p:spPr bwMode="auto">
          <a:xfrm>
            <a:off x="457200" y="1219200"/>
            <a:ext cx="8228013" cy="5103813"/>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p:txBody>
      </p:sp>
      <p:sp>
        <p:nvSpPr>
          <p:cNvPr id="2054" name="Rectangle 7"/>
          <p:cNvSpPr>
            <a:spLocks noGrp="1" noChangeArrowheads="1"/>
          </p:cNvSpPr>
          <p:nvPr>
            <p:ph type="title"/>
          </p:nvPr>
        </p:nvSpPr>
        <p:spPr bwMode="auto">
          <a:xfrm>
            <a:off x="2438400" y="609600"/>
            <a:ext cx="6246813" cy="485775"/>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altLang="en-US"/>
              <a:t>Click to edit the title text format</a:t>
            </a:r>
          </a:p>
        </p:txBody>
      </p:sp>
      <p:sp>
        <p:nvSpPr>
          <p:cNvPr id="2055" name="Text Box 8"/>
          <p:cNvSpPr txBox="1">
            <a:spLocks noChangeArrowheads="1"/>
          </p:cNvSpPr>
          <p:nvPr/>
        </p:nvSpPr>
        <p:spPr bwMode="auto">
          <a:xfrm>
            <a:off x="457200" y="6534150"/>
            <a:ext cx="2133600" cy="244475"/>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defRPr/>
            </a:pPr>
            <a:endParaRPr lang="en-US" altLang="en-US"/>
          </a:p>
        </p:txBody>
      </p:sp>
      <p:sp>
        <p:nvSpPr>
          <p:cNvPr id="2056" name="Text Box 9"/>
          <p:cNvSpPr txBox="1">
            <a:spLocks noChangeArrowheads="1"/>
          </p:cNvSpPr>
          <p:nvPr/>
        </p:nvSpPr>
        <p:spPr bwMode="auto">
          <a:xfrm>
            <a:off x="3124200" y="6534150"/>
            <a:ext cx="2895600" cy="244475"/>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defRPr/>
            </a:pPr>
            <a:endParaRPr lang="en-US" altLang="en-US"/>
          </a:p>
        </p:txBody>
      </p:sp>
      <p:sp>
        <p:nvSpPr>
          <p:cNvPr id="2058" name="Rectangle 10"/>
          <p:cNvSpPr>
            <a:spLocks noGrp="1" noChangeArrowheads="1"/>
          </p:cNvSpPr>
          <p:nvPr>
            <p:ph type="sldNum"/>
          </p:nvPr>
        </p:nvSpPr>
        <p:spPr bwMode="auto">
          <a:xfrm>
            <a:off x="6553200" y="6534150"/>
            <a:ext cx="2132013" cy="242888"/>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lvl1pPr algn="r" eaLnBrk="1" hangingPunct="1">
              <a:buSzPct val="100000"/>
              <a:defRPr sz="1200" smtClean="0">
                <a:solidFill>
                  <a:srgbClr val="FFFFFF"/>
                </a:solidFill>
                <a:latin typeface="Times New Roman" pitchFamily="18" charset="0"/>
                <a:cs typeface="Segoe UI" pitchFamily="34" charset="0"/>
              </a:defRPr>
            </a:lvl1pPr>
          </a:lstStyle>
          <a:p>
            <a:pPr>
              <a:defRPr/>
            </a:pPr>
            <a:fld id="{08CD9133-E3AE-44F5-B90C-E8021CDBC3A0}" type="slidenum">
              <a:rPr lang="en-US" altLang="en-US"/>
              <a:pPr>
                <a:defRPr/>
              </a:pPr>
              <a:t>‹#›</a:t>
            </a:fld>
            <a:endParaRPr lang="en-US" altLang="en-US"/>
          </a:p>
        </p:txBody>
      </p:sp>
      <p:pic>
        <p:nvPicPr>
          <p:cNvPr id="4" name="Picture 3" descr="Logo&#10;&#10;Description automatically generated">
            <a:extLst>
              <a:ext uri="{FF2B5EF4-FFF2-40B4-BE49-F238E27FC236}">
                <a16:creationId xmlns:a16="http://schemas.microsoft.com/office/drawing/2014/main" xmlns="" id="{95F5E995-3F62-43D9-B250-B842B457AAF0}"/>
              </a:ext>
            </a:extLst>
          </p:cNvPr>
          <p:cNvPicPr>
            <a:picLocks noChangeAspect="1"/>
          </p:cNvPicPr>
          <p:nvPr userDrawn="1"/>
        </p:nvPicPr>
        <p:blipFill>
          <a:blip r:embed="rId14" cstate="print">
            <a:extLst>
              <a:ext uri="{28A0092B-C50C-407E-A947-70E740481C1C}">
                <a14:useLocalDpi xmlns:a14="http://schemas.microsoft.com/office/drawing/2010/main" xmlns="" val="0"/>
              </a:ext>
            </a:extLst>
          </a:blip>
          <a:stretch>
            <a:fillRect/>
          </a:stretch>
        </p:blipFill>
        <p:spPr>
          <a:xfrm>
            <a:off x="464389" y="146016"/>
            <a:ext cx="1125203" cy="92716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0" fontAlgn="base" hangingPunct="0">
        <a:spcBef>
          <a:spcPct val="0"/>
        </a:spcBef>
        <a:spcAft>
          <a:spcPct val="0"/>
        </a:spcAft>
        <a:buClr>
          <a:srgbClr val="000000"/>
        </a:buClr>
        <a:buSzPct val="100000"/>
        <a:buFont typeface="Times New Roman" pitchFamily="18" charset="0"/>
        <a:defRPr sz="3200">
          <a:solidFill>
            <a:srgbClr val="FFFFFF"/>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8" charset="0"/>
        <a:defRPr sz="3200">
          <a:solidFill>
            <a:srgbClr val="FFFFFF"/>
          </a:solidFill>
          <a:latin typeface="Arial" charset="0"/>
          <a:ea typeface="Microsoft YaHei" charset="-122"/>
        </a:defRPr>
      </a:lvl2pPr>
      <a:lvl3pPr algn="ctr" defTabSz="457200" rtl="0" eaLnBrk="0" fontAlgn="base" hangingPunct="0">
        <a:spcBef>
          <a:spcPct val="0"/>
        </a:spcBef>
        <a:spcAft>
          <a:spcPct val="0"/>
        </a:spcAft>
        <a:buClr>
          <a:srgbClr val="000000"/>
        </a:buClr>
        <a:buSzPct val="100000"/>
        <a:buFont typeface="Times New Roman" pitchFamily="18" charset="0"/>
        <a:defRPr sz="3200">
          <a:solidFill>
            <a:srgbClr val="FFFFFF"/>
          </a:solidFill>
          <a:latin typeface="Arial" charset="0"/>
          <a:ea typeface="Microsoft YaHei" charset="-122"/>
        </a:defRPr>
      </a:lvl3pPr>
      <a:lvl4pPr algn="ctr" defTabSz="457200" rtl="0" eaLnBrk="0" fontAlgn="base" hangingPunct="0">
        <a:spcBef>
          <a:spcPct val="0"/>
        </a:spcBef>
        <a:spcAft>
          <a:spcPct val="0"/>
        </a:spcAft>
        <a:buClr>
          <a:srgbClr val="000000"/>
        </a:buClr>
        <a:buSzPct val="100000"/>
        <a:buFont typeface="Times New Roman" pitchFamily="18" charset="0"/>
        <a:defRPr sz="3200">
          <a:solidFill>
            <a:srgbClr val="FFFFFF"/>
          </a:solidFill>
          <a:latin typeface="Arial" charset="0"/>
          <a:ea typeface="Microsoft YaHei" charset="-122"/>
        </a:defRPr>
      </a:lvl4pPr>
      <a:lvl5pPr algn="ctr" defTabSz="457200" rtl="0" eaLnBrk="0" fontAlgn="base" hangingPunct="0">
        <a:spcBef>
          <a:spcPct val="0"/>
        </a:spcBef>
        <a:spcAft>
          <a:spcPct val="0"/>
        </a:spcAft>
        <a:buClr>
          <a:srgbClr val="000000"/>
        </a:buClr>
        <a:buSzPct val="100000"/>
        <a:buFont typeface="Times New Roman" pitchFamily="18" charset="0"/>
        <a:defRPr sz="3200">
          <a:solidFill>
            <a:srgbClr val="FFFFFF"/>
          </a:solidFill>
          <a:latin typeface="Arial" charset="0"/>
          <a:ea typeface="Microsoft YaHei" charset="-122"/>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3200">
          <a:solidFill>
            <a:srgbClr val="FFFFFF"/>
          </a:solidFill>
          <a:latin typeface="Arial" charset="0"/>
          <a:ea typeface="Microsoft YaHei" charset="-122"/>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3200">
          <a:solidFill>
            <a:srgbClr val="FFFFFF"/>
          </a:solidFill>
          <a:latin typeface="Arial" charset="0"/>
          <a:ea typeface="Microsoft YaHei" charset="-122"/>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3200">
          <a:solidFill>
            <a:srgbClr val="FFFFFF"/>
          </a:solidFill>
          <a:latin typeface="Arial" charset="0"/>
          <a:ea typeface="Microsoft YaHei" charset="-122"/>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3200">
          <a:solidFill>
            <a:srgbClr val="FFFFFF"/>
          </a:solidFill>
          <a:latin typeface="Arial" charset="0"/>
          <a:ea typeface="Microsoft YaHei" charset="-122"/>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8" charset="0"/>
        <a:defRPr sz="3200">
          <a:solidFill>
            <a:srgbClr val="132767"/>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8" charset="0"/>
        <a:defRPr sz="2800">
          <a:solidFill>
            <a:srgbClr val="132767"/>
          </a:solidFill>
          <a:latin typeface="+mn-lt"/>
          <a:ea typeface="+mn-ea"/>
        </a:defRPr>
      </a:lvl2pPr>
      <a:lvl3pPr marL="1143000" indent="-228600" algn="l" defTabSz="457200" rtl="0" eaLnBrk="0" fontAlgn="base" hangingPunct="0">
        <a:spcBef>
          <a:spcPts val="600"/>
        </a:spcBef>
        <a:spcAft>
          <a:spcPct val="0"/>
        </a:spcAft>
        <a:buClr>
          <a:srgbClr val="000000"/>
        </a:buClr>
        <a:buSzPct val="100000"/>
        <a:buFont typeface="Times New Roman" pitchFamily="18" charset="0"/>
        <a:defRPr sz="2400">
          <a:solidFill>
            <a:srgbClr val="132767"/>
          </a:solidFill>
          <a:latin typeface="+mn-lt"/>
          <a:ea typeface="+mn-ea"/>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132767"/>
          </a:solidFill>
          <a:latin typeface="+mn-lt"/>
          <a:ea typeface="+mn-ea"/>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132767"/>
          </a:solidFill>
          <a:latin typeface="+mn-lt"/>
          <a:ea typeface="+mn-ea"/>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132767"/>
          </a:solidFill>
          <a:latin typeface="+mn-lt"/>
          <a:ea typeface="+mn-ea"/>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132767"/>
          </a:solidFill>
          <a:latin typeface="+mn-lt"/>
          <a:ea typeface="+mn-ea"/>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132767"/>
          </a:solidFill>
          <a:latin typeface="+mn-lt"/>
          <a:ea typeface="+mn-ea"/>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132767"/>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mailto:phamminhhien78@yahoo.com" TargetMode="External"/><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0" y="1143000"/>
            <a:ext cx="8915400" cy="1752600"/>
          </a:xfrm>
          <a:prstGeom prst="rect">
            <a:avLst/>
          </a:prstGeom>
          <a:noFill/>
          <a:ln w="9525">
            <a:noFill/>
            <a:round/>
            <a:headEnd/>
            <a:tailEnd/>
          </a:ln>
        </p:spPr>
        <p:txBody>
          <a:bodyPr anchor="ctr"/>
          <a:lstStyle/>
          <a:p>
            <a:pPr algn="ctr" eaLnBrk="1" hangingPunct="1">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b="1" dirty="0" err="1" smtClean="0">
                <a:ln>
                  <a:solidFill>
                    <a:schemeClr val="tx1"/>
                  </a:solidFill>
                </a:ln>
                <a:solidFill>
                  <a:srgbClr val="FF0000"/>
                </a:solidFill>
              </a:rPr>
              <a:t>GiỚI</a:t>
            </a:r>
            <a:r>
              <a:rPr lang="en-US" altLang="en-US" sz="3600" b="1" dirty="0" smtClean="0">
                <a:ln>
                  <a:solidFill>
                    <a:schemeClr val="tx1"/>
                  </a:solidFill>
                </a:ln>
                <a:solidFill>
                  <a:srgbClr val="FF0000"/>
                </a:solidFill>
              </a:rPr>
              <a:t> THIỆU TÓM TẮT CÁC DỰ THẢO NGHỊ ĐỊNH VỀ GIA </a:t>
            </a:r>
            <a:r>
              <a:rPr lang="en-US" altLang="en-US" sz="3600" b="1" dirty="0">
                <a:ln>
                  <a:solidFill>
                    <a:schemeClr val="tx1"/>
                  </a:solidFill>
                </a:ln>
                <a:solidFill>
                  <a:srgbClr val="FF0000"/>
                </a:solidFill>
              </a:rPr>
              <a:t>HẠN CÁC LOẠI THUẾ VÀ TIỀN THUÊ ĐẤT 2022</a:t>
            </a:r>
          </a:p>
        </p:txBody>
      </p:sp>
      <p:sp>
        <p:nvSpPr>
          <p:cNvPr id="3075" name="Text Box 2"/>
          <p:cNvSpPr txBox="1">
            <a:spLocks noChangeArrowheads="1"/>
          </p:cNvSpPr>
          <p:nvPr/>
        </p:nvSpPr>
        <p:spPr bwMode="auto">
          <a:xfrm>
            <a:off x="2743200" y="5943600"/>
            <a:ext cx="4191000" cy="463846"/>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lIns="90000" tIns="46800" rIns="90000" bIns="46800">
            <a:spAutoFit/>
          </a:bodyP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400" b="1" dirty="0" err="1">
                <a:solidFill>
                  <a:schemeClr val="tx1"/>
                </a:solidFill>
                <a:latin typeface="+mj-lt"/>
              </a:rPr>
              <a:t>Tháng</a:t>
            </a:r>
            <a:r>
              <a:rPr lang="en-US" altLang="en-US" sz="2400" b="1" dirty="0">
                <a:solidFill>
                  <a:schemeClr val="tx1"/>
                </a:solidFill>
                <a:latin typeface="+mj-lt"/>
              </a:rPr>
              <a:t> 3 </a:t>
            </a:r>
            <a:r>
              <a:rPr lang="en-US" altLang="en-US" sz="2400" b="1" dirty="0" err="1">
                <a:solidFill>
                  <a:schemeClr val="tx1"/>
                </a:solidFill>
                <a:latin typeface="+mj-lt"/>
              </a:rPr>
              <a:t>năm</a:t>
            </a:r>
            <a:r>
              <a:rPr lang="en-US" altLang="en-US" sz="2400" b="1" dirty="0">
                <a:solidFill>
                  <a:schemeClr val="tx1"/>
                </a:solidFill>
                <a:latin typeface="+mj-lt"/>
              </a:rPr>
              <a:t> 2022</a:t>
            </a:r>
          </a:p>
        </p:txBody>
      </p:sp>
      <p:sp>
        <p:nvSpPr>
          <p:cNvPr id="3076" name="Text Box 3"/>
          <p:cNvSpPr txBox="1">
            <a:spLocks noChangeArrowheads="1"/>
          </p:cNvSpPr>
          <p:nvPr/>
        </p:nvSpPr>
        <p:spPr bwMode="auto">
          <a:xfrm>
            <a:off x="3962400" y="3962400"/>
            <a:ext cx="4876800" cy="525463"/>
          </a:xfrm>
          <a:prstGeom prst="rect">
            <a:avLst/>
          </a:prstGeom>
          <a:noFill/>
          <a:ln w="9525">
            <a:noFill/>
            <a:round/>
            <a:headEnd/>
            <a:tailEnd/>
          </a:ln>
        </p:spPr>
        <p:txBody>
          <a:bodyPr lIns="90000" tIns="46800" rIns="90000" bIns="46800">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b="1" dirty="0">
                <a:solidFill>
                  <a:srgbClr val="132767"/>
                </a:solidFill>
              </a:rPr>
              <a:t> </a:t>
            </a: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2"/>
          <p:cNvSpPr txBox="1">
            <a:spLocks noChangeArrowheads="1"/>
          </p:cNvSpPr>
          <p:nvPr/>
        </p:nvSpPr>
        <p:spPr bwMode="auto">
          <a:xfrm>
            <a:off x="0" y="1219200"/>
            <a:ext cx="9144000" cy="5638800"/>
          </a:xfrm>
          <a:prstGeom prst="rect">
            <a:avLst/>
          </a:prstGeom>
          <a:noFill/>
          <a:ln w="9525">
            <a:noFill/>
            <a:round/>
            <a:headEnd/>
            <a:tailEnd/>
          </a:ln>
        </p:spPr>
        <p:txBody>
          <a:bodyPr/>
          <a:lstStyle/>
          <a:p>
            <a:pPr algn="just" eaLnBrk="1" hangingPunct="1">
              <a:spcBef>
                <a:spcPts val="1200"/>
              </a:spcBef>
              <a:spcAft>
                <a:spcPts val="1200"/>
              </a:spcAft>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vi-VN" sz="2800" b="1" dirty="0">
                <a:solidFill>
                  <a:srgbClr val="0070C0"/>
                </a:solidFill>
              </a:rPr>
              <a:t>Về thời gian thực hiện đối với hộ kinh doanh, </a:t>
            </a:r>
            <a:r>
              <a:rPr lang="en-US" sz="2800" b="1" dirty="0" smtClean="0">
                <a:solidFill>
                  <a:srgbClr val="0070C0"/>
                </a:solidFill>
              </a:rPr>
              <a:t>CNKD:</a:t>
            </a:r>
            <a:endParaRPr lang="vi-VN" sz="2800" b="1" dirty="0">
              <a:solidFill>
                <a:srgbClr val="0070C0"/>
              </a:solidFill>
            </a:endParaRPr>
          </a:p>
          <a:p>
            <a:pPr marL="457200" indent="-457200" algn="just" eaLnBrk="1" hangingPunct="1">
              <a:spcBef>
                <a:spcPts val="1200"/>
              </a:spcBef>
              <a:spcAft>
                <a:spcPts val="1200"/>
              </a:spcAft>
              <a:buSzPct val="100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vi-VN" sz="2800" dirty="0">
                <a:solidFill>
                  <a:srgbClr val="0070C0"/>
                </a:solidFill>
              </a:rPr>
              <a:t>Gia hạn thời hạn nộp thuế </a:t>
            </a:r>
            <a:r>
              <a:rPr lang="en-US" sz="2800" dirty="0" smtClean="0">
                <a:solidFill>
                  <a:srgbClr val="0070C0"/>
                </a:solidFill>
              </a:rPr>
              <a:t>GTGT</a:t>
            </a:r>
            <a:r>
              <a:rPr lang="vi-VN" sz="2800" dirty="0" smtClean="0">
                <a:solidFill>
                  <a:srgbClr val="0070C0"/>
                </a:solidFill>
              </a:rPr>
              <a:t>, </a:t>
            </a:r>
            <a:r>
              <a:rPr lang="vi-VN" sz="2800" dirty="0">
                <a:solidFill>
                  <a:srgbClr val="0070C0"/>
                </a:solidFill>
              </a:rPr>
              <a:t>thuế </a:t>
            </a:r>
            <a:r>
              <a:rPr lang="en-US" sz="2800" dirty="0" smtClean="0">
                <a:solidFill>
                  <a:srgbClr val="0070C0"/>
                </a:solidFill>
              </a:rPr>
              <a:t>TNCN</a:t>
            </a:r>
            <a:r>
              <a:rPr lang="vi-VN" sz="2800" dirty="0" smtClean="0">
                <a:solidFill>
                  <a:srgbClr val="0070C0"/>
                </a:solidFill>
              </a:rPr>
              <a:t> </a:t>
            </a:r>
            <a:r>
              <a:rPr lang="vi-VN" sz="2800" dirty="0">
                <a:solidFill>
                  <a:srgbClr val="0070C0"/>
                </a:solidFill>
              </a:rPr>
              <a:t>đối với số tiền thuế phát sinh phải nộp năm 2022 của </a:t>
            </a:r>
            <a:r>
              <a:rPr lang="en-US" sz="2800" dirty="0" smtClean="0">
                <a:solidFill>
                  <a:srgbClr val="0070C0"/>
                </a:solidFill>
              </a:rPr>
              <a:t>HKD, CNKD</a:t>
            </a:r>
            <a:endParaRPr lang="vi-VN" sz="2800" dirty="0">
              <a:solidFill>
                <a:srgbClr val="0070C0"/>
              </a:solidFill>
            </a:endParaRPr>
          </a:p>
          <a:p>
            <a:pPr marL="457200" indent="-457200" algn="just" eaLnBrk="1" hangingPunct="1">
              <a:spcBef>
                <a:spcPts val="1200"/>
              </a:spcBef>
              <a:spcAft>
                <a:spcPts val="1200"/>
              </a:spcAft>
              <a:buSzPct val="100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solidFill>
                  <a:srgbClr val="0070C0"/>
                </a:solidFill>
              </a:rPr>
              <a:t>HKD, CNKD </a:t>
            </a:r>
            <a:r>
              <a:rPr lang="vi-VN" sz="2800" dirty="0" smtClean="0">
                <a:solidFill>
                  <a:srgbClr val="0070C0"/>
                </a:solidFill>
              </a:rPr>
              <a:t>thực </a:t>
            </a:r>
            <a:r>
              <a:rPr lang="vi-VN" sz="2800" dirty="0">
                <a:solidFill>
                  <a:srgbClr val="0070C0"/>
                </a:solidFill>
              </a:rPr>
              <a:t>hiện nộp số tiền thuế được gia hạn </a:t>
            </a:r>
            <a:r>
              <a:rPr lang="vi-VN" sz="2800" dirty="0" smtClean="0">
                <a:solidFill>
                  <a:srgbClr val="0070C0"/>
                </a:solidFill>
              </a:rPr>
              <a:t> </a:t>
            </a:r>
            <a:r>
              <a:rPr lang="vi-VN" sz="2800" dirty="0">
                <a:solidFill>
                  <a:srgbClr val="0070C0"/>
                </a:solidFill>
              </a:rPr>
              <a:t>chậm nhất là ngày </a:t>
            </a:r>
            <a:r>
              <a:rPr lang="vi-VN" sz="2800" dirty="0" smtClean="0">
                <a:solidFill>
                  <a:srgbClr val="0070C0"/>
                </a:solidFill>
              </a:rPr>
              <a:t>31</a:t>
            </a:r>
            <a:r>
              <a:rPr lang="en-US" sz="2800" dirty="0" smtClean="0">
                <a:solidFill>
                  <a:srgbClr val="0070C0"/>
                </a:solidFill>
              </a:rPr>
              <a:t>/12/2022</a:t>
            </a:r>
            <a:r>
              <a:rPr lang="vi-VN" sz="2800" dirty="0" smtClean="0">
                <a:solidFill>
                  <a:srgbClr val="0070C0"/>
                </a:solidFill>
              </a:rPr>
              <a:t>. </a:t>
            </a:r>
            <a:endParaRPr lang="vi-VN" sz="2800" dirty="0">
              <a:solidFill>
                <a:srgbClr val="0070C0"/>
              </a:solidFill>
            </a:endParaRPr>
          </a:p>
        </p:txBody>
      </p:sp>
      <p:sp>
        <p:nvSpPr>
          <p:cNvPr id="4" name="Text Box 1">
            <a:extLst>
              <a:ext uri="{FF2B5EF4-FFF2-40B4-BE49-F238E27FC236}">
                <a16:creationId xmlns:a16="http://schemas.microsoft.com/office/drawing/2014/main" xmlns="" id="{131EF825-919B-4FE0-A1CC-5D703F22D89A}"/>
              </a:ext>
            </a:extLst>
          </p:cNvPr>
          <p:cNvSpPr txBox="1">
            <a:spLocks noChangeArrowheads="1"/>
          </p:cNvSpPr>
          <p:nvPr/>
        </p:nvSpPr>
        <p:spPr bwMode="auto">
          <a:xfrm>
            <a:off x="1524000" y="228600"/>
            <a:ext cx="7010400" cy="792163"/>
          </a:xfrm>
          <a:prstGeom prst="rect">
            <a:avLst/>
          </a:prstGeom>
          <a:noFill/>
          <a:ln w="9525">
            <a:noFill/>
            <a:round/>
            <a:headEnd/>
            <a:tailEnd/>
          </a:ln>
        </p:spPr>
        <p:txBody>
          <a:bodyPr wrap="none" anchor="ctr"/>
          <a:lstStyle/>
          <a:p>
            <a:pPr algn="ctr" eaLnBrk="1" hangingPunct="1">
              <a:buClr>
                <a:srgbClr val="000000"/>
              </a:buClr>
              <a:buSzPct val="100000"/>
              <a:buFont typeface="Times New Roman" pitchFamily="18" charset="0"/>
              <a:buNone/>
            </a:pPr>
            <a:r>
              <a:rPr lang="en-US" altLang="en-US" sz="3200" b="1" dirty="0" err="1">
                <a:ln>
                  <a:solidFill>
                    <a:schemeClr val="tx1"/>
                  </a:solidFill>
                </a:ln>
                <a:solidFill>
                  <a:srgbClr val="FF0000"/>
                </a:solidFill>
              </a:rPr>
              <a:t>Nội</a:t>
            </a:r>
            <a:r>
              <a:rPr lang="en-US" altLang="en-US" sz="3200" b="1" dirty="0">
                <a:ln>
                  <a:solidFill>
                    <a:schemeClr val="tx1"/>
                  </a:solidFill>
                </a:ln>
                <a:solidFill>
                  <a:srgbClr val="FF0000"/>
                </a:solidFill>
              </a:rPr>
              <a:t> dung </a:t>
            </a:r>
            <a:r>
              <a:rPr lang="en-US" altLang="en-US" sz="3200" b="1" dirty="0" err="1">
                <a:ln>
                  <a:solidFill>
                    <a:schemeClr val="tx1"/>
                  </a:solidFill>
                </a:ln>
                <a:solidFill>
                  <a:srgbClr val="FF0000"/>
                </a:solidFill>
              </a:rPr>
              <a:t>dự</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thảo</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Nghị</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định</a:t>
            </a:r>
            <a:endParaRPr lang="en-US" altLang="en-US" sz="3200" b="1" dirty="0">
              <a:ln>
                <a:solidFill>
                  <a:schemeClr val="tx1"/>
                </a:solidFill>
              </a:ln>
              <a:solidFill>
                <a:srgbClr val="FF0000"/>
              </a:solidFill>
            </a:endParaRPr>
          </a:p>
        </p:txBody>
      </p:sp>
    </p:spTree>
    <p:extLst>
      <p:ext uri="{BB962C8B-B14F-4D97-AF65-F5344CB8AC3E}">
        <p14:creationId xmlns:p14="http://schemas.microsoft.com/office/powerpoint/2010/main" xmlns="" val="24522856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2"/>
          <p:cNvSpPr txBox="1">
            <a:spLocks noChangeArrowheads="1"/>
          </p:cNvSpPr>
          <p:nvPr/>
        </p:nvSpPr>
        <p:spPr bwMode="auto">
          <a:xfrm>
            <a:off x="0" y="1219200"/>
            <a:ext cx="9144000" cy="5638800"/>
          </a:xfrm>
          <a:prstGeom prst="rect">
            <a:avLst/>
          </a:prstGeom>
          <a:noFill/>
          <a:ln w="9525">
            <a:noFill/>
            <a:round/>
            <a:headEnd/>
            <a:tailEnd/>
          </a:ln>
        </p:spPr>
        <p:txBody>
          <a:bodyPr/>
          <a:lstStyle/>
          <a:p>
            <a:pPr eaLnBrk="1" hangingPunct="1">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vi-VN" sz="2800" b="1" dirty="0">
                <a:solidFill>
                  <a:srgbClr val="0070C0"/>
                </a:solidFill>
              </a:rPr>
              <a:t>Về thời gian thực hiện đối với tiền thuê đất, </a:t>
            </a:r>
            <a:r>
              <a:rPr lang="vi-VN" sz="2800" b="1" dirty="0">
                <a:solidFill>
                  <a:srgbClr val="C00000"/>
                </a:solidFill>
              </a:rPr>
              <a:t>thuê mặt </a:t>
            </a:r>
            <a:r>
              <a:rPr lang="vi-VN" sz="2800" b="1" dirty="0" smtClean="0">
                <a:solidFill>
                  <a:srgbClr val="C00000"/>
                </a:solidFill>
              </a:rPr>
              <a:t>nước: </a:t>
            </a:r>
            <a:endParaRPr lang="vi-VN" sz="2800" b="1" dirty="0">
              <a:solidFill>
                <a:srgbClr val="C00000"/>
              </a:solidFill>
            </a:endParaRPr>
          </a:p>
          <a:p>
            <a:pPr marL="457200" indent="-457200" algn="just" eaLnBrk="1" hangingPunct="1">
              <a:buSzPct val="100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vi-VN" sz="2800" dirty="0">
                <a:solidFill>
                  <a:srgbClr val="0070C0"/>
                </a:solidFill>
              </a:rPr>
              <a:t>Gia hạn thời hạn nộp tiền thuê đất, thuê mặt nuớc đối với 50% số tiền thuê đất, thuê mặt nước </a:t>
            </a:r>
            <a:r>
              <a:rPr lang="vi-VN" sz="2800" dirty="0" smtClean="0">
                <a:solidFill>
                  <a:srgbClr val="0070C0"/>
                </a:solidFill>
              </a:rPr>
              <a:t>phát </a:t>
            </a:r>
            <a:r>
              <a:rPr lang="vi-VN" sz="2800" dirty="0">
                <a:solidFill>
                  <a:srgbClr val="0070C0"/>
                </a:solidFill>
              </a:rPr>
              <a:t>sinh phải nộp năm </a:t>
            </a:r>
            <a:r>
              <a:rPr lang="vi-VN" sz="2800" dirty="0" smtClean="0">
                <a:solidFill>
                  <a:srgbClr val="0070C0"/>
                </a:solidFill>
              </a:rPr>
              <a:t>2022</a:t>
            </a:r>
            <a:r>
              <a:rPr lang="en-US" sz="2800" dirty="0" smtClean="0">
                <a:solidFill>
                  <a:srgbClr val="0070C0"/>
                </a:solidFill>
              </a:rPr>
              <a:t> </a:t>
            </a:r>
            <a:r>
              <a:rPr lang="en-US" sz="2800" dirty="0" err="1" smtClean="0">
                <a:solidFill>
                  <a:srgbClr val="0070C0"/>
                </a:solidFill>
              </a:rPr>
              <a:t>của</a:t>
            </a:r>
            <a:r>
              <a:rPr lang="en-US" sz="2800" dirty="0" smtClean="0">
                <a:solidFill>
                  <a:srgbClr val="0070C0"/>
                </a:solidFill>
              </a:rPr>
              <a:t> D</a:t>
            </a:r>
            <a:r>
              <a:rPr lang="en-US" sz="2800" dirty="0" smtClean="0">
                <a:solidFill>
                  <a:srgbClr val="0070C0"/>
                </a:solidFill>
              </a:rPr>
              <a:t>N</a:t>
            </a:r>
            <a:r>
              <a:rPr lang="en-US" sz="2800" dirty="0" smtClean="0">
                <a:solidFill>
                  <a:srgbClr val="0070C0"/>
                </a:solidFill>
              </a:rPr>
              <a:t>, </a:t>
            </a:r>
            <a:r>
              <a:rPr lang="en-US" sz="2800" dirty="0" err="1" smtClean="0">
                <a:solidFill>
                  <a:srgbClr val="0070C0"/>
                </a:solidFill>
              </a:rPr>
              <a:t>tổ</a:t>
            </a:r>
            <a:r>
              <a:rPr lang="en-US" sz="2800" dirty="0" smtClean="0">
                <a:solidFill>
                  <a:srgbClr val="0070C0"/>
                </a:solidFill>
              </a:rPr>
              <a:t> </a:t>
            </a:r>
            <a:r>
              <a:rPr lang="en-US" sz="2800" dirty="0" err="1" smtClean="0">
                <a:solidFill>
                  <a:srgbClr val="0070C0"/>
                </a:solidFill>
              </a:rPr>
              <a:t>chức</a:t>
            </a:r>
            <a:r>
              <a:rPr lang="en-US" sz="2800" dirty="0" smtClean="0">
                <a:solidFill>
                  <a:srgbClr val="0070C0"/>
                </a:solidFill>
              </a:rPr>
              <a:t>, HKD, </a:t>
            </a:r>
            <a:r>
              <a:rPr lang="en-US" sz="2800" dirty="0" err="1" smtClean="0">
                <a:solidFill>
                  <a:srgbClr val="0070C0"/>
                </a:solidFill>
              </a:rPr>
              <a:t>cá</a:t>
            </a:r>
            <a:r>
              <a:rPr lang="en-US" sz="2800" dirty="0" smtClean="0">
                <a:solidFill>
                  <a:srgbClr val="0070C0"/>
                </a:solidFill>
              </a:rPr>
              <a:t> </a:t>
            </a:r>
            <a:r>
              <a:rPr lang="en-US" sz="2800" dirty="0" err="1" smtClean="0">
                <a:solidFill>
                  <a:srgbClr val="0070C0"/>
                </a:solidFill>
              </a:rPr>
              <a:t>nhận</a:t>
            </a:r>
            <a:r>
              <a:rPr lang="en-US" sz="2800" dirty="0" smtClean="0">
                <a:solidFill>
                  <a:srgbClr val="0070C0"/>
                </a:solidFill>
              </a:rPr>
              <a:t> </a:t>
            </a:r>
            <a:r>
              <a:rPr lang="en-US" sz="2800" dirty="0" err="1" smtClean="0">
                <a:solidFill>
                  <a:srgbClr val="0070C0"/>
                </a:solidFill>
              </a:rPr>
              <a:t>đang</a:t>
            </a:r>
            <a:r>
              <a:rPr lang="en-US" sz="2800" dirty="0" smtClean="0">
                <a:solidFill>
                  <a:srgbClr val="0070C0"/>
                </a:solidFill>
              </a:rPr>
              <a:t> </a:t>
            </a:r>
            <a:r>
              <a:rPr lang="en-US" sz="2800" dirty="0" err="1" smtClean="0">
                <a:solidFill>
                  <a:srgbClr val="0070C0"/>
                </a:solidFill>
              </a:rPr>
              <a:t>được</a:t>
            </a:r>
            <a:r>
              <a:rPr lang="en-US" sz="2800" dirty="0" smtClean="0">
                <a:solidFill>
                  <a:srgbClr val="0070C0"/>
                </a:solidFill>
              </a:rPr>
              <a:t> NN </a:t>
            </a:r>
            <a:r>
              <a:rPr lang="en-US" sz="2800" dirty="0" err="1" smtClean="0">
                <a:solidFill>
                  <a:srgbClr val="0070C0"/>
                </a:solidFill>
              </a:rPr>
              <a:t>cho</a:t>
            </a:r>
            <a:r>
              <a:rPr lang="en-US" sz="2800" dirty="0" smtClean="0">
                <a:solidFill>
                  <a:srgbClr val="0070C0"/>
                </a:solidFill>
              </a:rPr>
              <a:t> </a:t>
            </a:r>
            <a:r>
              <a:rPr lang="en-US" sz="2800" dirty="0" err="1" smtClean="0">
                <a:solidFill>
                  <a:srgbClr val="0070C0"/>
                </a:solidFill>
              </a:rPr>
              <a:t>thuê</a:t>
            </a:r>
            <a:r>
              <a:rPr lang="en-US" sz="2800" dirty="0" smtClean="0">
                <a:solidFill>
                  <a:srgbClr val="0070C0"/>
                </a:solidFill>
              </a:rPr>
              <a:t> </a:t>
            </a:r>
            <a:r>
              <a:rPr lang="en-US" sz="2800" dirty="0" err="1" smtClean="0">
                <a:solidFill>
                  <a:srgbClr val="0070C0"/>
                </a:solidFill>
              </a:rPr>
              <a:t>đất</a:t>
            </a:r>
            <a:r>
              <a:rPr lang="en-US" sz="2800" dirty="0" smtClean="0">
                <a:solidFill>
                  <a:srgbClr val="0070C0"/>
                </a:solidFill>
              </a:rPr>
              <a:t>, </a:t>
            </a:r>
            <a:r>
              <a:rPr lang="en-US" sz="2800" dirty="0" err="1" smtClean="0">
                <a:solidFill>
                  <a:srgbClr val="0070C0"/>
                </a:solidFill>
              </a:rPr>
              <a:t>thuê</a:t>
            </a:r>
            <a:r>
              <a:rPr lang="en-US" sz="2800" dirty="0" smtClean="0">
                <a:solidFill>
                  <a:srgbClr val="0070C0"/>
                </a:solidFill>
              </a:rPr>
              <a:t> </a:t>
            </a:r>
            <a:r>
              <a:rPr lang="en-US" sz="2800" dirty="0" err="1" smtClean="0">
                <a:solidFill>
                  <a:srgbClr val="0070C0"/>
                </a:solidFill>
              </a:rPr>
              <a:t>mặt</a:t>
            </a:r>
            <a:r>
              <a:rPr lang="en-US" sz="2800" dirty="0" smtClean="0">
                <a:solidFill>
                  <a:srgbClr val="0070C0"/>
                </a:solidFill>
              </a:rPr>
              <a:t> </a:t>
            </a:r>
            <a:r>
              <a:rPr lang="en-US" sz="2800" dirty="0" err="1" smtClean="0">
                <a:solidFill>
                  <a:srgbClr val="0070C0"/>
                </a:solidFill>
              </a:rPr>
              <a:t>nước</a:t>
            </a:r>
            <a:r>
              <a:rPr lang="en-US" sz="2800" dirty="0" smtClean="0">
                <a:solidFill>
                  <a:srgbClr val="0070C0"/>
                </a:solidFill>
              </a:rPr>
              <a:t> </a:t>
            </a:r>
            <a:r>
              <a:rPr lang="en-US" sz="2800" dirty="0" err="1" smtClean="0">
                <a:solidFill>
                  <a:srgbClr val="0070C0"/>
                </a:solidFill>
              </a:rPr>
              <a:t>trực</a:t>
            </a:r>
            <a:r>
              <a:rPr lang="en-US" sz="2800" dirty="0" smtClean="0">
                <a:solidFill>
                  <a:srgbClr val="0070C0"/>
                </a:solidFill>
              </a:rPr>
              <a:t> </a:t>
            </a:r>
            <a:r>
              <a:rPr lang="en-US" sz="2800" dirty="0" err="1" smtClean="0">
                <a:solidFill>
                  <a:srgbClr val="0070C0"/>
                </a:solidFill>
              </a:rPr>
              <a:t>tiếp</a:t>
            </a:r>
            <a:r>
              <a:rPr lang="en-US" sz="2800" dirty="0" smtClean="0">
                <a:solidFill>
                  <a:srgbClr val="0070C0"/>
                </a:solidFill>
              </a:rPr>
              <a:t> </a:t>
            </a:r>
            <a:r>
              <a:rPr lang="en-US" sz="2800" dirty="0" err="1" smtClean="0">
                <a:solidFill>
                  <a:srgbClr val="0070C0"/>
                </a:solidFill>
              </a:rPr>
              <a:t>theo</a:t>
            </a:r>
            <a:r>
              <a:rPr lang="en-US" sz="2800" dirty="0" smtClean="0">
                <a:solidFill>
                  <a:srgbClr val="0070C0"/>
                </a:solidFill>
              </a:rPr>
              <a:t> </a:t>
            </a:r>
            <a:r>
              <a:rPr lang="en-US" sz="2800" dirty="0" err="1" smtClean="0">
                <a:solidFill>
                  <a:srgbClr val="0070C0"/>
                </a:solidFill>
              </a:rPr>
              <a:t>Quyết</a:t>
            </a:r>
            <a:r>
              <a:rPr lang="en-US" sz="2800" dirty="0" smtClean="0">
                <a:solidFill>
                  <a:srgbClr val="0070C0"/>
                </a:solidFill>
              </a:rPr>
              <a:t> </a:t>
            </a:r>
            <a:r>
              <a:rPr lang="en-US" sz="2800" dirty="0" err="1" smtClean="0">
                <a:solidFill>
                  <a:srgbClr val="0070C0"/>
                </a:solidFill>
              </a:rPr>
              <a:t>định</a:t>
            </a:r>
            <a:r>
              <a:rPr lang="en-US" sz="2800" dirty="0" smtClean="0">
                <a:solidFill>
                  <a:srgbClr val="0070C0"/>
                </a:solidFill>
              </a:rPr>
              <a:t> </a:t>
            </a:r>
            <a:r>
              <a:rPr lang="en-US" sz="2800" dirty="0" err="1" smtClean="0">
                <a:solidFill>
                  <a:srgbClr val="0070C0"/>
                </a:solidFill>
              </a:rPr>
              <a:t>hoặc</a:t>
            </a:r>
            <a:r>
              <a:rPr lang="en-US" sz="2800" dirty="0" smtClean="0">
                <a:solidFill>
                  <a:srgbClr val="0070C0"/>
                </a:solidFill>
              </a:rPr>
              <a:t> </a:t>
            </a:r>
            <a:r>
              <a:rPr lang="en-US" sz="2800" dirty="0" err="1" smtClean="0">
                <a:solidFill>
                  <a:srgbClr val="0070C0"/>
                </a:solidFill>
              </a:rPr>
              <a:t>Hợp</a:t>
            </a:r>
            <a:r>
              <a:rPr lang="en-US" sz="2800" dirty="0" smtClean="0">
                <a:solidFill>
                  <a:srgbClr val="0070C0"/>
                </a:solidFill>
              </a:rPr>
              <a:t> </a:t>
            </a:r>
            <a:r>
              <a:rPr lang="en-US" sz="2800" dirty="0" err="1" smtClean="0">
                <a:solidFill>
                  <a:srgbClr val="0070C0"/>
                </a:solidFill>
              </a:rPr>
              <a:t>đồng</a:t>
            </a:r>
            <a:r>
              <a:rPr lang="en-US" sz="2800" dirty="0" smtClean="0">
                <a:solidFill>
                  <a:srgbClr val="0070C0"/>
                </a:solidFill>
              </a:rPr>
              <a:t> </a:t>
            </a:r>
            <a:r>
              <a:rPr lang="en-US" sz="2800" dirty="0" err="1" smtClean="0">
                <a:solidFill>
                  <a:srgbClr val="0070C0"/>
                </a:solidFill>
              </a:rPr>
              <a:t>của</a:t>
            </a:r>
            <a:r>
              <a:rPr lang="en-US" sz="2800" dirty="0" smtClean="0">
                <a:solidFill>
                  <a:srgbClr val="0070C0"/>
                </a:solidFill>
              </a:rPr>
              <a:t> CQNN </a:t>
            </a:r>
            <a:r>
              <a:rPr lang="en-US" sz="2800" dirty="0" err="1" smtClean="0">
                <a:solidFill>
                  <a:srgbClr val="0070C0"/>
                </a:solidFill>
              </a:rPr>
              <a:t>có</a:t>
            </a:r>
            <a:r>
              <a:rPr lang="en-US" sz="2800" dirty="0" smtClean="0">
                <a:solidFill>
                  <a:srgbClr val="0070C0"/>
                </a:solidFill>
              </a:rPr>
              <a:t> </a:t>
            </a:r>
            <a:r>
              <a:rPr lang="en-US" sz="2800" dirty="0" err="1" smtClean="0">
                <a:solidFill>
                  <a:srgbClr val="0070C0"/>
                </a:solidFill>
              </a:rPr>
              <a:t>thẩm</a:t>
            </a:r>
            <a:r>
              <a:rPr lang="en-US" sz="2800" dirty="0" smtClean="0">
                <a:solidFill>
                  <a:srgbClr val="0070C0"/>
                </a:solidFill>
              </a:rPr>
              <a:t> </a:t>
            </a:r>
            <a:r>
              <a:rPr lang="en-US" sz="2800" dirty="0" err="1" smtClean="0">
                <a:solidFill>
                  <a:srgbClr val="0070C0"/>
                </a:solidFill>
              </a:rPr>
              <a:t>quyền</a:t>
            </a:r>
            <a:r>
              <a:rPr lang="en-US" sz="2800" dirty="0" smtClean="0">
                <a:solidFill>
                  <a:srgbClr val="0070C0"/>
                </a:solidFill>
              </a:rPr>
              <a:t> </a:t>
            </a:r>
            <a:r>
              <a:rPr lang="en-US" sz="2800" dirty="0" err="1" smtClean="0">
                <a:solidFill>
                  <a:srgbClr val="0070C0"/>
                </a:solidFill>
              </a:rPr>
              <a:t>dưới</a:t>
            </a:r>
            <a:r>
              <a:rPr lang="en-US" sz="2800" dirty="0" smtClean="0">
                <a:solidFill>
                  <a:srgbClr val="0070C0"/>
                </a:solidFill>
              </a:rPr>
              <a:t> </a:t>
            </a:r>
            <a:r>
              <a:rPr lang="en-US" sz="2800" dirty="0" err="1" smtClean="0">
                <a:solidFill>
                  <a:srgbClr val="0070C0"/>
                </a:solidFill>
              </a:rPr>
              <a:t>hình</a:t>
            </a:r>
            <a:r>
              <a:rPr lang="en-US" sz="2800" dirty="0" smtClean="0">
                <a:solidFill>
                  <a:srgbClr val="0070C0"/>
                </a:solidFill>
              </a:rPr>
              <a:t> </a:t>
            </a:r>
            <a:r>
              <a:rPr lang="en-US" sz="2800" dirty="0" err="1" smtClean="0">
                <a:solidFill>
                  <a:srgbClr val="0070C0"/>
                </a:solidFill>
              </a:rPr>
              <a:t>thức</a:t>
            </a:r>
            <a:r>
              <a:rPr lang="en-US" sz="2800" dirty="0" smtClean="0">
                <a:solidFill>
                  <a:srgbClr val="0070C0"/>
                </a:solidFill>
              </a:rPr>
              <a:t> </a:t>
            </a:r>
            <a:r>
              <a:rPr lang="en-US" sz="2800" dirty="0" err="1" smtClean="0">
                <a:solidFill>
                  <a:srgbClr val="0070C0"/>
                </a:solidFill>
              </a:rPr>
              <a:t>trả</a:t>
            </a:r>
            <a:r>
              <a:rPr lang="en-US" sz="2800" dirty="0" smtClean="0">
                <a:solidFill>
                  <a:srgbClr val="0070C0"/>
                </a:solidFill>
              </a:rPr>
              <a:t> </a:t>
            </a:r>
            <a:r>
              <a:rPr lang="en-US" sz="2800" dirty="0" err="1" smtClean="0">
                <a:solidFill>
                  <a:srgbClr val="0070C0"/>
                </a:solidFill>
              </a:rPr>
              <a:t>tiền</a:t>
            </a:r>
            <a:r>
              <a:rPr lang="en-US" sz="2800" dirty="0" smtClean="0">
                <a:solidFill>
                  <a:srgbClr val="0070C0"/>
                </a:solidFill>
              </a:rPr>
              <a:t> </a:t>
            </a:r>
            <a:r>
              <a:rPr lang="en-US" sz="2800" dirty="0" err="1" smtClean="0">
                <a:solidFill>
                  <a:srgbClr val="0070C0"/>
                </a:solidFill>
              </a:rPr>
              <a:t>hàng</a:t>
            </a:r>
            <a:r>
              <a:rPr lang="en-US" sz="2800" dirty="0" smtClean="0">
                <a:solidFill>
                  <a:srgbClr val="0070C0"/>
                </a:solidFill>
              </a:rPr>
              <a:t> </a:t>
            </a:r>
            <a:r>
              <a:rPr lang="en-US" sz="2800" dirty="0" err="1" smtClean="0">
                <a:solidFill>
                  <a:srgbClr val="0070C0"/>
                </a:solidFill>
              </a:rPr>
              <a:t>năm</a:t>
            </a:r>
            <a:endParaRPr lang="vi-VN" sz="2800" dirty="0" smtClean="0">
              <a:solidFill>
                <a:srgbClr val="0070C0"/>
              </a:solidFill>
            </a:endParaRPr>
          </a:p>
          <a:p>
            <a:pPr marL="457200" indent="-457200" algn="just" eaLnBrk="1" hangingPunct="1">
              <a:buSzPct val="100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smtClean="0">
              <a:solidFill>
                <a:srgbClr val="0070C0"/>
              </a:solidFill>
            </a:endParaRPr>
          </a:p>
          <a:p>
            <a:pPr marL="457200" indent="-457200" algn="just" eaLnBrk="1" hangingPunct="1">
              <a:buSzPct val="100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solidFill>
                  <a:srgbClr val="0070C0"/>
                </a:solidFill>
              </a:rPr>
              <a:t>T</a:t>
            </a:r>
            <a:r>
              <a:rPr lang="vi-VN" sz="2800" dirty="0" smtClean="0">
                <a:solidFill>
                  <a:srgbClr val="0070C0"/>
                </a:solidFill>
              </a:rPr>
              <a:t>hời </a:t>
            </a:r>
            <a:r>
              <a:rPr lang="vi-VN" sz="2800" dirty="0">
                <a:solidFill>
                  <a:srgbClr val="0070C0"/>
                </a:solidFill>
              </a:rPr>
              <a:t>gian gia hạn là 06 tháng kể từ ngày </a:t>
            </a:r>
            <a:r>
              <a:rPr lang="vi-VN" sz="2800" dirty="0" smtClean="0">
                <a:solidFill>
                  <a:srgbClr val="0070C0"/>
                </a:solidFill>
              </a:rPr>
              <a:t>31</a:t>
            </a:r>
            <a:r>
              <a:rPr lang="en-US" sz="2800" dirty="0" smtClean="0">
                <a:solidFill>
                  <a:srgbClr val="0070C0"/>
                </a:solidFill>
              </a:rPr>
              <a:t>/5/2022</a:t>
            </a:r>
            <a:r>
              <a:rPr lang="vi-VN" sz="2800" dirty="0" smtClean="0">
                <a:solidFill>
                  <a:srgbClr val="0070C0"/>
                </a:solidFill>
              </a:rPr>
              <a:t>. </a:t>
            </a:r>
            <a:endParaRPr lang="en-US" sz="2800" dirty="0" smtClean="0">
              <a:solidFill>
                <a:srgbClr val="0070C0"/>
              </a:solidFill>
            </a:endParaRPr>
          </a:p>
        </p:txBody>
      </p:sp>
      <p:sp>
        <p:nvSpPr>
          <p:cNvPr id="4" name="Text Box 1">
            <a:extLst>
              <a:ext uri="{FF2B5EF4-FFF2-40B4-BE49-F238E27FC236}">
                <a16:creationId xmlns:a16="http://schemas.microsoft.com/office/drawing/2014/main" xmlns="" id="{131EF825-919B-4FE0-A1CC-5D703F22D89A}"/>
              </a:ext>
            </a:extLst>
          </p:cNvPr>
          <p:cNvSpPr txBox="1">
            <a:spLocks noChangeArrowheads="1"/>
          </p:cNvSpPr>
          <p:nvPr/>
        </p:nvSpPr>
        <p:spPr bwMode="auto">
          <a:xfrm>
            <a:off x="2438400" y="228600"/>
            <a:ext cx="6096000" cy="792163"/>
          </a:xfrm>
          <a:prstGeom prst="rect">
            <a:avLst/>
          </a:prstGeom>
          <a:noFill/>
          <a:ln w="9525">
            <a:noFill/>
            <a:round/>
            <a:headEnd/>
            <a:tailEnd/>
          </a:ln>
        </p:spPr>
        <p:txBody>
          <a:bodyPr wrap="none" anchor="ctr"/>
          <a:lstStyle/>
          <a:p>
            <a:pPr algn="ctr" eaLnBrk="1" hangingPunct="1">
              <a:buClr>
                <a:srgbClr val="000000"/>
              </a:buClr>
              <a:buSzPct val="100000"/>
              <a:buFont typeface="Times New Roman" pitchFamily="18" charset="0"/>
              <a:buNone/>
            </a:pPr>
            <a:r>
              <a:rPr lang="en-US" altLang="en-US" sz="3200" b="1" dirty="0" err="1">
                <a:ln>
                  <a:solidFill>
                    <a:schemeClr val="tx1"/>
                  </a:solidFill>
                </a:ln>
                <a:solidFill>
                  <a:srgbClr val="FF0000"/>
                </a:solidFill>
              </a:rPr>
              <a:t>Nội</a:t>
            </a:r>
            <a:r>
              <a:rPr lang="en-US" altLang="en-US" sz="3200" b="1" dirty="0">
                <a:ln>
                  <a:solidFill>
                    <a:schemeClr val="tx1"/>
                  </a:solidFill>
                </a:ln>
                <a:solidFill>
                  <a:srgbClr val="FF0000"/>
                </a:solidFill>
              </a:rPr>
              <a:t> dung </a:t>
            </a:r>
            <a:r>
              <a:rPr lang="en-US" altLang="en-US" sz="3200" b="1" dirty="0" err="1">
                <a:ln>
                  <a:solidFill>
                    <a:schemeClr val="tx1"/>
                  </a:solidFill>
                </a:ln>
                <a:solidFill>
                  <a:srgbClr val="FF0000"/>
                </a:solidFill>
              </a:rPr>
              <a:t>dự</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thảo</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Nghị</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định</a:t>
            </a:r>
            <a:endParaRPr lang="en-US" altLang="en-US" sz="3200" b="1" dirty="0">
              <a:ln>
                <a:solidFill>
                  <a:schemeClr val="tx1"/>
                </a:solidFill>
              </a:ln>
              <a:solidFill>
                <a:srgbClr val="FF0000"/>
              </a:solidFill>
            </a:endParaRPr>
          </a:p>
        </p:txBody>
      </p:sp>
    </p:spTree>
    <p:extLst>
      <p:ext uri="{BB962C8B-B14F-4D97-AF65-F5344CB8AC3E}">
        <p14:creationId xmlns:p14="http://schemas.microsoft.com/office/powerpoint/2010/main" xmlns="" val="31912504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2"/>
          <p:cNvSpPr txBox="1">
            <a:spLocks noChangeArrowheads="1"/>
          </p:cNvSpPr>
          <p:nvPr/>
        </p:nvSpPr>
        <p:spPr bwMode="auto">
          <a:xfrm>
            <a:off x="0" y="1219200"/>
            <a:ext cx="9144000" cy="5638800"/>
          </a:xfrm>
          <a:prstGeom prst="rect">
            <a:avLst/>
          </a:prstGeom>
          <a:noFill/>
          <a:ln w="9525">
            <a:noFill/>
            <a:round/>
            <a:headEnd/>
            <a:tailEnd/>
          </a:ln>
        </p:spPr>
        <p:txBody>
          <a:bodyPr/>
          <a:lstStyle/>
          <a:p>
            <a:pPr algn="just" eaLnBrk="1" hangingPunct="1">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vi-VN" sz="2800" b="1" dirty="0">
                <a:solidFill>
                  <a:srgbClr val="0070C0"/>
                </a:solidFill>
              </a:rPr>
              <a:t>Về tổ chức thực hiện: </a:t>
            </a:r>
            <a:r>
              <a:rPr lang="vi-VN" sz="2800" dirty="0">
                <a:solidFill>
                  <a:srgbClr val="0070C0"/>
                </a:solidFill>
              </a:rPr>
              <a:t>do đây là giải pháp cấp bách cần ban hành ngay để kịp thời hỗ trợ cho doanh nghiệp và các đối tượng chịu tác động nên Bộ Tài chính trình Chính phủ Nghị định có hiệu lực thi hành kể từ ngày ký. </a:t>
            </a:r>
          </a:p>
        </p:txBody>
      </p:sp>
      <p:sp>
        <p:nvSpPr>
          <p:cNvPr id="4" name="Text Box 1">
            <a:extLst>
              <a:ext uri="{FF2B5EF4-FFF2-40B4-BE49-F238E27FC236}">
                <a16:creationId xmlns:a16="http://schemas.microsoft.com/office/drawing/2014/main" xmlns="" id="{131EF825-919B-4FE0-A1CC-5D703F22D89A}"/>
              </a:ext>
            </a:extLst>
          </p:cNvPr>
          <p:cNvSpPr txBox="1">
            <a:spLocks noChangeArrowheads="1"/>
          </p:cNvSpPr>
          <p:nvPr/>
        </p:nvSpPr>
        <p:spPr bwMode="auto">
          <a:xfrm>
            <a:off x="2438400" y="228600"/>
            <a:ext cx="6096000" cy="792163"/>
          </a:xfrm>
          <a:prstGeom prst="rect">
            <a:avLst/>
          </a:prstGeom>
          <a:noFill/>
          <a:ln w="9525">
            <a:noFill/>
            <a:round/>
            <a:headEnd/>
            <a:tailEnd/>
          </a:ln>
        </p:spPr>
        <p:txBody>
          <a:bodyPr wrap="none" anchor="ctr"/>
          <a:lstStyle/>
          <a:p>
            <a:pPr algn="ctr" eaLnBrk="1" hangingPunct="1">
              <a:buClr>
                <a:srgbClr val="000000"/>
              </a:buClr>
              <a:buSzPct val="100000"/>
              <a:buFont typeface="Times New Roman" pitchFamily="18" charset="0"/>
              <a:buNone/>
            </a:pPr>
            <a:r>
              <a:rPr lang="en-US" altLang="en-US" sz="3200" b="1" dirty="0" err="1">
                <a:ln>
                  <a:solidFill>
                    <a:schemeClr val="tx1"/>
                  </a:solidFill>
                </a:ln>
                <a:solidFill>
                  <a:srgbClr val="FF0000"/>
                </a:solidFill>
              </a:rPr>
              <a:t>Nội</a:t>
            </a:r>
            <a:r>
              <a:rPr lang="en-US" altLang="en-US" sz="3200" b="1" dirty="0">
                <a:ln>
                  <a:solidFill>
                    <a:schemeClr val="tx1"/>
                  </a:solidFill>
                </a:ln>
                <a:solidFill>
                  <a:srgbClr val="FF0000"/>
                </a:solidFill>
              </a:rPr>
              <a:t> dung </a:t>
            </a:r>
            <a:r>
              <a:rPr lang="en-US" altLang="en-US" sz="3200" b="1" dirty="0" err="1">
                <a:ln>
                  <a:solidFill>
                    <a:schemeClr val="tx1"/>
                  </a:solidFill>
                </a:ln>
                <a:solidFill>
                  <a:srgbClr val="FF0000"/>
                </a:solidFill>
              </a:rPr>
              <a:t>dự</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thảo</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Nghị</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định</a:t>
            </a:r>
            <a:endParaRPr lang="en-US" altLang="en-US" sz="3200" b="1" dirty="0">
              <a:ln>
                <a:solidFill>
                  <a:schemeClr val="tx1"/>
                </a:solidFill>
              </a:ln>
              <a:solidFill>
                <a:srgbClr val="FF0000"/>
              </a:solidFill>
            </a:endParaRPr>
          </a:p>
        </p:txBody>
      </p:sp>
    </p:spTree>
    <p:extLst>
      <p:ext uri="{BB962C8B-B14F-4D97-AF65-F5344CB8AC3E}">
        <p14:creationId xmlns:p14="http://schemas.microsoft.com/office/powerpoint/2010/main" xmlns="" val="2281356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2"/>
          <p:cNvSpPr txBox="1">
            <a:spLocks noChangeArrowheads="1"/>
          </p:cNvSpPr>
          <p:nvPr/>
        </p:nvSpPr>
        <p:spPr bwMode="auto">
          <a:xfrm>
            <a:off x="0" y="1219200"/>
            <a:ext cx="9144000" cy="5638800"/>
          </a:xfrm>
          <a:prstGeom prst="rect">
            <a:avLst/>
          </a:prstGeom>
          <a:noFill/>
          <a:ln w="9525">
            <a:noFill/>
            <a:round/>
            <a:headEnd/>
            <a:tailEnd/>
          </a:ln>
        </p:spPr>
        <p:txBody>
          <a:bodyPr/>
          <a:lstStyle/>
          <a:p>
            <a:pPr algn="just" eaLnBrk="1" hangingPunct="1">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vi-VN" sz="2800" b="1" dirty="0">
                <a:solidFill>
                  <a:srgbClr val="0070C0"/>
                </a:solidFill>
              </a:rPr>
              <a:t>Về trách nhiệm thi hành: </a:t>
            </a:r>
            <a:r>
              <a:rPr lang="vi-VN" sz="2800" dirty="0">
                <a:solidFill>
                  <a:srgbClr val="0070C0"/>
                </a:solidFill>
              </a:rPr>
              <a:t>Bộ Tài chính trình Chính phủ cho phép giao thẩm quyền cho Bộ Tài chính hướng dẫn nếu trong quá trình thực hiện có phát sinh vướng mắc; các Bộ trưởng, Thủ trưởng cơ quan ngang bộ, Thủ trưởng cơ quan thuộc Chính phủ căn cứ chức năng, nhiệm vụ được giao có trách nhiệm triển khai thực hiện Nghị định; Chủ tịch Ủy ban nhân dân các tỉnh, thành phố trực thuộc trung ương chỉ đạo các cơ quan, đơn vị trên địa bàn phối hợp với cơ quan thuế để triển khai thực hiện Nghị định.</a:t>
            </a:r>
            <a:endParaRPr lang="en-US" sz="2800" dirty="0">
              <a:solidFill>
                <a:srgbClr val="0070C0"/>
              </a:solidFill>
            </a:endParaRPr>
          </a:p>
          <a:p>
            <a:pPr eaLnBrk="1" hangingPunct="1">
              <a:spcBef>
                <a:spcPts val="8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3200" b="1" i="1" dirty="0">
              <a:solidFill>
                <a:srgbClr val="FD3F0B"/>
              </a:solidFill>
            </a:endParaRPr>
          </a:p>
        </p:txBody>
      </p:sp>
      <p:sp>
        <p:nvSpPr>
          <p:cNvPr id="4" name="Text Box 1">
            <a:extLst>
              <a:ext uri="{FF2B5EF4-FFF2-40B4-BE49-F238E27FC236}">
                <a16:creationId xmlns:a16="http://schemas.microsoft.com/office/drawing/2014/main" xmlns="" id="{131EF825-919B-4FE0-A1CC-5D703F22D89A}"/>
              </a:ext>
            </a:extLst>
          </p:cNvPr>
          <p:cNvSpPr txBox="1">
            <a:spLocks noChangeArrowheads="1"/>
          </p:cNvSpPr>
          <p:nvPr/>
        </p:nvSpPr>
        <p:spPr bwMode="auto">
          <a:xfrm>
            <a:off x="2438400" y="228600"/>
            <a:ext cx="6096000" cy="792163"/>
          </a:xfrm>
          <a:prstGeom prst="rect">
            <a:avLst/>
          </a:prstGeom>
          <a:noFill/>
          <a:ln w="9525">
            <a:noFill/>
            <a:round/>
            <a:headEnd/>
            <a:tailEnd/>
          </a:ln>
        </p:spPr>
        <p:txBody>
          <a:bodyPr wrap="none" anchor="ctr"/>
          <a:lstStyle/>
          <a:p>
            <a:pPr algn="ctr" eaLnBrk="1" hangingPunct="1">
              <a:buClr>
                <a:srgbClr val="000000"/>
              </a:buClr>
              <a:buSzPct val="100000"/>
              <a:buFont typeface="Times New Roman" pitchFamily="18" charset="0"/>
              <a:buNone/>
            </a:pPr>
            <a:r>
              <a:rPr lang="en-US" altLang="en-US" sz="3200" b="1" dirty="0" err="1">
                <a:ln>
                  <a:solidFill>
                    <a:schemeClr val="tx1"/>
                  </a:solidFill>
                </a:ln>
                <a:solidFill>
                  <a:srgbClr val="FF0000"/>
                </a:solidFill>
              </a:rPr>
              <a:t>Nội</a:t>
            </a:r>
            <a:r>
              <a:rPr lang="en-US" altLang="en-US" sz="3200" b="1" dirty="0">
                <a:ln>
                  <a:solidFill>
                    <a:schemeClr val="tx1"/>
                  </a:solidFill>
                </a:ln>
                <a:solidFill>
                  <a:srgbClr val="FF0000"/>
                </a:solidFill>
              </a:rPr>
              <a:t> dung </a:t>
            </a:r>
            <a:r>
              <a:rPr lang="en-US" altLang="en-US" sz="3200" b="1" dirty="0" err="1">
                <a:ln>
                  <a:solidFill>
                    <a:schemeClr val="tx1"/>
                  </a:solidFill>
                </a:ln>
                <a:solidFill>
                  <a:srgbClr val="FF0000"/>
                </a:solidFill>
              </a:rPr>
              <a:t>dự</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thảo</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Nghị</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định</a:t>
            </a:r>
            <a:endParaRPr lang="en-US" altLang="en-US" sz="3200" b="1" dirty="0">
              <a:ln>
                <a:solidFill>
                  <a:schemeClr val="tx1"/>
                </a:solidFill>
              </a:ln>
              <a:solidFill>
                <a:srgbClr val="FF0000"/>
              </a:solidFill>
            </a:endParaRPr>
          </a:p>
        </p:txBody>
      </p:sp>
    </p:spTree>
    <p:extLst>
      <p:ext uri="{BB962C8B-B14F-4D97-AF65-F5344CB8AC3E}">
        <p14:creationId xmlns:p14="http://schemas.microsoft.com/office/powerpoint/2010/main" xmlns="" val="8162282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2"/>
          <p:cNvSpPr txBox="1">
            <a:spLocks noChangeArrowheads="1"/>
          </p:cNvSpPr>
          <p:nvPr/>
        </p:nvSpPr>
        <p:spPr bwMode="auto">
          <a:xfrm>
            <a:off x="0" y="1219200"/>
            <a:ext cx="9144000" cy="5638800"/>
          </a:xfrm>
          <a:prstGeom prst="rect">
            <a:avLst/>
          </a:prstGeom>
          <a:noFill/>
          <a:ln w="9525">
            <a:noFill/>
            <a:round/>
            <a:headEnd/>
            <a:tailEnd/>
          </a:ln>
        </p:spPr>
        <p:txBody>
          <a:bodyPr/>
          <a:lstStyle/>
          <a:p>
            <a:pPr algn="just" eaLnBrk="1" hangingPunct="1">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err="1">
                <a:solidFill>
                  <a:srgbClr val="0070C0"/>
                </a:solidFill>
              </a:rPr>
              <a:t>Điểm</a:t>
            </a:r>
            <a:r>
              <a:rPr lang="en-US" sz="2800" b="1" dirty="0">
                <a:solidFill>
                  <a:srgbClr val="0070C0"/>
                </a:solidFill>
              </a:rPr>
              <a:t> </a:t>
            </a:r>
            <a:r>
              <a:rPr lang="en-US" sz="2800" b="1" dirty="0" err="1">
                <a:solidFill>
                  <a:srgbClr val="0070C0"/>
                </a:solidFill>
              </a:rPr>
              <a:t>mới</a:t>
            </a:r>
            <a:r>
              <a:rPr lang="en-US" sz="2800" b="1" dirty="0">
                <a:solidFill>
                  <a:srgbClr val="0070C0"/>
                </a:solidFill>
              </a:rPr>
              <a:t> </a:t>
            </a:r>
            <a:r>
              <a:rPr lang="en-US" sz="2800" b="1" dirty="0" err="1">
                <a:solidFill>
                  <a:srgbClr val="0070C0"/>
                </a:solidFill>
              </a:rPr>
              <a:t>dự</a:t>
            </a:r>
            <a:r>
              <a:rPr lang="en-US" sz="2800" b="1" dirty="0">
                <a:solidFill>
                  <a:srgbClr val="0070C0"/>
                </a:solidFill>
              </a:rPr>
              <a:t> </a:t>
            </a:r>
            <a:r>
              <a:rPr lang="en-US" sz="2800" b="1" dirty="0" err="1">
                <a:solidFill>
                  <a:srgbClr val="0070C0"/>
                </a:solidFill>
              </a:rPr>
              <a:t>kiến</a:t>
            </a:r>
            <a:r>
              <a:rPr lang="en-US" sz="2800" b="1" dirty="0">
                <a:solidFill>
                  <a:srgbClr val="0070C0"/>
                </a:solidFill>
              </a:rPr>
              <a:t> so </a:t>
            </a:r>
            <a:r>
              <a:rPr lang="en-US" sz="2800" b="1" dirty="0" err="1">
                <a:solidFill>
                  <a:srgbClr val="0070C0"/>
                </a:solidFill>
              </a:rPr>
              <a:t>với</a:t>
            </a:r>
            <a:r>
              <a:rPr lang="en-US" sz="2800" b="1" dirty="0">
                <a:solidFill>
                  <a:srgbClr val="0070C0"/>
                </a:solidFill>
              </a:rPr>
              <a:t> </a:t>
            </a:r>
            <a:r>
              <a:rPr lang="en-US" sz="2800" b="1" dirty="0" err="1">
                <a:solidFill>
                  <a:srgbClr val="0070C0"/>
                </a:solidFill>
              </a:rPr>
              <a:t>Nghị</a:t>
            </a:r>
            <a:r>
              <a:rPr lang="en-US" sz="2800" b="1" dirty="0">
                <a:solidFill>
                  <a:srgbClr val="0070C0"/>
                </a:solidFill>
              </a:rPr>
              <a:t> </a:t>
            </a:r>
            <a:r>
              <a:rPr lang="en-US" sz="2800" b="1" dirty="0" err="1">
                <a:solidFill>
                  <a:srgbClr val="0070C0"/>
                </a:solidFill>
              </a:rPr>
              <a:t>định</a:t>
            </a:r>
            <a:r>
              <a:rPr lang="en-US" sz="2800" b="1" dirty="0">
                <a:solidFill>
                  <a:srgbClr val="0070C0"/>
                </a:solidFill>
              </a:rPr>
              <a:t> </a:t>
            </a:r>
            <a:r>
              <a:rPr lang="en-US" sz="2800" b="1" dirty="0" err="1">
                <a:solidFill>
                  <a:srgbClr val="0070C0"/>
                </a:solidFill>
              </a:rPr>
              <a:t>số</a:t>
            </a:r>
            <a:r>
              <a:rPr lang="en-US" sz="2800" b="1" dirty="0">
                <a:solidFill>
                  <a:srgbClr val="0070C0"/>
                </a:solidFill>
              </a:rPr>
              <a:t> 52/2021/NĐ-CP </a:t>
            </a:r>
            <a:r>
              <a:rPr lang="en-US" sz="2800" b="1" dirty="0" err="1">
                <a:solidFill>
                  <a:srgbClr val="0070C0"/>
                </a:solidFill>
              </a:rPr>
              <a:t>ngày</a:t>
            </a:r>
            <a:r>
              <a:rPr lang="en-US" sz="2800" b="1" dirty="0">
                <a:solidFill>
                  <a:srgbClr val="0070C0"/>
                </a:solidFill>
              </a:rPr>
              <a:t> 19/04/2021 </a:t>
            </a:r>
            <a:r>
              <a:rPr lang="en-US" sz="2800" b="1" dirty="0" err="1">
                <a:solidFill>
                  <a:srgbClr val="0070C0"/>
                </a:solidFill>
              </a:rPr>
              <a:t>của</a:t>
            </a:r>
            <a:r>
              <a:rPr lang="en-US" sz="2800" b="1" dirty="0">
                <a:solidFill>
                  <a:srgbClr val="0070C0"/>
                </a:solidFill>
              </a:rPr>
              <a:t> </a:t>
            </a:r>
            <a:r>
              <a:rPr lang="en-US" sz="2800" b="1" dirty="0" err="1">
                <a:solidFill>
                  <a:srgbClr val="0070C0"/>
                </a:solidFill>
              </a:rPr>
              <a:t>Chính</a:t>
            </a:r>
            <a:r>
              <a:rPr lang="en-US" sz="2800" b="1" dirty="0">
                <a:solidFill>
                  <a:srgbClr val="0070C0"/>
                </a:solidFill>
              </a:rPr>
              <a:t> </a:t>
            </a:r>
            <a:r>
              <a:rPr lang="en-US" sz="2800" b="1" dirty="0" err="1">
                <a:solidFill>
                  <a:srgbClr val="0070C0"/>
                </a:solidFill>
              </a:rPr>
              <a:t>phủ</a:t>
            </a:r>
            <a:r>
              <a:rPr lang="en-US" sz="2800" b="1" dirty="0">
                <a:solidFill>
                  <a:srgbClr val="0070C0"/>
                </a:solidFill>
              </a:rPr>
              <a:t>:</a:t>
            </a:r>
          </a:p>
          <a:p>
            <a:pPr marL="457200" indent="-457200" algn="just" eaLnBrk="1" hangingPunct="1">
              <a:buSzPct val="100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vi-VN" sz="2800" dirty="0">
                <a:solidFill>
                  <a:srgbClr val="0070C0"/>
                </a:solidFill>
              </a:rPr>
              <a:t>Bổ sung gia hạn thời hạn nộp tiền thuê mặt nước (quy định gia hạn tiền thuê mặt nước như tiền thuê đất);</a:t>
            </a:r>
          </a:p>
          <a:p>
            <a:pPr marL="457200" indent="-457200" algn="just" eaLnBrk="1" hangingPunct="1">
              <a:buSzPct val="100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vi-VN" sz="2800" dirty="0">
                <a:solidFill>
                  <a:srgbClr val="0070C0"/>
                </a:solidFill>
              </a:rPr>
              <a:t>Bỏ quy định: để được gia hạn tiền thuế và tiền thuê đất theo quy định tại Nghị định này, người nộp thuế phải nộp đủ các khoản tiền thuế, tiền thuê đất đã được gia hạn nộp thuế của năm trước;</a:t>
            </a:r>
          </a:p>
        </p:txBody>
      </p:sp>
      <p:sp>
        <p:nvSpPr>
          <p:cNvPr id="4" name="Text Box 1">
            <a:extLst>
              <a:ext uri="{FF2B5EF4-FFF2-40B4-BE49-F238E27FC236}">
                <a16:creationId xmlns:a16="http://schemas.microsoft.com/office/drawing/2014/main" xmlns="" id="{131EF825-919B-4FE0-A1CC-5D703F22D89A}"/>
              </a:ext>
            </a:extLst>
          </p:cNvPr>
          <p:cNvSpPr txBox="1">
            <a:spLocks noChangeArrowheads="1"/>
          </p:cNvSpPr>
          <p:nvPr/>
        </p:nvSpPr>
        <p:spPr bwMode="auto">
          <a:xfrm>
            <a:off x="1143000" y="228600"/>
            <a:ext cx="7391400" cy="792163"/>
          </a:xfrm>
          <a:prstGeom prst="rect">
            <a:avLst/>
          </a:prstGeom>
          <a:noFill/>
          <a:ln w="9525">
            <a:noFill/>
            <a:round/>
            <a:headEnd/>
            <a:tailEnd/>
          </a:ln>
        </p:spPr>
        <p:txBody>
          <a:bodyPr wrap="none" anchor="ctr"/>
          <a:lstStyle/>
          <a:p>
            <a:pPr algn="ctr" eaLnBrk="1" hangingPunct="1">
              <a:buClr>
                <a:srgbClr val="000000"/>
              </a:buClr>
              <a:buSzPct val="100000"/>
              <a:buFont typeface="Times New Roman" pitchFamily="18" charset="0"/>
              <a:buNone/>
            </a:pPr>
            <a:r>
              <a:rPr lang="en-US" altLang="en-US" sz="3200" b="1" dirty="0" err="1">
                <a:ln>
                  <a:solidFill>
                    <a:schemeClr val="tx1"/>
                  </a:solidFill>
                </a:ln>
                <a:solidFill>
                  <a:srgbClr val="FF0000"/>
                </a:solidFill>
              </a:rPr>
              <a:t>Nội</a:t>
            </a:r>
            <a:r>
              <a:rPr lang="en-US" altLang="en-US" sz="3200" b="1" dirty="0">
                <a:ln>
                  <a:solidFill>
                    <a:schemeClr val="tx1"/>
                  </a:solidFill>
                </a:ln>
                <a:solidFill>
                  <a:srgbClr val="FF0000"/>
                </a:solidFill>
              </a:rPr>
              <a:t> dung </a:t>
            </a:r>
            <a:r>
              <a:rPr lang="en-US" altLang="en-US" sz="3200" b="1" dirty="0" err="1">
                <a:ln>
                  <a:solidFill>
                    <a:schemeClr val="tx1"/>
                  </a:solidFill>
                </a:ln>
                <a:solidFill>
                  <a:srgbClr val="FF0000"/>
                </a:solidFill>
              </a:rPr>
              <a:t>dự</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thảo</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Nghị</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định</a:t>
            </a:r>
            <a:endParaRPr lang="en-US" altLang="en-US" sz="3200" b="1" dirty="0">
              <a:ln>
                <a:solidFill>
                  <a:schemeClr val="tx1"/>
                </a:solidFill>
              </a:ln>
              <a:solidFill>
                <a:srgbClr val="FF0000"/>
              </a:solidFill>
            </a:endParaRPr>
          </a:p>
        </p:txBody>
      </p:sp>
    </p:spTree>
    <p:extLst>
      <p:ext uri="{BB962C8B-B14F-4D97-AF65-F5344CB8AC3E}">
        <p14:creationId xmlns:p14="http://schemas.microsoft.com/office/powerpoint/2010/main" xmlns="" val="24648909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2"/>
          <p:cNvSpPr txBox="1">
            <a:spLocks noChangeArrowheads="1"/>
          </p:cNvSpPr>
          <p:nvPr/>
        </p:nvSpPr>
        <p:spPr bwMode="auto">
          <a:xfrm>
            <a:off x="0" y="1219200"/>
            <a:ext cx="9144000" cy="5638800"/>
          </a:xfrm>
          <a:prstGeom prst="rect">
            <a:avLst/>
          </a:prstGeom>
          <a:noFill/>
          <a:ln w="9525">
            <a:noFill/>
            <a:round/>
            <a:headEnd/>
            <a:tailEnd/>
          </a:ln>
        </p:spPr>
        <p:txBody>
          <a:bodyPr/>
          <a:lstStyle/>
          <a:p>
            <a:pPr algn="just" eaLnBrk="1" hangingPunct="1">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err="1">
                <a:solidFill>
                  <a:srgbClr val="0070C0"/>
                </a:solidFill>
              </a:rPr>
              <a:t>Điểm</a:t>
            </a:r>
            <a:r>
              <a:rPr lang="en-US" sz="2800" b="1" dirty="0">
                <a:solidFill>
                  <a:srgbClr val="0070C0"/>
                </a:solidFill>
              </a:rPr>
              <a:t> </a:t>
            </a:r>
            <a:r>
              <a:rPr lang="en-US" sz="2800" b="1" dirty="0" err="1">
                <a:solidFill>
                  <a:srgbClr val="0070C0"/>
                </a:solidFill>
              </a:rPr>
              <a:t>mới</a:t>
            </a:r>
            <a:r>
              <a:rPr lang="en-US" sz="2800" b="1" dirty="0">
                <a:solidFill>
                  <a:srgbClr val="0070C0"/>
                </a:solidFill>
              </a:rPr>
              <a:t> </a:t>
            </a:r>
            <a:r>
              <a:rPr lang="en-US" sz="2800" b="1" dirty="0" err="1">
                <a:solidFill>
                  <a:srgbClr val="0070C0"/>
                </a:solidFill>
              </a:rPr>
              <a:t>dự</a:t>
            </a:r>
            <a:r>
              <a:rPr lang="en-US" sz="2800" b="1" dirty="0">
                <a:solidFill>
                  <a:srgbClr val="0070C0"/>
                </a:solidFill>
              </a:rPr>
              <a:t> </a:t>
            </a:r>
            <a:r>
              <a:rPr lang="en-US" sz="2800" b="1" dirty="0" err="1">
                <a:solidFill>
                  <a:srgbClr val="0070C0"/>
                </a:solidFill>
              </a:rPr>
              <a:t>kiến</a:t>
            </a:r>
            <a:r>
              <a:rPr lang="en-US" sz="2800" b="1" dirty="0">
                <a:solidFill>
                  <a:srgbClr val="0070C0"/>
                </a:solidFill>
              </a:rPr>
              <a:t> so </a:t>
            </a:r>
            <a:r>
              <a:rPr lang="en-US" sz="2800" b="1" dirty="0" err="1">
                <a:solidFill>
                  <a:srgbClr val="0070C0"/>
                </a:solidFill>
              </a:rPr>
              <a:t>với</a:t>
            </a:r>
            <a:r>
              <a:rPr lang="en-US" sz="2800" b="1" dirty="0">
                <a:solidFill>
                  <a:srgbClr val="0070C0"/>
                </a:solidFill>
              </a:rPr>
              <a:t> </a:t>
            </a:r>
            <a:r>
              <a:rPr lang="en-US" sz="2800" b="1" dirty="0" err="1">
                <a:solidFill>
                  <a:srgbClr val="0070C0"/>
                </a:solidFill>
              </a:rPr>
              <a:t>Nghị</a:t>
            </a:r>
            <a:r>
              <a:rPr lang="en-US" sz="2800" b="1" dirty="0">
                <a:solidFill>
                  <a:srgbClr val="0070C0"/>
                </a:solidFill>
              </a:rPr>
              <a:t> </a:t>
            </a:r>
            <a:r>
              <a:rPr lang="en-US" sz="2800" b="1" dirty="0" err="1">
                <a:solidFill>
                  <a:srgbClr val="0070C0"/>
                </a:solidFill>
              </a:rPr>
              <a:t>định</a:t>
            </a:r>
            <a:r>
              <a:rPr lang="en-US" sz="2800" b="1" dirty="0">
                <a:solidFill>
                  <a:srgbClr val="0070C0"/>
                </a:solidFill>
              </a:rPr>
              <a:t> </a:t>
            </a:r>
            <a:r>
              <a:rPr lang="en-US" sz="2800" b="1" dirty="0" err="1">
                <a:solidFill>
                  <a:srgbClr val="0070C0"/>
                </a:solidFill>
              </a:rPr>
              <a:t>số</a:t>
            </a:r>
            <a:r>
              <a:rPr lang="en-US" sz="2800" b="1" dirty="0">
                <a:solidFill>
                  <a:srgbClr val="0070C0"/>
                </a:solidFill>
              </a:rPr>
              <a:t> 52/2021/NĐ-CP </a:t>
            </a:r>
            <a:r>
              <a:rPr lang="en-US" sz="2800" b="1" dirty="0" err="1">
                <a:solidFill>
                  <a:srgbClr val="0070C0"/>
                </a:solidFill>
              </a:rPr>
              <a:t>ngày</a:t>
            </a:r>
            <a:r>
              <a:rPr lang="en-US" sz="2800" b="1" dirty="0">
                <a:solidFill>
                  <a:srgbClr val="0070C0"/>
                </a:solidFill>
              </a:rPr>
              <a:t> 19/04/2021 </a:t>
            </a:r>
            <a:r>
              <a:rPr lang="en-US" sz="2800" b="1" dirty="0" err="1">
                <a:solidFill>
                  <a:srgbClr val="0070C0"/>
                </a:solidFill>
              </a:rPr>
              <a:t>của</a:t>
            </a:r>
            <a:r>
              <a:rPr lang="en-US" sz="2800" b="1" dirty="0">
                <a:solidFill>
                  <a:srgbClr val="0070C0"/>
                </a:solidFill>
              </a:rPr>
              <a:t> </a:t>
            </a:r>
            <a:r>
              <a:rPr lang="en-US" sz="2800" b="1" dirty="0" err="1">
                <a:solidFill>
                  <a:srgbClr val="0070C0"/>
                </a:solidFill>
              </a:rPr>
              <a:t>Chính</a:t>
            </a:r>
            <a:r>
              <a:rPr lang="en-US" sz="2800" b="1" dirty="0">
                <a:solidFill>
                  <a:srgbClr val="0070C0"/>
                </a:solidFill>
              </a:rPr>
              <a:t> </a:t>
            </a:r>
            <a:r>
              <a:rPr lang="en-US" sz="2800" b="1" dirty="0" err="1">
                <a:solidFill>
                  <a:srgbClr val="0070C0"/>
                </a:solidFill>
              </a:rPr>
              <a:t>phủ</a:t>
            </a:r>
            <a:r>
              <a:rPr lang="en-US" sz="2800" b="1" dirty="0">
                <a:solidFill>
                  <a:srgbClr val="0070C0"/>
                </a:solidFill>
              </a:rPr>
              <a:t>:</a:t>
            </a:r>
          </a:p>
          <a:p>
            <a:pPr marL="457200" indent="-457200" algn="just" eaLnBrk="1" hangingPunct="1">
              <a:buSzPct val="100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vi-VN" sz="2800" dirty="0">
                <a:solidFill>
                  <a:srgbClr val="0070C0"/>
                </a:solidFill>
              </a:rPr>
              <a:t>Bỏ quy định: Cơ quan thuế chưa thực hiện biện pháp cưỡng chế quy định tại điểm d, đ, e, g khoản 1 Điều 125 Luật Quản lý thuế số 38/2019/QH14 đối với số tiền thuế còn nợ của những người nộp thuế được gia hạn theo quy định của Nghị định này, thời gian chưa thực hiện cưỡng chế từ ngày ban hành Nghị định đến ngày 31 tháng 12 (để phù hợp với quy định tại Khoản 2 Điều 124 Luật Quản lý thuế quy định trường hợp bị cưỡng chế: “Người nộp thuế có tiền thuế nợ khi hết thời hạn gia hạn nộp thuế”) </a:t>
            </a:r>
          </a:p>
        </p:txBody>
      </p:sp>
      <p:sp>
        <p:nvSpPr>
          <p:cNvPr id="4" name="Text Box 1">
            <a:extLst>
              <a:ext uri="{FF2B5EF4-FFF2-40B4-BE49-F238E27FC236}">
                <a16:creationId xmlns:a16="http://schemas.microsoft.com/office/drawing/2014/main" xmlns="" id="{131EF825-919B-4FE0-A1CC-5D703F22D89A}"/>
              </a:ext>
            </a:extLst>
          </p:cNvPr>
          <p:cNvSpPr txBox="1">
            <a:spLocks noChangeArrowheads="1"/>
          </p:cNvSpPr>
          <p:nvPr/>
        </p:nvSpPr>
        <p:spPr bwMode="auto">
          <a:xfrm>
            <a:off x="1066800" y="228600"/>
            <a:ext cx="7467600" cy="792163"/>
          </a:xfrm>
          <a:prstGeom prst="rect">
            <a:avLst/>
          </a:prstGeom>
          <a:noFill/>
          <a:ln w="9525">
            <a:noFill/>
            <a:round/>
            <a:headEnd/>
            <a:tailEnd/>
          </a:ln>
        </p:spPr>
        <p:txBody>
          <a:bodyPr wrap="none" anchor="ctr"/>
          <a:lstStyle/>
          <a:p>
            <a:pPr algn="ctr" eaLnBrk="1" hangingPunct="1">
              <a:buClr>
                <a:srgbClr val="000000"/>
              </a:buClr>
              <a:buSzPct val="100000"/>
              <a:buFont typeface="Times New Roman" pitchFamily="18" charset="0"/>
              <a:buNone/>
            </a:pPr>
            <a:r>
              <a:rPr lang="en-US" altLang="en-US" sz="3200" b="1" dirty="0" err="1">
                <a:ln>
                  <a:solidFill>
                    <a:schemeClr val="tx1"/>
                  </a:solidFill>
                </a:ln>
                <a:solidFill>
                  <a:srgbClr val="FF0000"/>
                </a:solidFill>
              </a:rPr>
              <a:t>Nội</a:t>
            </a:r>
            <a:r>
              <a:rPr lang="en-US" altLang="en-US" sz="3200" b="1" dirty="0">
                <a:ln>
                  <a:solidFill>
                    <a:schemeClr val="tx1"/>
                  </a:solidFill>
                </a:ln>
                <a:solidFill>
                  <a:srgbClr val="FF0000"/>
                </a:solidFill>
              </a:rPr>
              <a:t> dung </a:t>
            </a:r>
            <a:r>
              <a:rPr lang="en-US" altLang="en-US" sz="3200" b="1" dirty="0" err="1">
                <a:ln>
                  <a:solidFill>
                    <a:schemeClr val="tx1"/>
                  </a:solidFill>
                </a:ln>
                <a:solidFill>
                  <a:srgbClr val="FF0000"/>
                </a:solidFill>
              </a:rPr>
              <a:t>dự</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thảo</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Nghị</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định</a:t>
            </a:r>
            <a:endParaRPr lang="en-US" altLang="en-US" sz="3200" b="1" dirty="0">
              <a:ln>
                <a:solidFill>
                  <a:schemeClr val="tx1"/>
                </a:solidFill>
              </a:ln>
              <a:solidFill>
                <a:srgbClr val="FF0000"/>
              </a:solidFill>
            </a:endParaRPr>
          </a:p>
        </p:txBody>
      </p:sp>
    </p:spTree>
    <p:extLst>
      <p:ext uri="{BB962C8B-B14F-4D97-AF65-F5344CB8AC3E}">
        <p14:creationId xmlns:p14="http://schemas.microsoft.com/office/powerpoint/2010/main" xmlns="" val="178798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0" y="1143000"/>
            <a:ext cx="8915400" cy="1752600"/>
          </a:xfrm>
          <a:prstGeom prst="rect">
            <a:avLst/>
          </a:prstGeom>
          <a:noFill/>
          <a:ln w="9525">
            <a:noFill/>
            <a:round/>
            <a:headEnd/>
            <a:tailEnd/>
          </a:ln>
        </p:spPr>
        <p:txBody>
          <a:bodyPr anchor="ctr"/>
          <a:lstStyle/>
          <a:p>
            <a:pPr algn="ctr" eaLnBrk="1" hangingPunct="1">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b="1" dirty="0" err="1">
                <a:ln>
                  <a:solidFill>
                    <a:schemeClr val="tx1"/>
                  </a:solidFill>
                </a:ln>
                <a:solidFill>
                  <a:srgbClr val="FF0000"/>
                </a:solidFill>
              </a:rPr>
              <a:t>Phần</a:t>
            </a:r>
            <a:r>
              <a:rPr lang="en-US" altLang="en-US" sz="3600" b="1" dirty="0">
                <a:ln>
                  <a:solidFill>
                    <a:schemeClr val="tx1"/>
                  </a:solidFill>
                </a:ln>
                <a:solidFill>
                  <a:srgbClr val="FF0000"/>
                </a:solidFill>
              </a:rPr>
              <a:t> 3:</a:t>
            </a:r>
          </a:p>
          <a:p>
            <a:pPr algn="ctr" eaLnBrk="1" hangingPunct="1">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vi-VN" altLang="en-US" sz="3600" b="1" dirty="0">
                <a:ln>
                  <a:solidFill>
                    <a:schemeClr val="tx1"/>
                  </a:solidFill>
                </a:ln>
                <a:solidFill>
                  <a:srgbClr val="FF0000"/>
                </a:solidFill>
              </a:rPr>
              <a:t>GIA HẠN THỜI HẠN NỘP THUẾ TIÊU THỤ ĐẶC BIỆT ĐỐI VỚI Ô TÔ SẢN XUẤT HOẶC LẮP RÁP TRONG NƯỚC NĂM 2022</a:t>
            </a:r>
            <a:endParaRPr lang="en-US" altLang="en-US" sz="3600" b="1" dirty="0">
              <a:ln>
                <a:solidFill>
                  <a:schemeClr val="tx1"/>
                </a:solidFill>
              </a:ln>
              <a:solidFill>
                <a:srgbClr val="FF0000"/>
              </a:solidFill>
            </a:endParaRPr>
          </a:p>
        </p:txBody>
      </p:sp>
      <p:sp>
        <p:nvSpPr>
          <p:cNvPr id="3075" name="Text Box 2"/>
          <p:cNvSpPr txBox="1">
            <a:spLocks noChangeArrowheads="1"/>
          </p:cNvSpPr>
          <p:nvPr/>
        </p:nvSpPr>
        <p:spPr bwMode="auto">
          <a:xfrm>
            <a:off x="2476500" y="6096000"/>
            <a:ext cx="4191000" cy="463846"/>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lIns="90000" tIns="46800" rIns="90000" bIns="46800">
            <a:spAutoFit/>
          </a:bodyP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400" b="1" dirty="0" err="1">
                <a:solidFill>
                  <a:srgbClr val="132767"/>
                </a:solidFill>
                <a:latin typeface="+mj-lt"/>
              </a:rPr>
              <a:t>Tháng</a:t>
            </a:r>
            <a:r>
              <a:rPr lang="en-US" altLang="en-US" sz="2400" b="1" dirty="0">
                <a:solidFill>
                  <a:srgbClr val="132767"/>
                </a:solidFill>
                <a:latin typeface="+mj-lt"/>
              </a:rPr>
              <a:t> 3 </a:t>
            </a:r>
            <a:r>
              <a:rPr lang="en-US" altLang="en-US" sz="2400" b="1" dirty="0" err="1">
                <a:solidFill>
                  <a:srgbClr val="132767"/>
                </a:solidFill>
                <a:latin typeface="+mj-lt"/>
              </a:rPr>
              <a:t>năm</a:t>
            </a:r>
            <a:r>
              <a:rPr lang="en-US" altLang="en-US" sz="2400" b="1" dirty="0">
                <a:solidFill>
                  <a:srgbClr val="132767"/>
                </a:solidFill>
                <a:latin typeface="+mj-lt"/>
              </a:rPr>
              <a:t> 2022</a:t>
            </a:r>
          </a:p>
        </p:txBody>
      </p:sp>
      <p:sp>
        <p:nvSpPr>
          <p:cNvPr id="3076" name="Text Box 3"/>
          <p:cNvSpPr txBox="1">
            <a:spLocks noChangeArrowheads="1"/>
          </p:cNvSpPr>
          <p:nvPr/>
        </p:nvSpPr>
        <p:spPr bwMode="auto">
          <a:xfrm>
            <a:off x="3962400" y="3962400"/>
            <a:ext cx="4876800" cy="525463"/>
          </a:xfrm>
          <a:prstGeom prst="rect">
            <a:avLst/>
          </a:prstGeom>
          <a:noFill/>
          <a:ln w="9525">
            <a:noFill/>
            <a:round/>
            <a:headEnd/>
            <a:tailEnd/>
          </a:ln>
        </p:spPr>
        <p:txBody>
          <a:bodyPr lIns="90000" tIns="46800" rIns="90000" bIns="46800">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b="1" dirty="0">
                <a:solidFill>
                  <a:srgbClr val="132767"/>
                </a:solidFill>
              </a:rPr>
              <a:t> </a:t>
            </a:r>
          </a:p>
        </p:txBody>
      </p:sp>
    </p:spTree>
    <p:extLst>
      <p:ext uri="{BB962C8B-B14F-4D97-AF65-F5344CB8AC3E}">
        <p14:creationId xmlns:p14="http://schemas.microsoft.com/office/powerpoint/2010/main" xmlns="" val="808625644"/>
      </p:ext>
    </p:extLst>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2"/>
          <p:cNvSpPr txBox="1">
            <a:spLocks noChangeArrowheads="1"/>
          </p:cNvSpPr>
          <p:nvPr/>
        </p:nvSpPr>
        <p:spPr bwMode="auto">
          <a:xfrm>
            <a:off x="0" y="1219200"/>
            <a:ext cx="9144000" cy="5638800"/>
          </a:xfrm>
          <a:prstGeom prst="rect">
            <a:avLst/>
          </a:prstGeom>
          <a:noFill/>
          <a:ln w="9525">
            <a:noFill/>
            <a:round/>
            <a:headEnd/>
            <a:tailEnd/>
          </a:ln>
        </p:spPr>
        <p:txBody>
          <a:bodyPr/>
          <a:lstStyle/>
          <a:p>
            <a:pPr algn="just" eaLnBrk="1" hangingPunct="1">
              <a:spcBef>
                <a:spcPts val="1200"/>
              </a:spcBef>
              <a:spcAft>
                <a:spcPts val="1200"/>
              </a:spcAft>
              <a:buSzPct val="100000"/>
              <a:buFont typeface="Wingdings" pitchFamily="2" charset="2"/>
              <a:buChar char="v"/>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smtClean="0">
                <a:solidFill>
                  <a:srgbClr val="0070C0"/>
                </a:solidFill>
              </a:rPr>
              <a:t> </a:t>
            </a:r>
            <a:r>
              <a:rPr lang="vi-VN" sz="2800" b="1" dirty="0" smtClean="0">
                <a:solidFill>
                  <a:srgbClr val="0070C0"/>
                </a:solidFill>
              </a:rPr>
              <a:t>Về </a:t>
            </a:r>
            <a:r>
              <a:rPr lang="vi-VN" sz="2800" b="1" dirty="0">
                <a:solidFill>
                  <a:srgbClr val="0070C0"/>
                </a:solidFill>
              </a:rPr>
              <a:t>phạm vi áp dụng: </a:t>
            </a:r>
            <a:r>
              <a:rPr lang="en-US" sz="2800" dirty="0" smtClean="0">
                <a:solidFill>
                  <a:srgbClr val="0070C0"/>
                </a:solidFill>
              </a:rPr>
              <a:t>NĐ </a:t>
            </a:r>
            <a:r>
              <a:rPr lang="vi-VN" sz="2800" dirty="0" smtClean="0">
                <a:solidFill>
                  <a:srgbClr val="0070C0"/>
                </a:solidFill>
              </a:rPr>
              <a:t>quy </a:t>
            </a:r>
            <a:r>
              <a:rPr lang="vi-VN" sz="2800" dirty="0">
                <a:solidFill>
                  <a:srgbClr val="0070C0"/>
                </a:solidFill>
              </a:rPr>
              <a:t>định việc gia hạn thuế </a:t>
            </a:r>
            <a:r>
              <a:rPr lang="en-US" sz="2800" dirty="0" smtClean="0">
                <a:solidFill>
                  <a:srgbClr val="0070C0"/>
                </a:solidFill>
              </a:rPr>
              <a:t>TTĐB </a:t>
            </a:r>
            <a:r>
              <a:rPr lang="vi-VN" sz="2800" dirty="0" smtClean="0">
                <a:solidFill>
                  <a:srgbClr val="0070C0"/>
                </a:solidFill>
              </a:rPr>
              <a:t>phải </a:t>
            </a:r>
            <a:r>
              <a:rPr lang="vi-VN" sz="2800" dirty="0">
                <a:solidFill>
                  <a:srgbClr val="0070C0"/>
                </a:solidFill>
              </a:rPr>
              <a:t>nộp đối với ô tô sản xuất, lắp ráp trong nước.</a:t>
            </a:r>
          </a:p>
          <a:p>
            <a:pPr algn="just" eaLnBrk="1" hangingPunct="1">
              <a:spcBef>
                <a:spcPts val="1200"/>
              </a:spcBef>
              <a:spcAft>
                <a:spcPts val="1200"/>
              </a:spcAft>
              <a:buSzPct val="100000"/>
              <a:buFont typeface="Wingdings" pitchFamily="2" charset="2"/>
              <a:buChar char="v"/>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smtClean="0">
                <a:solidFill>
                  <a:srgbClr val="0070C0"/>
                </a:solidFill>
              </a:rPr>
              <a:t> </a:t>
            </a:r>
            <a:r>
              <a:rPr lang="vi-VN" sz="2800" b="1" dirty="0" smtClean="0">
                <a:solidFill>
                  <a:srgbClr val="0070C0"/>
                </a:solidFill>
              </a:rPr>
              <a:t>Về </a:t>
            </a:r>
            <a:r>
              <a:rPr lang="vi-VN" sz="2800" b="1" dirty="0">
                <a:solidFill>
                  <a:srgbClr val="0070C0"/>
                </a:solidFill>
              </a:rPr>
              <a:t>thời gian thực hiện:</a:t>
            </a:r>
            <a:r>
              <a:rPr lang="en-US" sz="2800" b="1" dirty="0">
                <a:solidFill>
                  <a:srgbClr val="0070C0"/>
                </a:solidFill>
              </a:rPr>
              <a:t> </a:t>
            </a:r>
            <a:r>
              <a:rPr lang="en-US" sz="2800" b="1" dirty="0" smtClean="0">
                <a:solidFill>
                  <a:srgbClr val="0070C0"/>
                </a:solidFill>
              </a:rPr>
              <a:t>G</a:t>
            </a:r>
            <a:r>
              <a:rPr lang="vi-VN" sz="2800" dirty="0" smtClean="0">
                <a:solidFill>
                  <a:srgbClr val="0070C0"/>
                </a:solidFill>
              </a:rPr>
              <a:t>ia </a:t>
            </a:r>
            <a:r>
              <a:rPr lang="vi-VN" sz="2800" dirty="0">
                <a:solidFill>
                  <a:srgbClr val="0070C0"/>
                </a:solidFill>
              </a:rPr>
              <a:t>hạn thời hạn nộp thuế đối với số thuế </a:t>
            </a:r>
            <a:r>
              <a:rPr lang="en-US" sz="2800" dirty="0" smtClean="0">
                <a:solidFill>
                  <a:srgbClr val="0070C0"/>
                </a:solidFill>
              </a:rPr>
              <a:t>TTĐB </a:t>
            </a:r>
            <a:r>
              <a:rPr lang="vi-VN" sz="2800" dirty="0" smtClean="0">
                <a:solidFill>
                  <a:srgbClr val="0070C0"/>
                </a:solidFill>
              </a:rPr>
              <a:t>phải </a:t>
            </a:r>
            <a:r>
              <a:rPr lang="vi-VN" sz="2800" dirty="0">
                <a:solidFill>
                  <a:srgbClr val="0070C0"/>
                </a:solidFill>
              </a:rPr>
              <a:t>nộp phát sinh của kỳ tính thuế tháng 6, </a:t>
            </a:r>
            <a:r>
              <a:rPr lang="vi-VN" sz="2800" dirty="0" smtClean="0">
                <a:solidFill>
                  <a:srgbClr val="0070C0"/>
                </a:solidFill>
              </a:rPr>
              <a:t>7</a:t>
            </a:r>
            <a:r>
              <a:rPr lang="vi-VN" sz="2800" dirty="0">
                <a:solidFill>
                  <a:srgbClr val="0070C0"/>
                </a:solidFill>
              </a:rPr>
              <a:t>, </a:t>
            </a:r>
            <a:r>
              <a:rPr lang="vi-VN" sz="2800" dirty="0" smtClean="0">
                <a:solidFill>
                  <a:srgbClr val="0070C0"/>
                </a:solidFill>
              </a:rPr>
              <a:t>8 </a:t>
            </a:r>
            <a:r>
              <a:rPr lang="vi-VN" sz="2800" dirty="0">
                <a:solidFill>
                  <a:srgbClr val="0070C0"/>
                </a:solidFill>
              </a:rPr>
              <a:t>và </a:t>
            </a:r>
            <a:r>
              <a:rPr lang="vi-VN" sz="2800" dirty="0" smtClean="0">
                <a:solidFill>
                  <a:srgbClr val="0070C0"/>
                </a:solidFill>
              </a:rPr>
              <a:t>9</a:t>
            </a:r>
            <a:r>
              <a:rPr lang="en-US" sz="2800" dirty="0" smtClean="0">
                <a:solidFill>
                  <a:srgbClr val="0070C0"/>
                </a:solidFill>
              </a:rPr>
              <a:t>/</a:t>
            </a:r>
            <a:r>
              <a:rPr lang="vi-VN" sz="2800" dirty="0" smtClean="0">
                <a:solidFill>
                  <a:srgbClr val="0070C0"/>
                </a:solidFill>
              </a:rPr>
              <a:t>2022 </a:t>
            </a:r>
            <a:r>
              <a:rPr lang="vi-VN" sz="2800" dirty="0">
                <a:solidFill>
                  <a:srgbClr val="0070C0"/>
                </a:solidFill>
              </a:rPr>
              <a:t>đối với ô tô sản xuất hoặc lắp ráp trong nước. </a:t>
            </a:r>
            <a:endParaRPr lang="en-US" sz="2800" dirty="0" smtClean="0">
              <a:solidFill>
                <a:srgbClr val="0070C0"/>
              </a:solidFill>
            </a:endParaRPr>
          </a:p>
          <a:p>
            <a:pPr algn="just" eaLnBrk="1" hangingPunct="1">
              <a:spcBef>
                <a:spcPts val="1200"/>
              </a:spcBef>
              <a:spcAft>
                <a:spcPts val="1200"/>
              </a:spcAft>
              <a:buSzPct val="100000"/>
              <a:buFont typeface="Wingdings" pitchFamily="2" charset="2"/>
              <a:buChar char="v"/>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solidFill>
                  <a:srgbClr val="0070C0"/>
                </a:solidFill>
              </a:rPr>
              <a:t> </a:t>
            </a:r>
            <a:r>
              <a:rPr lang="vi-VN" sz="2800" dirty="0" smtClean="0">
                <a:solidFill>
                  <a:srgbClr val="0070C0"/>
                </a:solidFill>
              </a:rPr>
              <a:t>Thời hạn nộp thuế </a:t>
            </a:r>
            <a:r>
              <a:rPr lang="en-US" sz="2800" dirty="0" smtClean="0">
                <a:solidFill>
                  <a:srgbClr val="0070C0"/>
                </a:solidFill>
              </a:rPr>
              <a:t>TTĐB </a:t>
            </a:r>
            <a:r>
              <a:rPr lang="vi-VN" sz="2800" dirty="0" smtClean="0">
                <a:solidFill>
                  <a:srgbClr val="0070C0"/>
                </a:solidFill>
              </a:rPr>
              <a:t>phải nộp phát sinh của kỳ tính thuế tháng 6</a:t>
            </a:r>
            <a:r>
              <a:rPr lang="en-US" sz="2800" dirty="0" smtClean="0">
                <a:solidFill>
                  <a:srgbClr val="0070C0"/>
                </a:solidFill>
              </a:rPr>
              <a:t>, 7, 8, 9/</a:t>
            </a:r>
            <a:r>
              <a:rPr lang="vi-VN" sz="2800" dirty="0" smtClean="0">
                <a:solidFill>
                  <a:srgbClr val="0070C0"/>
                </a:solidFill>
              </a:rPr>
              <a:t>2022 </a:t>
            </a:r>
            <a:r>
              <a:rPr lang="vi-VN" sz="2800" b="1" dirty="0" smtClean="0">
                <a:solidFill>
                  <a:srgbClr val="0070C0"/>
                </a:solidFill>
              </a:rPr>
              <a:t>chậm nhất là ngày 20</a:t>
            </a:r>
            <a:r>
              <a:rPr lang="en-US" sz="2800" b="1" dirty="0" smtClean="0">
                <a:solidFill>
                  <a:srgbClr val="0070C0"/>
                </a:solidFill>
              </a:rPr>
              <a:t>/11/2022.</a:t>
            </a:r>
          </a:p>
          <a:p>
            <a:pPr algn="just" eaLnBrk="1" hangingPunct="1">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vi-VN" sz="2800" dirty="0">
              <a:solidFill>
                <a:srgbClr val="0070C0"/>
              </a:solidFill>
            </a:endParaRPr>
          </a:p>
        </p:txBody>
      </p:sp>
      <p:sp>
        <p:nvSpPr>
          <p:cNvPr id="4" name="Text Box 1">
            <a:extLst>
              <a:ext uri="{FF2B5EF4-FFF2-40B4-BE49-F238E27FC236}">
                <a16:creationId xmlns:a16="http://schemas.microsoft.com/office/drawing/2014/main" xmlns="" id="{131EF825-919B-4FE0-A1CC-5D703F22D89A}"/>
              </a:ext>
            </a:extLst>
          </p:cNvPr>
          <p:cNvSpPr txBox="1">
            <a:spLocks noChangeArrowheads="1"/>
          </p:cNvSpPr>
          <p:nvPr/>
        </p:nvSpPr>
        <p:spPr bwMode="auto">
          <a:xfrm>
            <a:off x="914400" y="228600"/>
            <a:ext cx="7620000" cy="792163"/>
          </a:xfrm>
          <a:prstGeom prst="rect">
            <a:avLst/>
          </a:prstGeom>
          <a:noFill/>
          <a:ln w="9525">
            <a:noFill/>
            <a:round/>
            <a:headEnd/>
            <a:tailEnd/>
          </a:ln>
        </p:spPr>
        <p:txBody>
          <a:bodyPr wrap="none" anchor="ctr"/>
          <a:lstStyle/>
          <a:p>
            <a:pPr algn="ctr" eaLnBrk="1" hangingPunct="1">
              <a:buClr>
                <a:srgbClr val="000000"/>
              </a:buClr>
              <a:buSzPct val="100000"/>
              <a:buFont typeface="Times New Roman" pitchFamily="18" charset="0"/>
              <a:buNone/>
            </a:pPr>
            <a:r>
              <a:rPr lang="en-US" altLang="en-US" sz="3200" b="1" dirty="0" err="1">
                <a:ln>
                  <a:solidFill>
                    <a:schemeClr val="tx1"/>
                  </a:solidFill>
                </a:ln>
                <a:solidFill>
                  <a:srgbClr val="FF0000"/>
                </a:solidFill>
              </a:rPr>
              <a:t>Nội</a:t>
            </a:r>
            <a:r>
              <a:rPr lang="en-US" altLang="en-US" sz="3200" b="1" dirty="0">
                <a:ln>
                  <a:solidFill>
                    <a:schemeClr val="tx1"/>
                  </a:solidFill>
                </a:ln>
                <a:solidFill>
                  <a:srgbClr val="FF0000"/>
                </a:solidFill>
              </a:rPr>
              <a:t> dung </a:t>
            </a:r>
            <a:r>
              <a:rPr lang="en-US" altLang="en-US" sz="3200" b="1" dirty="0" err="1">
                <a:ln>
                  <a:solidFill>
                    <a:schemeClr val="tx1"/>
                  </a:solidFill>
                </a:ln>
                <a:solidFill>
                  <a:srgbClr val="FF0000"/>
                </a:solidFill>
              </a:rPr>
              <a:t>dự</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thảo</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Nghị</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định</a:t>
            </a:r>
            <a:endParaRPr lang="en-US" altLang="en-US" sz="3200" b="1" dirty="0">
              <a:ln>
                <a:solidFill>
                  <a:schemeClr val="tx1"/>
                </a:solidFill>
              </a:ln>
              <a:solidFill>
                <a:srgbClr val="FF0000"/>
              </a:solidFill>
            </a:endParaRPr>
          </a:p>
        </p:txBody>
      </p:sp>
    </p:spTree>
    <p:extLst>
      <p:ext uri="{BB962C8B-B14F-4D97-AF65-F5344CB8AC3E}">
        <p14:creationId xmlns:p14="http://schemas.microsoft.com/office/powerpoint/2010/main" xmlns="" val="20172461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2"/>
          <p:cNvSpPr txBox="1">
            <a:spLocks noChangeArrowheads="1"/>
          </p:cNvSpPr>
          <p:nvPr/>
        </p:nvSpPr>
        <p:spPr bwMode="auto">
          <a:xfrm>
            <a:off x="0" y="1219200"/>
            <a:ext cx="9144000" cy="5105400"/>
          </a:xfrm>
          <a:prstGeom prst="rect">
            <a:avLst/>
          </a:prstGeom>
          <a:noFill/>
          <a:ln w="9525">
            <a:noFill/>
            <a:round/>
            <a:headEnd/>
            <a:tailEnd/>
          </a:ln>
        </p:spPr>
        <p:txBody>
          <a:bodyPr/>
          <a:lstStyle/>
          <a:p>
            <a:pPr algn="just" eaLnBrk="1" hangingPunct="1">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vi-VN" sz="2800" b="1" dirty="0">
                <a:solidFill>
                  <a:srgbClr val="0070C0"/>
                </a:solidFill>
              </a:rPr>
              <a:t>Về thời gian thực hiện:</a:t>
            </a:r>
          </a:p>
          <a:p>
            <a:pPr marL="457200" indent="-457200" algn="just" eaLnBrk="1" hangingPunct="1">
              <a:buSzPct val="100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vi-VN" sz="2800" dirty="0">
                <a:solidFill>
                  <a:srgbClr val="0070C0"/>
                </a:solidFill>
              </a:rPr>
              <a:t>Việc gia hạn áp dụng đối với trường hợp kê khai bổ sung hồ sơ khai thuế của kỳ tính thuế được gia hạn và áp dụng đối với trường hợp doanh nghiệp có các chi nhánh, đơn vị trực thuộc có hoạt động sản xuất hoặc lắp ráp ô tô thực hiện kê khai thuế </a:t>
            </a:r>
            <a:r>
              <a:rPr lang="en-US" sz="2800" dirty="0" smtClean="0">
                <a:solidFill>
                  <a:srgbClr val="0070C0"/>
                </a:solidFill>
              </a:rPr>
              <a:t>TTĐB</a:t>
            </a:r>
            <a:r>
              <a:rPr lang="vi-VN" sz="2800" dirty="0" smtClean="0">
                <a:solidFill>
                  <a:srgbClr val="0070C0"/>
                </a:solidFill>
              </a:rPr>
              <a:t> </a:t>
            </a:r>
            <a:r>
              <a:rPr lang="vi-VN" sz="2800" dirty="0">
                <a:solidFill>
                  <a:srgbClr val="0070C0"/>
                </a:solidFill>
              </a:rPr>
              <a:t>riêng với </a:t>
            </a:r>
            <a:r>
              <a:rPr lang="en-US" sz="2800" dirty="0" smtClean="0">
                <a:solidFill>
                  <a:srgbClr val="0070C0"/>
                </a:solidFill>
              </a:rPr>
              <a:t>CQT </a:t>
            </a:r>
            <a:r>
              <a:rPr lang="vi-VN" sz="2800" dirty="0" smtClean="0">
                <a:solidFill>
                  <a:srgbClr val="0070C0"/>
                </a:solidFill>
              </a:rPr>
              <a:t>quản </a:t>
            </a:r>
            <a:r>
              <a:rPr lang="vi-VN" sz="2800" dirty="0">
                <a:solidFill>
                  <a:srgbClr val="0070C0"/>
                </a:solidFill>
              </a:rPr>
              <a:t>lý trực tiếp. </a:t>
            </a:r>
          </a:p>
        </p:txBody>
      </p:sp>
      <p:sp>
        <p:nvSpPr>
          <p:cNvPr id="4" name="Text Box 1">
            <a:extLst>
              <a:ext uri="{FF2B5EF4-FFF2-40B4-BE49-F238E27FC236}">
                <a16:creationId xmlns:a16="http://schemas.microsoft.com/office/drawing/2014/main" xmlns="" id="{131EF825-919B-4FE0-A1CC-5D703F22D89A}"/>
              </a:ext>
            </a:extLst>
          </p:cNvPr>
          <p:cNvSpPr txBox="1">
            <a:spLocks noChangeArrowheads="1"/>
          </p:cNvSpPr>
          <p:nvPr/>
        </p:nvSpPr>
        <p:spPr bwMode="auto">
          <a:xfrm>
            <a:off x="2286000" y="228600"/>
            <a:ext cx="6248400" cy="792163"/>
          </a:xfrm>
          <a:prstGeom prst="rect">
            <a:avLst/>
          </a:prstGeom>
          <a:noFill/>
          <a:ln w="9525">
            <a:noFill/>
            <a:round/>
            <a:headEnd/>
            <a:tailEnd/>
          </a:ln>
        </p:spPr>
        <p:txBody>
          <a:bodyPr wrap="none" anchor="ctr"/>
          <a:lstStyle/>
          <a:p>
            <a:pPr algn="ctr" eaLnBrk="1" hangingPunct="1">
              <a:buClr>
                <a:srgbClr val="000000"/>
              </a:buClr>
              <a:buSzPct val="100000"/>
              <a:buFont typeface="Times New Roman" pitchFamily="18" charset="0"/>
              <a:buNone/>
            </a:pPr>
            <a:r>
              <a:rPr lang="en-US" altLang="en-US" sz="3200" b="1" dirty="0" err="1">
                <a:ln>
                  <a:solidFill>
                    <a:schemeClr val="tx1"/>
                  </a:solidFill>
                </a:ln>
                <a:solidFill>
                  <a:srgbClr val="FF0000"/>
                </a:solidFill>
              </a:rPr>
              <a:t>Nội</a:t>
            </a:r>
            <a:r>
              <a:rPr lang="en-US" altLang="en-US" sz="3200" b="1" dirty="0">
                <a:ln>
                  <a:solidFill>
                    <a:schemeClr val="tx1"/>
                  </a:solidFill>
                </a:ln>
                <a:solidFill>
                  <a:srgbClr val="FF0000"/>
                </a:solidFill>
              </a:rPr>
              <a:t> dung </a:t>
            </a:r>
            <a:r>
              <a:rPr lang="en-US" altLang="en-US" sz="3200" b="1" dirty="0" err="1">
                <a:ln>
                  <a:solidFill>
                    <a:schemeClr val="tx1"/>
                  </a:solidFill>
                </a:ln>
                <a:solidFill>
                  <a:srgbClr val="FF0000"/>
                </a:solidFill>
              </a:rPr>
              <a:t>dự</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thảo</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Nghị</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định</a:t>
            </a:r>
            <a:endParaRPr lang="en-US" altLang="en-US" sz="3200" b="1" dirty="0">
              <a:ln>
                <a:solidFill>
                  <a:schemeClr val="tx1"/>
                </a:solidFill>
              </a:ln>
              <a:solidFill>
                <a:srgbClr val="FF0000"/>
              </a:solidFill>
            </a:endParaRPr>
          </a:p>
        </p:txBody>
      </p:sp>
    </p:spTree>
    <p:extLst>
      <p:ext uri="{BB962C8B-B14F-4D97-AF65-F5344CB8AC3E}">
        <p14:creationId xmlns:p14="http://schemas.microsoft.com/office/powerpoint/2010/main" xmlns="" val="22013867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2"/>
          <p:cNvSpPr txBox="1">
            <a:spLocks noChangeArrowheads="1"/>
          </p:cNvSpPr>
          <p:nvPr/>
        </p:nvSpPr>
        <p:spPr bwMode="auto">
          <a:xfrm>
            <a:off x="0" y="1219200"/>
            <a:ext cx="9144000" cy="5638800"/>
          </a:xfrm>
          <a:prstGeom prst="rect">
            <a:avLst/>
          </a:prstGeom>
          <a:noFill/>
          <a:ln w="9525">
            <a:noFill/>
            <a:round/>
            <a:headEnd/>
            <a:tailEnd/>
          </a:ln>
        </p:spPr>
        <p:txBody>
          <a:bodyPr/>
          <a:lstStyle/>
          <a:p>
            <a:pPr algn="just" eaLnBrk="1" hangingPunct="1">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vi-VN" sz="2800" b="1" dirty="0">
                <a:solidFill>
                  <a:srgbClr val="0070C0"/>
                </a:solidFill>
              </a:rPr>
              <a:t>Về tổ chức thực hiện: </a:t>
            </a:r>
            <a:r>
              <a:rPr lang="vi-VN" sz="2800" dirty="0">
                <a:solidFill>
                  <a:srgbClr val="0070C0"/>
                </a:solidFill>
              </a:rPr>
              <a:t>do đây là giải pháp cấp bách cần ban hành ngay để kịp thời hỗ trợ cho doanh nghiệp và các đối tượng chịu tác động nên Bộ Tài chính trình Chính phủ Nghị định có hiệu lực thi hành kể từ ngày ký. </a:t>
            </a:r>
          </a:p>
        </p:txBody>
      </p:sp>
      <p:sp>
        <p:nvSpPr>
          <p:cNvPr id="4" name="Text Box 1">
            <a:extLst>
              <a:ext uri="{FF2B5EF4-FFF2-40B4-BE49-F238E27FC236}">
                <a16:creationId xmlns:a16="http://schemas.microsoft.com/office/drawing/2014/main" xmlns="" id="{131EF825-919B-4FE0-A1CC-5D703F22D89A}"/>
              </a:ext>
            </a:extLst>
          </p:cNvPr>
          <p:cNvSpPr txBox="1">
            <a:spLocks noChangeArrowheads="1"/>
          </p:cNvSpPr>
          <p:nvPr/>
        </p:nvSpPr>
        <p:spPr bwMode="auto">
          <a:xfrm>
            <a:off x="1066800" y="228600"/>
            <a:ext cx="7467600" cy="792163"/>
          </a:xfrm>
          <a:prstGeom prst="rect">
            <a:avLst/>
          </a:prstGeom>
          <a:noFill/>
          <a:ln w="9525">
            <a:noFill/>
            <a:round/>
            <a:headEnd/>
            <a:tailEnd/>
          </a:ln>
        </p:spPr>
        <p:txBody>
          <a:bodyPr wrap="none" anchor="ctr"/>
          <a:lstStyle/>
          <a:p>
            <a:pPr algn="ctr" eaLnBrk="1" hangingPunct="1">
              <a:buClr>
                <a:srgbClr val="000000"/>
              </a:buClr>
              <a:buSzPct val="100000"/>
              <a:buFont typeface="Times New Roman" pitchFamily="18" charset="0"/>
              <a:buNone/>
            </a:pPr>
            <a:r>
              <a:rPr lang="en-US" altLang="en-US" sz="3200" b="1" dirty="0" err="1">
                <a:ln>
                  <a:solidFill>
                    <a:schemeClr val="tx1"/>
                  </a:solidFill>
                </a:ln>
                <a:solidFill>
                  <a:srgbClr val="FF0000"/>
                </a:solidFill>
              </a:rPr>
              <a:t>Nội</a:t>
            </a:r>
            <a:r>
              <a:rPr lang="en-US" altLang="en-US" sz="3200" b="1" dirty="0">
                <a:ln>
                  <a:solidFill>
                    <a:schemeClr val="tx1"/>
                  </a:solidFill>
                </a:ln>
                <a:solidFill>
                  <a:srgbClr val="FF0000"/>
                </a:solidFill>
              </a:rPr>
              <a:t> dung </a:t>
            </a:r>
            <a:r>
              <a:rPr lang="en-US" altLang="en-US" sz="3200" b="1" dirty="0" err="1">
                <a:ln>
                  <a:solidFill>
                    <a:schemeClr val="tx1"/>
                  </a:solidFill>
                </a:ln>
                <a:solidFill>
                  <a:srgbClr val="FF0000"/>
                </a:solidFill>
              </a:rPr>
              <a:t>dự</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thảo</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Nghị</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định</a:t>
            </a:r>
            <a:endParaRPr lang="en-US" altLang="en-US" sz="3200" b="1" dirty="0">
              <a:ln>
                <a:solidFill>
                  <a:schemeClr val="tx1"/>
                </a:solidFill>
              </a:ln>
              <a:solidFill>
                <a:srgbClr val="FF0000"/>
              </a:solidFill>
            </a:endParaRPr>
          </a:p>
        </p:txBody>
      </p:sp>
    </p:spTree>
    <p:extLst>
      <p:ext uri="{BB962C8B-B14F-4D97-AF65-F5344CB8AC3E}">
        <p14:creationId xmlns:p14="http://schemas.microsoft.com/office/powerpoint/2010/main" xmlns="" val="31035064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1371600" y="228600"/>
            <a:ext cx="6934200" cy="792163"/>
          </a:xfrm>
          <a:prstGeom prst="rect">
            <a:avLst/>
          </a:prstGeom>
          <a:noFill/>
          <a:ln w="9525">
            <a:noFill/>
            <a:round/>
            <a:headEnd/>
            <a:tailEnd/>
          </a:ln>
        </p:spPr>
        <p:txBody>
          <a:bodyPr wrap="none" anchor="ctr"/>
          <a:lstStyle/>
          <a:p>
            <a:pPr algn="ctr" eaLnBrk="1" hangingPunct="1">
              <a:buClr>
                <a:srgbClr val="000000"/>
              </a:buClr>
              <a:buSzPct val="100000"/>
              <a:buFont typeface="Times New Roman" pitchFamily="18" charset="0"/>
              <a:buNone/>
            </a:pPr>
            <a:r>
              <a:rPr lang="en-US" altLang="en-US" sz="4000" b="1" dirty="0" err="1">
                <a:ln>
                  <a:solidFill>
                    <a:schemeClr val="tx1"/>
                  </a:solidFill>
                </a:ln>
                <a:solidFill>
                  <a:srgbClr val="FF0000"/>
                </a:solidFill>
              </a:rPr>
              <a:t>Nội</a:t>
            </a:r>
            <a:r>
              <a:rPr lang="en-US" altLang="en-US" sz="4000" b="1" dirty="0">
                <a:ln>
                  <a:solidFill>
                    <a:schemeClr val="tx1"/>
                  </a:solidFill>
                </a:ln>
                <a:solidFill>
                  <a:srgbClr val="FF0000"/>
                </a:solidFill>
              </a:rPr>
              <a:t> dung</a:t>
            </a:r>
          </a:p>
        </p:txBody>
      </p:sp>
      <p:sp>
        <p:nvSpPr>
          <p:cNvPr id="47106" name="Text Box 2"/>
          <p:cNvSpPr txBox="1">
            <a:spLocks noChangeArrowheads="1"/>
          </p:cNvSpPr>
          <p:nvPr/>
        </p:nvSpPr>
        <p:spPr bwMode="auto">
          <a:xfrm>
            <a:off x="0" y="1219200"/>
            <a:ext cx="9144000" cy="5638800"/>
          </a:xfrm>
          <a:prstGeom prst="rect">
            <a:avLst/>
          </a:prstGeom>
          <a:noFill/>
          <a:ln w="9525" cap="flat">
            <a:noFill/>
            <a:round/>
            <a:headEnd/>
            <a:tailEnd/>
          </a:ln>
          <a:effectLst/>
        </p:spPr>
        <p:txBody>
          <a:bodyPr/>
          <a:lstStyle/>
          <a:p>
            <a:pPr marL="341313" indent="-341313" eaLnBrk="1" hangingPunct="1">
              <a:spcBef>
                <a:spcPts val="800"/>
              </a:spcBef>
              <a:buClr>
                <a:srgbClr val="184BB2"/>
              </a:buClr>
              <a:buSzPct val="100000"/>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3200" dirty="0">
              <a:solidFill>
                <a:srgbClr val="132767"/>
              </a:solidFill>
              <a:ea typeface="Microsoft YaHei" charset="-122"/>
            </a:endParaRPr>
          </a:p>
          <a:p>
            <a:pPr marL="458787" indent="-457200" eaLnBrk="1" hangingPunct="1">
              <a:spcBef>
                <a:spcPts val="800"/>
              </a:spcBef>
              <a:buSzPct val="100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b="1" dirty="0" err="1">
                <a:solidFill>
                  <a:srgbClr val="0070C0"/>
                </a:solidFill>
                <a:latin typeface="Arial" panose="020B0604020202020204" pitchFamily="34" charset="0"/>
              </a:rPr>
              <a:t>Phần</a:t>
            </a:r>
            <a:r>
              <a:rPr lang="en-US" sz="2800" b="1" dirty="0">
                <a:solidFill>
                  <a:srgbClr val="0070C0"/>
                </a:solidFill>
                <a:latin typeface="Arial" panose="020B0604020202020204" pitchFamily="34" charset="0"/>
              </a:rPr>
              <a:t> 1: </a:t>
            </a:r>
            <a:r>
              <a:rPr lang="en-US" sz="2800" dirty="0" err="1">
                <a:solidFill>
                  <a:srgbClr val="0070C0"/>
                </a:solidFill>
                <a:latin typeface="Arial" panose="020B0604020202020204" pitchFamily="34" charset="0"/>
              </a:rPr>
              <a:t>Sự</a:t>
            </a:r>
            <a:r>
              <a:rPr lang="en-US" sz="2800" dirty="0">
                <a:solidFill>
                  <a:srgbClr val="0070C0"/>
                </a:solidFill>
                <a:latin typeface="Arial" panose="020B0604020202020204" pitchFamily="34" charset="0"/>
              </a:rPr>
              <a:t> </a:t>
            </a:r>
            <a:r>
              <a:rPr lang="en-US" sz="2800" dirty="0" err="1">
                <a:solidFill>
                  <a:srgbClr val="0070C0"/>
                </a:solidFill>
                <a:latin typeface="Arial" panose="020B0604020202020204" pitchFamily="34" charset="0"/>
              </a:rPr>
              <a:t>cần</a:t>
            </a:r>
            <a:r>
              <a:rPr lang="en-US" sz="2800" dirty="0">
                <a:solidFill>
                  <a:srgbClr val="0070C0"/>
                </a:solidFill>
                <a:latin typeface="Arial" panose="020B0604020202020204" pitchFamily="34" charset="0"/>
              </a:rPr>
              <a:t> </a:t>
            </a:r>
            <a:r>
              <a:rPr lang="en-US" sz="2800" dirty="0" err="1">
                <a:solidFill>
                  <a:srgbClr val="0070C0"/>
                </a:solidFill>
                <a:latin typeface="Arial" panose="020B0604020202020204" pitchFamily="34" charset="0"/>
              </a:rPr>
              <a:t>thiết</a:t>
            </a:r>
            <a:r>
              <a:rPr lang="en-US" sz="2800" dirty="0">
                <a:solidFill>
                  <a:srgbClr val="0070C0"/>
                </a:solidFill>
                <a:latin typeface="Arial" panose="020B0604020202020204" pitchFamily="34" charset="0"/>
              </a:rPr>
              <a:t> </a:t>
            </a:r>
            <a:r>
              <a:rPr lang="en-US" sz="2800" dirty="0" err="1">
                <a:solidFill>
                  <a:srgbClr val="0070C0"/>
                </a:solidFill>
                <a:latin typeface="Arial" panose="020B0604020202020204" pitchFamily="34" charset="0"/>
              </a:rPr>
              <a:t>của</a:t>
            </a:r>
            <a:r>
              <a:rPr lang="en-US" sz="2800" dirty="0">
                <a:solidFill>
                  <a:srgbClr val="0070C0"/>
                </a:solidFill>
                <a:latin typeface="Arial" panose="020B0604020202020204" pitchFamily="34" charset="0"/>
              </a:rPr>
              <a:t> </a:t>
            </a:r>
            <a:r>
              <a:rPr lang="en-US" sz="2800" dirty="0" err="1">
                <a:solidFill>
                  <a:srgbClr val="0070C0"/>
                </a:solidFill>
                <a:latin typeface="Arial" panose="020B0604020202020204" pitchFamily="34" charset="0"/>
              </a:rPr>
              <a:t>việc</a:t>
            </a:r>
            <a:r>
              <a:rPr lang="en-US" sz="2800" dirty="0">
                <a:solidFill>
                  <a:srgbClr val="0070C0"/>
                </a:solidFill>
                <a:latin typeface="Arial" panose="020B0604020202020204" pitchFamily="34" charset="0"/>
              </a:rPr>
              <a:t> ban </a:t>
            </a:r>
            <a:r>
              <a:rPr lang="en-US" sz="2800" dirty="0" err="1">
                <a:solidFill>
                  <a:srgbClr val="0070C0"/>
                </a:solidFill>
                <a:latin typeface="Arial" panose="020B0604020202020204" pitchFamily="34" charset="0"/>
              </a:rPr>
              <a:t>hành</a:t>
            </a:r>
            <a:r>
              <a:rPr lang="en-US" sz="2800" dirty="0">
                <a:solidFill>
                  <a:srgbClr val="0070C0"/>
                </a:solidFill>
                <a:latin typeface="Arial" panose="020B0604020202020204" pitchFamily="34" charset="0"/>
              </a:rPr>
              <a:t> </a:t>
            </a:r>
            <a:r>
              <a:rPr lang="en-US" sz="2800" dirty="0" err="1">
                <a:solidFill>
                  <a:srgbClr val="0070C0"/>
                </a:solidFill>
                <a:latin typeface="Arial" panose="020B0604020202020204" pitchFamily="34" charset="0"/>
              </a:rPr>
              <a:t>văn</a:t>
            </a:r>
            <a:r>
              <a:rPr lang="en-US" sz="2800" dirty="0">
                <a:solidFill>
                  <a:srgbClr val="0070C0"/>
                </a:solidFill>
                <a:latin typeface="Arial" panose="020B0604020202020204" pitchFamily="34" charset="0"/>
              </a:rPr>
              <a:t> </a:t>
            </a:r>
            <a:r>
              <a:rPr lang="en-US" sz="2800" dirty="0" err="1">
                <a:solidFill>
                  <a:srgbClr val="0070C0"/>
                </a:solidFill>
                <a:latin typeface="Arial" panose="020B0604020202020204" pitchFamily="34" charset="0"/>
              </a:rPr>
              <a:t>bản</a:t>
            </a:r>
            <a:r>
              <a:rPr lang="en-US" sz="2800" dirty="0">
                <a:solidFill>
                  <a:srgbClr val="0070C0"/>
                </a:solidFill>
                <a:latin typeface="Arial" panose="020B0604020202020204" pitchFamily="34" charset="0"/>
              </a:rPr>
              <a:t>.</a:t>
            </a:r>
          </a:p>
          <a:p>
            <a:pPr marL="458787" indent="-457200" eaLnBrk="1" hangingPunct="1">
              <a:spcBef>
                <a:spcPts val="800"/>
              </a:spcBef>
              <a:buSzPct val="100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b="1" dirty="0" err="1">
                <a:solidFill>
                  <a:srgbClr val="0070C0"/>
                </a:solidFill>
                <a:latin typeface="Arial" panose="020B0604020202020204" pitchFamily="34" charset="0"/>
              </a:rPr>
              <a:t>Phần</a:t>
            </a:r>
            <a:r>
              <a:rPr lang="en-US" sz="2800" b="1" dirty="0">
                <a:solidFill>
                  <a:srgbClr val="0070C0"/>
                </a:solidFill>
                <a:latin typeface="Arial" panose="020B0604020202020204" pitchFamily="34" charset="0"/>
              </a:rPr>
              <a:t> 2: </a:t>
            </a:r>
            <a:r>
              <a:rPr lang="en-US" sz="2800" dirty="0" err="1">
                <a:solidFill>
                  <a:srgbClr val="0070C0"/>
                </a:solidFill>
                <a:latin typeface="Arial" panose="020B0604020202020204" pitchFamily="34" charset="0"/>
              </a:rPr>
              <a:t>Dự</a:t>
            </a:r>
            <a:r>
              <a:rPr lang="en-US" sz="2800" dirty="0">
                <a:solidFill>
                  <a:srgbClr val="0070C0"/>
                </a:solidFill>
                <a:latin typeface="Arial" panose="020B0604020202020204" pitchFamily="34" charset="0"/>
              </a:rPr>
              <a:t> </a:t>
            </a:r>
            <a:r>
              <a:rPr lang="en-US" sz="2800" dirty="0" err="1">
                <a:solidFill>
                  <a:srgbClr val="0070C0"/>
                </a:solidFill>
                <a:latin typeface="Arial" panose="020B0604020202020204" pitchFamily="34" charset="0"/>
              </a:rPr>
              <a:t>thảo</a:t>
            </a:r>
            <a:r>
              <a:rPr lang="en-US" sz="2800" dirty="0">
                <a:solidFill>
                  <a:srgbClr val="0070C0"/>
                </a:solidFill>
                <a:latin typeface="Arial" panose="020B0604020202020204" pitchFamily="34" charset="0"/>
              </a:rPr>
              <a:t> </a:t>
            </a:r>
            <a:r>
              <a:rPr lang="en-US" sz="2800" dirty="0" err="1">
                <a:solidFill>
                  <a:srgbClr val="0070C0"/>
                </a:solidFill>
                <a:latin typeface="Arial" panose="020B0604020202020204" pitchFamily="34" charset="0"/>
              </a:rPr>
              <a:t>Nghị</a:t>
            </a:r>
            <a:r>
              <a:rPr lang="en-US" sz="2800" dirty="0">
                <a:solidFill>
                  <a:srgbClr val="0070C0"/>
                </a:solidFill>
                <a:latin typeface="Arial" panose="020B0604020202020204" pitchFamily="34" charset="0"/>
              </a:rPr>
              <a:t> </a:t>
            </a:r>
            <a:r>
              <a:rPr lang="en-US" sz="2800" dirty="0" err="1">
                <a:solidFill>
                  <a:srgbClr val="0070C0"/>
                </a:solidFill>
                <a:latin typeface="Arial" panose="020B0604020202020204" pitchFamily="34" charset="0"/>
              </a:rPr>
              <a:t>định</a:t>
            </a:r>
            <a:r>
              <a:rPr lang="en-US" sz="2800" dirty="0">
                <a:solidFill>
                  <a:srgbClr val="0070C0"/>
                </a:solidFill>
                <a:latin typeface="Arial" panose="020B0604020202020204" pitchFamily="34" charset="0"/>
              </a:rPr>
              <a:t> </a:t>
            </a:r>
            <a:r>
              <a:rPr lang="en-US" sz="2800" dirty="0" err="1">
                <a:solidFill>
                  <a:srgbClr val="0070C0"/>
                </a:solidFill>
                <a:latin typeface="Arial" panose="020B0604020202020204" pitchFamily="34" charset="0"/>
              </a:rPr>
              <a:t>gia</a:t>
            </a:r>
            <a:r>
              <a:rPr lang="en-US" sz="2800" dirty="0">
                <a:solidFill>
                  <a:srgbClr val="0070C0"/>
                </a:solidFill>
                <a:latin typeface="Arial" panose="020B0604020202020204" pitchFamily="34" charset="0"/>
              </a:rPr>
              <a:t> </a:t>
            </a:r>
            <a:r>
              <a:rPr lang="en-US" sz="2800" dirty="0" err="1">
                <a:solidFill>
                  <a:srgbClr val="0070C0"/>
                </a:solidFill>
                <a:latin typeface="Arial" panose="020B0604020202020204" pitchFamily="34" charset="0"/>
              </a:rPr>
              <a:t>hạn</a:t>
            </a:r>
            <a:r>
              <a:rPr lang="en-US" sz="2800" dirty="0">
                <a:solidFill>
                  <a:srgbClr val="0070C0"/>
                </a:solidFill>
                <a:latin typeface="Arial" panose="020B0604020202020204" pitchFamily="34" charset="0"/>
              </a:rPr>
              <a:t> </a:t>
            </a:r>
            <a:r>
              <a:rPr lang="en-US" sz="2800" dirty="0" err="1" smtClean="0">
                <a:solidFill>
                  <a:srgbClr val="0070C0"/>
                </a:solidFill>
                <a:latin typeface="Arial" panose="020B0604020202020204" pitchFamily="34" charset="0"/>
              </a:rPr>
              <a:t>thời</a:t>
            </a:r>
            <a:r>
              <a:rPr lang="en-US" sz="2800" dirty="0" smtClean="0">
                <a:solidFill>
                  <a:srgbClr val="0070C0"/>
                </a:solidFill>
                <a:latin typeface="Arial" panose="020B0604020202020204" pitchFamily="34" charset="0"/>
              </a:rPr>
              <a:t> </a:t>
            </a:r>
            <a:r>
              <a:rPr lang="en-US" sz="2800" dirty="0" err="1" smtClean="0">
                <a:solidFill>
                  <a:srgbClr val="0070C0"/>
                </a:solidFill>
                <a:latin typeface="Arial" panose="020B0604020202020204" pitchFamily="34" charset="0"/>
              </a:rPr>
              <a:t>hạn</a:t>
            </a:r>
            <a:r>
              <a:rPr lang="en-US" sz="2800" dirty="0" smtClean="0">
                <a:solidFill>
                  <a:srgbClr val="0070C0"/>
                </a:solidFill>
                <a:latin typeface="Arial" panose="020B0604020202020204" pitchFamily="34" charset="0"/>
              </a:rPr>
              <a:t> </a:t>
            </a:r>
            <a:r>
              <a:rPr lang="en-US" sz="2800" dirty="0" err="1" smtClean="0">
                <a:solidFill>
                  <a:srgbClr val="0070C0"/>
                </a:solidFill>
                <a:latin typeface="Arial" panose="020B0604020202020204" pitchFamily="34" charset="0"/>
              </a:rPr>
              <a:t>nộp</a:t>
            </a:r>
            <a:r>
              <a:rPr lang="en-US" sz="2800" dirty="0" smtClean="0">
                <a:solidFill>
                  <a:srgbClr val="0070C0"/>
                </a:solidFill>
                <a:latin typeface="Arial" panose="020B0604020202020204" pitchFamily="34" charset="0"/>
              </a:rPr>
              <a:t> </a:t>
            </a:r>
            <a:r>
              <a:rPr lang="en-US" sz="2800" dirty="0" err="1" smtClean="0">
                <a:solidFill>
                  <a:srgbClr val="0070C0"/>
                </a:solidFill>
                <a:latin typeface="Arial" panose="020B0604020202020204" pitchFamily="34" charset="0"/>
              </a:rPr>
              <a:t>thuế</a:t>
            </a:r>
            <a:r>
              <a:rPr lang="en-US" sz="2800" dirty="0" smtClean="0">
                <a:solidFill>
                  <a:srgbClr val="0070C0"/>
                </a:solidFill>
                <a:latin typeface="Arial" panose="020B0604020202020204" pitchFamily="34" charset="0"/>
              </a:rPr>
              <a:t> GTGT, </a:t>
            </a:r>
            <a:r>
              <a:rPr lang="en-US" sz="2800" dirty="0" err="1" smtClean="0">
                <a:solidFill>
                  <a:srgbClr val="0070C0"/>
                </a:solidFill>
                <a:latin typeface="Arial" panose="020B0604020202020204" pitchFamily="34" charset="0"/>
              </a:rPr>
              <a:t>thuế</a:t>
            </a:r>
            <a:r>
              <a:rPr lang="en-US" sz="2800" dirty="0" smtClean="0">
                <a:solidFill>
                  <a:srgbClr val="0070C0"/>
                </a:solidFill>
                <a:latin typeface="Arial" panose="020B0604020202020204" pitchFamily="34" charset="0"/>
              </a:rPr>
              <a:t> TNDN, </a:t>
            </a:r>
            <a:r>
              <a:rPr lang="en-US" sz="2800" dirty="0" err="1" smtClean="0">
                <a:solidFill>
                  <a:srgbClr val="0070C0"/>
                </a:solidFill>
                <a:latin typeface="Arial" panose="020B0604020202020204" pitchFamily="34" charset="0"/>
              </a:rPr>
              <a:t>thuế</a:t>
            </a:r>
            <a:r>
              <a:rPr lang="en-US" sz="2800" dirty="0" smtClean="0">
                <a:solidFill>
                  <a:srgbClr val="0070C0"/>
                </a:solidFill>
                <a:latin typeface="Arial" panose="020B0604020202020204" pitchFamily="34" charset="0"/>
              </a:rPr>
              <a:t> TNCN </a:t>
            </a:r>
            <a:r>
              <a:rPr lang="en-US" sz="2800" dirty="0" err="1" smtClean="0">
                <a:solidFill>
                  <a:srgbClr val="0070C0"/>
                </a:solidFill>
                <a:latin typeface="Arial" panose="020B0604020202020204" pitchFamily="34" charset="0"/>
              </a:rPr>
              <a:t>và</a:t>
            </a:r>
            <a:r>
              <a:rPr lang="en-US" sz="2800" dirty="0" smtClean="0">
                <a:solidFill>
                  <a:srgbClr val="0070C0"/>
                </a:solidFill>
                <a:latin typeface="Arial" panose="020B0604020202020204" pitchFamily="34" charset="0"/>
              </a:rPr>
              <a:t> </a:t>
            </a:r>
            <a:r>
              <a:rPr lang="en-US" sz="2800" dirty="0" err="1" smtClean="0">
                <a:solidFill>
                  <a:srgbClr val="0070C0"/>
                </a:solidFill>
                <a:latin typeface="Arial" panose="020B0604020202020204" pitchFamily="34" charset="0"/>
              </a:rPr>
              <a:t>tiền</a:t>
            </a:r>
            <a:r>
              <a:rPr lang="en-US" sz="2800" dirty="0" smtClean="0">
                <a:solidFill>
                  <a:srgbClr val="0070C0"/>
                </a:solidFill>
                <a:latin typeface="Arial" panose="020B0604020202020204" pitchFamily="34" charset="0"/>
              </a:rPr>
              <a:t> </a:t>
            </a:r>
            <a:r>
              <a:rPr lang="en-US" sz="2800" dirty="0" err="1">
                <a:solidFill>
                  <a:srgbClr val="0070C0"/>
                </a:solidFill>
                <a:latin typeface="Arial" panose="020B0604020202020204" pitchFamily="34" charset="0"/>
              </a:rPr>
              <a:t>thuê</a:t>
            </a:r>
            <a:r>
              <a:rPr lang="en-US" sz="2800" dirty="0">
                <a:solidFill>
                  <a:srgbClr val="0070C0"/>
                </a:solidFill>
                <a:latin typeface="Arial" panose="020B0604020202020204" pitchFamily="34" charset="0"/>
              </a:rPr>
              <a:t> </a:t>
            </a:r>
            <a:r>
              <a:rPr lang="en-US" sz="2800" dirty="0" err="1" smtClean="0">
                <a:solidFill>
                  <a:srgbClr val="0070C0"/>
                </a:solidFill>
                <a:latin typeface="Arial" panose="020B0604020202020204" pitchFamily="34" charset="0"/>
              </a:rPr>
              <a:t>đất</a:t>
            </a:r>
            <a:r>
              <a:rPr lang="en-US" sz="2800" dirty="0" smtClean="0">
                <a:solidFill>
                  <a:srgbClr val="0070C0"/>
                </a:solidFill>
                <a:latin typeface="Arial" panose="020B0604020202020204" pitchFamily="34" charset="0"/>
              </a:rPr>
              <a:t>, </a:t>
            </a:r>
            <a:r>
              <a:rPr lang="en-US" sz="2800" dirty="0" err="1" smtClean="0">
                <a:solidFill>
                  <a:srgbClr val="0070C0"/>
                </a:solidFill>
                <a:latin typeface="Arial" panose="020B0604020202020204" pitchFamily="34" charset="0"/>
              </a:rPr>
              <a:t>thuê</a:t>
            </a:r>
            <a:r>
              <a:rPr lang="en-US" sz="2800" dirty="0" smtClean="0">
                <a:solidFill>
                  <a:srgbClr val="0070C0"/>
                </a:solidFill>
                <a:latin typeface="Arial" panose="020B0604020202020204" pitchFamily="34" charset="0"/>
              </a:rPr>
              <a:t> </a:t>
            </a:r>
            <a:r>
              <a:rPr lang="en-US" sz="2800" dirty="0" err="1" smtClean="0">
                <a:solidFill>
                  <a:srgbClr val="0070C0"/>
                </a:solidFill>
                <a:latin typeface="Arial" panose="020B0604020202020204" pitchFamily="34" charset="0"/>
              </a:rPr>
              <a:t>mặt</a:t>
            </a:r>
            <a:r>
              <a:rPr lang="en-US" sz="2800" dirty="0" smtClean="0">
                <a:solidFill>
                  <a:srgbClr val="0070C0"/>
                </a:solidFill>
                <a:latin typeface="Arial" panose="020B0604020202020204" pitchFamily="34" charset="0"/>
              </a:rPr>
              <a:t> </a:t>
            </a:r>
            <a:r>
              <a:rPr lang="en-US" sz="2800" dirty="0" err="1" smtClean="0">
                <a:solidFill>
                  <a:srgbClr val="0070C0"/>
                </a:solidFill>
                <a:latin typeface="Arial" panose="020B0604020202020204" pitchFamily="34" charset="0"/>
              </a:rPr>
              <a:t>nước</a:t>
            </a:r>
            <a:r>
              <a:rPr lang="en-US" sz="2800" dirty="0" smtClean="0">
                <a:solidFill>
                  <a:srgbClr val="0070C0"/>
                </a:solidFill>
                <a:latin typeface="Arial" panose="020B0604020202020204" pitchFamily="34" charset="0"/>
              </a:rPr>
              <a:t> </a:t>
            </a:r>
            <a:r>
              <a:rPr lang="en-US" sz="2800" dirty="0" err="1" smtClean="0">
                <a:solidFill>
                  <a:srgbClr val="0070C0"/>
                </a:solidFill>
                <a:latin typeface="Arial" panose="020B0604020202020204" pitchFamily="34" charset="0"/>
              </a:rPr>
              <a:t>trong</a:t>
            </a:r>
            <a:r>
              <a:rPr lang="en-US" sz="2800" dirty="0" smtClean="0">
                <a:solidFill>
                  <a:srgbClr val="0070C0"/>
                </a:solidFill>
                <a:latin typeface="Arial" panose="020B0604020202020204" pitchFamily="34" charset="0"/>
              </a:rPr>
              <a:t> </a:t>
            </a:r>
            <a:r>
              <a:rPr lang="en-US" sz="2800" dirty="0" err="1" smtClean="0">
                <a:solidFill>
                  <a:srgbClr val="0070C0"/>
                </a:solidFill>
                <a:latin typeface="Arial" panose="020B0604020202020204" pitchFamily="34" charset="0"/>
              </a:rPr>
              <a:t>năm</a:t>
            </a:r>
            <a:r>
              <a:rPr lang="en-US" sz="2800" dirty="0" smtClean="0">
                <a:solidFill>
                  <a:srgbClr val="0070C0"/>
                </a:solidFill>
                <a:latin typeface="Arial" panose="020B0604020202020204" pitchFamily="34" charset="0"/>
              </a:rPr>
              <a:t> </a:t>
            </a:r>
            <a:r>
              <a:rPr lang="en-US" sz="2800" dirty="0">
                <a:solidFill>
                  <a:srgbClr val="0070C0"/>
                </a:solidFill>
                <a:latin typeface="Arial" panose="020B0604020202020204" pitchFamily="34" charset="0"/>
              </a:rPr>
              <a:t>2022. </a:t>
            </a:r>
          </a:p>
          <a:p>
            <a:pPr marL="458787" indent="-457200" eaLnBrk="1" hangingPunct="1">
              <a:spcBef>
                <a:spcPts val="800"/>
              </a:spcBef>
              <a:buSzPct val="100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b="1" dirty="0" err="1">
                <a:solidFill>
                  <a:srgbClr val="0070C0"/>
                </a:solidFill>
                <a:latin typeface="Arial" panose="020B0604020202020204" pitchFamily="34" charset="0"/>
              </a:rPr>
              <a:t>Phần</a:t>
            </a:r>
            <a:r>
              <a:rPr lang="en-US" sz="2800" b="1" dirty="0">
                <a:solidFill>
                  <a:srgbClr val="0070C0"/>
                </a:solidFill>
                <a:latin typeface="Arial" panose="020B0604020202020204" pitchFamily="34" charset="0"/>
              </a:rPr>
              <a:t> 3: </a:t>
            </a:r>
            <a:r>
              <a:rPr lang="en-US" sz="2800" dirty="0" err="1">
                <a:solidFill>
                  <a:srgbClr val="0070C0"/>
                </a:solidFill>
                <a:latin typeface="Arial" panose="020B0604020202020204" pitchFamily="34" charset="0"/>
              </a:rPr>
              <a:t>Dự</a:t>
            </a:r>
            <a:r>
              <a:rPr lang="en-US" sz="2800" dirty="0">
                <a:solidFill>
                  <a:srgbClr val="0070C0"/>
                </a:solidFill>
                <a:latin typeface="Arial" panose="020B0604020202020204" pitchFamily="34" charset="0"/>
              </a:rPr>
              <a:t> </a:t>
            </a:r>
            <a:r>
              <a:rPr lang="en-US" sz="2800" dirty="0" err="1">
                <a:solidFill>
                  <a:srgbClr val="0070C0"/>
                </a:solidFill>
                <a:latin typeface="Arial" panose="020B0604020202020204" pitchFamily="34" charset="0"/>
              </a:rPr>
              <a:t>thảo</a:t>
            </a:r>
            <a:r>
              <a:rPr lang="en-US" sz="2800" dirty="0">
                <a:solidFill>
                  <a:srgbClr val="0070C0"/>
                </a:solidFill>
                <a:latin typeface="Arial" panose="020B0604020202020204" pitchFamily="34" charset="0"/>
              </a:rPr>
              <a:t> </a:t>
            </a:r>
            <a:r>
              <a:rPr lang="en-US" sz="2800" dirty="0" err="1">
                <a:solidFill>
                  <a:srgbClr val="0070C0"/>
                </a:solidFill>
                <a:latin typeface="Arial" panose="020B0604020202020204" pitchFamily="34" charset="0"/>
              </a:rPr>
              <a:t>Nghị</a:t>
            </a:r>
            <a:r>
              <a:rPr lang="en-US" sz="2800" dirty="0">
                <a:solidFill>
                  <a:srgbClr val="0070C0"/>
                </a:solidFill>
                <a:latin typeface="Arial" panose="020B0604020202020204" pitchFamily="34" charset="0"/>
              </a:rPr>
              <a:t> </a:t>
            </a:r>
            <a:r>
              <a:rPr lang="en-US" sz="2800" dirty="0" err="1">
                <a:solidFill>
                  <a:srgbClr val="0070C0"/>
                </a:solidFill>
                <a:latin typeface="Arial" panose="020B0604020202020204" pitchFamily="34" charset="0"/>
              </a:rPr>
              <a:t>định</a:t>
            </a:r>
            <a:r>
              <a:rPr lang="en-US" sz="2800" dirty="0">
                <a:solidFill>
                  <a:srgbClr val="0070C0"/>
                </a:solidFill>
                <a:latin typeface="Arial" panose="020B0604020202020204" pitchFamily="34" charset="0"/>
              </a:rPr>
              <a:t> </a:t>
            </a:r>
            <a:r>
              <a:rPr lang="en-US" sz="2800" dirty="0" err="1">
                <a:solidFill>
                  <a:srgbClr val="0070C0"/>
                </a:solidFill>
                <a:latin typeface="Arial" panose="020B0604020202020204" pitchFamily="34" charset="0"/>
              </a:rPr>
              <a:t>gia</a:t>
            </a:r>
            <a:r>
              <a:rPr lang="en-US" sz="2800" dirty="0">
                <a:solidFill>
                  <a:srgbClr val="0070C0"/>
                </a:solidFill>
                <a:latin typeface="Arial" panose="020B0604020202020204" pitchFamily="34" charset="0"/>
              </a:rPr>
              <a:t> </a:t>
            </a:r>
            <a:r>
              <a:rPr lang="en-US" sz="2800" dirty="0" err="1">
                <a:solidFill>
                  <a:srgbClr val="0070C0"/>
                </a:solidFill>
                <a:latin typeface="Arial" panose="020B0604020202020204" pitchFamily="34" charset="0"/>
              </a:rPr>
              <a:t>hạn</a:t>
            </a:r>
            <a:r>
              <a:rPr lang="en-US" sz="2800" dirty="0">
                <a:solidFill>
                  <a:srgbClr val="0070C0"/>
                </a:solidFill>
                <a:latin typeface="Arial" panose="020B0604020202020204" pitchFamily="34" charset="0"/>
              </a:rPr>
              <a:t> </a:t>
            </a:r>
            <a:r>
              <a:rPr lang="vi-VN" sz="2800" dirty="0">
                <a:solidFill>
                  <a:srgbClr val="0070C0"/>
                </a:solidFill>
                <a:latin typeface="Arial" panose="020B0604020202020204" pitchFamily="34" charset="0"/>
              </a:rPr>
              <a:t>thời hạn nộp thuế tiêu thụ đặc biệt đối với ô tô sản xuất hoặc lắp ráp trong nước năm 2022</a:t>
            </a:r>
            <a:r>
              <a:rPr lang="en-US" sz="2800" dirty="0">
                <a:solidFill>
                  <a:srgbClr val="0070C0"/>
                </a:solidFill>
                <a:latin typeface="Arial" panose="020B0604020202020204" pitchFamily="34" charset="0"/>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2"/>
          <p:cNvSpPr txBox="1">
            <a:spLocks noChangeArrowheads="1"/>
          </p:cNvSpPr>
          <p:nvPr/>
        </p:nvSpPr>
        <p:spPr bwMode="auto">
          <a:xfrm>
            <a:off x="0" y="1219200"/>
            <a:ext cx="9144000" cy="5638800"/>
          </a:xfrm>
          <a:prstGeom prst="rect">
            <a:avLst/>
          </a:prstGeom>
          <a:noFill/>
          <a:ln w="9525">
            <a:noFill/>
            <a:round/>
            <a:headEnd/>
            <a:tailEnd/>
          </a:ln>
        </p:spPr>
        <p:txBody>
          <a:bodyPr/>
          <a:lstStyle/>
          <a:p>
            <a:pPr algn="just" eaLnBrk="1" hangingPunct="1">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vi-VN" sz="2800" b="1" dirty="0">
                <a:solidFill>
                  <a:srgbClr val="0070C0"/>
                </a:solidFill>
              </a:rPr>
              <a:t>Về trách nhiệm thi hành: </a:t>
            </a:r>
            <a:r>
              <a:rPr lang="vi-VN" sz="2800" dirty="0">
                <a:solidFill>
                  <a:srgbClr val="0070C0"/>
                </a:solidFill>
              </a:rPr>
              <a:t>Bộ Tài chính trình Chính phủ cho phép giao thẩm quyền cho Bộ Tài chính hướng dẫn nếu trong quá trình thực hiện có phát sinh vướng mắc; các Bộ trưởng, Thủ trưởng cơ quan ngang bộ, Thủ trưởng cơ quan thuộc Chính phủ căn cứ chức năng, nhiệm vụ được giao có trách nhiệm triển khai thực hiện Nghị định; Chủ tịch Ủy ban nhân dân các tỉnh, thành phố trực thuộc trung ương chỉ đạo các cơ quan, đơn vị trên địa bàn phối hợp với cơ quan thuế để triển khai thực hiện Nghị định.</a:t>
            </a:r>
            <a:endParaRPr lang="en-US" sz="2800" dirty="0">
              <a:solidFill>
                <a:srgbClr val="0070C0"/>
              </a:solidFill>
            </a:endParaRPr>
          </a:p>
          <a:p>
            <a:pPr eaLnBrk="1" hangingPunct="1">
              <a:spcBef>
                <a:spcPts val="8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3200" b="1" i="1" dirty="0">
              <a:solidFill>
                <a:srgbClr val="FD3F0B"/>
              </a:solidFill>
            </a:endParaRPr>
          </a:p>
        </p:txBody>
      </p:sp>
      <p:sp>
        <p:nvSpPr>
          <p:cNvPr id="4" name="Text Box 1">
            <a:extLst>
              <a:ext uri="{FF2B5EF4-FFF2-40B4-BE49-F238E27FC236}">
                <a16:creationId xmlns:a16="http://schemas.microsoft.com/office/drawing/2014/main" xmlns="" id="{131EF825-919B-4FE0-A1CC-5D703F22D89A}"/>
              </a:ext>
            </a:extLst>
          </p:cNvPr>
          <p:cNvSpPr txBox="1">
            <a:spLocks noChangeArrowheads="1"/>
          </p:cNvSpPr>
          <p:nvPr/>
        </p:nvSpPr>
        <p:spPr bwMode="auto">
          <a:xfrm>
            <a:off x="2438400" y="228600"/>
            <a:ext cx="6096000" cy="792163"/>
          </a:xfrm>
          <a:prstGeom prst="rect">
            <a:avLst/>
          </a:prstGeom>
          <a:noFill/>
          <a:ln w="9525">
            <a:noFill/>
            <a:round/>
            <a:headEnd/>
            <a:tailEnd/>
          </a:ln>
        </p:spPr>
        <p:txBody>
          <a:bodyPr wrap="none" anchor="ctr"/>
          <a:lstStyle/>
          <a:p>
            <a:pPr algn="ctr" eaLnBrk="1" hangingPunct="1">
              <a:buClr>
                <a:srgbClr val="000000"/>
              </a:buClr>
              <a:buSzPct val="100000"/>
              <a:buFont typeface="Times New Roman" pitchFamily="18" charset="0"/>
              <a:buNone/>
            </a:pPr>
            <a:r>
              <a:rPr lang="en-US" altLang="en-US" sz="3200" b="1" dirty="0" err="1">
                <a:ln>
                  <a:solidFill>
                    <a:schemeClr val="tx1"/>
                  </a:solidFill>
                </a:ln>
                <a:solidFill>
                  <a:srgbClr val="FF0000"/>
                </a:solidFill>
              </a:rPr>
              <a:t>Nội</a:t>
            </a:r>
            <a:r>
              <a:rPr lang="en-US" altLang="en-US" sz="3200" b="1" dirty="0">
                <a:ln>
                  <a:solidFill>
                    <a:schemeClr val="tx1"/>
                  </a:solidFill>
                </a:ln>
                <a:solidFill>
                  <a:srgbClr val="FF0000"/>
                </a:solidFill>
              </a:rPr>
              <a:t> dung </a:t>
            </a:r>
            <a:r>
              <a:rPr lang="en-US" altLang="en-US" sz="3200" b="1" dirty="0" err="1">
                <a:ln>
                  <a:solidFill>
                    <a:schemeClr val="tx1"/>
                  </a:solidFill>
                </a:ln>
                <a:solidFill>
                  <a:srgbClr val="FF0000"/>
                </a:solidFill>
              </a:rPr>
              <a:t>dự</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thảo</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Nghị</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định</a:t>
            </a:r>
            <a:endParaRPr lang="en-US" altLang="en-US" sz="3200" b="1" dirty="0">
              <a:ln>
                <a:solidFill>
                  <a:schemeClr val="tx1"/>
                </a:solidFill>
              </a:ln>
              <a:solidFill>
                <a:srgbClr val="FF0000"/>
              </a:solidFill>
            </a:endParaRPr>
          </a:p>
        </p:txBody>
      </p:sp>
    </p:spTree>
    <p:extLst>
      <p:ext uri="{BB962C8B-B14F-4D97-AF65-F5344CB8AC3E}">
        <p14:creationId xmlns:p14="http://schemas.microsoft.com/office/powerpoint/2010/main" xmlns="" val="658107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2"/>
          <p:cNvSpPr txBox="1">
            <a:spLocks noChangeArrowheads="1"/>
          </p:cNvSpPr>
          <p:nvPr/>
        </p:nvSpPr>
        <p:spPr bwMode="auto">
          <a:xfrm>
            <a:off x="0" y="1219200"/>
            <a:ext cx="9144000" cy="5638800"/>
          </a:xfrm>
          <a:prstGeom prst="rect">
            <a:avLst/>
          </a:prstGeom>
          <a:noFill/>
          <a:ln w="9525">
            <a:noFill/>
            <a:round/>
            <a:headEnd/>
            <a:tailEnd/>
          </a:ln>
        </p:spPr>
        <p:txBody>
          <a:bodyPr/>
          <a:lstStyle/>
          <a:p>
            <a:pPr algn="just" eaLnBrk="1" hangingPunct="1">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err="1">
                <a:solidFill>
                  <a:srgbClr val="0070C0"/>
                </a:solidFill>
              </a:rPr>
              <a:t>Điểm</a:t>
            </a:r>
            <a:r>
              <a:rPr lang="en-US" sz="2800" b="1" dirty="0">
                <a:solidFill>
                  <a:srgbClr val="0070C0"/>
                </a:solidFill>
              </a:rPr>
              <a:t> </a:t>
            </a:r>
            <a:r>
              <a:rPr lang="en-US" sz="2800" b="1" dirty="0" err="1">
                <a:solidFill>
                  <a:srgbClr val="0070C0"/>
                </a:solidFill>
              </a:rPr>
              <a:t>mới</a:t>
            </a:r>
            <a:r>
              <a:rPr lang="en-US" sz="2800" b="1" dirty="0">
                <a:solidFill>
                  <a:srgbClr val="0070C0"/>
                </a:solidFill>
              </a:rPr>
              <a:t> </a:t>
            </a:r>
            <a:r>
              <a:rPr lang="en-US" sz="2800" b="1" dirty="0" err="1">
                <a:solidFill>
                  <a:srgbClr val="0070C0"/>
                </a:solidFill>
              </a:rPr>
              <a:t>dự</a:t>
            </a:r>
            <a:r>
              <a:rPr lang="en-US" sz="2800" b="1" dirty="0">
                <a:solidFill>
                  <a:srgbClr val="0070C0"/>
                </a:solidFill>
              </a:rPr>
              <a:t> </a:t>
            </a:r>
            <a:r>
              <a:rPr lang="en-US" sz="2800" b="1" dirty="0" err="1">
                <a:solidFill>
                  <a:srgbClr val="0070C0"/>
                </a:solidFill>
              </a:rPr>
              <a:t>kiến</a:t>
            </a:r>
            <a:r>
              <a:rPr lang="en-US" sz="2800" b="1" dirty="0">
                <a:solidFill>
                  <a:srgbClr val="0070C0"/>
                </a:solidFill>
              </a:rPr>
              <a:t> so </a:t>
            </a:r>
            <a:r>
              <a:rPr lang="en-US" sz="2800" b="1" dirty="0" err="1">
                <a:solidFill>
                  <a:srgbClr val="0070C0"/>
                </a:solidFill>
              </a:rPr>
              <a:t>với</a:t>
            </a:r>
            <a:r>
              <a:rPr lang="en-US" sz="2800" b="1" dirty="0">
                <a:solidFill>
                  <a:srgbClr val="0070C0"/>
                </a:solidFill>
              </a:rPr>
              <a:t> </a:t>
            </a:r>
            <a:r>
              <a:rPr lang="en-US" sz="2800" b="1" dirty="0" err="1">
                <a:solidFill>
                  <a:srgbClr val="0070C0"/>
                </a:solidFill>
              </a:rPr>
              <a:t>Nghị</a:t>
            </a:r>
            <a:r>
              <a:rPr lang="en-US" sz="2800" b="1" dirty="0">
                <a:solidFill>
                  <a:srgbClr val="0070C0"/>
                </a:solidFill>
              </a:rPr>
              <a:t> </a:t>
            </a:r>
            <a:r>
              <a:rPr lang="en-US" sz="2800" b="1" dirty="0" err="1">
                <a:solidFill>
                  <a:srgbClr val="0070C0"/>
                </a:solidFill>
              </a:rPr>
              <a:t>định</a:t>
            </a:r>
            <a:r>
              <a:rPr lang="en-US" sz="2800" b="1" dirty="0">
                <a:solidFill>
                  <a:srgbClr val="0070C0"/>
                </a:solidFill>
              </a:rPr>
              <a:t> </a:t>
            </a:r>
            <a:r>
              <a:rPr lang="en-US" sz="2800" b="1" dirty="0" err="1">
                <a:solidFill>
                  <a:srgbClr val="0070C0"/>
                </a:solidFill>
              </a:rPr>
              <a:t>số</a:t>
            </a:r>
            <a:r>
              <a:rPr lang="en-US" sz="2800" b="1" dirty="0">
                <a:solidFill>
                  <a:srgbClr val="0070C0"/>
                </a:solidFill>
              </a:rPr>
              <a:t> 104/2021/NĐ-CP </a:t>
            </a:r>
            <a:r>
              <a:rPr lang="en-US" sz="2800" b="1" dirty="0" err="1">
                <a:solidFill>
                  <a:srgbClr val="0070C0"/>
                </a:solidFill>
              </a:rPr>
              <a:t>ngày</a:t>
            </a:r>
            <a:r>
              <a:rPr lang="en-US" sz="2800" b="1" dirty="0">
                <a:solidFill>
                  <a:srgbClr val="0070C0"/>
                </a:solidFill>
              </a:rPr>
              <a:t> 04/12/2021 </a:t>
            </a:r>
            <a:r>
              <a:rPr lang="en-US" sz="2800" b="1" dirty="0" err="1">
                <a:solidFill>
                  <a:srgbClr val="0070C0"/>
                </a:solidFill>
              </a:rPr>
              <a:t>của</a:t>
            </a:r>
            <a:r>
              <a:rPr lang="en-US" sz="2800" b="1" dirty="0">
                <a:solidFill>
                  <a:srgbClr val="0070C0"/>
                </a:solidFill>
              </a:rPr>
              <a:t> </a:t>
            </a:r>
            <a:r>
              <a:rPr lang="en-US" sz="2800" b="1" dirty="0" err="1">
                <a:solidFill>
                  <a:srgbClr val="0070C0"/>
                </a:solidFill>
              </a:rPr>
              <a:t>Chính</a:t>
            </a:r>
            <a:r>
              <a:rPr lang="en-US" sz="2800" b="1" dirty="0">
                <a:solidFill>
                  <a:srgbClr val="0070C0"/>
                </a:solidFill>
              </a:rPr>
              <a:t> </a:t>
            </a:r>
            <a:r>
              <a:rPr lang="en-US" sz="2800" b="1" dirty="0" err="1">
                <a:solidFill>
                  <a:srgbClr val="0070C0"/>
                </a:solidFill>
              </a:rPr>
              <a:t>phủ</a:t>
            </a:r>
            <a:r>
              <a:rPr lang="en-US" sz="2800" b="1" dirty="0">
                <a:solidFill>
                  <a:srgbClr val="0070C0"/>
                </a:solidFill>
              </a:rPr>
              <a:t>:</a:t>
            </a:r>
          </a:p>
          <a:p>
            <a:pPr marL="457200" indent="-457200" algn="just" eaLnBrk="1" hangingPunct="1">
              <a:buSzPct val="100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vi-VN" sz="2800" dirty="0">
                <a:solidFill>
                  <a:srgbClr val="0070C0"/>
                </a:solidFill>
              </a:rPr>
              <a:t>Thời gian áp dụng Nghị định được kéo dài tạo điều kiện thuận lợi cho doanh nghiệp sản xuất, lắp ráp ô tô trong nước.</a:t>
            </a:r>
          </a:p>
          <a:p>
            <a:pPr marL="457200" indent="-457200" algn="just" eaLnBrk="1" hangingPunct="1">
              <a:buSzPct val="100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vi-VN" sz="2800" b="1" dirty="0">
                <a:solidFill>
                  <a:srgbClr val="0070C0"/>
                </a:solidFill>
              </a:rPr>
              <a:t>Bỏ quy định: </a:t>
            </a:r>
            <a:r>
              <a:rPr lang="vi-VN" sz="2800" dirty="0">
                <a:solidFill>
                  <a:srgbClr val="0070C0"/>
                </a:solidFill>
              </a:rPr>
              <a:t>Nếu người nộp thuế gửi Giấy đề nghị gia hạn thời hạn nộp thuế tiêu thụ đặc biệt cho cơ quan thuế sau thời gian quy định thì không được gia hạn thời hạn nộp thuế tiêu thụ đặc biệt theo quy định tại Nghị định này</a:t>
            </a:r>
            <a:r>
              <a:rPr lang="vi-VN" sz="2800" dirty="0" smtClean="0">
                <a:solidFill>
                  <a:srgbClr val="0070C0"/>
                </a:solidFill>
              </a:rPr>
              <a:t>.</a:t>
            </a:r>
            <a:r>
              <a:rPr lang="en-US" sz="2800" dirty="0" smtClean="0">
                <a:solidFill>
                  <a:srgbClr val="0070C0"/>
                </a:solidFill>
              </a:rPr>
              <a:t> </a:t>
            </a:r>
            <a:r>
              <a:rPr lang="en-US" sz="2800" dirty="0" err="1" smtClean="0">
                <a:solidFill>
                  <a:srgbClr val="0070C0"/>
                </a:solidFill>
              </a:rPr>
              <a:t>Thời</a:t>
            </a:r>
            <a:r>
              <a:rPr lang="en-US" sz="2800" dirty="0" smtClean="0">
                <a:solidFill>
                  <a:srgbClr val="0070C0"/>
                </a:solidFill>
              </a:rPr>
              <a:t> </a:t>
            </a:r>
            <a:r>
              <a:rPr lang="en-US" sz="2800" dirty="0" err="1" smtClean="0">
                <a:solidFill>
                  <a:srgbClr val="0070C0"/>
                </a:solidFill>
              </a:rPr>
              <a:t>hạn</a:t>
            </a:r>
            <a:r>
              <a:rPr lang="en-US" sz="2800" dirty="0" smtClean="0">
                <a:solidFill>
                  <a:srgbClr val="0070C0"/>
                </a:solidFill>
              </a:rPr>
              <a:t> </a:t>
            </a:r>
            <a:r>
              <a:rPr lang="en-US" sz="2800" dirty="0" err="1" smtClean="0">
                <a:solidFill>
                  <a:srgbClr val="0070C0"/>
                </a:solidFill>
              </a:rPr>
              <a:t>gửi</a:t>
            </a:r>
            <a:r>
              <a:rPr lang="en-US" sz="2800" dirty="0" smtClean="0">
                <a:solidFill>
                  <a:srgbClr val="0070C0"/>
                </a:solidFill>
              </a:rPr>
              <a:t> </a:t>
            </a:r>
            <a:r>
              <a:rPr lang="en-US" sz="2800" dirty="0" err="1" smtClean="0">
                <a:solidFill>
                  <a:srgbClr val="0070C0"/>
                </a:solidFill>
              </a:rPr>
              <a:t>Giấy</a:t>
            </a:r>
            <a:r>
              <a:rPr lang="en-US" sz="2800" dirty="0" smtClean="0">
                <a:solidFill>
                  <a:srgbClr val="0070C0"/>
                </a:solidFill>
              </a:rPr>
              <a:t> </a:t>
            </a:r>
            <a:r>
              <a:rPr lang="en-US" sz="2800" dirty="0" err="1" smtClean="0">
                <a:solidFill>
                  <a:srgbClr val="0070C0"/>
                </a:solidFill>
              </a:rPr>
              <a:t>đề</a:t>
            </a:r>
            <a:r>
              <a:rPr lang="en-US" sz="2800" dirty="0" smtClean="0">
                <a:solidFill>
                  <a:srgbClr val="0070C0"/>
                </a:solidFill>
              </a:rPr>
              <a:t> </a:t>
            </a:r>
            <a:r>
              <a:rPr lang="en-US" sz="2800" dirty="0" err="1" smtClean="0">
                <a:solidFill>
                  <a:srgbClr val="0070C0"/>
                </a:solidFill>
              </a:rPr>
              <a:t>nghị</a:t>
            </a:r>
            <a:r>
              <a:rPr lang="en-US" sz="2800" dirty="0" smtClean="0">
                <a:solidFill>
                  <a:srgbClr val="0070C0"/>
                </a:solidFill>
              </a:rPr>
              <a:t> </a:t>
            </a:r>
            <a:r>
              <a:rPr lang="en-US" sz="2800" dirty="0" err="1" smtClean="0">
                <a:solidFill>
                  <a:srgbClr val="0070C0"/>
                </a:solidFill>
              </a:rPr>
              <a:t>gia</a:t>
            </a:r>
            <a:r>
              <a:rPr lang="en-US" sz="2800" dirty="0" smtClean="0">
                <a:solidFill>
                  <a:srgbClr val="0070C0"/>
                </a:solidFill>
              </a:rPr>
              <a:t> </a:t>
            </a:r>
            <a:r>
              <a:rPr lang="en-US" sz="2800" dirty="0" err="1" smtClean="0">
                <a:solidFill>
                  <a:srgbClr val="0070C0"/>
                </a:solidFill>
              </a:rPr>
              <a:t>hạn</a:t>
            </a:r>
            <a:r>
              <a:rPr lang="en-US" sz="2800" dirty="0" smtClean="0">
                <a:solidFill>
                  <a:srgbClr val="0070C0"/>
                </a:solidFill>
              </a:rPr>
              <a:t> </a:t>
            </a:r>
            <a:r>
              <a:rPr lang="en-US" sz="2800" dirty="0" err="1" smtClean="0">
                <a:solidFill>
                  <a:srgbClr val="0070C0"/>
                </a:solidFill>
              </a:rPr>
              <a:t>chậm</a:t>
            </a:r>
            <a:r>
              <a:rPr lang="en-US" sz="2800" dirty="0" smtClean="0">
                <a:solidFill>
                  <a:srgbClr val="0070C0"/>
                </a:solidFill>
              </a:rPr>
              <a:t> </a:t>
            </a:r>
            <a:r>
              <a:rPr lang="en-US" sz="2800" dirty="0" err="1" smtClean="0">
                <a:solidFill>
                  <a:srgbClr val="0070C0"/>
                </a:solidFill>
              </a:rPr>
              <a:t>nhất</a:t>
            </a:r>
            <a:r>
              <a:rPr lang="en-US" sz="2800" dirty="0" smtClean="0">
                <a:solidFill>
                  <a:srgbClr val="0070C0"/>
                </a:solidFill>
              </a:rPr>
              <a:t> </a:t>
            </a:r>
            <a:r>
              <a:rPr lang="en-US" sz="2800" dirty="0" err="1" smtClean="0">
                <a:solidFill>
                  <a:srgbClr val="0070C0"/>
                </a:solidFill>
              </a:rPr>
              <a:t>là</a:t>
            </a:r>
            <a:r>
              <a:rPr lang="en-US" sz="2800" dirty="0" smtClean="0">
                <a:solidFill>
                  <a:srgbClr val="0070C0"/>
                </a:solidFill>
              </a:rPr>
              <a:t> </a:t>
            </a:r>
            <a:r>
              <a:rPr lang="en-US" sz="2800" dirty="0" err="1" smtClean="0">
                <a:solidFill>
                  <a:srgbClr val="0070C0"/>
                </a:solidFill>
              </a:rPr>
              <a:t>ngày</a:t>
            </a:r>
            <a:r>
              <a:rPr lang="en-US" sz="2800" dirty="0" smtClean="0">
                <a:solidFill>
                  <a:srgbClr val="0070C0"/>
                </a:solidFill>
              </a:rPr>
              <a:t> 20/11/2022.</a:t>
            </a:r>
            <a:endParaRPr lang="vi-VN" sz="2800" dirty="0">
              <a:solidFill>
                <a:srgbClr val="0070C0"/>
              </a:solidFill>
            </a:endParaRPr>
          </a:p>
        </p:txBody>
      </p:sp>
      <p:sp>
        <p:nvSpPr>
          <p:cNvPr id="4" name="Text Box 1">
            <a:extLst>
              <a:ext uri="{FF2B5EF4-FFF2-40B4-BE49-F238E27FC236}">
                <a16:creationId xmlns:a16="http://schemas.microsoft.com/office/drawing/2014/main" xmlns="" id="{131EF825-919B-4FE0-A1CC-5D703F22D89A}"/>
              </a:ext>
            </a:extLst>
          </p:cNvPr>
          <p:cNvSpPr txBox="1">
            <a:spLocks noChangeArrowheads="1"/>
          </p:cNvSpPr>
          <p:nvPr/>
        </p:nvSpPr>
        <p:spPr bwMode="auto">
          <a:xfrm>
            <a:off x="2438400" y="228600"/>
            <a:ext cx="6096000" cy="792163"/>
          </a:xfrm>
          <a:prstGeom prst="rect">
            <a:avLst/>
          </a:prstGeom>
          <a:noFill/>
          <a:ln w="9525">
            <a:noFill/>
            <a:round/>
            <a:headEnd/>
            <a:tailEnd/>
          </a:ln>
        </p:spPr>
        <p:txBody>
          <a:bodyPr wrap="none" anchor="ctr"/>
          <a:lstStyle/>
          <a:p>
            <a:pPr algn="ctr" eaLnBrk="1" hangingPunct="1">
              <a:buClr>
                <a:srgbClr val="000000"/>
              </a:buClr>
              <a:buSzPct val="100000"/>
              <a:buFont typeface="Times New Roman" pitchFamily="18" charset="0"/>
              <a:buNone/>
            </a:pPr>
            <a:r>
              <a:rPr lang="en-US" altLang="en-US" sz="3200" b="1" dirty="0" err="1">
                <a:ln>
                  <a:solidFill>
                    <a:schemeClr val="tx1"/>
                  </a:solidFill>
                </a:ln>
                <a:solidFill>
                  <a:srgbClr val="FF0000"/>
                </a:solidFill>
              </a:rPr>
              <a:t>Nội</a:t>
            </a:r>
            <a:r>
              <a:rPr lang="en-US" altLang="en-US" sz="3200" b="1" dirty="0">
                <a:ln>
                  <a:solidFill>
                    <a:schemeClr val="tx1"/>
                  </a:solidFill>
                </a:ln>
                <a:solidFill>
                  <a:srgbClr val="FF0000"/>
                </a:solidFill>
              </a:rPr>
              <a:t> dung </a:t>
            </a:r>
            <a:r>
              <a:rPr lang="en-US" altLang="en-US" sz="3200" b="1" dirty="0" err="1">
                <a:ln>
                  <a:solidFill>
                    <a:schemeClr val="tx1"/>
                  </a:solidFill>
                </a:ln>
                <a:solidFill>
                  <a:srgbClr val="FF0000"/>
                </a:solidFill>
              </a:rPr>
              <a:t>dự</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thảo</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Nghị</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định</a:t>
            </a:r>
            <a:endParaRPr lang="en-US" altLang="en-US" sz="3200" b="1" dirty="0">
              <a:ln>
                <a:solidFill>
                  <a:schemeClr val="tx1"/>
                </a:solidFill>
              </a:ln>
              <a:solidFill>
                <a:srgbClr val="FF0000"/>
              </a:solidFill>
            </a:endParaRPr>
          </a:p>
        </p:txBody>
      </p:sp>
    </p:spTree>
    <p:extLst>
      <p:ext uri="{BB962C8B-B14F-4D97-AF65-F5344CB8AC3E}">
        <p14:creationId xmlns:p14="http://schemas.microsoft.com/office/powerpoint/2010/main" xmlns="" val="5319662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WordArt 2"/>
          <p:cNvSpPr>
            <a:spLocks noChangeArrowheads="1" noChangeShapeType="1" noTextEdit="1"/>
          </p:cNvSpPr>
          <p:nvPr/>
        </p:nvSpPr>
        <p:spPr bwMode="auto">
          <a:xfrm>
            <a:off x="1981200" y="1600200"/>
            <a:ext cx="5029200" cy="762000"/>
          </a:xfrm>
          <a:prstGeom prst="rect">
            <a:avLst/>
          </a:prstGeom>
        </p:spPr>
        <p:txBody>
          <a:bodyPr wrap="none" fromWordArt="1">
            <a:prstTxWarp prst="textDeflate">
              <a:avLst>
                <a:gd name="adj" fmla="val 0"/>
              </a:avLst>
            </a:prstTxWarp>
          </a:bodyPr>
          <a:lstStyle/>
          <a:p>
            <a:pPr algn="ctr"/>
            <a:r>
              <a:rPr lang="vi-VN" sz="5400" b="1" kern="10" dirty="0">
                <a:ln w="19080" cap="sq">
                  <a:solidFill>
                    <a:srgbClr val="FFFFFF"/>
                  </a:solidFill>
                  <a:miter lim="800000"/>
                  <a:headEnd/>
                  <a:tailEnd/>
                </a:ln>
                <a:gradFill rotWithShape="1">
                  <a:gsLst>
                    <a:gs pos="0">
                      <a:srgbClr val="132767"/>
                    </a:gs>
                    <a:gs pos="100000">
                      <a:srgbClr val="22A2E2"/>
                    </a:gs>
                  </a:gsLst>
                  <a:lin ang="10800000" scaled="1"/>
                </a:gradFill>
                <a:effectLst>
                  <a:outerShdw dist="71785" dir="2700000" algn="ctr" rotWithShape="0">
                    <a:srgbClr val="C0C0C0">
                      <a:alpha val="50026"/>
                    </a:srgbClr>
                  </a:outerShdw>
                </a:effectLst>
                <a:latin typeface="Verdana"/>
                <a:ea typeface="Verdana"/>
                <a:cs typeface="Verdana"/>
              </a:rPr>
              <a:t>Trân trọng cảm ơn</a:t>
            </a:r>
            <a:endParaRPr lang="en-US" sz="5400" b="1" kern="10" dirty="0">
              <a:ln w="19080" cap="sq">
                <a:solidFill>
                  <a:srgbClr val="FFFFFF"/>
                </a:solidFill>
                <a:miter lim="800000"/>
                <a:headEnd/>
                <a:tailEnd/>
              </a:ln>
              <a:gradFill rotWithShape="1">
                <a:gsLst>
                  <a:gs pos="0">
                    <a:srgbClr val="132767"/>
                  </a:gs>
                  <a:gs pos="100000">
                    <a:srgbClr val="22A2E2"/>
                  </a:gs>
                </a:gsLst>
                <a:lin ang="10800000" scaled="1"/>
              </a:gradFill>
              <a:effectLst>
                <a:outerShdw dist="71785" dir="2700000" algn="ctr" rotWithShape="0">
                  <a:srgbClr val="C0C0C0">
                    <a:alpha val="50026"/>
                  </a:srgbClr>
                </a:outerShdw>
              </a:effectLst>
              <a:latin typeface="Verdana"/>
              <a:ea typeface="Verdana"/>
              <a:cs typeface="Verdana"/>
            </a:endParaRPr>
          </a:p>
        </p:txBody>
      </p:sp>
      <p:sp>
        <p:nvSpPr>
          <p:cNvPr id="61444" name="Rectangle 3"/>
          <p:cNvSpPr>
            <a:spLocks noChangeArrowheads="1"/>
          </p:cNvSpPr>
          <p:nvPr/>
        </p:nvSpPr>
        <p:spPr bwMode="auto">
          <a:xfrm>
            <a:off x="3429000" y="3962400"/>
            <a:ext cx="5410200" cy="1676400"/>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
        <p:nvSpPr>
          <p:cNvPr id="61445" name="Text Box 4"/>
          <p:cNvSpPr txBox="1">
            <a:spLocks noChangeArrowheads="1"/>
          </p:cNvSpPr>
          <p:nvPr/>
        </p:nvSpPr>
        <p:spPr bwMode="auto">
          <a:xfrm>
            <a:off x="3886200" y="3352800"/>
            <a:ext cx="4724400" cy="371513"/>
          </a:xfrm>
          <a:prstGeom prst="rect">
            <a:avLst/>
          </a:prstGeom>
          <a:noFill/>
          <a:ln w="9525">
            <a:noFill/>
            <a:round/>
            <a:headEnd/>
            <a:tailEnd/>
          </a:ln>
        </p:spPr>
        <p:txBody>
          <a:bodyPr lIns="90000" tIns="46800" rIns="90000" bIns="46800">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b="1" dirty="0">
              <a:solidFill>
                <a:schemeClr val="accent2"/>
              </a:solidFill>
              <a:hlinkClick r:id="rId3"/>
            </a:endParaRPr>
          </a:p>
        </p:txBody>
      </p:sp>
    </p:spTree>
    <p:extLst>
      <p:ext uri="{BB962C8B-B14F-4D97-AF65-F5344CB8AC3E}">
        <p14:creationId xmlns:p14="http://schemas.microsoft.com/office/powerpoint/2010/main" xmlns="" val="1932748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0" y="1143000"/>
            <a:ext cx="8915400" cy="1752600"/>
          </a:xfrm>
          <a:prstGeom prst="rect">
            <a:avLst/>
          </a:prstGeom>
          <a:noFill/>
          <a:ln w="9525">
            <a:noFill/>
            <a:round/>
            <a:headEnd/>
            <a:tailEnd/>
          </a:ln>
        </p:spPr>
        <p:txBody>
          <a:bodyPr anchor="ctr"/>
          <a:lstStyle/>
          <a:p>
            <a:pPr algn="ctr" eaLnBrk="1" hangingPunct="1">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b="1" dirty="0" err="1">
                <a:ln>
                  <a:solidFill>
                    <a:schemeClr val="tx1"/>
                  </a:solidFill>
                </a:ln>
                <a:solidFill>
                  <a:srgbClr val="FF0000"/>
                </a:solidFill>
              </a:rPr>
              <a:t>Phần</a:t>
            </a:r>
            <a:r>
              <a:rPr lang="en-US" altLang="en-US" sz="3600" b="1" dirty="0">
                <a:ln>
                  <a:solidFill>
                    <a:schemeClr val="tx1"/>
                  </a:solidFill>
                </a:ln>
                <a:solidFill>
                  <a:srgbClr val="FF0000"/>
                </a:solidFill>
              </a:rPr>
              <a:t> 1:</a:t>
            </a:r>
          </a:p>
          <a:p>
            <a:pPr algn="ctr" eaLnBrk="1" hangingPunct="1">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b="1" dirty="0">
                <a:ln>
                  <a:solidFill>
                    <a:schemeClr val="tx1"/>
                  </a:solidFill>
                </a:ln>
                <a:solidFill>
                  <a:srgbClr val="FF0000"/>
                </a:solidFill>
              </a:rPr>
              <a:t>SỰ CẦN THIẾT CỦA VIỆC BAN HÀNH </a:t>
            </a:r>
          </a:p>
          <a:p>
            <a:pPr algn="ctr" eaLnBrk="1" hangingPunct="1">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b="1" dirty="0">
                <a:ln>
                  <a:solidFill>
                    <a:schemeClr val="tx1"/>
                  </a:solidFill>
                </a:ln>
                <a:solidFill>
                  <a:srgbClr val="FF0000"/>
                </a:solidFill>
              </a:rPr>
              <a:t>VĂN BẢN</a:t>
            </a:r>
          </a:p>
        </p:txBody>
      </p:sp>
      <p:sp>
        <p:nvSpPr>
          <p:cNvPr id="3075" name="Text Box 2"/>
          <p:cNvSpPr txBox="1">
            <a:spLocks noChangeArrowheads="1"/>
          </p:cNvSpPr>
          <p:nvPr/>
        </p:nvSpPr>
        <p:spPr bwMode="auto">
          <a:xfrm>
            <a:off x="2476500" y="6096000"/>
            <a:ext cx="4191000" cy="463846"/>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lIns="90000" tIns="46800" rIns="90000" bIns="46800">
            <a:spAutoFit/>
          </a:bodyP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400" b="1" dirty="0" err="1">
                <a:solidFill>
                  <a:srgbClr val="132767"/>
                </a:solidFill>
                <a:latin typeface="+mj-lt"/>
              </a:rPr>
              <a:t>Tháng</a:t>
            </a:r>
            <a:r>
              <a:rPr lang="en-US" altLang="en-US" sz="2400" b="1" dirty="0">
                <a:solidFill>
                  <a:srgbClr val="132767"/>
                </a:solidFill>
                <a:latin typeface="+mj-lt"/>
              </a:rPr>
              <a:t> 3 </a:t>
            </a:r>
            <a:r>
              <a:rPr lang="en-US" altLang="en-US" sz="2400" b="1" dirty="0" err="1">
                <a:solidFill>
                  <a:srgbClr val="132767"/>
                </a:solidFill>
                <a:latin typeface="+mj-lt"/>
              </a:rPr>
              <a:t>năm</a:t>
            </a:r>
            <a:r>
              <a:rPr lang="en-US" altLang="en-US" sz="2400" b="1" dirty="0">
                <a:solidFill>
                  <a:srgbClr val="132767"/>
                </a:solidFill>
                <a:latin typeface="+mj-lt"/>
              </a:rPr>
              <a:t> 2022</a:t>
            </a:r>
          </a:p>
        </p:txBody>
      </p:sp>
      <p:sp>
        <p:nvSpPr>
          <p:cNvPr id="3076" name="Text Box 3"/>
          <p:cNvSpPr txBox="1">
            <a:spLocks noChangeArrowheads="1"/>
          </p:cNvSpPr>
          <p:nvPr/>
        </p:nvSpPr>
        <p:spPr bwMode="auto">
          <a:xfrm>
            <a:off x="3962400" y="3962400"/>
            <a:ext cx="4876800" cy="525463"/>
          </a:xfrm>
          <a:prstGeom prst="rect">
            <a:avLst/>
          </a:prstGeom>
          <a:noFill/>
          <a:ln w="9525">
            <a:noFill/>
            <a:round/>
            <a:headEnd/>
            <a:tailEnd/>
          </a:ln>
        </p:spPr>
        <p:txBody>
          <a:bodyPr lIns="90000" tIns="46800" rIns="90000" bIns="46800">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b="1" dirty="0">
                <a:solidFill>
                  <a:srgbClr val="132767"/>
                </a:solidFill>
              </a:rPr>
              <a:t> </a:t>
            </a:r>
          </a:p>
        </p:txBody>
      </p:sp>
    </p:spTree>
    <p:extLst>
      <p:ext uri="{BB962C8B-B14F-4D97-AF65-F5344CB8AC3E}">
        <p14:creationId xmlns:p14="http://schemas.microsoft.com/office/powerpoint/2010/main" xmlns="" val="2737003646"/>
      </p:ext>
    </p:extLst>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2"/>
          <p:cNvSpPr txBox="1">
            <a:spLocks noChangeArrowheads="1"/>
          </p:cNvSpPr>
          <p:nvPr/>
        </p:nvSpPr>
        <p:spPr bwMode="auto">
          <a:xfrm>
            <a:off x="0" y="1219200"/>
            <a:ext cx="9144000" cy="5105400"/>
          </a:xfrm>
          <a:prstGeom prst="rect">
            <a:avLst/>
          </a:prstGeom>
          <a:noFill/>
          <a:ln w="9525">
            <a:noFill/>
            <a:round/>
            <a:headEnd/>
            <a:tailEnd/>
          </a:ln>
        </p:spPr>
        <p:txBody>
          <a:bodyPr/>
          <a:lstStyle/>
          <a:p>
            <a:pPr>
              <a:buFont typeface="Wingdings" pitchFamily="2" charset="2"/>
              <a:buChar char="v"/>
            </a:pPr>
            <a:r>
              <a:rPr lang="nl-NL" sz="2800" dirty="0" smtClean="0">
                <a:solidFill>
                  <a:schemeClr val="tx1"/>
                </a:solidFill>
              </a:rPr>
              <a:t> </a:t>
            </a:r>
            <a:r>
              <a:rPr lang="nl-NL" sz="2600" dirty="0" smtClean="0">
                <a:solidFill>
                  <a:srgbClr val="C00000"/>
                </a:solidFill>
              </a:rPr>
              <a:t>Tại </a:t>
            </a:r>
            <a:r>
              <a:rPr lang="nl-NL" sz="2600" dirty="0" smtClean="0">
                <a:solidFill>
                  <a:srgbClr val="C00000"/>
                </a:solidFill>
              </a:rPr>
              <a:t>tiết g điểm 3 mục IV Nghị quyết số 11/NQ-CP </a:t>
            </a:r>
            <a:r>
              <a:rPr lang="nl-NL" sz="2600" dirty="0" smtClean="0">
                <a:solidFill>
                  <a:srgbClr val="C00000"/>
                </a:solidFill>
              </a:rPr>
              <a:t>ngày 30/01/2022 giao </a:t>
            </a:r>
            <a:r>
              <a:rPr lang="nl-NL" sz="2600" dirty="0" smtClean="0">
                <a:solidFill>
                  <a:srgbClr val="C00000"/>
                </a:solidFill>
              </a:rPr>
              <a:t>Bộ Tài chính:</a:t>
            </a:r>
            <a:endParaRPr lang="en-US" sz="2600" dirty="0" smtClean="0">
              <a:solidFill>
                <a:srgbClr val="C00000"/>
              </a:solidFill>
            </a:endParaRPr>
          </a:p>
          <a:p>
            <a:r>
              <a:rPr lang="nl-NL" sz="2600" i="1" dirty="0" smtClean="0">
                <a:solidFill>
                  <a:srgbClr val="0070C0"/>
                </a:solidFill>
              </a:rPr>
              <a:t>“g) Trình Chính phủ, Thủ tướng Chính phủ ban hành các văn bản quy định chi tiết thi hành chính sách miễn, giảm thuế theo Nghị quyết số 43/2022/QH15; quy định về giảm tiền thuê đất, gia hạn thời gian nộp các khoản thuế, tiền thuê đất theo nội dung tại tiết a và tiết b điểm 3 mục II Nghị quyết này</a:t>
            </a:r>
            <a:r>
              <a:rPr lang="nl-NL" sz="2600" i="1" dirty="0" smtClean="0">
                <a:solidFill>
                  <a:srgbClr val="0070C0"/>
                </a:solidFill>
              </a:rPr>
              <a:t>.”</a:t>
            </a:r>
          </a:p>
          <a:p>
            <a:pPr>
              <a:buFont typeface="Wingdings" pitchFamily="2" charset="2"/>
              <a:buChar char="v"/>
            </a:pPr>
            <a:r>
              <a:rPr lang="nl-NL" sz="2600" dirty="0" smtClean="0">
                <a:solidFill>
                  <a:srgbClr val="C00000"/>
                </a:solidFill>
              </a:rPr>
              <a:t>  Việc ban hành 02 dự thảo Nghị định nhằm:</a:t>
            </a:r>
            <a:endParaRPr lang="en-US" sz="2600" dirty="0" smtClean="0">
              <a:solidFill>
                <a:srgbClr val="C00000"/>
              </a:solidFill>
            </a:endParaRPr>
          </a:p>
          <a:p>
            <a:pPr marL="457200" indent="-457200" algn="just" eaLnBrk="1" hangingPunct="1">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vi-VN" sz="2600" i="1" dirty="0" smtClean="0">
                <a:solidFill>
                  <a:srgbClr val="0070C0"/>
                </a:solidFill>
              </a:rPr>
              <a:t>Nhằm </a:t>
            </a:r>
            <a:r>
              <a:rPr lang="vi-VN" sz="2600" i="1" dirty="0">
                <a:solidFill>
                  <a:srgbClr val="0070C0"/>
                </a:solidFill>
              </a:rPr>
              <a:t>tiếp tục khôi phục sản xuất kinh doanh</a:t>
            </a:r>
            <a:r>
              <a:rPr lang="en-US" sz="2600" i="1" dirty="0">
                <a:solidFill>
                  <a:srgbClr val="0070C0"/>
                </a:solidFill>
              </a:rPr>
              <a:t>;</a:t>
            </a:r>
          </a:p>
          <a:p>
            <a:pPr marL="457200" indent="-457200" algn="just" eaLnBrk="1" hangingPunct="1">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600" i="1" dirty="0" err="1">
                <a:solidFill>
                  <a:srgbClr val="0070C0"/>
                </a:solidFill>
              </a:rPr>
              <a:t>Tạo</a:t>
            </a:r>
            <a:r>
              <a:rPr lang="en-US" sz="2600" i="1" dirty="0">
                <a:solidFill>
                  <a:srgbClr val="0070C0"/>
                </a:solidFill>
              </a:rPr>
              <a:t> </a:t>
            </a:r>
            <a:r>
              <a:rPr lang="en-US" sz="2600" i="1" dirty="0" err="1">
                <a:solidFill>
                  <a:srgbClr val="0070C0"/>
                </a:solidFill>
              </a:rPr>
              <a:t>điều</a:t>
            </a:r>
            <a:r>
              <a:rPr lang="en-US" sz="2600" i="1" dirty="0">
                <a:solidFill>
                  <a:srgbClr val="0070C0"/>
                </a:solidFill>
              </a:rPr>
              <a:t> </a:t>
            </a:r>
            <a:r>
              <a:rPr lang="en-US" sz="2600" i="1" dirty="0" err="1">
                <a:solidFill>
                  <a:srgbClr val="0070C0"/>
                </a:solidFill>
              </a:rPr>
              <a:t>kiện</a:t>
            </a:r>
            <a:r>
              <a:rPr lang="en-US" sz="2600" i="1" dirty="0">
                <a:solidFill>
                  <a:srgbClr val="0070C0"/>
                </a:solidFill>
              </a:rPr>
              <a:t> </a:t>
            </a:r>
            <a:r>
              <a:rPr lang="en-US" sz="2600" i="1" dirty="0" err="1">
                <a:solidFill>
                  <a:srgbClr val="0070C0"/>
                </a:solidFill>
              </a:rPr>
              <a:t>thúc</a:t>
            </a:r>
            <a:r>
              <a:rPr lang="en-US" sz="2600" i="1" dirty="0">
                <a:solidFill>
                  <a:srgbClr val="0070C0"/>
                </a:solidFill>
              </a:rPr>
              <a:t> </a:t>
            </a:r>
            <a:r>
              <a:rPr lang="en-US" sz="2600" i="1" dirty="0" err="1">
                <a:solidFill>
                  <a:srgbClr val="0070C0"/>
                </a:solidFill>
              </a:rPr>
              <a:t>đẩy</a:t>
            </a:r>
            <a:r>
              <a:rPr lang="en-US" sz="2600" i="1" dirty="0">
                <a:solidFill>
                  <a:srgbClr val="0070C0"/>
                </a:solidFill>
              </a:rPr>
              <a:t> </a:t>
            </a:r>
            <a:r>
              <a:rPr lang="en-US" sz="2600" i="1" dirty="0" err="1">
                <a:solidFill>
                  <a:srgbClr val="0070C0"/>
                </a:solidFill>
              </a:rPr>
              <a:t>xuất</a:t>
            </a:r>
            <a:r>
              <a:rPr lang="en-US" sz="2600" i="1" dirty="0">
                <a:solidFill>
                  <a:srgbClr val="0070C0"/>
                </a:solidFill>
              </a:rPr>
              <a:t> </a:t>
            </a:r>
            <a:r>
              <a:rPr lang="en-US" sz="2600" i="1" dirty="0" err="1">
                <a:solidFill>
                  <a:srgbClr val="0070C0"/>
                </a:solidFill>
              </a:rPr>
              <a:t>nhập</a:t>
            </a:r>
            <a:r>
              <a:rPr lang="en-US" sz="2600" i="1" dirty="0">
                <a:solidFill>
                  <a:srgbClr val="0070C0"/>
                </a:solidFill>
              </a:rPr>
              <a:t> </a:t>
            </a:r>
            <a:r>
              <a:rPr lang="en-US" sz="2600" i="1" dirty="0" err="1">
                <a:solidFill>
                  <a:srgbClr val="0070C0"/>
                </a:solidFill>
              </a:rPr>
              <a:t>khẩu</a:t>
            </a:r>
            <a:r>
              <a:rPr lang="en-US" sz="2600" i="1" dirty="0">
                <a:solidFill>
                  <a:srgbClr val="0070C0"/>
                </a:solidFill>
              </a:rPr>
              <a:t>;</a:t>
            </a:r>
          </a:p>
          <a:p>
            <a:pPr marL="457200" indent="-457200" algn="just" eaLnBrk="1" hangingPunct="1">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vi-VN" sz="2600" i="1" dirty="0">
                <a:solidFill>
                  <a:srgbClr val="0070C0"/>
                </a:solidFill>
              </a:rPr>
              <a:t>Tạo nguồn thu cho ngân sách nhà </a:t>
            </a:r>
            <a:r>
              <a:rPr lang="vi-VN" sz="2600" i="1" dirty="0" smtClean="0">
                <a:solidFill>
                  <a:srgbClr val="0070C0"/>
                </a:solidFill>
              </a:rPr>
              <a:t>nước</a:t>
            </a:r>
            <a:endParaRPr lang="en-US" sz="2600" i="1" dirty="0" smtClean="0">
              <a:solidFill>
                <a:srgbClr val="0070C0"/>
              </a:solidFill>
            </a:endParaRPr>
          </a:p>
          <a:p>
            <a:pPr marL="457200" indent="-457200" algn="just" eaLnBrk="1" hangingPunct="1">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600" i="1" dirty="0" err="1" smtClean="0">
                <a:solidFill>
                  <a:srgbClr val="0070C0"/>
                </a:solidFill>
              </a:rPr>
              <a:t>Tiếp</a:t>
            </a:r>
            <a:r>
              <a:rPr lang="en-US" sz="2600" i="1" dirty="0" smtClean="0">
                <a:solidFill>
                  <a:srgbClr val="0070C0"/>
                </a:solidFill>
              </a:rPr>
              <a:t> </a:t>
            </a:r>
            <a:r>
              <a:rPr lang="en-US" sz="2600" i="1" dirty="0" err="1" smtClean="0">
                <a:solidFill>
                  <a:srgbClr val="0070C0"/>
                </a:solidFill>
              </a:rPr>
              <a:t>tục</a:t>
            </a:r>
            <a:r>
              <a:rPr lang="en-US" sz="2600" i="1" dirty="0" smtClean="0">
                <a:solidFill>
                  <a:srgbClr val="0070C0"/>
                </a:solidFill>
              </a:rPr>
              <a:t> </a:t>
            </a:r>
            <a:r>
              <a:rPr lang="en-US" sz="2600" i="1" dirty="0" err="1" smtClean="0">
                <a:solidFill>
                  <a:srgbClr val="0070C0"/>
                </a:solidFill>
              </a:rPr>
              <a:t>thực</a:t>
            </a:r>
            <a:r>
              <a:rPr lang="en-US" sz="2600" i="1" dirty="0" smtClean="0">
                <a:solidFill>
                  <a:srgbClr val="0070C0"/>
                </a:solidFill>
              </a:rPr>
              <a:t> </a:t>
            </a:r>
            <a:r>
              <a:rPr lang="en-US" sz="2600" i="1" dirty="0" err="1" smtClean="0">
                <a:solidFill>
                  <a:srgbClr val="0070C0"/>
                </a:solidFill>
              </a:rPr>
              <a:t>hiện</a:t>
            </a:r>
            <a:r>
              <a:rPr lang="en-US" sz="2600" i="1" dirty="0" smtClean="0">
                <a:solidFill>
                  <a:srgbClr val="0070C0"/>
                </a:solidFill>
              </a:rPr>
              <a:t> </a:t>
            </a:r>
            <a:r>
              <a:rPr lang="en-US" sz="2600" i="1" dirty="0" err="1" smtClean="0">
                <a:solidFill>
                  <a:srgbClr val="0070C0"/>
                </a:solidFill>
              </a:rPr>
              <a:t>các</a:t>
            </a:r>
            <a:r>
              <a:rPr lang="en-US" sz="2600" i="1" dirty="0" smtClean="0">
                <a:solidFill>
                  <a:srgbClr val="0070C0"/>
                </a:solidFill>
              </a:rPr>
              <a:t> </a:t>
            </a:r>
            <a:r>
              <a:rPr lang="en-US" sz="2600" i="1" dirty="0" err="1" smtClean="0">
                <a:solidFill>
                  <a:srgbClr val="0070C0"/>
                </a:solidFill>
              </a:rPr>
              <a:t>giải</a:t>
            </a:r>
            <a:r>
              <a:rPr lang="en-US" sz="2600" i="1" dirty="0" smtClean="0">
                <a:solidFill>
                  <a:srgbClr val="0070C0"/>
                </a:solidFill>
              </a:rPr>
              <a:t> </a:t>
            </a:r>
            <a:r>
              <a:rPr lang="en-US" sz="2600" i="1" dirty="0" err="1" smtClean="0">
                <a:solidFill>
                  <a:srgbClr val="0070C0"/>
                </a:solidFill>
              </a:rPr>
              <a:t>pháp</a:t>
            </a:r>
            <a:r>
              <a:rPr lang="en-US" sz="2600" i="1" dirty="0" smtClean="0">
                <a:solidFill>
                  <a:srgbClr val="0070C0"/>
                </a:solidFill>
              </a:rPr>
              <a:t> </a:t>
            </a:r>
            <a:r>
              <a:rPr lang="en-US" sz="2600" i="1" dirty="0" err="1" smtClean="0">
                <a:solidFill>
                  <a:srgbClr val="0070C0"/>
                </a:solidFill>
              </a:rPr>
              <a:t>tương</a:t>
            </a:r>
            <a:r>
              <a:rPr lang="en-US" sz="2600" i="1" dirty="0" smtClean="0">
                <a:solidFill>
                  <a:srgbClr val="0070C0"/>
                </a:solidFill>
              </a:rPr>
              <a:t> </a:t>
            </a:r>
            <a:r>
              <a:rPr lang="en-US" sz="2600" i="1" dirty="0" err="1" smtClean="0">
                <a:solidFill>
                  <a:srgbClr val="0070C0"/>
                </a:solidFill>
              </a:rPr>
              <a:t>tự</a:t>
            </a:r>
            <a:r>
              <a:rPr lang="en-US" sz="2600" i="1" dirty="0" smtClean="0">
                <a:solidFill>
                  <a:srgbClr val="0070C0"/>
                </a:solidFill>
              </a:rPr>
              <a:t> </a:t>
            </a:r>
            <a:r>
              <a:rPr lang="en-US" sz="2600" i="1" dirty="0" err="1" smtClean="0">
                <a:solidFill>
                  <a:srgbClr val="0070C0"/>
                </a:solidFill>
              </a:rPr>
              <a:t>đã</a:t>
            </a:r>
            <a:r>
              <a:rPr lang="en-US" sz="2600" i="1" dirty="0" smtClean="0">
                <a:solidFill>
                  <a:srgbClr val="0070C0"/>
                </a:solidFill>
              </a:rPr>
              <a:t> ban </a:t>
            </a:r>
            <a:r>
              <a:rPr lang="en-US" sz="2600" i="1" dirty="0" err="1" smtClean="0">
                <a:solidFill>
                  <a:srgbClr val="0070C0"/>
                </a:solidFill>
              </a:rPr>
              <a:t>hành</a:t>
            </a:r>
            <a:r>
              <a:rPr lang="en-US" sz="2600" i="1" dirty="0" smtClean="0">
                <a:solidFill>
                  <a:srgbClr val="0070C0"/>
                </a:solidFill>
              </a:rPr>
              <a:t> </a:t>
            </a:r>
            <a:r>
              <a:rPr lang="en-US" sz="2600" i="1" dirty="0" err="1" smtClean="0">
                <a:solidFill>
                  <a:srgbClr val="0070C0"/>
                </a:solidFill>
              </a:rPr>
              <a:t>trong</a:t>
            </a:r>
            <a:r>
              <a:rPr lang="en-US" sz="2600" i="1" dirty="0" smtClean="0">
                <a:solidFill>
                  <a:srgbClr val="0070C0"/>
                </a:solidFill>
              </a:rPr>
              <a:t> </a:t>
            </a:r>
            <a:r>
              <a:rPr lang="en-US" sz="2600" i="1" dirty="0" err="1" smtClean="0">
                <a:solidFill>
                  <a:srgbClr val="0070C0"/>
                </a:solidFill>
              </a:rPr>
              <a:t>năm</a:t>
            </a:r>
            <a:r>
              <a:rPr lang="en-US" sz="2600" i="1" dirty="0" smtClean="0">
                <a:solidFill>
                  <a:srgbClr val="0070C0"/>
                </a:solidFill>
              </a:rPr>
              <a:t> 2020 </a:t>
            </a:r>
            <a:r>
              <a:rPr lang="en-US" sz="2600" i="1" dirty="0" err="1" smtClean="0">
                <a:solidFill>
                  <a:srgbClr val="0070C0"/>
                </a:solidFill>
              </a:rPr>
              <a:t>và</a:t>
            </a:r>
            <a:r>
              <a:rPr lang="en-US" sz="2600" i="1" dirty="0" smtClean="0">
                <a:solidFill>
                  <a:srgbClr val="0070C0"/>
                </a:solidFill>
              </a:rPr>
              <a:t> </a:t>
            </a:r>
            <a:r>
              <a:rPr lang="en-US" sz="2600" i="1" dirty="0" err="1" smtClean="0">
                <a:solidFill>
                  <a:srgbClr val="0070C0"/>
                </a:solidFill>
              </a:rPr>
              <a:t>năm</a:t>
            </a:r>
            <a:r>
              <a:rPr lang="en-US" sz="2600" i="1" dirty="0" smtClean="0">
                <a:solidFill>
                  <a:srgbClr val="0070C0"/>
                </a:solidFill>
              </a:rPr>
              <a:t> 2021</a:t>
            </a:r>
            <a:endParaRPr lang="en-US" sz="2600" i="1" dirty="0">
              <a:solidFill>
                <a:srgbClr val="0070C0"/>
              </a:solidFill>
            </a:endParaRPr>
          </a:p>
          <a:p>
            <a:pPr marL="457200" indent="-457200" eaLnBrk="1" hangingPunct="1">
              <a:spcBef>
                <a:spcPts val="800"/>
              </a:spcBef>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400" dirty="0">
              <a:solidFill>
                <a:srgbClr val="000000"/>
              </a:solidFill>
            </a:endParaRPr>
          </a:p>
          <a:p>
            <a:pPr marL="457200" indent="-457200" eaLnBrk="1" hangingPunct="1">
              <a:spcBef>
                <a:spcPts val="800"/>
              </a:spcBef>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rgbClr val="000000"/>
              </a:solidFill>
            </a:endParaRPr>
          </a:p>
          <a:p>
            <a:pPr marL="457200" indent="-457200" eaLnBrk="1" hangingPunct="1">
              <a:spcBef>
                <a:spcPts val="800"/>
              </a:spcBef>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rgbClr val="000000"/>
              </a:solidFill>
            </a:endParaRPr>
          </a:p>
          <a:p>
            <a:pPr marL="457200" indent="-457200" eaLnBrk="1" hangingPunct="1">
              <a:spcBef>
                <a:spcPts val="800"/>
              </a:spcBef>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rgbClr val="000000"/>
              </a:solidFill>
            </a:endParaRPr>
          </a:p>
          <a:p>
            <a:pPr marL="457200" indent="-457200" eaLnBrk="1" hangingPunct="1">
              <a:spcBef>
                <a:spcPts val="800"/>
              </a:spcBef>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rgbClr val="000000"/>
              </a:solidFill>
            </a:endParaRPr>
          </a:p>
          <a:p>
            <a:pPr marL="457200" indent="-457200" eaLnBrk="1" hangingPunct="1">
              <a:spcBef>
                <a:spcPts val="800"/>
              </a:spcBef>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rgbClr val="000000"/>
              </a:solidFill>
            </a:endParaRPr>
          </a:p>
          <a:p>
            <a:pPr marL="457200" indent="-457200" eaLnBrk="1" hangingPunct="1">
              <a:spcBef>
                <a:spcPts val="800"/>
              </a:spcBef>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3200" b="1" i="1" dirty="0">
              <a:solidFill>
                <a:srgbClr val="FD3F0B"/>
              </a:solidFill>
            </a:endParaRPr>
          </a:p>
        </p:txBody>
      </p:sp>
    </p:spTree>
    <p:extLst>
      <p:ext uri="{BB962C8B-B14F-4D97-AF65-F5344CB8AC3E}">
        <p14:creationId xmlns:p14="http://schemas.microsoft.com/office/powerpoint/2010/main" xmlns="" val="7534550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0" y="1143000"/>
            <a:ext cx="8915400" cy="1752600"/>
          </a:xfrm>
          <a:prstGeom prst="rect">
            <a:avLst/>
          </a:prstGeom>
          <a:noFill/>
          <a:ln w="9525">
            <a:noFill/>
            <a:round/>
            <a:headEnd/>
            <a:tailEnd/>
          </a:ln>
        </p:spPr>
        <p:txBody>
          <a:bodyPr anchor="ctr"/>
          <a:lstStyle/>
          <a:p>
            <a:pPr algn="ctr" eaLnBrk="1" hangingPunct="1">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b="1" dirty="0" err="1">
                <a:ln>
                  <a:solidFill>
                    <a:schemeClr val="tx1"/>
                  </a:solidFill>
                </a:ln>
                <a:solidFill>
                  <a:srgbClr val="FF0000"/>
                </a:solidFill>
              </a:rPr>
              <a:t>Phần</a:t>
            </a:r>
            <a:r>
              <a:rPr lang="en-US" altLang="en-US" sz="3600" b="1" dirty="0">
                <a:ln>
                  <a:solidFill>
                    <a:schemeClr val="tx1"/>
                  </a:solidFill>
                </a:ln>
                <a:solidFill>
                  <a:srgbClr val="FF0000"/>
                </a:solidFill>
              </a:rPr>
              <a:t> 2:</a:t>
            </a:r>
          </a:p>
          <a:p>
            <a:pPr algn="ctr" eaLnBrk="1" hangingPunct="1">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b="1" dirty="0">
                <a:ln>
                  <a:solidFill>
                    <a:schemeClr val="tx1"/>
                  </a:solidFill>
                </a:ln>
                <a:solidFill>
                  <a:srgbClr val="FF0000"/>
                </a:solidFill>
              </a:rPr>
              <a:t>DỰ THẢO NGHỊ ĐỊNH GIA HẠN </a:t>
            </a:r>
            <a:r>
              <a:rPr lang="en-US" altLang="en-US" sz="3600" b="1" dirty="0" smtClean="0">
                <a:ln>
                  <a:solidFill>
                    <a:schemeClr val="tx1"/>
                  </a:solidFill>
                </a:ln>
                <a:solidFill>
                  <a:srgbClr val="FF0000"/>
                </a:solidFill>
              </a:rPr>
              <a:t>THUẾ GTGT, THUẾ TNDN, THUẾ TNCN </a:t>
            </a:r>
            <a:r>
              <a:rPr lang="en-US" altLang="en-US" sz="3600" b="1" dirty="0">
                <a:ln>
                  <a:solidFill>
                    <a:schemeClr val="tx1"/>
                  </a:solidFill>
                </a:ln>
                <a:solidFill>
                  <a:srgbClr val="FF0000"/>
                </a:solidFill>
              </a:rPr>
              <a:t>VÀ TIỀN THUÊ </a:t>
            </a:r>
            <a:r>
              <a:rPr lang="en-US" altLang="en-US" sz="3600" b="1" dirty="0" smtClean="0">
                <a:ln>
                  <a:solidFill>
                    <a:schemeClr val="tx1"/>
                  </a:solidFill>
                </a:ln>
                <a:solidFill>
                  <a:srgbClr val="FF0000"/>
                </a:solidFill>
              </a:rPr>
              <a:t>ĐẤT, THUÊ MẶT NƯỚC TRONG NĂM </a:t>
            </a:r>
            <a:r>
              <a:rPr lang="en-US" altLang="en-US" sz="3600" b="1" dirty="0">
                <a:ln>
                  <a:solidFill>
                    <a:schemeClr val="tx1"/>
                  </a:solidFill>
                </a:ln>
                <a:solidFill>
                  <a:srgbClr val="FF0000"/>
                </a:solidFill>
              </a:rPr>
              <a:t>2022</a:t>
            </a:r>
          </a:p>
        </p:txBody>
      </p:sp>
      <p:sp>
        <p:nvSpPr>
          <p:cNvPr id="3075" name="Text Box 2"/>
          <p:cNvSpPr txBox="1">
            <a:spLocks noChangeArrowheads="1"/>
          </p:cNvSpPr>
          <p:nvPr/>
        </p:nvSpPr>
        <p:spPr bwMode="auto">
          <a:xfrm>
            <a:off x="2476500" y="6096000"/>
            <a:ext cx="4191000" cy="463846"/>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lIns="90000" tIns="46800" rIns="90000" bIns="46800">
            <a:spAutoFit/>
          </a:bodyP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400" b="1" dirty="0" err="1">
                <a:solidFill>
                  <a:srgbClr val="132767"/>
                </a:solidFill>
                <a:latin typeface="+mj-lt"/>
              </a:rPr>
              <a:t>Tháng</a:t>
            </a:r>
            <a:r>
              <a:rPr lang="en-US" altLang="en-US" sz="2400" b="1" dirty="0">
                <a:solidFill>
                  <a:srgbClr val="132767"/>
                </a:solidFill>
                <a:latin typeface="+mj-lt"/>
              </a:rPr>
              <a:t> 3 </a:t>
            </a:r>
            <a:r>
              <a:rPr lang="en-US" altLang="en-US" sz="2400" b="1" dirty="0" err="1">
                <a:solidFill>
                  <a:srgbClr val="132767"/>
                </a:solidFill>
                <a:latin typeface="+mj-lt"/>
              </a:rPr>
              <a:t>năm</a:t>
            </a:r>
            <a:r>
              <a:rPr lang="en-US" altLang="en-US" sz="2400" b="1" dirty="0">
                <a:solidFill>
                  <a:srgbClr val="132767"/>
                </a:solidFill>
                <a:latin typeface="+mj-lt"/>
              </a:rPr>
              <a:t> 2022</a:t>
            </a:r>
          </a:p>
        </p:txBody>
      </p:sp>
      <p:sp>
        <p:nvSpPr>
          <p:cNvPr id="3076" name="Text Box 3"/>
          <p:cNvSpPr txBox="1">
            <a:spLocks noChangeArrowheads="1"/>
          </p:cNvSpPr>
          <p:nvPr/>
        </p:nvSpPr>
        <p:spPr bwMode="auto">
          <a:xfrm>
            <a:off x="3962400" y="3962400"/>
            <a:ext cx="4876800" cy="525463"/>
          </a:xfrm>
          <a:prstGeom prst="rect">
            <a:avLst/>
          </a:prstGeom>
          <a:noFill/>
          <a:ln w="9525">
            <a:noFill/>
            <a:round/>
            <a:headEnd/>
            <a:tailEnd/>
          </a:ln>
        </p:spPr>
        <p:txBody>
          <a:bodyPr lIns="90000" tIns="46800" rIns="90000" bIns="46800">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b="1" dirty="0">
                <a:solidFill>
                  <a:srgbClr val="132767"/>
                </a:solidFill>
              </a:rPr>
              <a:t> </a:t>
            </a:r>
          </a:p>
        </p:txBody>
      </p:sp>
    </p:spTree>
    <p:extLst>
      <p:ext uri="{BB962C8B-B14F-4D97-AF65-F5344CB8AC3E}">
        <p14:creationId xmlns:p14="http://schemas.microsoft.com/office/powerpoint/2010/main" xmlns="" val="966945361"/>
      </p:ext>
    </p:extLst>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2"/>
          <p:cNvSpPr txBox="1">
            <a:spLocks noChangeArrowheads="1"/>
          </p:cNvSpPr>
          <p:nvPr/>
        </p:nvSpPr>
        <p:spPr bwMode="auto">
          <a:xfrm>
            <a:off x="0" y="1219200"/>
            <a:ext cx="9144000" cy="5105400"/>
          </a:xfrm>
          <a:prstGeom prst="rect">
            <a:avLst/>
          </a:prstGeom>
          <a:noFill/>
          <a:ln w="9525">
            <a:noFill/>
            <a:round/>
            <a:headEnd/>
            <a:tailEnd/>
          </a:ln>
        </p:spPr>
        <p:txBody>
          <a:bodyPr/>
          <a:lstStyle/>
          <a:p>
            <a:pPr algn="just" eaLnBrk="1" hangingPunct="1">
              <a:buSzPct val="100000"/>
              <a:buFont typeface="Wingdings" pitchFamily="2" charset="2"/>
              <a:buChar char="v"/>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smtClean="0">
                <a:solidFill>
                  <a:srgbClr val="0070C0"/>
                </a:solidFill>
              </a:rPr>
              <a:t> </a:t>
            </a:r>
            <a:r>
              <a:rPr lang="vi-VN" sz="2800" b="1" dirty="0" smtClean="0">
                <a:solidFill>
                  <a:srgbClr val="0070C0"/>
                </a:solidFill>
              </a:rPr>
              <a:t>Về </a:t>
            </a:r>
            <a:r>
              <a:rPr lang="vi-VN" sz="2800" b="1" dirty="0">
                <a:solidFill>
                  <a:srgbClr val="0070C0"/>
                </a:solidFill>
              </a:rPr>
              <a:t>đối tượng được </a:t>
            </a:r>
            <a:r>
              <a:rPr lang="en-US" sz="2800" b="1" dirty="0" err="1" smtClean="0">
                <a:solidFill>
                  <a:srgbClr val="0070C0"/>
                </a:solidFill>
              </a:rPr>
              <a:t>gia</a:t>
            </a:r>
            <a:r>
              <a:rPr lang="en-US" sz="2800" b="1" dirty="0" smtClean="0">
                <a:solidFill>
                  <a:srgbClr val="0070C0"/>
                </a:solidFill>
              </a:rPr>
              <a:t> </a:t>
            </a:r>
            <a:r>
              <a:rPr lang="en-US" sz="2800" b="1" dirty="0" err="1" smtClean="0">
                <a:solidFill>
                  <a:srgbClr val="0070C0"/>
                </a:solidFill>
              </a:rPr>
              <a:t>hạn</a:t>
            </a:r>
            <a:r>
              <a:rPr lang="vi-VN" sz="2800" b="1" dirty="0" smtClean="0">
                <a:solidFill>
                  <a:srgbClr val="0070C0"/>
                </a:solidFill>
              </a:rPr>
              <a:t>: </a:t>
            </a:r>
            <a:r>
              <a:rPr lang="vi-VN" sz="2800" dirty="0">
                <a:solidFill>
                  <a:srgbClr val="0070C0"/>
                </a:solidFill>
              </a:rPr>
              <a:t>Tiếp tục gia hạn thời hạn nộp thuế và tiền thuê đất, bổ sung thêm tiền thuê mặt nước đối với toàn bộ các đối tượng quy định tại Điều 2 Nghị định số 52/2021/NĐ-CP ngày 19/04/2021 của Chính phủ.</a:t>
            </a:r>
          </a:p>
          <a:p>
            <a:pPr algn="just" eaLnBrk="1" hangingPunct="1">
              <a:buSzPct val="100000"/>
              <a:buFont typeface="Wingdings" pitchFamily="2" charset="2"/>
              <a:buChar char="v"/>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b="1" dirty="0" smtClean="0">
                <a:solidFill>
                  <a:srgbClr val="0070C0"/>
                </a:solidFill>
              </a:rPr>
              <a:t> </a:t>
            </a:r>
            <a:r>
              <a:rPr lang="vi-VN" sz="2800" b="1" dirty="0" smtClean="0">
                <a:solidFill>
                  <a:srgbClr val="0070C0"/>
                </a:solidFill>
              </a:rPr>
              <a:t>Về </a:t>
            </a:r>
            <a:r>
              <a:rPr lang="vi-VN" sz="2800" b="1" dirty="0">
                <a:solidFill>
                  <a:srgbClr val="0070C0"/>
                </a:solidFill>
              </a:rPr>
              <a:t>cơ chế </a:t>
            </a:r>
            <a:r>
              <a:rPr lang="en-US" sz="2800" b="1" dirty="0" err="1" smtClean="0">
                <a:solidFill>
                  <a:srgbClr val="0070C0"/>
                </a:solidFill>
              </a:rPr>
              <a:t>gia</a:t>
            </a:r>
            <a:r>
              <a:rPr lang="en-US" sz="2800" b="1" dirty="0" smtClean="0">
                <a:solidFill>
                  <a:srgbClr val="0070C0"/>
                </a:solidFill>
              </a:rPr>
              <a:t> </a:t>
            </a:r>
            <a:r>
              <a:rPr lang="en-US" sz="2800" b="1" dirty="0" err="1" smtClean="0">
                <a:solidFill>
                  <a:srgbClr val="0070C0"/>
                </a:solidFill>
              </a:rPr>
              <a:t>hạn</a:t>
            </a:r>
            <a:r>
              <a:rPr lang="vi-VN" sz="2800" b="1" dirty="0" smtClean="0">
                <a:solidFill>
                  <a:srgbClr val="0070C0"/>
                </a:solidFill>
              </a:rPr>
              <a:t>: </a:t>
            </a:r>
            <a:r>
              <a:rPr lang="vi-VN" sz="2800" dirty="0">
                <a:solidFill>
                  <a:srgbClr val="0070C0"/>
                </a:solidFill>
              </a:rPr>
              <a:t>gia hạn thời hạn nộp thuế </a:t>
            </a:r>
            <a:r>
              <a:rPr lang="en-US" sz="2800" dirty="0" smtClean="0">
                <a:solidFill>
                  <a:srgbClr val="0070C0"/>
                </a:solidFill>
              </a:rPr>
              <a:t>GTGT</a:t>
            </a:r>
            <a:r>
              <a:rPr lang="vi-VN" sz="2800" dirty="0" smtClean="0">
                <a:solidFill>
                  <a:srgbClr val="0070C0"/>
                </a:solidFill>
              </a:rPr>
              <a:t>, </a:t>
            </a:r>
            <a:r>
              <a:rPr lang="vi-VN" sz="2800" dirty="0">
                <a:solidFill>
                  <a:srgbClr val="0070C0"/>
                </a:solidFill>
              </a:rPr>
              <a:t>thuế </a:t>
            </a:r>
            <a:r>
              <a:rPr lang="en-US" sz="2800" dirty="0" smtClean="0">
                <a:solidFill>
                  <a:srgbClr val="0070C0"/>
                </a:solidFill>
              </a:rPr>
              <a:t>TNDN</a:t>
            </a:r>
            <a:r>
              <a:rPr lang="vi-VN" sz="2800" dirty="0" smtClean="0">
                <a:solidFill>
                  <a:srgbClr val="0070C0"/>
                </a:solidFill>
              </a:rPr>
              <a:t>, </a:t>
            </a:r>
            <a:r>
              <a:rPr lang="vi-VN" sz="2800" dirty="0">
                <a:solidFill>
                  <a:srgbClr val="0070C0"/>
                </a:solidFill>
              </a:rPr>
              <a:t>thuế </a:t>
            </a:r>
            <a:r>
              <a:rPr lang="en-US" sz="2800" dirty="0" smtClean="0">
                <a:solidFill>
                  <a:srgbClr val="0070C0"/>
                </a:solidFill>
              </a:rPr>
              <a:t>TNCN </a:t>
            </a:r>
            <a:r>
              <a:rPr lang="vi-VN" sz="2800" dirty="0" smtClean="0">
                <a:solidFill>
                  <a:srgbClr val="0070C0"/>
                </a:solidFill>
              </a:rPr>
              <a:t>và </a:t>
            </a:r>
            <a:r>
              <a:rPr lang="vi-VN" sz="2800" dirty="0">
                <a:solidFill>
                  <a:srgbClr val="0070C0"/>
                </a:solidFill>
              </a:rPr>
              <a:t>tiền thuê đất, thuê mặt nước.</a:t>
            </a:r>
          </a:p>
          <a:p>
            <a:pPr marL="457200" indent="-457200" eaLnBrk="1" hangingPunct="1">
              <a:spcBef>
                <a:spcPts val="8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400" dirty="0">
              <a:solidFill>
                <a:srgbClr val="000000"/>
              </a:solidFill>
            </a:endParaRPr>
          </a:p>
          <a:p>
            <a:pPr marL="457200" indent="-457200" eaLnBrk="1" hangingPunct="1">
              <a:spcBef>
                <a:spcPts val="800"/>
              </a:spcBef>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400" dirty="0">
              <a:solidFill>
                <a:srgbClr val="000000"/>
              </a:solidFill>
            </a:endParaRPr>
          </a:p>
          <a:p>
            <a:pPr marL="457200" indent="-457200" eaLnBrk="1" hangingPunct="1">
              <a:spcBef>
                <a:spcPts val="800"/>
              </a:spcBef>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rgbClr val="000000"/>
              </a:solidFill>
            </a:endParaRPr>
          </a:p>
          <a:p>
            <a:pPr marL="457200" indent="-457200" eaLnBrk="1" hangingPunct="1">
              <a:spcBef>
                <a:spcPts val="800"/>
              </a:spcBef>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rgbClr val="000000"/>
              </a:solidFill>
            </a:endParaRPr>
          </a:p>
          <a:p>
            <a:pPr marL="457200" indent="-457200" eaLnBrk="1" hangingPunct="1">
              <a:spcBef>
                <a:spcPts val="800"/>
              </a:spcBef>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rgbClr val="000000"/>
              </a:solidFill>
            </a:endParaRPr>
          </a:p>
          <a:p>
            <a:pPr marL="457200" indent="-457200" eaLnBrk="1" hangingPunct="1">
              <a:spcBef>
                <a:spcPts val="800"/>
              </a:spcBef>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rgbClr val="000000"/>
              </a:solidFill>
            </a:endParaRPr>
          </a:p>
          <a:p>
            <a:pPr marL="457200" indent="-457200" eaLnBrk="1" hangingPunct="1">
              <a:spcBef>
                <a:spcPts val="800"/>
              </a:spcBef>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rgbClr val="000000"/>
              </a:solidFill>
            </a:endParaRPr>
          </a:p>
          <a:p>
            <a:pPr marL="457200" indent="-457200" eaLnBrk="1" hangingPunct="1">
              <a:spcBef>
                <a:spcPts val="800"/>
              </a:spcBef>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3200" b="1" i="1" dirty="0">
              <a:solidFill>
                <a:srgbClr val="FD3F0B"/>
              </a:solidFill>
            </a:endParaRPr>
          </a:p>
        </p:txBody>
      </p:sp>
      <p:sp>
        <p:nvSpPr>
          <p:cNvPr id="4" name="Text Box 1">
            <a:extLst>
              <a:ext uri="{FF2B5EF4-FFF2-40B4-BE49-F238E27FC236}">
                <a16:creationId xmlns:a16="http://schemas.microsoft.com/office/drawing/2014/main" xmlns="" id="{131EF825-919B-4FE0-A1CC-5D703F22D89A}"/>
              </a:ext>
            </a:extLst>
          </p:cNvPr>
          <p:cNvSpPr txBox="1">
            <a:spLocks noChangeArrowheads="1"/>
          </p:cNvSpPr>
          <p:nvPr/>
        </p:nvSpPr>
        <p:spPr bwMode="auto">
          <a:xfrm>
            <a:off x="1219200" y="228600"/>
            <a:ext cx="6858000" cy="792163"/>
          </a:xfrm>
          <a:prstGeom prst="rect">
            <a:avLst/>
          </a:prstGeom>
          <a:noFill/>
          <a:ln w="9525">
            <a:noFill/>
            <a:round/>
            <a:headEnd/>
            <a:tailEnd/>
          </a:ln>
        </p:spPr>
        <p:txBody>
          <a:bodyPr wrap="none" anchor="ctr"/>
          <a:lstStyle/>
          <a:p>
            <a:pPr algn="ctr" eaLnBrk="1" hangingPunct="1">
              <a:buClr>
                <a:srgbClr val="000000"/>
              </a:buClr>
              <a:buSzPct val="100000"/>
              <a:buFont typeface="Times New Roman" pitchFamily="18" charset="0"/>
              <a:buNone/>
            </a:pPr>
            <a:r>
              <a:rPr lang="en-US" altLang="en-US" sz="3200" b="1" dirty="0" err="1">
                <a:ln>
                  <a:solidFill>
                    <a:schemeClr val="tx1"/>
                  </a:solidFill>
                </a:ln>
                <a:solidFill>
                  <a:srgbClr val="FF0000"/>
                </a:solidFill>
              </a:rPr>
              <a:t>Nội</a:t>
            </a:r>
            <a:r>
              <a:rPr lang="en-US" altLang="en-US" sz="3200" b="1" dirty="0">
                <a:ln>
                  <a:solidFill>
                    <a:schemeClr val="tx1"/>
                  </a:solidFill>
                </a:ln>
                <a:solidFill>
                  <a:srgbClr val="FF0000"/>
                </a:solidFill>
              </a:rPr>
              <a:t> dung </a:t>
            </a:r>
            <a:r>
              <a:rPr lang="en-US" altLang="en-US" sz="3200" b="1" dirty="0" err="1">
                <a:ln>
                  <a:solidFill>
                    <a:schemeClr val="tx1"/>
                  </a:solidFill>
                </a:ln>
                <a:solidFill>
                  <a:srgbClr val="FF0000"/>
                </a:solidFill>
              </a:rPr>
              <a:t>dự</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thảo</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Nghị</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định</a:t>
            </a:r>
            <a:endParaRPr lang="en-US" altLang="en-US" sz="3200" b="1" dirty="0">
              <a:ln>
                <a:solidFill>
                  <a:schemeClr val="tx1"/>
                </a:solidFill>
              </a:ln>
              <a:solidFill>
                <a:srgbClr val="FF0000"/>
              </a:solidFill>
            </a:endParaRPr>
          </a:p>
        </p:txBody>
      </p:sp>
    </p:spTree>
    <p:extLst>
      <p:ext uri="{BB962C8B-B14F-4D97-AF65-F5344CB8AC3E}">
        <p14:creationId xmlns:p14="http://schemas.microsoft.com/office/powerpoint/2010/main" xmlns="" val="16727888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2"/>
          <p:cNvSpPr txBox="1">
            <a:spLocks noChangeArrowheads="1"/>
          </p:cNvSpPr>
          <p:nvPr/>
        </p:nvSpPr>
        <p:spPr bwMode="auto">
          <a:xfrm>
            <a:off x="0" y="1219200"/>
            <a:ext cx="9144000" cy="5105400"/>
          </a:xfrm>
          <a:prstGeom prst="rect">
            <a:avLst/>
          </a:prstGeom>
          <a:noFill/>
          <a:ln w="9525">
            <a:noFill/>
            <a:round/>
            <a:headEnd/>
            <a:tailEnd/>
          </a:ln>
        </p:spPr>
        <p:txBody>
          <a:bodyPr/>
          <a:lstStyle/>
          <a:p>
            <a:pPr eaLnBrk="1" hangingPunct="1">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vi-VN" sz="2800" b="1" dirty="0">
                <a:solidFill>
                  <a:srgbClr val="0070C0"/>
                </a:solidFill>
              </a:rPr>
              <a:t>Về thời gian thực hiện đối với thuế GTGT: </a:t>
            </a:r>
          </a:p>
          <a:p>
            <a:pPr marL="457200" indent="-457200" algn="just" eaLnBrk="1" hangingPunct="1">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vi-VN" sz="2800" dirty="0">
                <a:solidFill>
                  <a:srgbClr val="0070C0"/>
                </a:solidFill>
              </a:rPr>
              <a:t>Gia hạn 06 tháng đối với số thuế </a:t>
            </a:r>
            <a:r>
              <a:rPr lang="en-US" sz="2800" dirty="0" smtClean="0">
                <a:solidFill>
                  <a:srgbClr val="0070C0"/>
                </a:solidFill>
              </a:rPr>
              <a:t>GTGT </a:t>
            </a:r>
            <a:r>
              <a:rPr lang="vi-VN" sz="2800" dirty="0" smtClean="0">
                <a:solidFill>
                  <a:srgbClr val="0070C0"/>
                </a:solidFill>
              </a:rPr>
              <a:t>từ </a:t>
            </a:r>
            <a:r>
              <a:rPr lang="vi-VN" sz="2800" dirty="0">
                <a:solidFill>
                  <a:srgbClr val="0070C0"/>
                </a:solidFill>
              </a:rPr>
              <a:t>tháng 3 đến tháng 5 năm 2022 và quý 1 năm </a:t>
            </a:r>
            <a:r>
              <a:rPr lang="vi-VN" sz="2800" dirty="0" smtClean="0">
                <a:solidFill>
                  <a:srgbClr val="0070C0"/>
                </a:solidFill>
              </a:rPr>
              <a:t>2022</a:t>
            </a:r>
            <a:endParaRPr lang="vi-VN" sz="2800" dirty="0">
              <a:solidFill>
                <a:srgbClr val="0070C0"/>
              </a:solidFill>
            </a:endParaRPr>
          </a:p>
          <a:p>
            <a:pPr marL="457200" indent="-457200" algn="just" eaLnBrk="1" hangingPunct="1">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vi-VN" sz="2800" dirty="0">
                <a:solidFill>
                  <a:srgbClr val="0070C0"/>
                </a:solidFill>
              </a:rPr>
              <a:t>Gia hạn 05 tháng đối với số thuế </a:t>
            </a:r>
            <a:r>
              <a:rPr lang="en-US" sz="2800" dirty="0" smtClean="0">
                <a:solidFill>
                  <a:srgbClr val="0070C0"/>
                </a:solidFill>
              </a:rPr>
              <a:t>GTGT </a:t>
            </a:r>
            <a:r>
              <a:rPr lang="vi-VN" sz="2800" dirty="0" smtClean="0">
                <a:solidFill>
                  <a:srgbClr val="0070C0"/>
                </a:solidFill>
              </a:rPr>
              <a:t>của </a:t>
            </a:r>
            <a:r>
              <a:rPr lang="vi-VN" sz="2800" dirty="0">
                <a:solidFill>
                  <a:srgbClr val="0070C0"/>
                </a:solidFill>
              </a:rPr>
              <a:t>tháng 6 năm 2022 và quý 2 năm 2022;</a:t>
            </a:r>
          </a:p>
          <a:p>
            <a:pPr marL="457200" indent="-457200" algn="just" eaLnBrk="1" hangingPunct="1">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vi-VN" sz="2800" dirty="0">
                <a:solidFill>
                  <a:srgbClr val="0070C0"/>
                </a:solidFill>
              </a:rPr>
              <a:t>Gia hạn 04 tháng đối với số thuế </a:t>
            </a:r>
            <a:r>
              <a:rPr lang="en-US" sz="2800" dirty="0" smtClean="0">
                <a:solidFill>
                  <a:srgbClr val="0070C0"/>
                </a:solidFill>
              </a:rPr>
              <a:t>GTGT </a:t>
            </a:r>
            <a:r>
              <a:rPr lang="vi-VN" sz="2800" dirty="0" smtClean="0">
                <a:solidFill>
                  <a:srgbClr val="0070C0"/>
                </a:solidFill>
              </a:rPr>
              <a:t>của </a:t>
            </a:r>
            <a:r>
              <a:rPr lang="vi-VN" sz="2800" dirty="0">
                <a:solidFill>
                  <a:srgbClr val="0070C0"/>
                </a:solidFill>
              </a:rPr>
              <a:t>tháng 7 năm 2022; </a:t>
            </a:r>
          </a:p>
          <a:p>
            <a:pPr marL="457200" indent="-457200" algn="just" eaLnBrk="1" hangingPunct="1">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vi-VN" sz="2800" dirty="0">
                <a:solidFill>
                  <a:srgbClr val="0070C0"/>
                </a:solidFill>
              </a:rPr>
              <a:t>Gia hạn 03 tháng đối với số thuế </a:t>
            </a:r>
            <a:r>
              <a:rPr lang="en-US" sz="2800" dirty="0" smtClean="0">
                <a:solidFill>
                  <a:srgbClr val="0070C0"/>
                </a:solidFill>
              </a:rPr>
              <a:t>GTGT </a:t>
            </a:r>
            <a:r>
              <a:rPr lang="vi-VN" sz="2800" dirty="0" smtClean="0">
                <a:solidFill>
                  <a:srgbClr val="0070C0"/>
                </a:solidFill>
              </a:rPr>
              <a:t>của </a:t>
            </a:r>
            <a:r>
              <a:rPr lang="vi-VN" sz="2800" dirty="0">
                <a:solidFill>
                  <a:srgbClr val="0070C0"/>
                </a:solidFill>
              </a:rPr>
              <a:t>tháng 8 năm 2022.</a:t>
            </a:r>
            <a:endParaRPr lang="en-US" sz="2400" dirty="0">
              <a:solidFill>
                <a:srgbClr val="0070C0"/>
              </a:solidFill>
            </a:endParaRPr>
          </a:p>
          <a:p>
            <a:pPr marL="457200" indent="-457200" eaLnBrk="1" hangingPunct="1">
              <a:spcBef>
                <a:spcPts val="800"/>
              </a:spcBef>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400" dirty="0">
              <a:solidFill>
                <a:srgbClr val="000000"/>
              </a:solidFill>
            </a:endParaRPr>
          </a:p>
          <a:p>
            <a:pPr marL="457200" indent="-457200" eaLnBrk="1" hangingPunct="1">
              <a:spcBef>
                <a:spcPts val="800"/>
              </a:spcBef>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rgbClr val="000000"/>
              </a:solidFill>
            </a:endParaRPr>
          </a:p>
          <a:p>
            <a:pPr marL="457200" indent="-457200" eaLnBrk="1" hangingPunct="1">
              <a:spcBef>
                <a:spcPts val="800"/>
              </a:spcBef>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rgbClr val="000000"/>
              </a:solidFill>
            </a:endParaRPr>
          </a:p>
          <a:p>
            <a:pPr marL="457200" indent="-457200" eaLnBrk="1" hangingPunct="1">
              <a:spcBef>
                <a:spcPts val="800"/>
              </a:spcBef>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rgbClr val="000000"/>
              </a:solidFill>
            </a:endParaRPr>
          </a:p>
          <a:p>
            <a:pPr marL="457200" indent="-457200" eaLnBrk="1" hangingPunct="1">
              <a:spcBef>
                <a:spcPts val="800"/>
              </a:spcBef>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rgbClr val="000000"/>
              </a:solidFill>
            </a:endParaRPr>
          </a:p>
          <a:p>
            <a:pPr marL="457200" indent="-457200" eaLnBrk="1" hangingPunct="1">
              <a:spcBef>
                <a:spcPts val="800"/>
              </a:spcBef>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rgbClr val="000000"/>
              </a:solidFill>
            </a:endParaRPr>
          </a:p>
          <a:p>
            <a:pPr marL="457200" indent="-457200" eaLnBrk="1" hangingPunct="1">
              <a:spcBef>
                <a:spcPts val="800"/>
              </a:spcBef>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3200" b="1" i="1" dirty="0">
              <a:solidFill>
                <a:srgbClr val="FD3F0B"/>
              </a:solidFill>
            </a:endParaRPr>
          </a:p>
        </p:txBody>
      </p:sp>
      <p:sp>
        <p:nvSpPr>
          <p:cNvPr id="4" name="Text Box 1">
            <a:extLst>
              <a:ext uri="{FF2B5EF4-FFF2-40B4-BE49-F238E27FC236}">
                <a16:creationId xmlns:a16="http://schemas.microsoft.com/office/drawing/2014/main" xmlns="" id="{131EF825-919B-4FE0-A1CC-5D703F22D89A}"/>
              </a:ext>
            </a:extLst>
          </p:cNvPr>
          <p:cNvSpPr txBox="1">
            <a:spLocks noChangeArrowheads="1"/>
          </p:cNvSpPr>
          <p:nvPr/>
        </p:nvSpPr>
        <p:spPr bwMode="auto">
          <a:xfrm>
            <a:off x="304800" y="228600"/>
            <a:ext cx="8229600" cy="792163"/>
          </a:xfrm>
          <a:prstGeom prst="rect">
            <a:avLst/>
          </a:prstGeom>
          <a:noFill/>
          <a:ln w="9525">
            <a:noFill/>
            <a:round/>
            <a:headEnd/>
            <a:tailEnd/>
          </a:ln>
        </p:spPr>
        <p:txBody>
          <a:bodyPr wrap="none" anchor="ctr"/>
          <a:lstStyle/>
          <a:p>
            <a:pPr algn="ctr" eaLnBrk="1" hangingPunct="1">
              <a:buClr>
                <a:srgbClr val="000000"/>
              </a:buClr>
              <a:buSzPct val="100000"/>
              <a:buFont typeface="Times New Roman" pitchFamily="18" charset="0"/>
              <a:buNone/>
            </a:pPr>
            <a:r>
              <a:rPr lang="en-US" altLang="en-US" sz="3200" b="1" dirty="0" err="1">
                <a:ln>
                  <a:solidFill>
                    <a:schemeClr val="tx1"/>
                  </a:solidFill>
                </a:ln>
                <a:solidFill>
                  <a:srgbClr val="FF0000"/>
                </a:solidFill>
              </a:rPr>
              <a:t>Nội</a:t>
            </a:r>
            <a:r>
              <a:rPr lang="en-US" altLang="en-US" sz="3200" b="1" dirty="0">
                <a:ln>
                  <a:solidFill>
                    <a:schemeClr val="tx1"/>
                  </a:solidFill>
                </a:ln>
                <a:solidFill>
                  <a:srgbClr val="FF0000"/>
                </a:solidFill>
              </a:rPr>
              <a:t> dung </a:t>
            </a:r>
            <a:r>
              <a:rPr lang="en-US" altLang="en-US" sz="3200" b="1" dirty="0" err="1">
                <a:ln>
                  <a:solidFill>
                    <a:schemeClr val="tx1"/>
                  </a:solidFill>
                </a:ln>
                <a:solidFill>
                  <a:srgbClr val="FF0000"/>
                </a:solidFill>
              </a:rPr>
              <a:t>dự</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thảo</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Nghị</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định</a:t>
            </a:r>
            <a:endParaRPr lang="en-US" altLang="en-US" sz="3200" b="1" dirty="0">
              <a:ln>
                <a:solidFill>
                  <a:schemeClr val="tx1"/>
                </a:solidFill>
              </a:ln>
              <a:solidFill>
                <a:srgbClr val="FF0000"/>
              </a:solidFill>
            </a:endParaRPr>
          </a:p>
        </p:txBody>
      </p:sp>
    </p:spTree>
    <p:extLst>
      <p:ext uri="{BB962C8B-B14F-4D97-AF65-F5344CB8AC3E}">
        <p14:creationId xmlns:p14="http://schemas.microsoft.com/office/powerpoint/2010/main" xmlns="" val="28964707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2"/>
          <p:cNvSpPr txBox="1">
            <a:spLocks noChangeArrowheads="1"/>
          </p:cNvSpPr>
          <p:nvPr/>
        </p:nvSpPr>
        <p:spPr bwMode="auto">
          <a:xfrm>
            <a:off x="0" y="1219200"/>
            <a:ext cx="9144000" cy="5105400"/>
          </a:xfrm>
          <a:prstGeom prst="rect">
            <a:avLst/>
          </a:prstGeom>
          <a:noFill/>
          <a:ln w="9525">
            <a:noFill/>
            <a:round/>
            <a:headEnd/>
            <a:tailEnd/>
          </a:ln>
        </p:spPr>
        <p:txBody>
          <a:bodyPr/>
          <a:lstStyle/>
          <a:p>
            <a:pPr eaLnBrk="1" hangingPunct="1">
              <a:spcBef>
                <a:spcPts val="600"/>
              </a:spcBef>
              <a:spcAft>
                <a:spcPts val="600"/>
              </a:spcAft>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vi-VN" sz="2800" b="1" dirty="0">
                <a:solidFill>
                  <a:srgbClr val="0070C0"/>
                </a:solidFill>
              </a:rPr>
              <a:t>Về thời gian thực hiện đối với thuế GTGT: </a:t>
            </a:r>
          </a:p>
          <a:p>
            <a:pPr marL="457200" indent="-457200" algn="just" eaLnBrk="1" hangingPunct="1">
              <a:spcBef>
                <a:spcPts val="600"/>
              </a:spcBef>
              <a:spcAft>
                <a:spcPts val="600"/>
              </a:spcAft>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vi-VN" sz="2800" dirty="0">
                <a:solidFill>
                  <a:srgbClr val="0070C0"/>
                </a:solidFill>
              </a:rPr>
              <a:t>Thời gian gia hạn tại điểm này được tính từ ngày kết thúc thời hạn nộp thuế </a:t>
            </a:r>
            <a:r>
              <a:rPr lang="en-US" sz="2800" dirty="0" smtClean="0">
                <a:solidFill>
                  <a:srgbClr val="0070C0"/>
                </a:solidFill>
              </a:rPr>
              <a:t>GTGT </a:t>
            </a:r>
            <a:r>
              <a:rPr lang="vi-VN" sz="2800" dirty="0" smtClean="0">
                <a:solidFill>
                  <a:srgbClr val="0070C0"/>
                </a:solidFill>
              </a:rPr>
              <a:t>theo </a:t>
            </a:r>
            <a:r>
              <a:rPr lang="vi-VN" sz="2800" dirty="0">
                <a:solidFill>
                  <a:srgbClr val="0070C0"/>
                </a:solidFill>
              </a:rPr>
              <a:t>quy định của pháp luật về quản lý </a:t>
            </a:r>
            <a:r>
              <a:rPr lang="vi-VN" sz="2800" dirty="0" smtClean="0">
                <a:solidFill>
                  <a:srgbClr val="0070C0"/>
                </a:solidFill>
              </a:rPr>
              <a:t>thuế</a:t>
            </a:r>
            <a:endParaRPr lang="en-US" sz="2800" dirty="0" smtClean="0">
              <a:solidFill>
                <a:srgbClr val="0070C0"/>
              </a:solidFill>
            </a:endParaRPr>
          </a:p>
          <a:p>
            <a:pPr marL="457200" indent="-457200" algn="just" eaLnBrk="1" hangingPunct="1">
              <a:spcBef>
                <a:spcPts val="600"/>
              </a:spcBef>
              <a:spcAft>
                <a:spcPts val="600"/>
              </a:spcAft>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err="1" smtClean="0">
                <a:solidFill>
                  <a:srgbClr val="0070C0"/>
                </a:solidFill>
              </a:rPr>
              <a:t>Kỳ</a:t>
            </a:r>
            <a:r>
              <a:rPr lang="en-US" sz="2800" dirty="0" smtClean="0">
                <a:solidFill>
                  <a:srgbClr val="0070C0"/>
                </a:solidFill>
              </a:rPr>
              <a:t> </a:t>
            </a:r>
            <a:r>
              <a:rPr lang="en-US" sz="2800" dirty="0" err="1" smtClean="0">
                <a:solidFill>
                  <a:srgbClr val="0070C0"/>
                </a:solidFill>
              </a:rPr>
              <a:t>tính</a:t>
            </a:r>
            <a:r>
              <a:rPr lang="en-US" sz="2800" dirty="0" smtClean="0">
                <a:solidFill>
                  <a:srgbClr val="0070C0"/>
                </a:solidFill>
              </a:rPr>
              <a:t> </a:t>
            </a:r>
            <a:r>
              <a:rPr lang="en-US" sz="2800" dirty="0" err="1" smtClean="0">
                <a:solidFill>
                  <a:srgbClr val="0070C0"/>
                </a:solidFill>
              </a:rPr>
              <a:t>thuế</a:t>
            </a:r>
            <a:r>
              <a:rPr lang="en-US" sz="2800" dirty="0" smtClean="0">
                <a:solidFill>
                  <a:srgbClr val="0070C0"/>
                </a:solidFill>
              </a:rPr>
              <a:t> </a:t>
            </a:r>
            <a:r>
              <a:rPr lang="en-US" sz="2800" dirty="0" err="1" smtClean="0">
                <a:solidFill>
                  <a:srgbClr val="0070C0"/>
                </a:solidFill>
              </a:rPr>
              <a:t>tháng</a:t>
            </a:r>
            <a:r>
              <a:rPr lang="en-US" sz="2800" dirty="0" smtClean="0">
                <a:solidFill>
                  <a:srgbClr val="0070C0"/>
                </a:solidFill>
              </a:rPr>
              <a:t> 3: </a:t>
            </a:r>
            <a:r>
              <a:rPr lang="en-US" sz="2800" dirty="0" err="1" smtClean="0">
                <a:solidFill>
                  <a:srgbClr val="0070C0"/>
                </a:solidFill>
              </a:rPr>
              <a:t>chậm</a:t>
            </a:r>
            <a:r>
              <a:rPr lang="en-US" sz="2800" dirty="0" smtClean="0">
                <a:solidFill>
                  <a:srgbClr val="0070C0"/>
                </a:solidFill>
              </a:rPr>
              <a:t> </a:t>
            </a:r>
            <a:r>
              <a:rPr lang="en-US" sz="2800" dirty="0" err="1" smtClean="0">
                <a:solidFill>
                  <a:srgbClr val="0070C0"/>
                </a:solidFill>
              </a:rPr>
              <a:t>nhất</a:t>
            </a:r>
            <a:r>
              <a:rPr lang="en-US" sz="2800" dirty="0" smtClean="0">
                <a:solidFill>
                  <a:srgbClr val="0070C0"/>
                </a:solidFill>
              </a:rPr>
              <a:t> </a:t>
            </a:r>
            <a:r>
              <a:rPr lang="en-US" sz="2800" dirty="0" err="1" smtClean="0">
                <a:solidFill>
                  <a:srgbClr val="0070C0"/>
                </a:solidFill>
              </a:rPr>
              <a:t>là</a:t>
            </a:r>
            <a:r>
              <a:rPr lang="en-US" sz="2800" dirty="0" smtClean="0">
                <a:solidFill>
                  <a:srgbClr val="0070C0"/>
                </a:solidFill>
              </a:rPr>
              <a:t> </a:t>
            </a:r>
            <a:r>
              <a:rPr lang="en-US" sz="2800" dirty="0" err="1" smtClean="0">
                <a:solidFill>
                  <a:srgbClr val="0070C0"/>
                </a:solidFill>
              </a:rPr>
              <a:t>ngày</a:t>
            </a:r>
            <a:r>
              <a:rPr lang="en-US" sz="2800" dirty="0" smtClean="0">
                <a:solidFill>
                  <a:srgbClr val="0070C0"/>
                </a:solidFill>
              </a:rPr>
              <a:t> 20/10/2022</a:t>
            </a:r>
          </a:p>
          <a:p>
            <a:pPr marL="457200" indent="-457200" algn="just" eaLnBrk="1" hangingPunct="1">
              <a:spcBef>
                <a:spcPts val="600"/>
              </a:spcBef>
              <a:spcAft>
                <a:spcPts val="600"/>
              </a:spcAft>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err="1" smtClean="0">
                <a:solidFill>
                  <a:srgbClr val="0070C0"/>
                </a:solidFill>
              </a:rPr>
              <a:t>Kỳ</a:t>
            </a:r>
            <a:r>
              <a:rPr lang="en-US" sz="2800" dirty="0" smtClean="0">
                <a:solidFill>
                  <a:srgbClr val="0070C0"/>
                </a:solidFill>
              </a:rPr>
              <a:t> </a:t>
            </a:r>
            <a:r>
              <a:rPr lang="en-US" sz="2800" dirty="0" err="1" smtClean="0">
                <a:solidFill>
                  <a:srgbClr val="0070C0"/>
                </a:solidFill>
              </a:rPr>
              <a:t>tính</a:t>
            </a:r>
            <a:r>
              <a:rPr lang="en-US" sz="2800" dirty="0" smtClean="0">
                <a:solidFill>
                  <a:srgbClr val="0070C0"/>
                </a:solidFill>
              </a:rPr>
              <a:t> </a:t>
            </a:r>
            <a:r>
              <a:rPr lang="en-US" sz="2800" dirty="0" err="1" smtClean="0">
                <a:solidFill>
                  <a:srgbClr val="0070C0"/>
                </a:solidFill>
              </a:rPr>
              <a:t>thuế</a:t>
            </a:r>
            <a:r>
              <a:rPr lang="en-US" sz="2800" dirty="0" smtClean="0">
                <a:solidFill>
                  <a:srgbClr val="0070C0"/>
                </a:solidFill>
              </a:rPr>
              <a:t> </a:t>
            </a:r>
            <a:r>
              <a:rPr lang="en-US" sz="2800" dirty="0" err="1" smtClean="0">
                <a:solidFill>
                  <a:srgbClr val="0070C0"/>
                </a:solidFill>
              </a:rPr>
              <a:t>quý</a:t>
            </a:r>
            <a:r>
              <a:rPr lang="en-US" sz="2800" dirty="0" smtClean="0">
                <a:solidFill>
                  <a:srgbClr val="0070C0"/>
                </a:solidFill>
              </a:rPr>
              <a:t> 1: </a:t>
            </a:r>
            <a:r>
              <a:rPr lang="en-US" sz="2800" dirty="0" err="1" smtClean="0">
                <a:solidFill>
                  <a:srgbClr val="0070C0"/>
                </a:solidFill>
              </a:rPr>
              <a:t>chậm</a:t>
            </a:r>
            <a:r>
              <a:rPr lang="en-US" sz="2800" dirty="0" smtClean="0">
                <a:solidFill>
                  <a:srgbClr val="0070C0"/>
                </a:solidFill>
              </a:rPr>
              <a:t> </a:t>
            </a:r>
            <a:r>
              <a:rPr lang="en-US" sz="2800" dirty="0" err="1" smtClean="0">
                <a:solidFill>
                  <a:srgbClr val="0070C0"/>
                </a:solidFill>
              </a:rPr>
              <a:t>nhất</a:t>
            </a:r>
            <a:r>
              <a:rPr lang="en-US" sz="2800" dirty="0" smtClean="0">
                <a:solidFill>
                  <a:srgbClr val="0070C0"/>
                </a:solidFill>
              </a:rPr>
              <a:t> </a:t>
            </a:r>
            <a:r>
              <a:rPr lang="en-US" sz="2800" dirty="0" err="1" smtClean="0">
                <a:solidFill>
                  <a:srgbClr val="0070C0"/>
                </a:solidFill>
              </a:rPr>
              <a:t>là</a:t>
            </a:r>
            <a:r>
              <a:rPr lang="en-US" sz="2800" dirty="0" smtClean="0">
                <a:solidFill>
                  <a:srgbClr val="0070C0"/>
                </a:solidFill>
              </a:rPr>
              <a:t> </a:t>
            </a:r>
            <a:r>
              <a:rPr lang="en-US" sz="2800" dirty="0" err="1" smtClean="0">
                <a:solidFill>
                  <a:srgbClr val="0070C0"/>
                </a:solidFill>
              </a:rPr>
              <a:t>ngày</a:t>
            </a:r>
            <a:r>
              <a:rPr lang="en-US" sz="2800" dirty="0" smtClean="0">
                <a:solidFill>
                  <a:srgbClr val="0070C0"/>
                </a:solidFill>
              </a:rPr>
              <a:t> 30/10/2022</a:t>
            </a:r>
            <a:endParaRPr lang="en-US" sz="2800" dirty="0" smtClean="0">
              <a:solidFill>
                <a:srgbClr val="0070C0"/>
              </a:solidFill>
            </a:endParaRPr>
          </a:p>
          <a:p>
            <a:pPr marL="457200" indent="-457200" algn="just" eaLnBrk="1" hangingPunct="1">
              <a:spcBef>
                <a:spcPts val="600"/>
              </a:spcBef>
              <a:spcAft>
                <a:spcPts val="600"/>
              </a:spcAft>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err="1" smtClean="0">
                <a:solidFill>
                  <a:srgbClr val="0070C0"/>
                </a:solidFill>
              </a:rPr>
              <a:t>Kỳ</a:t>
            </a:r>
            <a:r>
              <a:rPr lang="en-US" sz="2800" dirty="0" smtClean="0">
                <a:solidFill>
                  <a:srgbClr val="0070C0"/>
                </a:solidFill>
              </a:rPr>
              <a:t> </a:t>
            </a:r>
            <a:r>
              <a:rPr lang="en-US" sz="2800" dirty="0" err="1" smtClean="0">
                <a:solidFill>
                  <a:srgbClr val="0070C0"/>
                </a:solidFill>
              </a:rPr>
              <a:t>tính</a:t>
            </a:r>
            <a:r>
              <a:rPr lang="en-US" sz="2800" dirty="0" smtClean="0">
                <a:solidFill>
                  <a:srgbClr val="0070C0"/>
                </a:solidFill>
              </a:rPr>
              <a:t> </a:t>
            </a:r>
            <a:r>
              <a:rPr lang="en-US" sz="2800" dirty="0" err="1" smtClean="0">
                <a:solidFill>
                  <a:srgbClr val="0070C0"/>
                </a:solidFill>
              </a:rPr>
              <a:t>thuế</a:t>
            </a:r>
            <a:r>
              <a:rPr lang="en-US" sz="2800" dirty="0" smtClean="0">
                <a:solidFill>
                  <a:srgbClr val="0070C0"/>
                </a:solidFill>
              </a:rPr>
              <a:t> </a:t>
            </a:r>
            <a:r>
              <a:rPr lang="en-US" sz="2800" dirty="0" err="1" smtClean="0">
                <a:solidFill>
                  <a:srgbClr val="0070C0"/>
                </a:solidFill>
              </a:rPr>
              <a:t>tháng</a:t>
            </a:r>
            <a:r>
              <a:rPr lang="en-US" sz="2800" dirty="0" smtClean="0">
                <a:solidFill>
                  <a:srgbClr val="0070C0"/>
                </a:solidFill>
              </a:rPr>
              <a:t> 4: </a:t>
            </a:r>
            <a:r>
              <a:rPr lang="en-US" sz="2800" dirty="0" err="1" smtClean="0">
                <a:solidFill>
                  <a:srgbClr val="0070C0"/>
                </a:solidFill>
              </a:rPr>
              <a:t>chậm</a:t>
            </a:r>
            <a:r>
              <a:rPr lang="en-US" sz="2800" dirty="0" smtClean="0">
                <a:solidFill>
                  <a:srgbClr val="0070C0"/>
                </a:solidFill>
              </a:rPr>
              <a:t> </a:t>
            </a:r>
            <a:r>
              <a:rPr lang="en-US" sz="2800" dirty="0" err="1" smtClean="0">
                <a:solidFill>
                  <a:srgbClr val="0070C0"/>
                </a:solidFill>
              </a:rPr>
              <a:t>nhất</a:t>
            </a:r>
            <a:r>
              <a:rPr lang="en-US" sz="2800" dirty="0" smtClean="0">
                <a:solidFill>
                  <a:srgbClr val="0070C0"/>
                </a:solidFill>
              </a:rPr>
              <a:t> </a:t>
            </a:r>
            <a:r>
              <a:rPr lang="en-US" sz="2800" dirty="0" err="1" smtClean="0">
                <a:solidFill>
                  <a:srgbClr val="0070C0"/>
                </a:solidFill>
              </a:rPr>
              <a:t>là</a:t>
            </a:r>
            <a:r>
              <a:rPr lang="en-US" sz="2800" dirty="0" smtClean="0">
                <a:solidFill>
                  <a:srgbClr val="0070C0"/>
                </a:solidFill>
              </a:rPr>
              <a:t> </a:t>
            </a:r>
            <a:r>
              <a:rPr lang="en-US" sz="2800" dirty="0" err="1" smtClean="0">
                <a:solidFill>
                  <a:srgbClr val="0070C0"/>
                </a:solidFill>
              </a:rPr>
              <a:t>ngày</a:t>
            </a:r>
            <a:r>
              <a:rPr lang="en-US" sz="2800" dirty="0" smtClean="0">
                <a:solidFill>
                  <a:srgbClr val="0070C0"/>
                </a:solidFill>
              </a:rPr>
              <a:t> 20/11/2022</a:t>
            </a:r>
          </a:p>
          <a:p>
            <a:pPr marL="457200" indent="-457200" algn="just" eaLnBrk="1" hangingPunct="1">
              <a:spcBef>
                <a:spcPts val="600"/>
              </a:spcBef>
              <a:spcAft>
                <a:spcPts val="600"/>
              </a:spcAft>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err="1" smtClean="0">
                <a:solidFill>
                  <a:srgbClr val="0070C0"/>
                </a:solidFill>
              </a:rPr>
              <a:t>Kỳ</a:t>
            </a:r>
            <a:r>
              <a:rPr lang="en-US" sz="2800" dirty="0" smtClean="0">
                <a:solidFill>
                  <a:srgbClr val="0070C0"/>
                </a:solidFill>
              </a:rPr>
              <a:t> </a:t>
            </a:r>
            <a:r>
              <a:rPr lang="en-US" sz="2800" dirty="0" err="1" smtClean="0">
                <a:solidFill>
                  <a:srgbClr val="0070C0"/>
                </a:solidFill>
              </a:rPr>
              <a:t>tính</a:t>
            </a:r>
            <a:r>
              <a:rPr lang="en-US" sz="2800" dirty="0" smtClean="0">
                <a:solidFill>
                  <a:srgbClr val="0070C0"/>
                </a:solidFill>
              </a:rPr>
              <a:t> </a:t>
            </a:r>
            <a:r>
              <a:rPr lang="en-US" sz="2800" dirty="0" err="1" smtClean="0">
                <a:solidFill>
                  <a:srgbClr val="0070C0"/>
                </a:solidFill>
              </a:rPr>
              <a:t>thuế</a:t>
            </a:r>
            <a:r>
              <a:rPr lang="en-US" sz="2800" dirty="0" smtClean="0">
                <a:solidFill>
                  <a:srgbClr val="0070C0"/>
                </a:solidFill>
              </a:rPr>
              <a:t> </a:t>
            </a:r>
            <a:r>
              <a:rPr lang="en-US" sz="2800" dirty="0" err="1" smtClean="0">
                <a:solidFill>
                  <a:srgbClr val="0070C0"/>
                </a:solidFill>
              </a:rPr>
              <a:t>tháng</a:t>
            </a:r>
            <a:r>
              <a:rPr lang="en-US" sz="2800" dirty="0" smtClean="0">
                <a:solidFill>
                  <a:srgbClr val="0070C0"/>
                </a:solidFill>
              </a:rPr>
              <a:t> 5, 6, 7, 8: </a:t>
            </a:r>
            <a:r>
              <a:rPr lang="en-US" sz="2800" dirty="0" err="1" smtClean="0">
                <a:solidFill>
                  <a:srgbClr val="0070C0"/>
                </a:solidFill>
              </a:rPr>
              <a:t>chậm</a:t>
            </a:r>
            <a:r>
              <a:rPr lang="en-US" sz="2800" dirty="0" smtClean="0">
                <a:solidFill>
                  <a:srgbClr val="0070C0"/>
                </a:solidFill>
              </a:rPr>
              <a:t> </a:t>
            </a:r>
            <a:r>
              <a:rPr lang="en-US" sz="2800" dirty="0" err="1" smtClean="0">
                <a:solidFill>
                  <a:srgbClr val="0070C0"/>
                </a:solidFill>
              </a:rPr>
              <a:t>nhất</a:t>
            </a:r>
            <a:r>
              <a:rPr lang="en-US" sz="2800" dirty="0" smtClean="0">
                <a:solidFill>
                  <a:srgbClr val="0070C0"/>
                </a:solidFill>
              </a:rPr>
              <a:t> </a:t>
            </a:r>
            <a:r>
              <a:rPr lang="en-US" sz="2800" dirty="0" err="1" smtClean="0">
                <a:solidFill>
                  <a:srgbClr val="0070C0"/>
                </a:solidFill>
              </a:rPr>
              <a:t>là</a:t>
            </a:r>
            <a:r>
              <a:rPr lang="en-US" sz="2800" dirty="0" smtClean="0">
                <a:solidFill>
                  <a:srgbClr val="0070C0"/>
                </a:solidFill>
              </a:rPr>
              <a:t> </a:t>
            </a:r>
            <a:r>
              <a:rPr lang="en-US" sz="2800" dirty="0" err="1" smtClean="0">
                <a:solidFill>
                  <a:srgbClr val="0070C0"/>
                </a:solidFill>
              </a:rPr>
              <a:t>ngày</a:t>
            </a:r>
            <a:r>
              <a:rPr lang="en-US" sz="2800" dirty="0" smtClean="0">
                <a:solidFill>
                  <a:srgbClr val="0070C0"/>
                </a:solidFill>
              </a:rPr>
              <a:t> 20/12/2022</a:t>
            </a:r>
          </a:p>
          <a:p>
            <a:pPr marL="457200" indent="-457200" algn="just" eaLnBrk="1" hangingPunct="1">
              <a:spcBef>
                <a:spcPts val="600"/>
              </a:spcBef>
              <a:spcAft>
                <a:spcPts val="600"/>
              </a:spcAft>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err="1" smtClean="0">
                <a:solidFill>
                  <a:srgbClr val="0070C0"/>
                </a:solidFill>
              </a:rPr>
              <a:t>Kỳ</a:t>
            </a:r>
            <a:r>
              <a:rPr lang="en-US" sz="2800" dirty="0" smtClean="0">
                <a:solidFill>
                  <a:srgbClr val="0070C0"/>
                </a:solidFill>
              </a:rPr>
              <a:t> </a:t>
            </a:r>
            <a:r>
              <a:rPr lang="en-US" sz="2800" dirty="0" err="1" smtClean="0">
                <a:solidFill>
                  <a:srgbClr val="0070C0"/>
                </a:solidFill>
              </a:rPr>
              <a:t>tính</a:t>
            </a:r>
            <a:r>
              <a:rPr lang="en-US" sz="2800" dirty="0" smtClean="0">
                <a:solidFill>
                  <a:srgbClr val="0070C0"/>
                </a:solidFill>
              </a:rPr>
              <a:t> </a:t>
            </a:r>
            <a:r>
              <a:rPr lang="en-US" sz="2800" dirty="0" err="1" smtClean="0">
                <a:solidFill>
                  <a:srgbClr val="0070C0"/>
                </a:solidFill>
              </a:rPr>
              <a:t>thuế</a:t>
            </a:r>
            <a:r>
              <a:rPr lang="en-US" sz="2800" dirty="0" smtClean="0">
                <a:solidFill>
                  <a:srgbClr val="0070C0"/>
                </a:solidFill>
              </a:rPr>
              <a:t> </a:t>
            </a:r>
            <a:r>
              <a:rPr lang="en-US" sz="2800" dirty="0" err="1" smtClean="0">
                <a:solidFill>
                  <a:srgbClr val="0070C0"/>
                </a:solidFill>
              </a:rPr>
              <a:t>quý</a:t>
            </a:r>
            <a:r>
              <a:rPr lang="en-US" sz="2800" dirty="0" smtClean="0">
                <a:solidFill>
                  <a:srgbClr val="0070C0"/>
                </a:solidFill>
              </a:rPr>
              <a:t> 2: </a:t>
            </a:r>
            <a:r>
              <a:rPr lang="en-US" sz="2800" dirty="0" err="1" smtClean="0">
                <a:solidFill>
                  <a:srgbClr val="0070C0"/>
                </a:solidFill>
              </a:rPr>
              <a:t>chậm</a:t>
            </a:r>
            <a:r>
              <a:rPr lang="en-US" sz="2800" dirty="0" smtClean="0">
                <a:solidFill>
                  <a:srgbClr val="0070C0"/>
                </a:solidFill>
              </a:rPr>
              <a:t> </a:t>
            </a:r>
            <a:r>
              <a:rPr lang="en-US" sz="2800" dirty="0" err="1" smtClean="0">
                <a:solidFill>
                  <a:srgbClr val="0070C0"/>
                </a:solidFill>
              </a:rPr>
              <a:t>nhất</a:t>
            </a:r>
            <a:r>
              <a:rPr lang="en-US" sz="2800" dirty="0" smtClean="0">
                <a:solidFill>
                  <a:srgbClr val="0070C0"/>
                </a:solidFill>
              </a:rPr>
              <a:t> </a:t>
            </a:r>
            <a:r>
              <a:rPr lang="en-US" sz="2800" dirty="0" err="1" smtClean="0">
                <a:solidFill>
                  <a:srgbClr val="0070C0"/>
                </a:solidFill>
              </a:rPr>
              <a:t>là</a:t>
            </a:r>
            <a:r>
              <a:rPr lang="en-US" sz="2800" dirty="0" smtClean="0">
                <a:solidFill>
                  <a:srgbClr val="0070C0"/>
                </a:solidFill>
              </a:rPr>
              <a:t> </a:t>
            </a:r>
            <a:r>
              <a:rPr lang="en-US" sz="2800" dirty="0" err="1" smtClean="0">
                <a:solidFill>
                  <a:srgbClr val="0070C0"/>
                </a:solidFill>
              </a:rPr>
              <a:t>ngày</a:t>
            </a:r>
            <a:r>
              <a:rPr lang="en-US" sz="2800" dirty="0" smtClean="0">
                <a:solidFill>
                  <a:srgbClr val="0070C0"/>
                </a:solidFill>
              </a:rPr>
              <a:t> 31/12/2022</a:t>
            </a:r>
            <a:endParaRPr lang="en-US" sz="2800" dirty="0" smtClean="0">
              <a:solidFill>
                <a:srgbClr val="0070C0"/>
              </a:solidFill>
            </a:endParaRPr>
          </a:p>
          <a:p>
            <a:pPr marL="457200" indent="-457200" algn="just" eaLnBrk="1" hangingPunct="1">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400" dirty="0">
              <a:solidFill>
                <a:srgbClr val="0070C0"/>
              </a:solidFill>
            </a:endParaRPr>
          </a:p>
        </p:txBody>
      </p:sp>
      <p:sp>
        <p:nvSpPr>
          <p:cNvPr id="4" name="Text Box 1">
            <a:extLst>
              <a:ext uri="{FF2B5EF4-FFF2-40B4-BE49-F238E27FC236}">
                <a16:creationId xmlns:a16="http://schemas.microsoft.com/office/drawing/2014/main" xmlns="" id="{131EF825-919B-4FE0-A1CC-5D703F22D89A}"/>
              </a:ext>
            </a:extLst>
          </p:cNvPr>
          <p:cNvSpPr txBox="1">
            <a:spLocks noChangeArrowheads="1"/>
          </p:cNvSpPr>
          <p:nvPr/>
        </p:nvSpPr>
        <p:spPr bwMode="auto">
          <a:xfrm>
            <a:off x="2286000" y="228600"/>
            <a:ext cx="6248400" cy="792163"/>
          </a:xfrm>
          <a:prstGeom prst="rect">
            <a:avLst/>
          </a:prstGeom>
          <a:noFill/>
          <a:ln w="9525">
            <a:noFill/>
            <a:round/>
            <a:headEnd/>
            <a:tailEnd/>
          </a:ln>
        </p:spPr>
        <p:txBody>
          <a:bodyPr wrap="none" anchor="ctr"/>
          <a:lstStyle/>
          <a:p>
            <a:pPr algn="ctr" eaLnBrk="1" hangingPunct="1">
              <a:buClr>
                <a:srgbClr val="000000"/>
              </a:buClr>
              <a:buSzPct val="100000"/>
              <a:buFont typeface="Times New Roman" pitchFamily="18" charset="0"/>
              <a:buNone/>
            </a:pPr>
            <a:r>
              <a:rPr lang="en-US" altLang="en-US" sz="3200" b="1" dirty="0" err="1">
                <a:ln>
                  <a:solidFill>
                    <a:schemeClr val="tx1"/>
                  </a:solidFill>
                </a:ln>
                <a:solidFill>
                  <a:srgbClr val="FF0000"/>
                </a:solidFill>
              </a:rPr>
              <a:t>Nội</a:t>
            </a:r>
            <a:r>
              <a:rPr lang="en-US" altLang="en-US" sz="3200" b="1" dirty="0">
                <a:ln>
                  <a:solidFill>
                    <a:schemeClr val="tx1"/>
                  </a:solidFill>
                </a:ln>
                <a:solidFill>
                  <a:srgbClr val="FF0000"/>
                </a:solidFill>
              </a:rPr>
              <a:t> dung </a:t>
            </a:r>
            <a:r>
              <a:rPr lang="en-US" altLang="en-US" sz="3200" b="1" dirty="0" err="1">
                <a:ln>
                  <a:solidFill>
                    <a:schemeClr val="tx1"/>
                  </a:solidFill>
                </a:ln>
                <a:solidFill>
                  <a:srgbClr val="FF0000"/>
                </a:solidFill>
              </a:rPr>
              <a:t>dự</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thảo</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Nghị</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định</a:t>
            </a:r>
            <a:endParaRPr lang="en-US" altLang="en-US" sz="3200" b="1" dirty="0">
              <a:ln>
                <a:solidFill>
                  <a:schemeClr val="tx1"/>
                </a:solidFill>
              </a:ln>
              <a:solidFill>
                <a:srgbClr val="FF0000"/>
              </a:solidFill>
            </a:endParaRPr>
          </a:p>
        </p:txBody>
      </p:sp>
    </p:spTree>
    <p:extLst>
      <p:ext uri="{BB962C8B-B14F-4D97-AF65-F5344CB8AC3E}">
        <p14:creationId xmlns:p14="http://schemas.microsoft.com/office/powerpoint/2010/main" xmlns="" val="13737541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2"/>
          <p:cNvSpPr txBox="1">
            <a:spLocks noChangeArrowheads="1"/>
          </p:cNvSpPr>
          <p:nvPr/>
        </p:nvSpPr>
        <p:spPr bwMode="auto">
          <a:xfrm>
            <a:off x="0" y="1219200"/>
            <a:ext cx="9144000" cy="5638800"/>
          </a:xfrm>
          <a:prstGeom prst="rect">
            <a:avLst/>
          </a:prstGeom>
          <a:noFill/>
          <a:ln w="9525">
            <a:noFill/>
            <a:round/>
            <a:headEnd/>
            <a:tailEnd/>
          </a:ln>
        </p:spPr>
        <p:txBody>
          <a:bodyPr/>
          <a:lstStyle/>
          <a:p>
            <a:pPr eaLnBrk="1" hangingPunct="1">
              <a:spcBef>
                <a:spcPts val="1200"/>
              </a:spcBef>
              <a:spcAft>
                <a:spcPts val="1200"/>
              </a:spcAft>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vi-VN" sz="2800" b="1" dirty="0">
                <a:solidFill>
                  <a:srgbClr val="0070C0"/>
                </a:solidFill>
              </a:rPr>
              <a:t>Về thời gian thực hiện đối với thuế TNDN: </a:t>
            </a:r>
          </a:p>
          <a:p>
            <a:pPr marL="457200" indent="-457200" algn="just" eaLnBrk="1" hangingPunct="1">
              <a:spcBef>
                <a:spcPts val="1200"/>
              </a:spcBef>
              <a:spcAft>
                <a:spcPts val="1200"/>
              </a:spcAft>
              <a:buSzPct val="100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vi-VN" sz="2800" dirty="0">
                <a:solidFill>
                  <a:srgbClr val="0070C0"/>
                </a:solidFill>
              </a:rPr>
              <a:t>Gia hạn thời hạn nộp thuế đối với số thuế </a:t>
            </a:r>
            <a:r>
              <a:rPr lang="en-US" sz="2800" dirty="0" smtClean="0">
                <a:solidFill>
                  <a:srgbClr val="0070C0"/>
                </a:solidFill>
              </a:rPr>
              <a:t>TNDN</a:t>
            </a:r>
            <a:r>
              <a:rPr lang="vi-VN" sz="2800" dirty="0" smtClean="0">
                <a:solidFill>
                  <a:srgbClr val="0070C0"/>
                </a:solidFill>
              </a:rPr>
              <a:t> </a:t>
            </a:r>
            <a:r>
              <a:rPr lang="vi-VN" sz="2800" dirty="0">
                <a:solidFill>
                  <a:srgbClr val="0070C0"/>
                </a:solidFill>
              </a:rPr>
              <a:t>tạm nộp của quý 1, quý 2 kỳ tính thuế </a:t>
            </a:r>
            <a:r>
              <a:rPr lang="en-US" sz="2800" dirty="0" smtClean="0">
                <a:solidFill>
                  <a:srgbClr val="0070C0"/>
                </a:solidFill>
              </a:rPr>
              <a:t>TNDN</a:t>
            </a:r>
            <a:r>
              <a:rPr lang="vi-VN" sz="2800" dirty="0" smtClean="0">
                <a:solidFill>
                  <a:srgbClr val="0070C0"/>
                </a:solidFill>
              </a:rPr>
              <a:t> </a:t>
            </a:r>
            <a:r>
              <a:rPr lang="vi-VN" sz="2800" dirty="0">
                <a:solidFill>
                  <a:srgbClr val="0070C0"/>
                </a:solidFill>
              </a:rPr>
              <a:t>năm 2022. </a:t>
            </a:r>
          </a:p>
          <a:p>
            <a:pPr marL="457200" indent="-457200" algn="just" eaLnBrk="1" hangingPunct="1">
              <a:spcBef>
                <a:spcPts val="1200"/>
              </a:spcBef>
              <a:spcAft>
                <a:spcPts val="1200"/>
              </a:spcAft>
              <a:buSzPct val="10000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vi-VN" sz="2800" dirty="0">
                <a:solidFill>
                  <a:srgbClr val="0070C0"/>
                </a:solidFill>
              </a:rPr>
              <a:t>Thời gian gia hạn là 03 tháng, kể từ ngày kết thúc thời hạn nộp thuế </a:t>
            </a:r>
            <a:r>
              <a:rPr lang="en-US" sz="2800" dirty="0" smtClean="0">
                <a:solidFill>
                  <a:srgbClr val="0070C0"/>
                </a:solidFill>
              </a:rPr>
              <a:t>TNDN </a:t>
            </a:r>
            <a:r>
              <a:rPr lang="vi-VN" sz="2800" dirty="0" smtClean="0">
                <a:solidFill>
                  <a:srgbClr val="0070C0"/>
                </a:solidFill>
              </a:rPr>
              <a:t>theo </a:t>
            </a:r>
            <a:r>
              <a:rPr lang="vi-VN" sz="2800" dirty="0">
                <a:solidFill>
                  <a:srgbClr val="0070C0"/>
                </a:solidFill>
              </a:rPr>
              <a:t>quy định của pháp luật về quản lý thuế. </a:t>
            </a:r>
            <a:endParaRPr lang="en-US" sz="2800" dirty="0" smtClean="0">
              <a:solidFill>
                <a:srgbClr val="0070C0"/>
              </a:solidFill>
            </a:endParaRPr>
          </a:p>
          <a:p>
            <a:pPr marL="457200" indent="-457200" algn="just" eaLnBrk="1" hangingPunct="1">
              <a:buSzPct val="100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vi-VN" sz="2800" dirty="0">
              <a:solidFill>
                <a:srgbClr val="0070C0"/>
              </a:solidFill>
            </a:endParaRPr>
          </a:p>
        </p:txBody>
      </p:sp>
      <p:sp>
        <p:nvSpPr>
          <p:cNvPr id="4" name="Text Box 1">
            <a:extLst>
              <a:ext uri="{FF2B5EF4-FFF2-40B4-BE49-F238E27FC236}">
                <a16:creationId xmlns:a16="http://schemas.microsoft.com/office/drawing/2014/main" xmlns="" id="{131EF825-919B-4FE0-A1CC-5D703F22D89A}"/>
              </a:ext>
            </a:extLst>
          </p:cNvPr>
          <p:cNvSpPr txBox="1">
            <a:spLocks noChangeArrowheads="1"/>
          </p:cNvSpPr>
          <p:nvPr/>
        </p:nvSpPr>
        <p:spPr bwMode="auto">
          <a:xfrm>
            <a:off x="2438400" y="228600"/>
            <a:ext cx="6096000" cy="792163"/>
          </a:xfrm>
          <a:prstGeom prst="rect">
            <a:avLst/>
          </a:prstGeom>
          <a:noFill/>
          <a:ln w="9525">
            <a:noFill/>
            <a:round/>
            <a:headEnd/>
            <a:tailEnd/>
          </a:ln>
        </p:spPr>
        <p:txBody>
          <a:bodyPr wrap="none" anchor="ctr"/>
          <a:lstStyle/>
          <a:p>
            <a:pPr algn="ctr" eaLnBrk="1" hangingPunct="1">
              <a:buClr>
                <a:srgbClr val="000000"/>
              </a:buClr>
              <a:buSzPct val="100000"/>
              <a:buFont typeface="Times New Roman" pitchFamily="18" charset="0"/>
              <a:buNone/>
            </a:pPr>
            <a:r>
              <a:rPr lang="en-US" altLang="en-US" sz="3200" b="1" dirty="0" err="1">
                <a:ln>
                  <a:solidFill>
                    <a:schemeClr val="tx1"/>
                  </a:solidFill>
                </a:ln>
                <a:solidFill>
                  <a:srgbClr val="FF0000"/>
                </a:solidFill>
              </a:rPr>
              <a:t>Nội</a:t>
            </a:r>
            <a:r>
              <a:rPr lang="en-US" altLang="en-US" sz="3200" b="1" dirty="0">
                <a:ln>
                  <a:solidFill>
                    <a:schemeClr val="tx1"/>
                  </a:solidFill>
                </a:ln>
                <a:solidFill>
                  <a:srgbClr val="FF0000"/>
                </a:solidFill>
              </a:rPr>
              <a:t> dung </a:t>
            </a:r>
            <a:r>
              <a:rPr lang="en-US" altLang="en-US" sz="3200" b="1" dirty="0" err="1">
                <a:ln>
                  <a:solidFill>
                    <a:schemeClr val="tx1"/>
                  </a:solidFill>
                </a:ln>
                <a:solidFill>
                  <a:srgbClr val="FF0000"/>
                </a:solidFill>
              </a:rPr>
              <a:t>dự</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thảo</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Nghị</a:t>
            </a:r>
            <a:r>
              <a:rPr lang="en-US" altLang="en-US" sz="3200" b="1" dirty="0">
                <a:ln>
                  <a:solidFill>
                    <a:schemeClr val="tx1"/>
                  </a:solidFill>
                </a:ln>
                <a:solidFill>
                  <a:srgbClr val="FF0000"/>
                </a:solidFill>
              </a:rPr>
              <a:t> </a:t>
            </a:r>
            <a:r>
              <a:rPr lang="en-US" altLang="en-US" sz="3200" b="1" dirty="0" err="1">
                <a:ln>
                  <a:solidFill>
                    <a:schemeClr val="tx1"/>
                  </a:solidFill>
                </a:ln>
                <a:solidFill>
                  <a:srgbClr val="FF0000"/>
                </a:solidFill>
              </a:rPr>
              <a:t>định</a:t>
            </a:r>
            <a:endParaRPr lang="en-US" altLang="en-US" sz="3200" b="1" dirty="0">
              <a:ln>
                <a:solidFill>
                  <a:schemeClr val="tx1"/>
                </a:solidFill>
              </a:ln>
              <a:solidFill>
                <a:srgbClr val="FF0000"/>
              </a:solidFill>
            </a:endParaRPr>
          </a:p>
        </p:txBody>
      </p:sp>
    </p:spTree>
    <p:extLst>
      <p:ext uri="{BB962C8B-B14F-4D97-AF65-F5344CB8AC3E}">
        <p14:creationId xmlns:p14="http://schemas.microsoft.com/office/powerpoint/2010/main" xmlns="" val="24932443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icrosoft YaHei"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Microsoft YaHei"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4622</TotalTime>
  <Words>1662</Words>
  <Application>Microsoft Office PowerPoint</Application>
  <PresentationFormat>On-screen Show (4:3)</PresentationFormat>
  <Paragraphs>123</Paragraphs>
  <Slides>22</Slides>
  <Notes>22</Notes>
  <HiddenSlides>0</HiddenSlides>
  <MMClips>0</MMClips>
  <ScaleCrop>false</ScaleCrop>
  <HeadingPairs>
    <vt:vector size="6" baseType="variant">
      <vt:variant>
        <vt:lpstr>Theme</vt:lpstr>
      </vt:variant>
      <vt:variant>
        <vt:i4>2</vt:i4>
      </vt:variant>
      <vt:variant>
        <vt:lpstr>Embedded OLE Servers</vt:lpstr>
      </vt:variant>
      <vt:variant>
        <vt:i4>0</vt:i4>
      </vt:variant>
      <vt:variant>
        <vt:lpstr>Slide Titles</vt:lpstr>
      </vt:variant>
      <vt:variant>
        <vt:i4>22</vt:i4>
      </vt:variant>
    </vt:vector>
  </HeadingPairs>
  <TitlesOfParts>
    <vt:vector size="24" baseType="lpstr">
      <vt:lpstr>Office Theme</vt:lpstr>
      <vt:lpstr>1_Office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MINH HIEN</dc:creator>
  <cp:lastModifiedBy>Tong Cuc Thue</cp:lastModifiedBy>
  <cp:revision>297</cp:revision>
  <cp:lastPrinted>2015-06-18T02:22:04Z</cp:lastPrinted>
  <dcterms:created xsi:type="dcterms:W3CDTF">2012-06-22T16:51:24Z</dcterms:created>
  <dcterms:modified xsi:type="dcterms:W3CDTF">2022-03-28T03:21:24Z</dcterms:modified>
</cp:coreProperties>
</file>