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6" r:id="rId1"/>
  </p:sldMasterIdLst>
  <p:notesMasterIdLst>
    <p:notesMasterId r:id="rId13"/>
  </p:notesMasterIdLst>
  <p:sldIdLst>
    <p:sldId id="256" r:id="rId2"/>
    <p:sldId id="259" r:id="rId3"/>
    <p:sldId id="303" r:id="rId4"/>
    <p:sldId id="317" r:id="rId5"/>
    <p:sldId id="313" r:id="rId6"/>
    <p:sldId id="315" r:id="rId7"/>
    <p:sldId id="319" r:id="rId8"/>
    <p:sldId id="320" r:id="rId9"/>
    <p:sldId id="322" r:id="rId10"/>
    <p:sldId id="321" r:id="rId11"/>
    <p:sldId id="32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410" autoAdjust="0"/>
  </p:normalViewPr>
  <p:slideViewPr>
    <p:cSldViewPr>
      <p:cViewPr varScale="1">
        <p:scale>
          <a:sx n="59" d="100"/>
          <a:sy n="59" d="100"/>
        </p:scale>
        <p:origin x="378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8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DAF450-7BC3-40A2-9133-13E3E7003355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C7B611-FE3F-43C6-86D1-A4380BB10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796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C7B611-FE3F-43C6-86D1-A4380BB10B1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286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211917" y="1600200"/>
            <a:ext cx="9116483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Times New Roman" pitchFamily="18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Times New Roman" pitchFamily="18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Times New Roman" pitchFamily="18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Times New Roman" pitchFamily="18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Times New Roman" pitchFamily="18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Times New Roman" pitchFamily="18" charset="0"/>
              </a:endParaRPr>
            </a:p>
          </p:txBody>
        </p:sp>
      </p:grpSp>
      <p:sp>
        <p:nvSpPr>
          <p:cNvPr id="594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14400" y="1219203"/>
            <a:ext cx="10363200" cy="1933575"/>
          </a:xfrm>
        </p:spPr>
        <p:txBody>
          <a:bodyPr anchor="b"/>
          <a:lstStyle>
            <a:lvl1pPr algn="r">
              <a:defRPr sz="33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94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743200" y="3505200"/>
            <a:ext cx="85344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92C7F7-B6BB-4256-AA3C-C24BE12AF956}" type="datetimeFigureOut">
              <a:rPr lang="vi-VN" smtClean="0"/>
              <a:t>28/07/2021</a:t>
            </a:fld>
            <a:endParaRPr lang="vi-VN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F6DC63-132D-4306-A78E-626D05DCC92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67626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92C7F7-B6BB-4256-AA3C-C24BE12AF956}" type="datetimeFigureOut">
              <a:rPr lang="vi-VN" smtClean="0"/>
              <a:t>28/07/2021</a:t>
            </a:fld>
            <a:endParaRPr lang="vi-VN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F6DC63-132D-4306-A78E-626D05DCC92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53669199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62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628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92C7F7-B6BB-4256-AA3C-C24BE12AF956}" type="datetimeFigureOut">
              <a:rPr lang="vi-VN" smtClean="0"/>
              <a:t>28/07/2021</a:t>
            </a:fld>
            <a:endParaRPr lang="vi-VN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F6DC63-132D-4306-A78E-626D05DCC92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94907523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92C7F7-B6BB-4256-AA3C-C24BE12AF956}" type="datetimeFigureOut">
              <a:rPr lang="vi-VN" smtClean="0"/>
              <a:t>28/07/2021</a:t>
            </a:fld>
            <a:endParaRPr lang="vi-VN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F6DC63-132D-4306-A78E-626D05DCC92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3727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526F52-5CD5-41CE-B483-180F54DE3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2C7F7-B6BB-4256-AA3C-C24BE12AF956}" type="datetimeFigureOut">
              <a:rPr lang="vi-VN" smtClean="0"/>
              <a:t>28/07/2021</a:t>
            </a:fld>
            <a:endParaRPr lang="vi-V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0125F4-FB68-4A19-B1A3-B12D64181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DEDFDF-496B-4198-BD26-441724B53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6DC63-132D-4306-A78E-626D05DCC92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738473779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92C7F7-B6BB-4256-AA3C-C24BE12AF956}" type="datetimeFigureOut">
              <a:rPr lang="vi-VN" smtClean="0"/>
              <a:t>28/07/2021</a:t>
            </a:fld>
            <a:endParaRPr lang="vi-VN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F6DC63-132D-4306-A78E-626D05DCC92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52032810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3072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3072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92C7F7-B6BB-4256-AA3C-C24BE12AF956}" type="datetimeFigureOut">
              <a:rPr lang="vi-VN" smtClean="0"/>
              <a:t>28/07/2021</a:t>
            </a:fld>
            <a:endParaRPr lang="vi-VN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F6DC63-132D-4306-A78E-626D05DCC92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8097789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92C7F7-B6BB-4256-AA3C-C24BE12AF956}" type="datetimeFigureOut">
              <a:rPr lang="vi-VN" smtClean="0"/>
              <a:t>28/07/2021</a:t>
            </a:fld>
            <a:endParaRPr lang="vi-VN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F6DC63-132D-4306-A78E-626D05DCC92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08445125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92C7F7-B6BB-4256-AA3C-C24BE12AF956}" type="datetimeFigureOut">
              <a:rPr lang="vi-VN" smtClean="0"/>
              <a:t>28/07/2021</a:t>
            </a:fld>
            <a:endParaRPr lang="vi-VN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F6DC63-132D-4306-A78E-626D05DCC92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51692197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92C7F7-B6BB-4256-AA3C-C24BE12AF956}" type="datetimeFigureOut">
              <a:rPr lang="vi-VN" smtClean="0"/>
              <a:t>28/07/2021</a:t>
            </a:fld>
            <a:endParaRPr lang="vi-VN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F6DC63-132D-4306-A78E-626D05DCC92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37303117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92C7F7-B6BB-4256-AA3C-C24BE12AF956}" type="datetimeFigureOut">
              <a:rPr lang="vi-VN" smtClean="0"/>
              <a:t>28/07/2021</a:t>
            </a:fld>
            <a:endParaRPr lang="vi-VN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F6DC63-132D-4306-A78E-626D05DCC92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51460686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92C7F7-B6BB-4256-AA3C-C24BE12AF956}" type="datetimeFigureOut">
              <a:rPr lang="vi-VN" smtClean="0"/>
              <a:t>28/07/2021</a:t>
            </a:fld>
            <a:endParaRPr lang="vi-VN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F6DC63-132D-4306-A78E-626D05DCC92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738009529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428753" y="304800"/>
            <a:ext cx="10153649" cy="1106488"/>
            <a:chOff x="675" y="192"/>
            <a:chExt cx="4797" cy="697"/>
          </a:xfrm>
        </p:grpSpPr>
        <p:sp>
          <p:nvSpPr>
            <p:cNvPr id="58371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Times New Roman" pitchFamily="18" charset="0"/>
              </a:endParaRPr>
            </a:p>
          </p:txBody>
        </p:sp>
        <p:sp>
          <p:nvSpPr>
            <p:cNvPr id="58372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Times New Roman" pitchFamily="18" charset="0"/>
              </a:endParaRPr>
            </a:p>
          </p:txBody>
        </p:sp>
        <p:sp>
          <p:nvSpPr>
            <p:cNvPr id="58373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Times New Roman" pitchFamily="18" charset="0"/>
              </a:endParaRPr>
            </a:p>
          </p:txBody>
        </p:sp>
        <p:sp>
          <p:nvSpPr>
            <p:cNvPr id="58374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Times New Roman" pitchFamily="18" charset="0"/>
              </a:endParaRPr>
            </a:p>
          </p:txBody>
        </p:sp>
        <p:sp>
          <p:nvSpPr>
            <p:cNvPr id="58375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Times New Roman" pitchFamily="18" charset="0"/>
              </a:endParaRPr>
            </a:p>
          </p:txBody>
        </p:sp>
      </p:grpSp>
      <p:sp>
        <p:nvSpPr>
          <p:cNvPr id="5837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3"/>
            <a:ext cx="109728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837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750">
                <a:latin typeface="+mn-lt"/>
              </a:defRPr>
            </a:lvl1pPr>
          </a:lstStyle>
          <a:p>
            <a:fld id="{5492C7F7-B6BB-4256-AA3C-C24BE12AF956}" type="datetimeFigureOut">
              <a:rPr lang="vi-VN" smtClean="0"/>
              <a:t>28/07/2021</a:t>
            </a:fld>
            <a:endParaRPr lang="vi-VN"/>
          </a:p>
        </p:txBody>
      </p:sp>
      <p:sp>
        <p:nvSpPr>
          <p:cNvPr id="5837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750">
                <a:latin typeface="+mn-lt"/>
              </a:defRPr>
            </a:lvl1pPr>
          </a:lstStyle>
          <a:p>
            <a:endParaRPr lang="vi-VN"/>
          </a:p>
        </p:txBody>
      </p:sp>
      <p:sp>
        <p:nvSpPr>
          <p:cNvPr id="5837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750">
                <a:latin typeface="+mn-lt"/>
              </a:defRPr>
            </a:lvl1pPr>
          </a:lstStyle>
          <a:p>
            <a:fld id="{E1F6DC63-132D-4306-A78E-626D05DCC92A}" type="slidenum">
              <a:rPr lang="vi-VN" smtClean="0"/>
              <a:t>‹#›</a:t>
            </a:fld>
            <a:endParaRPr lang="vi-VN"/>
          </a:p>
        </p:txBody>
      </p:sp>
      <p:sp>
        <p:nvSpPr>
          <p:cNvPr id="58380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45088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7" r:id="rId1"/>
    <p:sldLayoutId id="2147483898" r:id="rId2"/>
    <p:sldLayoutId id="2147483899" r:id="rId3"/>
    <p:sldLayoutId id="2147483900" r:id="rId4"/>
    <p:sldLayoutId id="2147483901" r:id="rId5"/>
    <p:sldLayoutId id="2147483902" r:id="rId6"/>
    <p:sldLayoutId id="2147483903" r:id="rId7"/>
    <p:sldLayoutId id="2147483904" r:id="rId8"/>
    <p:sldLayoutId id="2147483905" r:id="rId9"/>
    <p:sldLayoutId id="2147483906" r:id="rId10"/>
    <p:sldLayoutId id="2147483907" r:id="rId11"/>
    <p:sldLayoutId id="2147483908" r:id="rId12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6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3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5837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8380" grpId="0"/>
    </p:bld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85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5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5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5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50">
          <a:solidFill>
            <a:schemeClr val="tx2"/>
          </a:solidFill>
          <a:latin typeface="Arial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2850">
          <a:solidFill>
            <a:schemeClr val="tx2"/>
          </a:solidFill>
          <a:latin typeface="Arial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2850">
          <a:solidFill>
            <a:schemeClr val="tx2"/>
          </a:solidFill>
          <a:latin typeface="Arial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2850">
          <a:solidFill>
            <a:schemeClr val="tx2"/>
          </a:solidFill>
          <a:latin typeface="Arial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2850">
          <a:solidFill>
            <a:schemeClr val="tx2"/>
          </a:solidFill>
          <a:latin typeface="Arial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025">
          <a:solidFill>
            <a:schemeClr val="tx1"/>
          </a:solidFill>
          <a:latin typeface="+mn-lt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1725">
          <a:solidFill>
            <a:schemeClr val="tx1"/>
          </a:solidFill>
          <a:latin typeface="+mn-lt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15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15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3592" y="1484784"/>
            <a:ext cx="7920880" cy="2664296"/>
          </a:xfrm>
        </p:spPr>
        <p:txBody>
          <a:bodyPr anchor="ctr">
            <a:noAutofit/>
          </a:bodyPr>
          <a:lstStyle/>
          <a:p>
            <a:r>
              <a:rPr lang="vi-VN" sz="2800" b="1" cap="all" dirty="0">
                <a:solidFill>
                  <a:schemeClr val="accent1">
                    <a:lumMod val="50000"/>
                  </a:schemeClr>
                </a:solidFill>
                <a:latin typeface="+mn-lt"/>
                <a:ea typeface="Times New Roman" panose="02020603050405020304" pitchFamily="18" charset="0"/>
              </a:rPr>
              <a:t>Khu</a:t>
            </a:r>
            <a:r>
              <a:rPr lang="en-US" sz="2800" b="1" cap="all" dirty="0">
                <a:solidFill>
                  <a:schemeClr val="accent1">
                    <a:lumMod val="50000"/>
                  </a:schemeClr>
                </a:solidFill>
                <a:latin typeface="+mn-lt"/>
                <a:ea typeface="Times New Roman" panose="02020603050405020304" pitchFamily="18" charset="0"/>
              </a:rPr>
              <a:t>NG </a:t>
            </a:r>
            <a:r>
              <a:rPr lang="vi-VN" sz="2800" b="1" cap="all" dirty="0">
                <a:solidFill>
                  <a:schemeClr val="accent1">
                    <a:lumMod val="50000"/>
                  </a:schemeClr>
                </a:solidFill>
                <a:latin typeface="+mn-lt"/>
                <a:ea typeface="Times New Roman" panose="02020603050405020304" pitchFamily="18" charset="0"/>
              </a:rPr>
              <a:t>pháp Luậ</a:t>
            </a:r>
            <a:r>
              <a:rPr lang="en-US" sz="2800" b="1" cap="all" dirty="0">
                <a:solidFill>
                  <a:schemeClr val="accent1">
                    <a:lumMod val="50000"/>
                  </a:schemeClr>
                </a:solidFill>
                <a:latin typeface="+mn-lt"/>
                <a:ea typeface="Times New Roman" panose="02020603050405020304" pitchFamily="18" charset="0"/>
              </a:rPr>
              <a:t>T </a:t>
            </a:r>
            <a:r>
              <a:rPr lang="vi-VN" sz="2800" b="1" cap="all" dirty="0">
                <a:solidFill>
                  <a:schemeClr val="accent1">
                    <a:lumMod val="50000"/>
                  </a:schemeClr>
                </a:solidFill>
                <a:latin typeface="+mn-lt"/>
                <a:ea typeface="Times New Roman" panose="02020603050405020304" pitchFamily="18" charset="0"/>
              </a:rPr>
              <a:t>cho hoạt động</a:t>
            </a:r>
            <a:br>
              <a:rPr lang="en-US" sz="2800" b="1" cap="all" dirty="0">
                <a:solidFill>
                  <a:schemeClr val="accent1">
                    <a:lumMod val="50000"/>
                  </a:schemeClr>
                </a:solidFill>
                <a:latin typeface="+mn-lt"/>
                <a:ea typeface="Times New Roman" panose="02020603050405020304" pitchFamily="18" charset="0"/>
              </a:rPr>
            </a:br>
            <a:r>
              <a:rPr lang="vi-VN" sz="2800" b="1" cap="all" dirty="0">
                <a:solidFill>
                  <a:schemeClr val="accent1">
                    <a:lumMod val="50000"/>
                  </a:schemeClr>
                </a:solidFill>
                <a:latin typeface="+mn-lt"/>
                <a:ea typeface="Times New Roman" panose="02020603050405020304" pitchFamily="18" charset="0"/>
              </a:rPr>
              <a:t>kinh doanh </a:t>
            </a:r>
            <a:r>
              <a:rPr lang="en-US" sz="2800" b="1" cap="all" dirty="0">
                <a:solidFill>
                  <a:schemeClr val="accent1">
                    <a:lumMod val="50000"/>
                  </a:schemeClr>
                </a:solidFill>
                <a:latin typeface="+mn-lt"/>
                <a:ea typeface="Times New Roman" panose="02020603050405020304" pitchFamily="18" charset="0"/>
              </a:rPr>
              <a:t>THEO PHƯƠNG THỨC ĐA CẤP</a:t>
            </a:r>
            <a:br>
              <a:rPr lang="en-US" sz="2000" cap="all" dirty="0">
                <a:solidFill>
                  <a:schemeClr val="accent1">
                    <a:lumMod val="50000"/>
                  </a:schemeClr>
                </a:solidFill>
                <a:latin typeface="+mn-lt"/>
                <a:ea typeface="Arial" panose="020B0604020202020204" pitchFamily="34" charset="0"/>
              </a:rPr>
            </a:br>
            <a:br>
              <a:rPr lang="en-US" sz="2000" cap="all" dirty="0">
                <a:solidFill>
                  <a:schemeClr val="accent1">
                    <a:lumMod val="50000"/>
                  </a:schemeClr>
                </a:solidFill>
                <a:latin typeface="+mn-lt"/>
                <a:ea typeface="Arial" panose="020B0604020202020204" pitchFamily="34" charset="0"/>
              </a:rPr>
            </a:br>
            <a:r>
              <a:rPr lang="en-US" sz="2000" b="1" i="1" cap="all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- </a:t>
            </a:r>
            <a:r>
              <a:rPr lang="en-US" sz="2000" b="1" i="1" dirty="0" err="1">
                <a:solidFill>
                  <a:schemeClr val="accent1">
                    <a:lumMod val="50000"/>
                  </a:schemeClr>
                </a:solidFill>
                <a:latin typeface="+mn-lt"/>
              </a:rPr>
              <a:t>Một</a:t>
            </a:r>
            <a:r>
              <a:rPr lang="en-US" sz="2000" b="1" i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2000" b="1" i="1" dirty="0" err="1">
                <a:solidFill>
                  <a:schemeClr val="accent1">
                    <a:lumMod val="50000"/>
                  </a:schemeClr>
                </a:solidFill>
                <a:latin typeface="+mn-lt"/>
              </a:rPr>
              <a:t>vài</a:t>
            </a:r>
            <a:r>
              <a:rPr lang="en-US" sz="2000" b="1" i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2000" b="1" i="1" dirty="0" err="1">
                <a:solidFill>
                  <a:schemeClr val="accent1">
                    <a:lumMod val="50000"/>
                  </a:schemeClr>
                </a:solidFill>
                <a:latin typeface="+mn-lt"/>
              </a:rPr>
              <a:t>bình</a:t>
            </a:r>
            <a:r>
              <a:rPr lang="en-US" sz="2000" b="1" i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2000" b="1" i="1" dirty="0" err="1">
                <a:solidFill>
                  <a:schemeClr val="accent1">
                    <a:lumMod val="50000"/>
                  </a:schemeClr>
                </a:solidFill>
                <a:latin typeface="+mn-lt"/>
              </a:rPr>
              <a:t>luận</a:t>
            </a:r>
            <a:r>
              <a:rPr lang="en-US" sz="2000" b="1" i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2000" b="1" i="1" dirty="0" err="1">
                <a:solidFill>
                  <a:schemeClr val="accent1">
                    <a:lumMod val="50000"/>
                  </a:schemeClr>
                </a:solidFill>
                <a:latin typeface="+mn-lt"/>
              </a:rPr>
              <a:t>về</a:t>
            </a:r>
            <a:r>
              <a:rPr lang="en-US" sz="2000" b="1" i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2000" b="1" i="1" dirty="0" err="1">
                <a:solidFill>
                  <a:schemeClr val="accent1">
                    <a:lumMod val="50000"/>
                  </a:schemeClr>
                </a:solidFill>
                <a:latin typeface="+mn-lt"/>
              </a:rPr>
              <a:t>Dự</a:t>
            </a:r>
            <a:r>
              <a:rPr lang="en-US" sz="2000" b="1" i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2000" b="1" i="1" dirty="0" err="1">
                <a:solidFill>
                  <a:schemeClr val="accent1">
                    <a:lumMod val="50000"/>
                  </a:schemeClr>
                </a:solidFill>
                <a:latin typeface="+mn-lt"/>
              </a:rPr>
              <a:t>thảo</a:t>
            </a:r>
            <a:r>
              <a:rPr lang="en-US" sz="2000" b="1" i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2000" b="1" i="1" dirty="0" err="1">
                <a:solidFill>
                  <a:schemeClr val="accent1">
                    <a:lumMod val="50000"/>
                  </a:schemeClr>
                </a:solidFill>
                <a:latin typeface="+mn-lt"/>
              </a:rPr>
              <a:t>sửa</a:t>
            </a:r>
            <a:r>
              <a:rPr lang="en-US" sz="2000" b="1" i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2000" b="1" i="1" dirty="0" err="1">
                <a:solidFill>
                  <a:schemeClr val="accent1">
                    <a:lumMod val="50000"/>
                  </a:schemeClr>
                </a:solidFill>
                <a:latin typeface="+mn-lt"/>
              </a:rPr>
              <a:t>đổi</a:t>
            </a:r>
            <a:r>
              <a:rPr lang="en-US" sz="2000" b="1" i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2000" b="1" i="1" dirty="0" err="1">
                <a:solidFill>
                  <a:schemeClr val="accent1">
                    <a:lumMod val="50000"/>
                  </a:schemeClr>
                </a:solidFill>
                <a:latin typeface="+mn-lt"/>
              </a:rPr>
              <a:t>bổ</a:t>
            </a:r>
            <a:r>
              <a:rPr lang="en-US" sz="2000" b="1" i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sung </a:t>
            </a:r>
            <a:r>
              <a:rPr lang="en-US" sz="2000" b="1" i="1" dirty="0" err="1">
                <a:solidFill>
                  <a:schemeClr val="accent1">
                    <a:lumMod val="50000"/>
                  </a:schemeClr>
                </a:solidFill>
                <a:latin typeface="+mn-lt"/>
              </a:rPr>
              <a:t>Nghị</a:t>
            </a:r>
            <a:r>
              <a:rPr lang="en-US" sz="2000" b="1" i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2000" b="1" i="1" dirty="0" err="1">
                <a:solidFill>
                  <a:schemeClr val="accent1">
                    <a:lumMod val="50000"/>
                  </a:schemeClr>
                </a:solidFill>
                <a:latin typeface="+mn-lt"/>
              </a:rPr>
              <a:t>định</a:t>
            </a:r>
            <a:r>
              <a:rPr lang="en-US" sz="2000" b="1" i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40/2018/NĐ-CP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19736" y="4522947"/>
            <a:ext cx="6400800" cy="931912"/>
          </a:xfrm>
        </p:spPr>
        <p:txBody>
          <a:bodyPr/>
          <a:lstStyle/>
          <a:p>
            <a:r>
              <a:rPr lang="en-US" sz="2100" i="1" dirty="0" err="1">
                <a:latin typeface="Arial" panose="020B0604020202020204" pitchFamily="34" charset="0"/>
                <a:cs typeface="Arial" panose="020B0604020202020204" pitchFamily="34" charset="0"/>
              </a:rPr>
              <a:t>Ngô</a:t>
            </a:r>
            <a:r>
              <a:rPr lang="en-US" sz="2100" i="1" dirty="0">
                <a:latin typeface="Arial" panose="020B0604020202020204" pitchFamily="34" charset="0"/>
                <a:cs typeface="Arial" panose="020B0604020202020204" pitchFamily="34" charset="0"/>
              </a:rPr>
              <a:t> Vĩnh </a:t>
            </a:r>
            <a:r>
              <a:rPr lang="en-US" sz="2100" i="1" dirty="0" err="1">
                <a:latin typeface="Arial" panose="020B0604020202020204" pitchFamily="34" charset="0"/>
                <a:cs typeface="Arial" panose="020B0604020202020204" pitchFamily="34" charset="0"/>
              </a:rPr>
              <a:t>Bạch</a:t>
            </a:r>
            <a:r>
              <a:rPr lang="en-US" sz="21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i="1" dirty="0" err="1">
                <a:latin typeface="Arial" panose="020B0604020202020204" pitchFamily="34" charset="0"/>
                <a:cs typeface="Arial" panose="020B0604020202020204" pitchFamily="34" charset="0"/>
              </a:rPr>
              <a:t>Dương</a:t>
            </a:r>
            <a:endParaRPr lang="en-US" sz="21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100" i="1" dirty="0" err="1">
                <a:latin typeface="Arial" panose="020B0604020202020204" pitchFamily="34" charset="0"/>
                <a:cs typeface="Arial" panose="020B0604020202020204" pitchFamily="34" charset="0"/>
              </a:rPr>
              <a:t>Viện</a:t>
            </a:r>
            <a:r>
              <a:rPr lang="en-US" sz="21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i="1" dirty="0" err="1"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sz="21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i="1" dirty="0" err="1">
                <a:latin typeface="Arial" panose="020B0604020202020204" pitchFamily="34" charset="0"/>
                <a:cs typeface="Arial" panose="020B0604020202020204" pitchFamily="34" charset="0"/>
              </a:rPr>
              <a:t>nước</a:t>
            </a:r>
            <a:r>
              <a:rPr lang="en-US" sz="21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i="1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1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i="1" dirty="0" err="1">
                <a:latin typeface="Arial" panose="020B0604020202020204" pitchFamily="34" charset="0"/>
                <a:cs typeface="Arial" panose="020B0604020202020204" pitchFamily="34" charset="0"/>
              </a:rPr>
              <a:t>Pháp</a:t>
            </a:r>
            <a:r>
              <a:rPr lang="en-US" sz="21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i="1" dirty="0" err="1">
                <a:latin typeface="Arial" panose="020B0604020202020204" pitchFamily="34" charset="0"/>
                <a:cs typeface="Arial" panose="020B0604020202020204" pitchFamily="34" charset="0"/>
              </a:rPr>
              <a:t>luật</a:t>
            </a:r>
            <a:endParaRPr lang="vi-VN" sz="21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A8E09-4A41-451A-BFC0-D24116520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all" dirty="0" err="1"/>
              <a:t>Về</a:t>
            </a:r>
            <a:r>
              <a:rPr lang="en-US" cap="all" dirty="0"/>
              <a:t> </a:t>
            </a:r>
            <a:r>
              <a:rPr lang="en-US" cap="all" dirty="0" err="1"/>
              <a:t>sự</a:t>
            </a:r>
            <a:r>
              <a:rPr lang="en-US" cap="all" dirty="0"/>
              <a:t> </a:t>
            </a:r>
            <a:r>
              <a:rPr lang="en-US" cap="all" dirty="0" err="1"/>
              <a:t>tương</a:t>
            </a:r>
            <a:r>
              <a:rPr lang="en-US" cap="all" dirty="0"/>
              <a:t> </a:t>
            </a:r>
            <a:r>
              <a:rPr lang="en-US" cap="all" dirty="0" err="1"/>
              <a:t>thích</a:t>
            </a:r>
            <a:r>
              <a:rPr lang="en-US" cap="all" dirty="0"/>
              <a:t> </a:t>
            </a:r>
            <a:r>
              <a:rPr lang="en-US" cap="all" dirty="0" err="1"/>
              <a:t>với</a:t>
            </a:r>
            <a:r>
              <a:rPr lang="en-US" cap="all" dirty="0"/>
              <a:t> </a:t>
            </a:r>
            <a:r>
              <a:rPr lang="en-US" cap="all" dirty="0" err="1"/>
              <a:t>các</a:t>
            </a:r>
            <a:r>
              <a:rPr lang="en-US" cap="all" dirty="0"/>
              <a:t> </a:t>
            </a:r>
            <a:r>
              <a:rPr lang="en-US" cap="all" dirty="0" err="1"/>
              <a:t>văn</a:t>
            </a:r>
            <a:r>
              <a:rPr lang="en-US" cap="all" dirty="0"/>
              <a:t> </a:t>
            </a:r>
            <a:r>
              <a:rPr lang="en-US" cap="all" dirty="0" err="1"/>
              <a:t>bản</a:t>
            </a:r>
            <a:r>
              <a:rPr lang="en-US" cap="all" dirty="0"/>
              <a:t> </a:t>
            </a:r>
            <a:r>
              <a:rPr lang="en-US" cap="all" dirty="0" err="1"/>
              <a:t>cùng</a:t>
            </a:r>
            <a:r>
              <a:rPr lang="en-US" cap="all" dirty="0"/>
              <a:t> </a:t>
            </a:r>
            <a:r>
              <a:rPr lang="en-US" cap="all" dirty="0" err="1"/>
              <a:t>cấp</a:t>
            </a:r>
            <a:endParaRPr lang="en-US" cap="al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2A5D86-F757-4664-963B-6A3A40A646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 </a:t>
            </a:r>
            <a:r>
              <a:rPr lang="en-US" dirty="0" err="1"/>
              <a:t>Nghị</a:t>
            </a:r>
            <a:r>
              <a:rPr lang="en-US" dirty="0"/>
              <a:t> </a:t>
            </a:r>
            <a:r>
              <a:rPr lang="en-US" dirty="0" err="1"/>
              <a:t>định</a:t>
            </a:r>
            <a:r>
              <a:rPr lang="en-US" dirty="0"/>
              <a:t> 40 </a:t>
            </a:r>
            <a:r>
              <a:rPr lang="en-US" dirty="0" err="1"/>
              <a:t>chỉ</a:t>
            </a:r>
            <a:r>
              <a:rPr lang="en-US" dirty="0"/>
              <a:t> </a:t>
            </a:r>
            <a:r>
              <a:rPr lang="en-US" dirty="0" err="1"/>
              <a:t>nên</a:t>
            </a:r>
            <a:r>
              <a:rPr lang="en-US" dirty="0"/>
              <a:t> </a:t>
            </a:r>
            <a:r>
              <a:rPr lang="en-US" dirty="0" err="1"/>
              <a:t>tập</a:t>
            </a:r>
            <a:r>
              <a:rPr lang="en-US" dirty="0"/>
              <a:t> </a:t>
            </a:r>
            <a:r>
              <a:rPr lang="en-US" dirty="0" err="1"/>
              <a:t>trung</a:t>
            </a:r>
            <a:r>
              <a:rPr lang="en-US" dirty="0"/>
              <a:t> </a:t>
            </a:r>
            <a:r>
              <a:rPr lang="en-US" dirty="0" err="1"/>
              <a:t>vào</a:t>
            </a:r>
            <a:r>
              <a:rPr lang="en-US" dirty="0"/>
              <a:t> </a:t>
            </a:r>
            <a:r>
              <a:rPr lang="en-US" dirty="0" err="1"/>
              <a:t>quản</a:t>
            </a:r>
            <a:r>
              <a:rPr lang="en-US" dirty="0"/>
              <a:t> </a:t>
            </a:r>
            <a:r>
              <a:rPr lang="en-US" dirty="0" err="1"/>
              <a:t>lý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rủi</a:t>
            </a:r>
            <a:r>
              <a:rPr lang="en-US" dirty="0"/>
              <a:t> </a:t>
            </a:r>
            <a:r>
              <a:rPr lang="en-US" dirty="0" err="1"/>
              <a:t>ro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chinh </a:t>
            </a:r>
            <a:r>
              <a:rPr lang="en-US" dirty="0" err="1"/>
              <a:t>nghiệp</a:t>
            </a:r>
            <a:r>
              <a:rPr lang="en-US" dirty="0"/>
              <a:t> </a:t>
            </a:r>
            <a:r>
              <a:rPr lang="en-US" dirty="0" err="1"/>
              <a:t>vụ</a:t>
            </a:r>
            <a:r>
              <a:rPr lang="en-US" dirty="0"/>
              <a:t> </a:t>
            </a:r>
            <a:r>
              <a:rPr lang="en-US" dirty="0" err="1"/>
              <a:t>kinh</a:t>
            </a:r>
            <a:r>
              <a:rPr lang="en-US" dirty="0"/>
              <a:t> </a:t>
            </a:r>
            <a:r>
              <a:rPr lang="en-US" dirty="0" err="1"/>
              <a:t>doanh</a:t>
            </a:r>
            <a:r>
              <a:rPr lang="en-US" dirty="0"/>
              <a:t> </a:t>
            </a:r>
            <a:r>
              <a:rPr lang="en-US" dirty="0" err="1"/>
              <a:t>đa</a:t>
            </a:r>
            <a:r>
              <a:rPr lang="en-US" dirty="0"/>
              <a:t> </a:t>
            </a:r>
            <a:r>
              <a:rPr lang="en-US" dirty="0" err="1"/>
              <a:t>cấp</a:t>
            </a:r>
            <a:endParaRPr lang="en-US" dirty="0"/>
          </a:p>
          <a:p>
            <a:pPr algn="just"/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quan</a:t>
            </a:r>
            <a:r>
              <a:rPr lang="en-US" dirty="0"/>
              <a:t> </a:t>
            </a:r>
            <a:r>
              <a:rPr lang="en-US" dirty="0" err="1"/>
              <a:t>ngại</a:t>
            </a:r>
            <a:r>
              <a:rPr lang="en-US" dirty="0"/>
              <a:t> </a:t>
            </a:r>
            <a:r>
              <a:rPr lang="en-US" dirty="0" err="1"/>
              <a:t>về</a:t>
            </a:r>
            <a:r>
              <a:rPr lang="en-US" dirty="0"/>
              <a:t> </a:t>
            </a:r>
            <a:r>
              <a:rPr lang="en-US" dirty="0" err="1"/>
              <a:t>thuế</a:t>
            </a:r>
            <a:r>
              <a:rPr lang="en-US" dirty="0"/>
              <a:t>, </a:t>
            </a:r>
            <a:r>
              <a:rPr lang="en-US" dirty="0" err="1"/>
              <a:t>cơ</a:t>
            </a:r>
            <a:r>
              <a:rPr lang="en-US" dirty="0"/>
              <a:t> </a:t>
            </a:r>
            <a:r>
              <a:rPr lang="en-US" dirty="0" err="1"/>
              <a:t>bản</a:t>
            </a:r>
            <a:r>
              <a:rPr lang="en-US" dirty="0"/>
              <a:t> </a:t>
            </a:r>
            <a:r>
              <a:rPr lang="en-US" dirty="0" err="1"/>
              <a:t>đã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xử</a:t>
            </a:r>
            <a:r>
              <a:rPr lang="en-US" dirty="0"/>
              <a:t> </a:t>
            </a:r>
            <a:r>
              <a:rPr lang="en-US" dirty="0" err="1"/>
              <a:t>lý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Nghị</a:t>
            </a:r>
            <a:r>
              <a:rPr lang="en-US" dirty="0"/>
              <a:t> </a:t>
            </a:r>
            <a:r>
              <a:rPr lang="en-US" dirty="0" err="1"/>
              <a:t>định</a:t>
            </a:r>
            <a:r>
              <a:rPr lang="en-US" dirty="0"/>
              <a:t> 126/2020/NĐ-CP </a:t>
            </a:r>
            <a:r>
              <a:rPr lang="en-US" dirty="0" err="1"/>
              <a:t>về</a:t>
            </a:r>
            <a:r>
              <a:rPr lang="en-US" dirty="0"/>
              <a:t> </a:t>
            </a:r>
            <a:r>
              <a:rPr lang="en-US" dirty="0" err="1"/>
              <a:t>quy</a:t>
            </a:r>
            <a:r>
              <a:rPr lang="en-US" dirty="0"/>
              <a:t> </a:t>
            </a:r>
            <a:r>
              <a:rPr lang="en-US" dirty="0" err="1"/>
              <a:t>định</a:t>
            </a:r>
            <a:r>
              <a:rPr lang="en-US" dirty="0"/>
              <a:t> chi </a:t>
            </a:r>
            <a:r>
              <a:rPr lang="en-US" dirty="0" err="1"/>
              <a:t>tiết</a:t>
            </a:r>
            <a:r>
              <a:rPr lang="en-US" dirty="0"/>
              <a:t>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điều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Luật</a:t>
            </a:r>
            <a:r>
              <a:rPr lang="en-US" dirty="0"/>
              <a:t> </a:t>
            </a:r>
            <a:r>
              <a:rPr lang="en-US" dirty="0" err="1"/>
              <a:t>Quản</a:t>
            </a:r>
            <a:r>
              <a:rPr lang="en-US" dirty="0"/>
              <a:t> </a:t>
            </a:r>
            <a:r>
              <a:rPr lang="en-US" dirty="0" err="1"/>
              <a:t>lý</a:t>
            </a:r>
            <a:r>
              <a:rPr lang="en-US" dirty="0"/>
              <a:t> </a:t>
            </a:r>
            <a:r>
              <a:rPr lang="en-US" dirty="0" err="1"/>
              <a:t>thuế</a:t>
            </a:r>
            <a:r>
              <a:rPr lang="en-US" dirty="0"/>
              <a:t>:</a:t>
            </a:r>
          </a:p>
          <a:p>
            <a:pPr algn="just">
              <a:buFontTx/>
              <a:buChar char="-"/>
            </a:pPr>
            <a:r>
              <a:rPr lang="en-US" dirty="0" err="1"/>
              <a:t>Knh</a:t>
            </a:r>
            <a:r>
              <a:rPr lang="en-US" dirty="0"/>
              <a:t> </a:t>
            </a:r>
            <a:r>
              <a:rPr lang="en-US" dirty="0" err="1"/>
              <a:t>doanh</a:t>
            </a:r>
            <a:r>
              <a:rPr lang="en-US" dirty="0"/>
              <a:t> </a:t>
            </a:r>
            <a:r>
              <a:rPr lang="en-US" dirty="0" err="1"/>
              <a:t>theo</a:t>
            </a:r>
            <a:r>
              <a:rPr lang="en-US" dirty="0"/>
              <a:t> </a:t>
            </a:r>
            <a:r>
              <a:rPr lang="en-US" dirty="0" err="1"/>
              <a:t>phương</a:t>
            </a:r>
            <a:r>
              <a:rPr lang="en-US" dirty="0"/>
              <a:t> </a:t>
            </a:r>
            <a:r>
              <a:rPr lang="en-US" dirty="0" err="1"/>
              <a:t>thức</a:t>
            </a:r>
            <a:r>
              <a:rPr lang="en-US" dirty="0"/>
              <a:t> </a:t>
            </a:r>
            <a:r>
              <a:rPr lang="en-US" dirty="0" err="1"/>
              <a:t>đa</a:t>
            </a:r>
            <a:r>
              <a:rPr lang="en-US" dirty="0"/>
              <a:t> </a:t>
            </a:r>
            <a:r>
              <a:rPr lang="en-US" dirty="0" err="1"/>
              <a:t>cấp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sự</a:t>
            </a:r>
            <a:r>
              <a:rPr lang="en-US" dirty="0"/>
              <a:t> </a:t>
            </a:r>
            <a:r>
              <a:rPr lang="en-US" dirty="0" err="1"/>
              <a:t>hợp</a:t>
            </a:r>
            <a:r>
              <a:rPr lang="en-US" dirty="0"/>
              <a:t> </a:t>
            </a:r>
            <a:r>
              <a:rPr lang="en-US" dirty="0" err="1"/>
              <a:t>tác</a:t>
            </a:r>
            <a:r>
              <a:rPr lang="en-US" dirty="0"/>
              <a:t> </a:t>
            </a:r>
            <a:r>
              <a:rPr lang="en-US" dirty="0" err="1"/>
              <a:t>giữa</a:t>
            </a:r>
            <a:r>
              <a:rPr lang="en-US" dirty="0"/>
              <a:t> </a:t>
            </a:r>
            <a:r>
              <a:rPr lang="en-US" dirty="0" err="1"/>
              <a:t>cá</a:t>
            </a:r>
            <a:r>
              <a:rPr lang="en-US" dirty="0"/>
              <a:t> </a:t>
            </a:r>
            <a:r>
              <a:rPr lang="en-US" dirty="0" err="1"/>
              <a:t>nhân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doanh</a:t>
            </a:r>
            <a:r>
              <a:rPr lang="en-US" dirty="0"/>
              <a:t> </a:t>
            </a:r>
            <a:r>
              <a:rPr lang="en-US" dirty="0" err="1"/>
              <a:t>nghiệp</a:t>
            </a:r>
            <a:r>
              <a:rPr lang="en-US" dirty="0"/>
              <a:t>;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việc</a:t>
            </a:r>
            <a:r>
              <a:rPr lang="en-US" dirty="0"/>
              <a:t> chi </a:t>
            </a:r>
            <a:r>
              <a:rPr lang="en-US" dirty="0" err="1"/>
              <a:t>trả</a:t>
            </a:r>
            <a:r>
              <a:rPr lang="en-US" dirty="0"/>
              <a:t> </a:t>
            </a:r>
            <a:r>
              <a:rPr lang="en-US" dirty="0" err="1"/>
              <a:t>thu</a:t>
            </a:r>
            <a:r>
              <a:rPr lang="en-US" dirty="0"/>
              <a:t> </a:t>
            </a:r>
            <a:r>
              <a:rPr lang="en-US" dirty="0" err="1"/>
              <a:t>nhập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doanh</a:t>
            </a:r>
            <a:r>
              <a:rPr lang="en-US" dirty="0"/>
              <a:t> </a:t>
            </a:r>
            <a:r>
              <a:rPr lang="en-US" dirty="0" err="1"/>
              <a:t>nghiệp</a:t>
            </a:r>
            <a:r>
              <a:rPr lang="en-US" dirty="0"/>
              <a:t> </a:t>
            </a:r>
            <a:r>
              <a:rPr lang="en-US" dirty="0" err="1"/>
              <a:t>cho</a:t>
            </a:r>
            <a:r>
              <a:rPr lang="en-US" dirty="0"/>
              <a:t> </a:t>
            </a:r>
            <a:r>
              <a:rPr lang="en-US" dirty="0" err="1"/>
              <a:t>cá</a:t>
            </a:r>
            <a:r>
              <a:rPr lang="en-US" dirty="0"/>
              <a:t> </a:t>
            </a:r>
            <a:r>
              <a:rPr lang="en-US" dirty="0" err="1"/>
              <a:t>nhân</a:t>
            </a:r>
            <a:r>
              <a:rPr lang="en-US" dirty="0"/>
              <a:t> </a:t>
            </a:r>
            <a:r>
              <a:rPr lang="en-US" dirty="0" err="1"/>
              <a:t>bán</a:t>
            </a:r>
            <a:r>
              <a:rPr lang="en-US" dirty="0"/>
              <a:t> hang;</a:t>
            </a:r>
          </a:p>
          <a:p>
            <a:pPr algn="just">
              <a:buFontTx/>
              <a:buChar char="-"/>
            </a:pPr>
            <a:r>
              <a:rPr lang="en-US" dirty="0"/>
              <a:t>- </a:t>
            </a:r>
            <a:r>
              <a:rPr lang="en-US" dirty="0" err="1"/>
              <a:t>Giám</a:t>
            </a:r>
            <a:r>
              <a:rPr lang="en-US" dirty="0"/>
              <a:t> </a:t>
            </a:r>
            <a:r>
              <a:rPr lang="en-US" dirty="0" err="1"/>
              <a:t>sát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quản</a:t>
            </a:r>
            <a:r>
              <a:rPr lang="en-US" dirty="0"/>
              <a:t> </a:t>
            </a:r>
            <a:r>
              <a:rPr lang="en-US" dirty="0" err="1"/>
              <a:t>lý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nguồn</a:t>
            </a:r>
            <a:r>
              <a:rPr lang="en-US" dirty="0"/>
              <a:t> </a:t>
            </a:r>
            <a:r>
              <a:rPr lang="en-US" dirty="0" err="1"/>
              <a:t>thu</a:t>
            </a:r>
            <a:r>
              <a:rPr lang="en-US" dirty="0"/>
              <a:t> </a:t>
            </a:r>
            <a:r>
              <a:rPr lang="en-US" dirty="0" err="1"/>
              <a:t>nhập</a:t>
            </a:r>
            <a:r>
              <a:rPr lang="en-US" dirty="0"/>
              <a:t> </a:t>
            </a:r>
            <a:r>
              <a:rPr lang="en-US" dirty="0" err="1"/>
              <a:t>từ</a:t>
            </a:r>
            <a:r>
              <a:rPr lang="en-US" dirty="0"/>
              <a:t> </a:t>
            </a:r>
            <a:r>
              <a:rPr lang="en-US" dirty="0" err="1"/>
              <a:t>nước</a:t>
            </a:r>
            <a:r>
              <a:rPr lang="en-US" dirty="0"/>
              <a:t> </a:t>
            </a:r>
            <a:r>
              <a:rPr lang="en-US" dirty="0" err="1"/>
              <a:t>ngoài</a:t>
            </a:r>
            <a:r>
              <a:rPr lang="en-US" dirty="0"/>
              <a:t>;</a:t>
            </a:r>
          </a:p>
          <a:p>
            <a:pPr algn="just">
              <a:buFontTx/>
              <a:buChar char="-"/>
            </a:pP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sự</a:t>
            </a:r>
            <a:r>
              <a:rPr lang="en-US" dirty="0"/>
              <a:t> chia </a:t>
            </a:r>
            <a:r>
              <a:rPr lang="en-US" dirty="0" err="1"/>
              <a:t>sẻ</a:t>
            </a:r>
            <a:r>
              <a:rPr lang="en-US" dirty="0"/>
              <a:t> </a:t>
            </a:r>
            <a:r>
              <a:rPr lang="en-US" dirty="0" err="1"/>
              <a:t>thông</a:t>
            </a:r>
            <a:r>
              <a:rPr lang="en-US" dirty="0"/>
              <a:t> tin </a:t>
            </a:r>
            <a:r>
              <a:rPr lang="en-US" dirty="0" err="1"/>
              <a:t>giữa</a:t>
            </a:r>
            <a:r>
              <a:rPr lang="en-US" dirty="0"/>
              <a:t> </a:t>
            </a:r>
            <a:r>
              <a:rPr lang="en-US" dirty="0" err="1"/>
              <a:t>ngân</a:t>
            </a:r>
            <a:r>
              <a:rPr lang="en-US" dirty="0"/>
              <a:t> </a:t>
            </a:r>
            <a:r>
              <a:rPr lang="en-US" dirty="0" err="1"/>
              <a:t>hàng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cơ</a:t>
            </a:r>
            <a:r>
              <a:rPr lang="en-US" dirty="0"/>
              <a:t> </a:t>
            </a:r>
            <a:r>
              <a:rPr lang="en-US" dirty="0" err="1"/>
              <a:t>quan</a:t>
            </a:r>
            <a:r>
              <a:rPr lang="en-US" dirty="0"/>
              <a:t> </a:t>
            </a:r>
            <a:r>
              <a:rPr lang="en-US" dirty="0" err="1"/>
              <a:t>thuế</a:t>
            </a:r>
            <a:r>
              <a:rPr lang="en-US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7838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50D75-72D4-42A0-8B37-9B2943FD90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368" y="2286000"/>
            <a:ext cx="10972800" cy="1143000"/>
          </a:xfrm>
        </p:spPr>
        <p:txBody>
          <a:bodyPr/>
          <a:lstStyle/>
          <a:p>
            <a:pPr algn="ctr"/>
            <a:r>
              <a:rPr lang="en-US" sz="4400" b="1" i="1" dirty="0">
                <a:solidFill>
                  <a:schemeClr val="accent2">
                    <a:lumMod val="25000"/>
                  </a:schemeClr>
                </a:solidFill>
              </a:rPr>
              <a:t>Xin </a:t>
            </a:r>
            <a:r>
              <a:rPr lang="en-US" sz="4400" b="1" i="1" dirty="0" err="1">
                <a:solidFill>
                  <a:schemeClr val="accent2">
                    <a:lumMod val="25000"/>
                  </a:schemeClr>
                </a:solidFill>
              </a:rPr>
              <a:t>chân</a:t>
            </a:r>
            <a:r>
              <a:rPr lang="en-US" sz="4400" b="1" i="1" dirty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sz="4400" b="1" i="1" dirty="0" err="1">
                <a:solidFill>
                  <a:schemeClr val="accent2">
                    <a:lumMod val="25000"/>
                  </a:schemeClr>
                </a:solidFill>
              </a:rPr>
              <a:t>thành</a:t>
            </a:r>
            <a:r>
              <a:rPr lang="en-US" sz="4400" b="1" i="1" dirty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sz="4400" b="1" i="1" dirty="0" err="1">
                <a:solidFill>
                  <a:schemeClr val="accent2">
                    <a:lumMod val="25000"/>
                  </a:schemeClr>
                </a:solidFill>
              </a:rPr>
              <a:t>cảm</a:t>
            </a:r>
            <a:r>
              <a:rPr lang="en-US" sz="4400" b="1" i="1" dirty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sz="4400" b="1" i="1" dirty="0" err="1">
                <a:solidFill>
                  <a:schemeClr val="accent2">
                    <a:lumMod val="25000"/>
                  </a:schemeClr>
                </a:solidFill>
              </a:rPr>
              <a:t>ơn</a:t>
            </a:r>
            <a:r>
              <a:rPr lang="en-US" sz="4400" b="1" i="1" dirty="0">
                <a:solidFill>
                  <a:schemeClr val="accent2">
                    <a:lumMod val="25000"/>
                  </a:schemeClr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82863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A1AF8-A302-484E-88F3-824A432DD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NỘI</a:t>
            </a:r>
            <a:r>
              <a:rPr lang="en-US" baseline="0" dirty="0">
                <a:latin typeface="Arial" panose="020B0604020202020204" pitchFamily="34" charset="0"/>
                <a:cs typeface="Arial" panose="020B0604020202020204" pitchFamily="34" charset="0"/>
              </a:rPr>
              <a:t> DUNG </a:t>
            </a:r>
            <a:r>
              <a:rPr lang="en-US" baseline="0" dirty="0" err="1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aseline="0" dirty="0" err="1">
                <a:latin typeface="Arial" panose="020B0604020202020204" pitchFamily="34" charset="0"/>
                <a:cs typeface="Arial" panose="020B0604020202020204" pitchFamily="34" charset="0"/>
              </a:rPr>
              <a:t>BÀY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2711624" y="1700809"/>
            <a:ext cx="7499176" cy="3703440"/>
          </a:xfrm>
          <a:noFill/>
          <a:ln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marL="347663" indent="-263129" algn="just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Khung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pháp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luật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kinh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doanh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cấp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7663" indent="-263129" algn="just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Nguyên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tắc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quản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lý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hoạt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kinh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doanh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cấp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7663" indent="-263129" algn="just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rủi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kinh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doanh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cấp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7663" indent="-263129" algn="just"/>
            <a:r>
              <a:rPr lang="en-US" baseline="0" dirty="0" err="1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bình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luận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Dự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thảo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Nghị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sửa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đổi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bổ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sung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Nghị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40/2018?NĐ-CP</a:t>
            </a:r>
            <a:endParaRPr lang="en-US" baseline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val 3"/>
          <p:cNvSpPr/>
          <p:nvPr/>
        </p:nvSpPr>
        <p:spPr bwMode="auto">
          <a:xfrm>
            <a:off x="2840831" y="5597129"/>
            <a:ext cx="609600" cy="271463"/>
          </a:xfrm>
          <a:prstGeom prst="ellipse">
            <a:avLst/>
          </a:prstGeom>
          <a:solidFill>
            <a:schemeClr val="accent3"/>
          </a:solidFill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35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21043-BC6C-4528-8BE1-BFE8D011C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all" dirty="0">
                <a:latin typeface="Arial" panose="020B0604020202020204" pitchFamily="34" charset="0"/>
                <a:cs typeface="Arial" panose="020B0604020202020204" pitchFamily="34" charset="0"/>
              </a:rPr>
              <a:t>KHUNG PHÁP LUẬT </a:t>
            </a:r>
            <a:r>
              <a:rPr lang="en-US" cap="all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cap="al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cap="all" dirty="0" err="1">
                <a:latin typeface="Arial" panose="020B0604020202020204" pitchFamily="34" charset="0"/>
                <a:cs typeface="Arial" panose="020B0604020202020204" pitchFamily="34" charset="0"/>
              </a:rPr>
              <a:t>hoạt</a:t>
            </a:r>
            <a:r>
              <a:rPr lang="en-US" cap="al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cap="all" dirty="0" err="1"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cap="al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cap="all" dirty="0" err="1">
                <a:latin typeface="Arial" panose="020B0604020202020204" pitchFamily="34" charset="0"/>
                <a:cs typeface="Arial" panose="020B0604020202020204" pitchFamily="34" charset="0"/>
              </a:rPr>
              <a:t>kinh</a:t>
            </a:r>
            <a:r>
              <a:rPr lang="en-US" cap="al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cap="all" dirty="0" err="1">
                <a:latin typeface="Arial" panose="020B0604020202020204" pitchFamily="34" charset="0"/>
                <a:cs typeface="Arial" panose="020B0604020202020204" pitchFamily="34" charset="0"/>
              </a:rPr>
              <a:t>doanh</a:t>
            </a:r>
            <a:r>
              <a:rPr lang="en-US" cap="al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cap="all" dirty="0" err="1">
                <a:latin typeface="Arial" panose="020B0604020202020204" pitchFamily="34" charset="0"/>
                <a:cs typeface="Arial" panose="020B0604020202020204" pitchFamily="34" charset="0"/>
              </a:rPr>
              <a:t>đa</a:t>
            </a:r>
            <a:r>
              <a:rPr lang="en-US" cap="al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cap="all" dirty="0" err="1">
                <a:latin typeface="Arial" panose="020B0604020202020204" pitchFamily="34" charset="0"/>
                <a:cs typeface="Arial" panose="020B0604020202020204" pitchFamily="34" charset="0"/>
              </a:rPr>
              <a:t>cấp</a:t>
            </a:r>
            <a:endParaRPr lang="en-US" cap="al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4EBBEF-10EF-4DB3-AEC4-00D0476F6A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  <a:buFont typeface="Arial" pitchFamily="34" charset="0"/>
              <a:buChar char="•"/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đảm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tự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kinh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doanh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tự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cạnh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tranh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Tx/>
              <a:buFont typeface="Arial" pitchFamily="34" charset="0"/>
              <a:buChar char="•"/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chủ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sản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phẩm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Tx/>
              <a:buFont typeface="Arial" pitchFamily="34" charset="0"/>
              <a:buChar char="•"/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Quản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lý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nước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đối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rủi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hoạt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kinh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doanh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Tx/>
              <a:buFont typeface="Arial" pitchFamily="34" charset="0"/>
              <a:buChar char="•"/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Nghĩa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vụ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đối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tiêu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dùng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Tx/>
              <a:buFont typeface="Arial" pitchFamily="34" charset="0"/>
              <a:buChar char="•"/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Nghĩa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vụ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đối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nước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3610093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AEB026-E682-4CDD-9AA5-FA108D5D8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NGUYÊN TẮC QUẢN LÝ NHÀ NƯỚC ĐỐI VỚI HOẠT ĐỘNG KINH DOANH ĐA CẤP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559B64-C263-4E29-B672-527D03C2F8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Nơi</a:t>
            </a:r>
            <a:r>
              <a:rPr lang="en-US" dirty="0"/>
              <a:t> </a:t>
            </a:r>
            <a:r>
              <a:rPr lang="en-US" dirty="0" err="1"/>
              <a:t>nào</a:t>
            </a:r>
            <a:r>
              <a:rPr lang="en-US" dirty="0"/>
              <a:t> </a:t>
            </a:r>
            <a:r>
              <a:rPr lang="en-US" dirty="0" err="1"/>
              <a:t>không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rủi</a:t>
            </a:r>
            <a:r>
              <a:rPr lang="en-US" dirty="0"/>
              <a:t> </a:t>
            </a:r>
            <a:r>
              <a:rPr lang="en-US" dirty="0" err="1"/>
              <a:t>ro</a:t>
            </a:r>
            <a:r>
              <a:rPr lang="en-US" dirty="0"/>
              <a:t>, </a:t>
            </a:r>
            <a:r>
              <a:rPr lang="en-US" dirty="0" err="1"/>
              <a:t>không</a:t>
            </a:r>
            <a:r>
              <a:rPr lang="en-US" dirty="0"/>
              <a:t> </a:t>
            </a:r>
            <a:r>
              <a:rPr lang="en-US" dirty="0" err="1"/>
              <a:t>cần</a:t>
            </a:r>
            <a:r>
              <a:rPr lang="en-US" dirty="0"/>
              <a:t> </a:t>
            </a:r>
            <a:r>
              <a:rPr lang="en-US" dirty="0" err="1"/>
              <a:t>thiết</a:t>
            </a:r>
            <a:r>
              <a:rPr lang="en-US" dirty="0"/>
              <a:t> </a:t>
            </a:r>
            <a:r>
              <a:rPr lang="en-US" dirty="0" err="1"/>
              <a:t>quản</a:t>
            </a:r>
            <a:r>
              <a:rPr lang="en-US" dirty="0"/>
              <a:t> </a:t>
            </a:r>
            <a:r>
              <a:rPr lang="en-US" dirty="0" err="1"/>
              <a:t>lý</a:t>
            </a:r>
            <a:endParaRPr lang="en-US" dirty="0"/>
          </a:p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Hoạt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quản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lý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nước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Đặt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ra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quy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cấm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Đặt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điều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kiện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kinh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doanh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Yêu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cầu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minh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bạch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thông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tin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Buộc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nghĩa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vụ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nhận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lại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hàng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hóa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Kiểm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phạt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vi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phạm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574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all" dirty="0" err="1"/>
              <a:t>Điểm</a:t>
            </a:r>
            <a:r>
              <a:rPr lang="en-US" cap="all" dirty="0"/>
              <a:t> </a:t>
            </a:r>
            <a:r>
              <a:rPr lang="en-US" cap="all" dirty="0" err="1"/>
              <a:t>danh</a:t>
            </a:r>
            <a:r>
              <a:rPr lang="en-US" cap="all" dirty="0"/>
              <a:t> </a:t>
            </a:r>
            <a:r>
              <a:rPr lang="en-US" cap="all" dirty="0" err="1"/>
              <a:t>các</a:t>
            </a:r>
            <a:r>
              <a:rPr lang="en-US" cap="all" dirty="0"/>
              <a:t> </a:t>
            </a:r>
            <a:r>
              <a:rPr lang="en-US" cap="all" dirty="0" err="1"/>
              <a:t>rủi</a:t>
            </a:r>
            <a:r>
              <a:rPr lang="en-US" cap="all" dirty="0"/>
              <a:t> </a:t>
            </a:r>
            <a:r>
              <a:rPr lang="en-US" cap="all" dirty="0" err="1"/>
              <a:t>ro</a:t>
            </a:r>
            <a:r>
              <a:rPr lang="en-US" cap="all" dirty="0"/>
              <a:t> </a:t>
            </a:r>
            <a:r>
              <a:rPr lang="en-US" cap="all" dirty="0" err="1"/>
              <a:t>trong</a:t>
            </a:r>
            <a:r>
              <a:rPr lang="en-US" cap="all" dirty="0"/>
              <a:t> </a:t>
            </a:r>
            <a:r>
              <a:rPr lang="en-US" cap="all" dirty="0" err="1"/>
              <a:t>kinh</a:t>
            </a:r>
            <a:r>
              <a:rPr lang="en-US" cap="all" dirty="0"/>
              <a:t> </a:t>
            </a:r>
            <a:r>
              <a:rPr lang="en-US" cap="all" dirty="0" err="1"/>
              <a:t>doanh</a:t>
            </a:r>
            <a:r>
              <a:rPr lang="en-US" cap="all" dirty="0"/>
              <a:t> </a:t>
            </a:r>
            <a:r>
              <a:rPr lang="en-US" cap="all" dirty="0" err="1"/>
              <a:t>đa</a:t>
            </a:r>
            <a:r>
              <a:rPr lang="en-US" cap="all" dirty="0"/>
              <a:t> </a:t>
            </a:r>
            <a:r>
              <a:rPr lang="en-US" cap="all" dirty="0" err="1"/>
              <a:t>cấp</a:t>
            </a:r>
            <a:endParaRPr lang="en-US" cap="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Thu </a:t>
            </a:r>
            <a:r>
              <a:rPr lang="en-US" dirty="0" err="1"/>
              <a:t>hút</a:t>
            </a:r>
            <a:r>
              <a:rPr lang="en-US" dirty="0"/>
              <a:t> </a:t>
            </a:r>
            <a:r>
              <a:rPr lang="en-US" dirty="0" err="1"/>
              <a:t>rất</a:t>
            </a:r>
            <a:r>
              <a:rPr lang="en-US" dirty="0"/>
              <a:t> </a:t>
            </a:r>
            <a:r>
              <a:rPr lang="en-US" dirty="0" err="1"/>
              <a:t>đông</a:t>
            </a:r>
            <a:r>
              <a:rPr lang="en-US" dirty="0"/>
              <a:t> </a:t>
            </a:r>
            <a:r>
              <a:rPr lang="en-US" dirty="0" err="1"/>
              <a:t>nhà</a:t>
            </a:r>
            <a:r>
              <a:rPr lang="en-US" dirty="0"/>
              <a:t> </a:t>
            </a:r>
            <a:r>
              <a:rPr lang="en-US" dirty="0" err="1"/>
              <a:t>phân</a:t>
            </a:r>
            <a:r>
              <a:rPr lang="en-US" dirty="0"/>
              <a:t> </a:t>
            </a:r>
            <a:r>
              <a:rPr lang="en-US" dirty="0" err="1"/>
              <a:t>phối</a:t>
            </a:r>
            <a:r>
              <a:rPr lang="en-US" dirty="0"/>
              <a:t>, </a:t>
            </a:r>
            <a:r>
              <a:rPr lang="en-US" dirty="0" err="1"/>
              <a:t>dễ</a:t>
            </a:r>
            <a:r>
              <a:rPr lang="en-US" dirty="0"/>
              <a:t> </a:t>
            </a:r>
            <a:r>
              <a:rPr lang="en-US" dirty="0" err="1"/>
              <a:t>bị</a:t>
            </a:r>
            <a:r>
              <a:rPr lang="en-US" dirty="0"/>
              <a:t> </a:t>
            </a:r>
            <a:r>
              <a:rPr lang="en-US" dirty="0" err="1"/>
              <a:t>trục</a:t>
            </a:r>
            <a:r>
              <a:rPr lang="en-US" dirty="0"/>
              <a:t> </a:t>
            </a:r>
            <a:r>
              <a:rPr lang="en-US" dirty="0" err="1"/>
              <a:t>lợi</a:t>
            </a:r>
            <a:r>
              <a:rPr lang="en-US" dirty="0"/>
              <a:t> </a:t>
            </a:r>
            <a:r>
              <a:rPr lang="en-US" dirty="0" err="1"/>
              <a:t>bởi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hành</a:t>
            </a:r>
            <a:r>
              <a:rPr lang="en-US" dirty="0"/>
              <a:t> vi </a:t>
            </a:r>
            <a:r>
              <a:rPr lang="en-US" dirty="0" err="1"/>
              <a:t>lừa</a:t>
            </a:r>
            <a:r>
              <a:rPr lang="en-US" dirty="0"/>
              <a:t> </a:t>
            </a:r>
            <a:r>
              <a:rPr lang="en-US" dirty="0" err="1"/>
              <a:t>đảo</a:t>
            </a:r>
            <a:r>
              <a:rPr lang="en-US" dirty="0"/>
              <a:t>: </a:t>
            </a:r>
            <a:r>
              <a:rPr lang="en-US" dirty="0" err="1"/>
              <a:t>rủi</a:t>
            </a:r>
            <a:r>
              <a:rPr lang="en-US" dirty="0"/>
              <a:t> </a:t>
            </a:r>
            <a:r>
              <a:rPr lang="en-US" dirty="0" err="1"/>
              <a:t>ro</a:t>
            </a:r>
            <a:r>
              <a:rPr lang="en-US" dirty="0"/>
              <a:t> </a:t>
            </a:r>
            <a:r>
              <a:rPr lang="en-US" dirty="0" err="1"/>
              <a:t>cá</a:t>
            </a:r>
            <a:r>
              <a:rPr lang="en-US" dirty="0"/>
              <a:t> </a:t>
            </a:r>
            <a:r>
              <a:rPr lang="en-US" dirty="0" err="1"/>
              <a:t>nhân</a:t>
            </a:r>
            <a:r>
              <a:rPr lang="en-US" dirty="0"/>
              <a:t> </a:t>
            </a:r>
            <a:r>
              <a:rPr lang="en-US" dirty="0" err="1"/>
              <a:t>chuyển</a:t>
            </a:r>
            <a:r>
              <a:rPr lang="en-US" dirty="0"/>
              <a:t> </a:t>
            </a:r>
            <a:r>
              <a:rPr lang="en-US" dirty="0" err="1"/>
              <a:t>thành</a:t>
            </a:r>
            <a:r>
              <a:rPr lang="en-US" dirty="0"/>
              <a:t> </a:t>
            </a:r>
            <a:r>
              <a:rPr lang="en-US" dirty="0" err="1"/>
              <a:t>rủi</a:t>
            </a:r>
            <a:r>
              <a:rPr lang="en-US" dirty="0"/>
              <a:t> </a:t>
            </a:r>
            <a:r>
              <a:rPr lang="en-US" dirty="0" err="1"/>
              <a:t>ro</a:t>
            </a:r>
            <a:r>
              <a:rPr lang="en-US" dirty="0"/>
              <a:t> </a:t>
            </a:r>
            <a:r>
              <a:rPr lang="en-US" dirty="0" err="1"/>
              <a:t>xã</a:t>
            </a:r>
            <a:r>
              <a:rPr lang="en-US" dirty="0"/>
              <a:t> </a:t>
            </a:r>
            <a:r>
              <a:rPr lang="en-US" dirty="0" err="1"/>
              <a:t>hội</a:t>
            </a:r>
            <a:endParaRPr lang="en-US" dirty="0"/>
          </a:p>
          <a:p>
            <a:r>
              <a:rPr lang="en-US" dirty="0" err="1"/>
              <a:t>Rủi</a:t>
            </a:r>
            <a:r>
              <a:rPr lang="en-US" dirty="0"/>
              <a:t> </a:t>
            </a:r>
            <a:r>
              <a:rPr lang="en-US" dirty="0" err="1"/>
              <a:t>ro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quản</a:t>
            </a:r>
            <a:r>
              <a:rPr lang="en-US" dirty="0"/>
              <a:t> </a:t>
            </a:r>
            <a:r>
              <a:rPr lang="en-US" dirty="0" err="1"/>
              <a:t>lý</a:t>
            </a:r>
            <a:r>
              <a:rPr lang="en-US" dirty="0"/>
              <a:t> </a:t>
            </a:r>
            <a:r>
              <a:rPr lang="en-US" dirty="0" err="1"/>
              <a:t>thuế</a:t>
            </a:r>
            <a:endParaRPr lang="en-US" dirty="0"/>
          </a:p>
          <a:p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rủi</a:t>
            </a:r>
            <a:r>
              <a:rPr lang="en-US" dirty="0"/>
              <a:t> </a:t>
            </a:r>
            <a:r>
              <a:rPr lang="en-US" dirty="0" err="1"/>
              <a:t>khác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870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all" dirty="0" err="1"/>
              <a:t>Một</a:t>
            </a:r>
            <a:r>
              <a:rPr lang="en-US" cap="all" dirty="0"/>
              <a:t> </a:t>
            </a:r>
            <a:r>
              <a:rPr lang="en-US" cap="all" dirty="0" err="1"/>
              <a:t>vài</a:t>
            </a:r>
            <a:r>
              <a:rPr lang="en-US" cap="all" dirty="0"/>
              <a:t> </a:t>
            </a:r>
            <a:r>
              <a:rPr lang="en-US" cap="all" dirty="0" err="1"/>
              <a:t>bình</a:t>
            </a:r>
            <a:r>
              <a:rPr lang="en-US" cap="all" dirty="0"/>
              <a:t> </a:t>
            </a:r>
            <a:r>
              <a:rPr lang="en-US" cap="all" dirty="0" err="1"/>
              <a:t>luận</a:t>
            </a:r>
            <a:r>
              <a:rPr lang="en-US" cap="all" dirty="0"/>
              <a:t> </a:t>
            </a:r>
            <a:r>
              <a:rPr lang="en-US" cap="all" dirty="0" err="1"/>
              <a:t>về</a:t>
            </a:r>
            <a:r>
              <a:rPr lang="en-US" cap="all" dirty="0"/>
              <a:t> </a:t>
            </a:r>
            <a:r>
              <a:rPr lang="en-US" cap="all" dirty="0" err="1"/>
              <a:t>dự</a:t>
            </a:r>
            <a:r>
              <a:rPr lang="en-US" cap="all" dirty="0"/>
              <a:t> </a:t>
            </a:r>
            <a:r>
              <a:rPr lang="en-US" cap="all" dirty="0" err="1"/>
              <a:t>thảo</a:t>
            </a:r>
            <a:endParaRPr lang="en-US" cap="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giải</a:t>
            </a:r>
            <a:r>
              <a:rPr lang="en-US" dirty="0"/>
              <a:t> </a:t>
            </a:r>
            <a:r>
              <a:rPr lang="en-US" dirty="0" err="1"/>
              <a:t>pháp</a:t>
            </a:r>
            <a:r>
              <a:rPr lang="en-US" dirty="0"/>
              <a:t> </a:t>
            </a:r>
            <a:r>
              <a:rPr lang="en-US" dirty="0" err="1"/>
              <a:t>không</a:t>
            </a:r>
            <a:r>
              <a:rPr lang="en-US" dirty="0"/>
              <a:t> </a:t>
            </a:r>
            <a:r>
              <a:rPr lang="en-US" dirty="0" err="1"/>
              <a:t>hạn</a:t>
            </a:r>
            <a:r>
              <a:rPr lang="en-US" dirty="0"/>
              <a:t> </a:t>
            </a:r>
            <a:r>
              <a:rPr lang="en-US" dirty="0" err="1"/>
              <a:t>chế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rủi</a:t>
            </a:r>
            <a:r>
              <a:rPr lang="en-US" dirty="0"/>
              <a:t> </a:t>
            </a:r>
            <a:r>
              <a:rPr lang="en-US" dirty="0" err="1"/>
              <a:t>ro</a:t>
            </a:r>
            <a:endParaRPr lang="en-US" dirty="0"/>
          </a:p>
          <a:p>
            <a:r>
              <a:rPr lang="en-US" dirty="0" err="1"/>
              <a:t>Dự</a:t>
            </a:r>
            <a:r>
              <a:rPr lang="en-US" dirty="0"/>
              <a:t> </a:t>
            </a:r>
            <a:r>
              <a:rPr lang="en-US" dirty="0" err="1"/>
              <a:t>thảo</a:t>
            </a:r>
            <a:r>
              <a:rPr lang="en-US" dirty="0"/>
              <a:t> </a:t>
            </a:r>
            <a:r>
              <a:rPr lang="en-US" dirty="0" err="1"/>
              <a:t>chưa</a:t>
            </a:r>
            <a:r>
              <a:rPr lang="en-US" dirty="0"/>
              <a:t> </a:t>
            </a:r>
            <a:r>
              <a:rPr lang="en-US" dirty="0" err="1"/>
              <a:t>thống</a:t>
            </a:r>
            <a:r>
              <a:rPr lang="en-US" dirty="0"/>
              <a:t> </a:t>
            </a:r>
            <a:r>
              <a:rPr lang="en-US" dirty="0" err="1"/>
              <a:t>nhất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văn</a:t>
            </a:r>
            <a:r>
              <a:rPr lang="en-US" dirty="0"/>
              <a:t> </a:t>
            </a:r>
            <a:r>
              <a:rPr lang="en-US" dirty="0" err="1"/>
              <a:t>bản</a:t>
            </a:r>
            <a:r>
              <a:rPr lang="en-US" dirty="0"/>
              <a:t> </a:t>
            </a:r>
            <a:r>
              <a:rPr lang="en-US" dirty="0" err="1"/>
              <a:t>cùng</a:t>
            </a:r>
            <a:r>
              <a:rPr lang="en-US" dirty="0"/>
              <a:t> </a:t>
            </a:r>
            <a:r>
              <a:rPr lang="en-US" dirty="0" err="1"/>
              <a:t>cấp</a:t>
            </a:r>
            <a:r>
              <a:rPr lang="en-US" dirty="0"/>
              <a:t> </a:t>
            </a:r>
            <a:r>
              <a:rPr lang="en-US" dirty="0" err="1"/>
              <a:t>hiệu</a:t>
            </a:r>
            <a:r>
              <a:rPr lang="en-US" dirty="0"/>
              <a:t> </a:t>
            </a:r>
            <a:r>
              <a:rPr lang="en-US" dirty="0" err="1"/>
              <a:t>lực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893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B92A3-3BA7-4E5F-BEE9-67E82559F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all" dirty="0" err="1"/>
              <a:t>Bình</a:t>
            </a:r>
            <a:r>
              <a:rPr lang="en-US" cap="all" dirty="0"/>
              <a:t> </a:t>
            </a:r>
            <a:r>
              <a:rPr lang="en-US" cap="all" dirty="0" err="1"/>
              <a:t>luận</a:t>
            </a:r>
            <a:r>
              <a:rPr lang="en-US" cap="all" dirty="0"/>
              <a:t> </a:t>
            </a:r>
            <a:r>
              <a:rPr lang="en-US" cap="all" dirty="0" err="1"/>
              <a:t>về</a:t>
            </a:r>
            <a:r>
              <a:rPr lang="en-US" cap="all" dirty="0"/>
              <a:t> </a:t>
            </a:r>
            <a:r>
              <a:rPr lang="en-US" cap="all" dirty="0" err="1"/>
              <a:t>biện</a:t>
            </a:r>
            <a:r>
              <a:rPr lang="en-US" cap="all" dirty="0"/>
              <a:t> </a:t>
            </a:r>
            <a:r>
              <a:rPr lang="en-US" cap="all" dirty="0" err="1"/>
              <a:t>pháp</a:t>
            </a:r>
            <a:r>
              <a:rPr lang="en-US" cap="all" dirty="0"/>
              <a:t> </a:t>
            </a:r>
            <a:r>
              <a:rPr lang="en-US" cap="all" dirty="0" err="1"/>
              <a:t>hạn</a:t>
            </a:r>
            <a:r>
              <a:rPr lang="en-US" cap="all" dirty="0"/>
              <a:t> </a:t>
            </a:r>
            <a:r>
              <a:rPr lang="en-US" cap="all" dirty="0" err="1"/>
              <a:t>chế</a:t>
            </a:r>
            <a:r>
              <a:rPr lang="en-US" cap="all" dirty="0"/>
              <a:t> </a:t>
            </a:r>
            <a:r>
              <a:rPr lang="en-US" cap="all" dirty="0" err="1"/>
              <a:t>rủi</a:t>
            </a:r>
            <a:r>
              <a:rPr lang="en-US" cap="all" dirty="0"/>
              <a:t> </a:t>
            </a:r>
            <a:r>
              <a:rPr lang="en-US" cap="all" dirty="0" err="1"/>
              <a:t>ro</a:t>
            </a:r>
            <a:r>
              <a:rPr lang="en-US" cap="all" dirty="0"/>
              <a:t>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C53E9F-1059-4780-A4B6-921CA30623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Font typeface="+mj-lt"/>
              <a:buAutoNum type="arabicPeriod"/>
            </a:pPr>
            <a:r>
              <a:rPr lang="en-US" dirty="0" err="1"/>
              <a:t>Bảo</a:t>
            </a:r>
            <a:r>
              <a:rPr lang="en-US" dirty="0"/>
              <a:t> </a:t>
            </a:r>
            <a:r>
              <a:rPr lang="en-US" dirty="0" err="1"/>
              <a:t>trợ</a:t>
            </a:r>
            <a:r>
              <a:rPr lang="en-US" dirty="0"/>
              <a:t> </a:t>
            </a:r>
            <a:r>
              <a:rPr lang="en-US" dirty="0" err="1"/>
              <a:t>quốc</a:t>
            </a:r>
            <a:r>
              <a:rPr lang="en-US" dirty="0"/>
              <a:t> </a:t>
            </a:r>
            <a:r>
              <a:rPr lang="en-US" dirty="0" err="1"/>
              <a:t>tế</a:t>
            </a:r>
            <a:r>
              <a:rPr lang="en-US" dirty="0"/>
              <a:t>, </a:t>
            </a:r>
            <a:r>
              <a:rPr lang="en-US" dirty="0" err="1"/>
              <a:t>cả</a:t>
            </a:r>
            <a:r>
              <a:rPr lang="en-US" dirty="0"/>
              <a:t> </a:t>
            </a:r>
            <a:r>
              <a:rPr lang="en-US" dirty="0" err="1"/>
              <a:t>hai</a:t>
            </a:r>
            <a:r>
              <a:rPr lang="en-US" dirty="0"/>
              <a:t> </a:t>
            </a:r>
            <a:r>
              <a:rPr lang="en-US" dirty="0" err="1"/>
              <a:t>chiều</a:t>
            </a:r>
            <a:r>
              <a:rPr lang="en-US" dirty="0"/>
              <a:t>, </a:t>
            </a:r>
            <a:r>
              <a:rPr lang="en-US" dirty="0" err="1"/>
              <a:t>đều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rủi</a:t>
            </a:r>
            <a:r>
              <a:rPr lang="en-US" dirty="0"/>
              <a:t> </a:t>
            </a:r>
            <a:r>
              <a:rPr lang="en-US" dirty="0" err="1"/>
              <a:t>ro</a:t>
            </a:r>
            <a:r>
              <a:rPr lang="en-US" dirty="0"/>
              <a:t> </a:t>
            </a:r>
            <a:r>
              <a:rPr lang="en-US" dirty="0" err="1"/>
              <a:t>về</a:t>
            </a:r>
            <a:r>
              <a:rPr lang="en-US" dirty="0"/>
              <a:t> </a:t>
            </a:r>
            <a:r>
              <a:rPr lang="en-US" dirty="0" err="1"/>
              <a:t>quản</a:t>
            </a:r>
            <a:r>
              <a:rPr lang="en-US" dirty="0"/>
              <a:t> </a:t>
            </a:r>
            <a:r>
              <a:rPr lang="en-US" dirty="0" err="1"/>
              <a:t>lý</a:t>
            </a:r>
            <a:r>
              <a:rPr lang="en-US" dirty="0"/>
              <a:t> </a:t>
            </a:r>
            <a:r>
              <a:rPr lang="en-US" dirty="0" err="1"/>
              <a:t>thuế</a:t>
            </a:r>
            <a:r>
              <a:rPr lang="en-US" dirty="0"/>
              <a:t>. </a:t>
            </a:r>
            <a:r>
              <a:rPr lang="en-US" dirty="0" err="1"/>
              <a:t>Việc</a:t>
            </a:r>
            <a:r>
              <a:rPr lang="en-US" dirty="0"/>
              <a:t> </a:t>
            </a:r>
            <a:r>
              <a:rPr lang="en-US" dirty="0" err="1"/>
              <a:t>dự</a:t>
            </a:r>
            <a:r>
              <a:rPr lang="en-US" dirty="0"/>
              <a:t> </a:t>
            </a:r>
            <a:r>
              <a:rPr lang="en-US" dirty="0" err="1"/>
              <a:t>thảo</a:t>
            </a:r>
            <a:r>
              <a:rPr lang="en-US" dirty="0"/>
              <a:t> </a:t>
            </a:r>
            <a:r>
              <a:rPr lang="en-US" dirty="0" err="1"/>
              <a:t>đặt</a:t>
            </a:r>
            <a:r>
              <a:rPr lang="en-US" dirty="0"/>
              <a:t> ra </a:t>
            </a:r>
            <a:r>
              <a:rPr lang="en-US" dirty="0" err="1"/>
              <a:t>điều</a:t>
            </a:r>
            <a:r>
              <a:rPr lang="en-US" dirty="0"/>
              <a:t> </a:t>
            </a:r>
            <a:r>
              <a:rPr lang="en-US" dirty="0" err="1"/>
              <a:t>này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cần</a:t>
            </a:r>
            <a:r>
              <a:rPr lang="en-US" dirty="0"/>
              <a:t> </a:t>
            </a:r>
            <a:r>
              <a:rPr lang="en-US" dirty="0" err="1"/>
              <a:t>thiết</a:t>
            </a:r>
            <a:r>
              <a:rPr lang="en-US" dirty="0"/>
              <a:t>. </a:t>
            </a:r>
            <a:r>
              <a:rPr lang="en-US" dirty="0" err="1"/>
              <a:t>Tuy</a:t>
            </a:r>
            <a:r>
              <a:rPr lang="en-US" dirty="0"/>
              <a:t> </a:t>
            </a:r>
            <a:r>
              <a:rPr lang="en-US" dirty="0" err="1"/>
              <a:t>nhiên</a:t>
            </a:r>
            <a:r>
              <a:rPr lang="en-US" dirty="0"/>
              <a:t>, </a:t>
            </a:r>
            <a:r>
              <a:rPr lang="en-US" dirty="0" err="1"/>
              <a:t>đây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hoạt</a:t>
            </a:r>
            <a:r>
              <a:rPr lang="en-US" dirty="0"/>
              <a:t> </a:t>
            </a:r>
            <a:r>
              <a:rPr lang="en-US" dirty="0" err="1"/>
              <a:t>động</a:t>
            </a:r>
            <a:r>
              <a:rPr lang="en-US" dirty="0"/>
              <a:t> </a:t>
            </a:r>
            <a:r>
              <a:rPr lang="en-US" dirty="0" err="1"/>
              <a:t>cần</a:t>
            </a:r>
            <a:r>
              <a:rPr lang="en-US" dirty="0"/>
              <a:t> </a:t>
            </a:r>
            <a:r>
              <a:rPr lang="en-US" dirty="0" err="1"/>
              <a:t>thiết</a:t>
            </a:r>
            <a:r>
              <a:rPr lang="en-US" dirty="0"/>
              <a:t> </a:t>
            </a:r>
            <a:r>
              <a:rPr lang="en-US" dirty="0" err="1"/>
              <a:t>phải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quá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</a:t>
            </a:r>
            <a:r>
              <a:rPr lang="en-US" dirty="0" err="1"/>
              <a:t>kinh</a:t>
            </a:r>
            <a:r>
              <a:rPr lang="en-US" dirty="0"/>
              <a:t> </a:t>
            </a:r>
            <a:r>
              <a:rPr lang="en-US" dirty="0" err="1"/>
              <a:t>doanh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doanh</a:t>
            </a:r>
            <a:r>
              <a:rPr lang="en-US" dirty="0"/>
              <a:t> </a:t>
            </a:r>
            <a:r>
              <a:rPr lang="en-US" dirty="0" err="1"/>
              <a:t>nghiệp</a:t>
            </a:r>
            <a:r>
              <a:rPr lang="en-US" dirty="0"/>
              <a:t> ở </a:t>
            </a:r>
            <a:r>
              <a:rPr lang="en-US" dirty="0" err="1"/>
              <a:t>ngoài</a:t>
            </a:r>
            <a:r>
              <a:rPr lang="en-US" dirty="0"/>
              <a:t> </a:t>
            </a:r>
            <a:r>
              <a:rPr lang="en-US" dirty="0" err="1"/>
              <a:t>lãnh</a:t>
            </a:r>
            <a:r>
              <a:rPr lang="en-US" dirty="0"/>
              <a:t> </a:t>
            </a:r>
            <a:r>
              <a:rPr lang="en-US" dirty="0" err="1"/>
              <a:t>thổ</a:t>
            </a:r>
            <a:r>
              <a:rPr lang="en-US" dirty="0"/>
              <a:t>. </a:t>
            </a:r>
            <a:r>
              <a:rPr lang="en-US" dirty="0" err="1"/>
              <a:t>Việc</a:t>
            </a:r>
            <a:r>
              <a:rPr lang="en-US" dirty="0"/>
              <a:t> </a:t>
            </a:r>
            <a:r>
              <a:rPr lang="en-US" dirty="0" err="1"/>
              <a:t>cấm</a:t>
            </a:r>
            <a:r>
              <a:rPr lang="en-US" dirty="0"/>
              <a:t>, </a:t>
            </a:r>
            <a:r>
              <a:rPr lang="en-US" dirty="0" err="1"/>
              <a:t>hạn</a:t>
            </a:r>
            <a:r>
              <a:rPr lang="en-US" dirty="0"/>
              <a:t> </a:t>
            </a:r>
            <a:r>
              <a:rPr lang="en-US" dirty="0" err="1"/>
              <a:t>chế</a:t>
            </a:r>
            <a:r>
              <a:rPr lang="en-US" dirty="0"/>
              <a:t> </a:t>
            </a:r>
            <a:r>
              <a:rPr lang="en-US" dirty="0" err="1"/>
              <a:t>bảo</a:t>
            </a:r>
            <a:r>
              <a:rPr lang="en-US" dirty="0"/>
              <a:t> </a:t>
            </a:r>
            <a:r>
              <a:rPr lang="en-US" dirty="0" err="1"/>
              <a:t>trợ</a:t>
            </a:r>
            <a:r>
              <a:rPr lang="en-US" dirty="0"/>
              <a:t> </a:t>
            </a:r>
            <a:r>
              <a:rPr lang="en-US" dirty="0" err="1"/>
              <a:t>quốc</a:t>
            </a:r>
            <a:r>
              <a:rPr lang="en-US" dirty="0"/>
              <a:t> </a:t>
            </a:r>
            <a:r>
              <a:rPr lang="en-US" dirty="0" err="1"/>
              <a:t>tế</a:t>
            </a:r>
            <a:r>
              <a:rPr lang="en-US" dirty="0"/>
              <a:t> (</a:t>
            </a:r>
            <a:r>
              <a:rPr lang="en-US" dirty="0" err="1"/>
              <a:t>điều</a:t>
            </a:r>
            <a:r>
              <a:rPr lang="en-US" dirty="0"/>
              <a:t> 43) </a:t>
            </a:r>
            <a:r>
              <a:rPr lang="en-US" dirty="0" err="1"/>
              <a:t>không</a:t>
            </a:r>
            <a:r>
              <a:rPr lang="en-US" dirty="0"/>
              <a:t> </a:t>
            </a:r>
            <a:r>
              <a:rPr lang="en-US" dirty="0" err="1"/>
              <a:t>phải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giải</a:t>
            </a:r>
            <a:r>
              <a:rPr lang="en-US" dirty="0"/>
              <a:t> </a:t>
            </a:r>
            <a:r>
              <a:rPr lang="en-US" dirty="0" err="1"/>
              <a:t>pháp</a:t>
            </a:r>
            <a:r>
              <a:rPr lang="en-US" dirty="0"/>
              <a:t> </a:t>
            </a:r>
            <a:r>
              <a:rPr lang="en-US" dirty="0" err="1"/>
              <a:t>hạn</a:t>
            </a:r>
            <a:r>
              <a:rPr lang="en-US" dirty="0"/>
              <a:t> </a:t>
            </a:r>
            <a:r>
              <a:rPr lang="en-US" dirty="0" err="1"/>
              <a:t>chế</a:t>
            </a:r>
            <a:r>
              <a:rPr lang="en-US" dirty="0"/>
              <a:t> </a:t>
            </a:r>
            <a:r>
              <a:rPr lang="en-US" dirty="0" err="1"/>
              <a:t>rủi</a:t>
            </a:r>
            <a:r>
              <a:rPr lang="en-US" dirty="0"/>
              <a:t> </a:t>
            </a:r>
            <a:r>
              <a:rPr lang="en-US" dirty="0" err="1"/>
              <a:t>ro</a:t>
            </a:r>
            <a:r>
              <a:rPr lang="en-US" dirty="0"/>
              <a:t> </a:t>
            </a:r>
            <a:r>
              <a:rPr lang="en-US" dirty="0" err="1"/>
              <a:t>về</a:t>
            </a:r>
            <a:r>
              <a:rPr lang="en-US" dirty="0"/>
              <a:t> </a:t>
            </a:r>
            <a:r>
              <a:rPr lang="en-US" dirty="0" err="1"/>
              <a:t>thuế</a:t>
            </a:r>
            <a:r>
              <a:rPr lang="en-US" dirty="0"/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dirty="0" err="1"/>
              <a:t>Khống</a:t>
            </a:r>
            <a:r>
              <a:rPr lang="en-US" dirty="0"/>
              <a:t> </a:t>
            </a:r>
            <a:r>
              <a:rPr lang="en-US" dirty="0" err="1"/>
              <a:t>chế</a:t>
            </a:r>
            <a:r>
              <a:rPr lang="en-US" dirty="0"/>
              <a:t> </a:t>
            </a:r>
            <a:r>
              <a:rPr lang="en-US" dirty="0" err="1"/>
              <a:t>mức</a:t>
            </a:r>
            <a:r>
              <a:rPr lang="en-US" dirty="0"/>
              <a:t> </a:t>
            </a:r>
            <a:r>
              <a:rPr lang="en-US" dirty="0" err="1"/>
              <a:t>sàn</a:t>
            </a:r>
            <a:r>
              <a:rPr lang="en-US" dirty="0"/>
              <a:t> </a:t>
            </a:r>
            <a:r>
              <a:rPr lang="en-US" dirty="0" err="1"/>
              <a:t>doanh</a:t>
            </a:r>
            <a:r>
              <a:rPr lang="en-US" dirty="0"/>
              <a:t> </a:t>
            </a:r>
            <a:r>
              <a:rPr lang="en-US" dirty="0" err="1"/>
              <a:t>thu</a:t>
            </a:r>
            <a:r>
              <a:rPr lang="en-US" dirty="0"/>
              <a:t> </a:t>
            </a:r>
            <a:r>
              <a:rPr lang="en-US" dirty="0" err="1"/>
              <a:t>bán</a:t>
            </a:r>
            <a:r>
              <a:rPr lang="en-US" dirty="0"/>
              <a:t> </a:t>
            </a:r>
            <a:r>
              <a:rPr lang="en-US" dirty="0" err="1"/>
              <a:t>lẻ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tổng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tiền</a:t>
            </a:r>
            <a:r>
              <a:rPr lang="en-US" dirty="0"/>
              <a:t> </a:t>
            </a:r>
            <a:r>
              <a:rPr lang="en-US" dirty="0" err="1"/>
              <a:t>thưởng</a:t>
            </a:r>
            <a:r>
              <a:rPr lang="en-US" dirty="0"/>
              <a:t>, </a:t>
            </a:r>
            <a:r>
              <a:rPr lang="en-US" dirty="0" err="1"/>
              <a:t>hoa</a:t>
            </a:r>
            <a:r>
              <a:rPr lang="en-US" dirty="0"/>
              <a:t> </a:t>
            </a:r>
            <a:r>
              <a:rPr lang="en-US" dirty="0" err="1"/>
              <a:t>hồng</a:t>
            </a:r>
            <a:r>
              <a:rPr lang="en-US" dirty="0"/>
              <a:t>, </a:t>
            </a:r>
            <a:r>
              <a:rPr lang="en-US" dirty="0" err="1"/>
              <a:t>thù</a:t>
            </a:r>
            <a:r>
              <a:rPr lang="en-US" dirty="0"/>
              <a:t> </a:t>
            </a:r>
            <a:r>
              <a:rPr lang="en-US" dirty="0" err="1"/>
              <a:t>lao</a:t>
            </a:r>
            <a:r>
              <a:rPr lang="en-US" dirty="0"/>
              <a:t> </a:t>
            </a:r>
            <a:r>
              <a:rPr lang="en-US" dirty="0" err="1"/>
              <a:t>khác</a:t>
            </a:r>
            <a:r>
              <a:rPr lang="en-US" dirty="0"/>
              <a:t> (</a:t>
            </a:r>
            <a:r>
              <a:rPr lang="en-US" dirty="0" err="1"/>
              <a:t>điều</a:t>
            </a:r>
            <a:r>
              <a:rPr lang="en-US" dirty="0"/>
              <a:t> 43.2) hay </a:t>
            </a:r>
            <a:r>
              <a:rPr lang="en-US" dirty="0" err="1"/>
              <a:t>giới</a:t>
            </a:r>
            <a:r>
              <a:rPr lang="en-US" dirty="0"/>
              <a:t> </a:t>
            </a:r>
            <a:r>
              <a:rPr lang="en-US" dirty="0" err="1"/>
              <a:t>hạn</a:t>
            </a:r>
            <a:r>
              <a:rPr lang="en-US" dirty="0"/>
              <a:t> chi </a:t>
            </a:r>
            <a:r>
              <a:rPr lang="en-US" dirty="0" err="1"/>
              <a:t>thưởng</a:t>
            </a:r>
            <a:r>
              <a:rPr lang="en-US" dirty="0"/>
              <a:t>, </a:t>
            </a:r>
            <a:r>
              <a:rPr lang="en-US" dirty="0" err="1"/>
              <a:t>hoa</a:t>
            </a:r>
            <a:r>
              <a:rPr lang="en-US" dirty="0"/>
              <a:t> </a:t>
            </a:r>
            <a:r>
              <a:rPr lang="en-US" dirty="0" err="1"/>
              <a:t>hồng</a:t>
            </a:r>
            <a:r>
              <a:rPr lang="en-US" dirty="0"/>
              <a:t>, </a:t>
            </a:r>
            <a:r>
              <a:rPr lang="en-US" dirty="0" err="1"/>
              <a:t>lợi</a:t>
            </a:r>
            <a:r>
              <a:rPr lang="en-US" dirty="0"/>
              <a:t> </a:t>
            </a:r>
            <a:r>
              <a:rPr lang="en-US" dirty="0" err="1"/>
              <a:t>ích</a:t>
            </a:r>
            <a:r>
              <a:rPr lang="en-US" dirty="0"/>
              <a:t> </a:t>
            </a:r>
            <a:r>
              <a:rPr lang="en-US" dirty="0" err="1"/>
              <a:t>kinh</a:t>
            </a:r>
            <a:r>
              <a:rPr lang="en-US" dirty="0"/>
              <a:t> </a:t>
            </a:r>
            <a:r>
              <a:rPr lang="en-US" dirty="0" err="1"/>
              <a:t>tế</a:t>
            </a:r>
            <a:r>
              <a:rPr lang="en-US" dirty="0"/>
              <a:t> </a:t>
            </a:r>
            <a:r>
              <a:rPr lang="en-US" dirty="0" err="1"/>
              <a:t>khác</a:t>
            </a:r>
            <a:r>
              <a:rPr lang="en-US" dirty="0"/>
              <a:t> ở </a:t>
            </a:r>
            <a:r>
              <a:rPr lang="en-US" dirty="0" err="1"/>
              <a:t>mức</a:t>
            </a:r>
            <a:r>
              <a:rPr lang="en-US" dirty="0"/>
              <a:t> </a:t>
            </a:r>
            <a:r>
              <a:rPr lang="en-US" dirty="0" err="1"/>
              <a:t>trần</a:t>
            </a:r>
            <a:r>
              <a:rPr lang="en-US" dirty="0"/>
              <a:t> 40% </a:t>
            </a:r>
            <a:r>
              <a:rPr lang="en-US" dirty="0" err="1"/>
              <a:t>doanh</a:t>
            </a:r>
            <a:r>
              <a:rPr lang="en-US" dirty="0"/>
              <a:t> </a:t>
            </a:r>
            <a:r>
              <a:rPr lang="en-US" dirty="0" err="1"/>
              <a:t>thu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năm</a:t>
            </a:r>
            <a:r>
              <a:rPr lang="en-US" dirty="0"/>
              <a:t> (</a:t>
            </a:r>
            <a:r>
              <a:rPr lang="en-US" dirty="0" err="1"/>
              <a:t>điều</a:t>
            </a:r>
            <a:r>
              <a:rPr lang="en-US" dirty="0"/>
              <a:t> 48.2), </a:t>
            </a:r>
            <a:r>
              <a:rPr lang="en-US" dirty="0" err="1"/>
              <a:t>không</a:t>
            </a:r>
            <a:r>
              <a:rPr lang="en-US" dirty="0"/>
              <a:t> </a:t>
            </a:r>
            <a:r>
              <a:rPr lang="en-US" dirty="0" err="1"/>
              <a:t>thể</a:t>
            </a:r>
            <a:r>
              <a:rPr lang="en-US" dirty="0"/>
              <a:t> </a:t>
            </a:r>
            <a:r>
              <a:rPr lang="en-US" dirty="0" err="1"/>
              <a:t>làm</a:t>
            </a:r>
            <a:r>
              <a:rPr lang="en-US" dirty="0"/>
              <a:t> </a:t>
            </a:r>
            <a:r>
              <a:rPr lang="en-US" dirty="0" err="1"/>
              <a:t>giảm</a:t>
            </a:r>
            <a:r>
              <a:rPr lang="en-US" dirty="0"/>
              <a:t> </a:t>
            </a:r>
            <a:r>
              <a:rPr lang="en-US" dirty="0" err="1"/>
              <a:t>nguy</a:t>
            </a:r>
            <a:r>
              <a:rPr lang="en-US" dirty="0"/>
              <a:t> </a:t>
            </a:r>
            <a:r>
              <a:rPr lang="en-US" dirty="0" err="1"/>
              <a:t>cơ</a:t>
            </a:r>
            <a:r>
              <a:rPr lang="en-US" dirty="0"/>
              <a:t> </a:t>
            </a:r>
            <a:r>
              <a:rPr lang="en-US" dirty="0" err="1"/>
              <a:t>lừa</a:t>
            </a:r>
            <a:r>
              <a:rPr lang="en-US" dirty="0"/>
              <a:t> </a:t>
            </a:r>
            <a:r>
              <a:rPr lang="en-US" dirty="0" err="1"/>
              <a:t>đảo</a:t>
            </a:r>
            <a:r>
              <a:rPr lang="en-US" dirty="0"/>
              <a:t>, </a:t>
            </a:r>
            <a:r>
              <a:rPr lang="en-US" dirty="0" err="1"/>
              <a:t>biến</a:t>
            </a:r>
            <a:r>
              <a:rPr lang="en-US" dirty="0"/>
              <a:t> </a:t>
            </a:r>
            <a:r>
              <a:rPr lang="en-US" dirty="0" err="1"/>
              <a:t>tướng</a:t>
            </a:r>
            <a:r>
              <a:rPr lang="en-US" dirty="0"/>
              <a:t> </a:t>
            </a:r>
            <a:r>
              <a:rPr lang="en-US" dirty="0" err="1"/>
              <a:t>nhưng</a:t>
            </a:r>
            <a:r>
              <a:rPr lang="en-US" dirty="0"/>
              <a:t> </a:t>
            </a:r>
            <a:r>
              <a:rPr lang="en-US" dirty="0" err="1"/>
              <a:t>lại</a:t>
            </a:r>
            <a:r>
              <a:rPr lang="en-US" dirty="0"/>
              <a:t> </a:t>
            </a:r>
            <a:r>
              <a:rPr lang="en-US" dirty="0" err="1"/>
              <a:t>hạn</a:t>
            </a:r>
            <a:r>
              <a:rPr lang="en-US" dirty="0"/>
              <a:t> </a:t>
            </a:r>
            <a:r>
              <a:rPr lang="en-US" dirty="0" err="1"/>
              <a:t>chế</a:t>
            </a:r>
            <a:r>
              <a:rPr lang="en-US" dirty="0"/>
              <a:t> </a:t>
            </a:r>
            <a:r>
              <a:rPr lang="en-US" dirty="0" err="1"/>
              <a:t>tính</a:t>
            </a:r>
            <a:r>
              <a:rPr lang="en-US" dirty="0"/>
              <a:t> </a:t>
            </a:r>
            <a:r>
              <a:rPr lang="en-US" dirty="0" err="1"/>
              <a:t>chủ</a:t>
            </a:r>
            <a:r>
              <a:rPr lang="en-US" dirty="0"/>
              <a:t> </a:t>
            </a:r>
            <a:r>
              <a:rPr lang="en-US" dirty="0" err="1"/>
              <a:t>động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doanh</a:t>
            </a:r>
            <a:r>
              <a:rPr lang="en-US" dirty="0"/>
              <a:t> </a:t>
            </a:r>
            <a:r>
              <a:rPr lang="en-US" dirty="0" err="1"/>
              <a:t>nghiệp</a:t>
            </a:r>
            <a:r>
              <a:rPr lang="en-US" dirty="0"/>
              <a:t>.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2670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B92A3-3BA7-4E5F-BEE9-67E82559F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all" dirty="0" err="1"/>
              <a:t>Bình</a:t>
            </a:r>
            <a:r>
              <a:rPr lang="en-US" cap="all" dirty="0"/>
              <a:t> </a:t>
            </a:r>
            <a:r>
              <a:rPr lang="en-US" cap="all" dirty="0" err="1"/>
              <a:t>luận</a:t>
            </a:r>
            <a:r>
              <a:rPr lang="en-US" cap="all" dirty="0"/>
              <a:t> </a:t>
            </a:r>
            <a:r>
              <a:rPr lang="en-US" cap="all" dirty="0" err="1"/>
              <a:t>về</a:t>
            </a:r>
            <a:r>
              <a:rPr lang="en-US" cap="all" dirty="0"/>
              <a:t> </a:t>
            </a:r>
            <a:r>
              <a:rPr lang="en-US" cap="all" dirty="0" err="1"/>
              <a:t>biện</a:t>
            </a:r>
            <a:r>
              <a:rPr lang="en-US" cap="all" dirty="0"/>
              <a:t> </a:t>
            </a:r>
            <a:r>
              <a:rPr lang="en-US" cap="all" dirty="0" err="1"/>
              <a:t>pháp</a:t>
            </a:r>
            <a:r>
              <a:rPr lang="en-US" cap="all" dirty="0"/>
              <a:t> </a:t>
            </a:r>
            <a:r>
              <a:rPr lang="en-US" cap="all" dirty="0" err="1"/>
              <a:t>hạn</a:t>
            </a:r>
            <a:r>
              <a:rPr lang="en-US" cap="all" dirty="0"/>
              <a:t> </a:t>
            </a:r>
            <a:r>
              <a:rPr lang="en-US" cap="all" dirty="0" err="1"/>
              <a:t>chế</a:t>
            </a:r>
            <a:r>
              <a:rPr lang="en-US" cap="all" dirty="0"/>
              <a:t> </a:t>
            </a:r>
            <a:r>
              <a:rPr lang="en-US" cap="all" dirty="0" err="1"/>
              <a:t>rủi</a:t>
            </a:r>
            <a:r>
              <a:rPr lang="en-US" cap="all" dirty="0"/>
              <a:t> </a:t>
            </a:r>
            <a:r>
              <a:rPr lang="en-US" cap="all" dirty="0" err="1"/>
              <a:t>ro</a:t>
            </a:r>
            <a:r>
              <a:rPr lang="en-US" cap="all" dirty="0"/>
              <a:t>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C53E9F-1059-4780-A4B6-921CA30623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Font typeface="+mj-lt"/>
              <a:buAutoNum type="arabicPeriod" startAt="3"/>
            </a:pPr>
            <a:r>
              <a:rPr lang="vi-VN" dirty="0"/>
              <a:t>Yêu cầu cập nhật thông tin </a:t>
            </a:r>
            <a:r>
              <a:rPr lang="en-US" dirty="0" err="1"/>
              <a:t>tức</a:t>
            </a:r>
            <a:r>
              <a:rPr lang="en-US" dirty="0"/>
              <a:t> </a:t>
            </a:r>
            <a:r>
              <a:rPr lang="en-US" dirty="0" err="1"/>
              <a:t>thì</a:t>
            </a:r>
            <a:r>
              <a:rPr lang="en-US" dirty="0"/>
              <a:t> </a:t>
            </a:r>
            <a:r>
              <a:rPr lang="en-US" dirty="0" err="1"/>
              <a:t>khi</a:t>
            </a:r>
            <a:r>
              <a:rPr lang="en-US" dirty="0"/>
              <a:t> </a:t>
            </a:r>
            <a:r>
              <a:rPr lang="en-US" dirty="0" err="1"/>
              <a:t>phát</a:t>
            </a:r>
            <a:r>
              <a:rPr lang="en-US" dirty="0"/>
              <a:t> </a:t>
            </a:r>
            <a:r>
              <a:rPr lang="en-US" dirty="0" err="1"/>
              <a:t>sinh</a:t>
            </a:r>
            <a:r>
              <a:rPr lang="en-US" dirty="0"/>
              <a:t> </a:t>
            </a:r>
            <a:r>
              <a:rPr lang="en-US" dirty="0" err="1"/>
              <a:t>giao</a:t>
            </a:r>
            <a:r>
              <a:rPr lang="en-US" dirty="0"/>
              <a:t> </a:t>
            </a:r>
            <a:r>
              <a:rPr lang="en-US" dirty="0" err="1"/>
              <a:t>dịch</a:t>
            </a:r>
            <a:r>
              <a:rPr lang="en-US" dirty="0"/>
              <a:t>;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vòng</a:t>
            </a:r>
            <a:r>
              <a:rPr lang="en-US" dirty="0"/>
              <a:t> 1 </a:t>
            </a:r>
            <a:r>
              <a:rPr lang="en-US" dirty="0" err="1"/>
              <a:t>ngày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khi</a:t>
            </a:r>
            <a:r>
              <a:rPr lang="en-US" dirty="0"/>
              <a:t> </a:t>
            </a:r>
            <a:r>
              <a:rPr lang="en-US" dirty="0" err="1"/>
              <a:t>kết</a:t>
            </a:r>
            <a:r>
              <a:rPr lang="en-US" dirty="0"/>
              <a:t> </a:t>
            </a:r>
            <a:r>
              <a:rPr lang="en-US" dirty="0" err="1"/>
              <a:t>thúc</a:t>
            </a:r>
            <a:r>
              <a:rPr lang="en-US" dirty="0"/>
              <a:t> </a:t>
            </a:r>
            <a:r>
              <a:rPr lang="en-US" dirty="0" err="1"/>
              <a:t>kỳ</a:t>
            </a:r>
            <a:r>
              <a:rPr lang="en-US" dirty="0"/>
              <a:t> </a:t>
            </a:r>
            <a:r>
              <a:rPr lang="en-US" dirty="0" err="1"/>
              <a:t>tính</a:t>
            </a:r>
            <a:r>
              <a:rPr lang="en-US" dirty="0"/>
              <a:t> </a:t>
            </a:r>
            <a:r>
              <a:rPr lang="en-US" dirty="0" err="1"/>
              <a:t>thưởng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rất</a:t>
            </a:r>
            <a:r>
              <a:rPr lang="en-US" dirty="0"/>
              <a:t> </a:t>
            </a:r>
            <a:r>
              <a:rPr lang="en-US" dirty="0" err="1"/>
              <a:t>gấp</a:t>
            </a:r>
            <a:r>
              <a:rPr lang="en-US" dirty="0"/>
              <a:t> </a:t>
            </a:r>
            <a:r>
              <a:rPr lang="en-US" dirty="0" err="1"/>
              <a:t>gáp</a:t>
            </a:r>
            <a:r>
              <a:rPr lang="en-US" dirty="0"/>
              <a:t>,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thể</a:t>
            </a:r>
            <a:r>
              <a:rPr lang="en-US" dirty="0"/>
              <a:t> </a:t>
            </a:r>
            <a:r>
              <a:rPr lang="en-US" dirty="0" err="1"/>
              <a:t>tạo</a:t>
            </a:r>
            <a:r>
              <a:rPr lang="en-US" dirty="0"/>
              <a:t> </a:t>
            </a:r>
            <a:r>
              <a:rPr lang="en-US" dirty="0" err="1"/>
              <a:t>gánh</a:t>
            </a:r>
            <a:r>
              <a:rPr lang="en-US" dirty="0"/>
              <a:t> </a:t>
            </a:r>
            <a:r>
              <a:rPr lang="en-US" dirty="0" err="1"/>
              <a:t>nặng</a:t>
            </a:r>
            <a:r>
              <a:rPr lang="en-US" dirty="0"/>
              <a:t> chi </a:t>
            </a:r>
            <a:r>
              <a:rPr lang="en-US" dirty="0" err="1"/>
              <a:t>phí</a:t>
            </a:r>
            <a:r>
              <a:rPr lang="en-US" dirty="0"/>
              <a:t> </a:t>
            </a:r>
            <a:r>
              <a:rPr lang="en-US" dirty="0" err="1"/>
              <a:t>tuân</a:t>
            </a:r>
            <a:r>
              <a:rPr lang="en-US" dirty="0"/>
              <a:t> </a:t>
            </a:r>
            <a:r>
              <a:rPr lang="en-US" dirty="0" err="1"/>
              <a:t>thủ</a:t>
            </a:r>
            <a:r>
              <a:rPr lang="en-US" dirty="0"/>
              <a:t> </a:t>
            </a:r>
            <a:r>
              <a:rPr lang="en-US" dirty="0" err="1"/>
              <a:t>cho</a:t>
            </a:r>
            <a:r>
              <a:rPr lang="en-US" dirty="0"/>
              <a:t> </a:t>
            </a:r>
            <a:r>
              <a:rPr lang="en-US" dirty="0" err="1"/>
              <a:t>doanh</a:t>
            </a:r>
            <a:r>
              <a:rPr lang="en-US" dirty="0"/>
              <a:t> </a:t>
            </a:r>
            <a:r>
              <a:rPr lang="en-US" dirty="0" err="1"/>
              <a:t>nghiệp</a:t>
            </a:r>
            <a:r>
              <a:rPr lang="en-US" dirty="0"/>
              <a:t> </a:t>
            </a:r>
            <a:r>
              <a:rPr lang="en-US" dirty="0" err="1"/>
              <a:t>nhưng</a:t>
            </a:r>
            <a:r>
              <a:rPr lang="en-US" dirty="0"/>
              <a:t> </a:t>
            </a:r>
            <a:r>
              <a:rPr lang="en-US" dirty="0" err="1"/>
              <a:t>cũng</a:t>
            </a:r>
            <a:r>
              <a:rPr lang="en-US" dirty="0"/>
              <a:t> </a:t>
            </a:r>
            <a:r>
              <a:rPr lang="en-US" dirty="0" err="1"/>
              <a:t>không</a:t>
            </a:r>
            <a:r>
              <a:rPr lang="en-US" dirty="0"/>
              <a:t> </a:t>
            </a:r>
            <a:r>
              <a:rPr lang="en-US" dirty="0" err="1"/>
              <a:t>khắc</a:t>
            </a:r>
            <a:r>
              <a:rPr lang="en-US" dirty="0"/>
              <a:t> </a:t>
            </a:r>
            <a:r>
              <a:rPr lang="en-US" dirty="0" err="1"/>
              <a:t>phục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rủi</a:t>
            </a:r>
            <a:r>
              <a:rPr lang="en-US" dirty="0"/>
              <a:t> </a:t>
            </a:r>
            <a:r>
              <a:rPr lang="en-US" dirty="0" err="1"/>
              <a:t>ro</a:t>
            </a:r>
            <a:r>
              <a:rPr lang="en-US" dirty="0"/>
              <a:t> </a:t>
            </a:r>
            <a:r>
              <a:rPr lang="en-US" dirty="0" err="1"/>
              <a:t>về</a:t>
            </a:r>
            <a:r>
              <a:rPr lang="en-US" dirty="0"/>
              <a:t> </a:t>
            </a:r>
            <a:r>
              <a:rPr lang="en-US" dirty="0" err="1"/>
              <a:t>kê</a:t>
            </a:r>
            <a:r>
              <a:rPr lang="en-US" dirty="0"/>
              <a:t> </a:t>
            </a:r>
            <a:r>
              <a:rPr lang="en-US" dirty="0" err="1"/>
              <a:t>khai</a:t>
            </a:r>
            <a:r>
              <a:rPr lang="en-US" dirty="0"/>
              <a:t> </a:t>
            </a:r>
            <a:r>
              <a:rPr lang="en-US" dirty="0" err="1"/>
              <a:t>gian</a:t>
            </a:r>
            <a:r>
              <a:rPr lang="en-US" dirty="0"/>
              <a:t> </a:t>
            </a:r>
            <a:r>
              <a:rPr lang="en-US" dirty="0" err="1"/>
              <a:t>dối</a:t>
            </a:r>
            <a:r>
              <a:rPr lang="en-US" dirty="0"/>
              <a:t>.</a:t>
            </a:r>
          </a:p>
          <a:p>
            <a:pPr marL="457200" indent="-457200" algn="just">
              <a:buFont typeface="+mj-lt"/>
              <a:buAutoNum type="arabicPeriod" startAt="3"/>
            </a:pPr>
            <a:r>
              <a:rPr lang="en-US" dirty="0" err="1"/>
              <a:t>Hợp</a:t>
            </a:r>
            <a:r>
              <a:rPr lang="en-US" dirty="0"/>
              <a:t> </a:t>
            </a:r>
            <a:r>
              <a:rPr lang="en-US" dirty="0" err="1"/>
              <a:t>đồng</a:t>
            </a:r>
            <a:r>
              <a:rPr lang="en-US" dirty="0"/>
              <a:t> </a:t>
            </a:r>
            <a:r>
              <a:rPr lang="en-US" dirty="0" err="1"/>
              <a:t>điện</a:t>
            </a:r>
            <a:r>
              <a:rPr lang="en-US" dirty="0"/>
              <a:t> </a:t>
            </a:r>
            <a:r>
              <a:rPr lang="en-US" dirty="0" err="1"/>
              <a:t>tử</a:t>
            </a:r>
            <a:r>
              <a:rPr lang="en-US" dirty="0"/>
              <a:t> </a:t>
            </a:r>
            <a:r>
              <a:rPr lang="en-US" dirty="0" err="1"/>
              <a:t>chưa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thừa</a:t>
            </a:r>
            <a:r>
              <a:rPr lang="en-US" dirty="0"/>
              <a:t> </a:t>
            </a:r>
            <a:r>
              <a:rPr lang="en-US" dirty="0" err="1"/>
              <a:t>nhận</a:t>
            </a:r>
            <a:r>
              <a:rPr lang="en-US" dirty="0"/>
              <a:t>, </a:t>
            </a:r>
            <a:r>
              <a:rPr lang="en-US" dirty="0" err="1"/>
              <a:t>dù</a:t>
            </a:r>
            <a:r>
              <a:rPr lang="en-US" dirty="0"/>
              <a:t> </a:t>
            </a:r>
            <a:r>
              <a:rPr lang="en-US" dirty="0" err="1"/>
              <a:t>tính</a:t>
            </a:r>
            <a:r>
              <a:rPr lang="en-US" dirty="0"/>
              <a:t> </a:t>
            </a:r>
            <a:r>
              <a:rPr lang="en-US" dirty="0" err="1"/>
              <a:t>hợp</a:t>
            </a:r>
            <a:r>
              <a:rPr lang="en-US" dirty="0"/>
              <a:t> </a:t>
            </a:r>
            <a:r>
              <a:rPr lang="en-US" dirty="0" err="1"/>
              <a:t>pháp</a:t>
            </a:r>
            <a:r>
              <a:rPr lang="en-US" dirty="0"/>
              <a:t>, </a:t>
            </a:r>
            <a:r>
              <a:rPr lang="en-US" dirty="0" err="1"/>
              <a:t>tính</a:t>
            </a:r>
            <a:r>
              <a:rPr lang="en-US" dirty="0"/>
              <a:t> chinh </a:t>
            </a:r>
            <a:r>
              <a:rPr lang="en-US" dirty="0" err="1"/>
              <a:t>xác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tốc</a:t>
            </a:r>
            <a:r>
              <a:rPr lang="en-US" dirty="0"/>
              <a:t> </a:t>
            </a:r>
            <a:r>
              <a:rPr lang="en-US" dirty="0" err="1"/>
              <a:t>độ</a:t>
            </a:r>
            <a:r>
              <a:rPr lang="en-US" dirty="0"/>
              <a:t> </a:t>
            </a:r>
            <a:r>
              <a:rPr lang="en-US" dirty="0" err="1"/>
              <a:t>ký</a:t>
            </a:r>
            <a:r>
              <a:rPr lang="en-US" dirty="0"/>
              <a:t> </a:t>
            </a:r>
            <a:r>
              <a:rPr lang="en-US" dirty="0" err="1"/>
              <a:t>kết</a:t>
            </a:r>
            <a:r>
              <a:rPr lang="en-US" dirty="0"/>
              <a:t>, </a:t>
            </a:r>
            <a:r>
              <a:rPr lang="en-US" dirty="0" err="1"/>
              <a:t>truy</a:t>
            </a:r>
            <a:r>
              <a:rPr lang="en-US" dirty="0"/>
              <a:t> </a:t>
            </a:r>
            <a:r>
              <a:rPr lang="en-US" dirty="0" err="1"/>
              <a:t>xuất</a:t>
            </a:r>
            <a:r>
              <a:rPr lang="en-US" dirty="0"/>
              <a:t> </a:t>
            </a:r>
            <a:r>
              <a:rPr lang="en-US" dirty="0" err="1"/>
              <a:t>nhanh</a:t>
            </a:r>
            <a:r>
              <a:rPr lang="en-US" dirty="0"/>
              <a:t>, </a:t>
            </a:r>
            <a:r>
              <a:rPr lang="en-US" dirty="0" err="1"/>
              <a:t>báo</a:t>
            </a:r>
            <a:r>
              <a:rPr lang="en-US" dirty="0"/>
              <a:t> </a:t>
            </a:r>
            <a:r>
              <a:rPr lang="en-US" dirty="0" err="1"/>
              <a:t>cáo</a:t>
            </a:r>
            <a:r>
              <a:rPr lang="en-US" dirty="0"/>
              <a:t> </a:t>
            </a:r>
            <a:r>
              <a:rPr lang="en-US" dirty="0" err="1"/>
              <a:t>cơ</a:t>
            </a:r>
            <a:r>
              <a:rPr lang="en-US" dirty="0"/>
              <a:t> </a:t>
            </a:r>
            <a:r>
              <a:rPr lang="en-US" dirty="0" err="1"/>
              <a:t>quan</a:t>
            </a:r>
            <a:r>
              <a:rPr lang="en-US" dirty="0"/>
              <a:t> </a:t>
            </a:r>
            <a:r>
              <a:rPr lang="en-US" dirty="0" err="1"/>
              <a:t>quản</a:t>
            </a:r>
            <a:r>
              <a:rPr lang="en-US" dirty="0"/>
              <a:t> </a:t>
            </a:r>
            <a:r>
              <a:rPr lang="en-US" dirty="0" err="1"/>
              <a:t>lý</a:t>
            </a:r>
            <a:r>
              <a:rPr lang="en-US" dirty="0"/>
              <a:t> </a:t>
            </a:r>
            <a:r>
              <a:rPr lang="en-US" dirty="0" err="1"/>
              <a:t>cũng</a:t>
            </a:r>
            <a:r>
              <a:rPr lang="en-US" dirty="0"/>
              <a:t> </a:t>
            </a:r>
            <a:r>
              <a:rPr lang="en-US" dirty="0" err="1"/>
              <a:t>nhanh</a:t>
            </a:r>
            <a:r>
              <a:rPr lang="en-US" dirty="0"/>
              <a:t>. </a:t>
            </a:r>
            <a:r>
              <a:rPr lang="en-US" dirty="0" err="1"/>
              <a:t>Cơ</a:t>
            </a:r>
            <a:r>
              <a:rPr lang="en-US" dirty="0"/>
              <a:t> </a:t>
            </a:r>
            <a:r>
              <a:rPr lang="en-US" dirty="0" err="1"/>
              <a:t>quan</a:t>
            </a:r>
            <a:r>
              <a:rPr lang="en-US" dirty="0"/>
              <a:t> </a:t>
            </a:r>
            <a:r>
              <a:rPr lang="en-US" dirty="0" err="1"/>
              <a:t>quản</a:t>
            </a:r>
            <a:r>
              <a:rPr lang="en-US" dirty="0"/>
              <a:t> </a:t>
            </a:r>
            <a:r>
              <a:rPr lang="en-US" dirty="0" err="1"/>
              <a:t>lý</a:t>
            </a:r>
            <a:r>
              <a:rPr lang="en-US" dirty="0"/>
              <a:t> </a:t>
            </a:r>
            <a:r>
              <a:rPr lang="en-US" dirty="0" err="1"/>
              <a:t>cần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hóa</a:t>
            </a:r>
            <a:r>
              <a:rPr lang="en-US" dirty="0"/>
              <a:t> </a:t>
            </a:r>
            <a:r>
              <a:rPr lang="en-US" dirty="0" err="1"/>
              <a:t>đơn</a:t>
            </a:r>
            <a:r>
              <a:rPr lang="en-US" dirty="0"/>
              <a:t>, </a:t>
            </a:r>
            <a:r>
              <a:rPr lang="en-US" dirty="0" err="1"/>
              <a:t>phiếu</a:t>
            </a:r>
            <a:r>
              <a:rPr lang="en-US" dirty="0"/>
              <a:t> chi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chống</a:t>
            </a:r>
            <a:r>
              <a:rPr lang="en-US" dirty="0"/>
              <a:t> </a:t>
            </a:r>
            <a:r>
              <a:rPr lang="en-US" dirty="0" err="1"/>
              <a:t>gian</a:t>
            </a:r>
            <a:r>
              <a:rPr lang="en-US" dirty="0"/>
              <a:t> </a:t>
            </a:r>
            <a:r>
              <a:rPr lang="en-US" dirty="0" err="1"/>
              <a:t>lận</a:t>
            </a:r>
            <a:r>
              <a:rPr lang="en-US" dirty="0"/>
              <a:t> </a:t>
            </a:r>
            <a:r>
              <a:rPr lang="en-US" dirty="0" err="1"/>
              <a:t>chứ</a:t>
            </a:r>
            <a:r>
              <a:rPr lang="en-US" dirty="0"/>
              <a:t> </a:t>
            </a:r>
            <a:r>
              <a:rPr lang="en-US" dirty="0" err="1"/>
              <a:t>không</a:t>
            </a:r>
            <a:r>
              <a:rPr lang="en-US" dirty="0"/>
              <a:t> </a:t>
            </a:r>
            <a:r>
              <a:rPr lang="en-US" dirty="0" err="1"/>
              <a:t>phải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hợp</a:t>
            </a:r>
            <a:r>
              <a:rPr lang="en-US" dirty="0"/>
              <a:t> </a:t>
            </a:r>
            <a:r>
              <a:rPr lang="en-US" dirty="0" err="1"/>
              <a:t>đồng</a:t>
            </a:r>
            <a:r>
              <a:rPr lang="en-US" dirty="0"/>
              <a:t> </a:t>
            </a:r>
            <a:r>
              <a:rPr lang="en-US" dirty="0" err="1"/>
              <a:t>riêng</a:t>
            </a:r>
            <a:r>
              <a:rPr lang="en-US" dirty="0"/>
              <a:t> </a:t>
            </a:r>
            <a:r>
              <a:rPr lang="en-US" dirty="0" err="1"/>
              <a:t>lẻ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</a:t>
            </a:r>
            <a:r>
              <a:rPr lang="en-US" dirty="0" err="1"/>
              <a:t>bày</a:t>
            </a:r>
            <a:r>
              <a:rPr lang="en-US" dirty="0"/>
              <a:t> </a:t>
            </a:r>
            <a:r>
              <a:rPr lang="en-US" dirty="0" err="1"/>
              <a:t>theo</a:t>
            </a:r>
            <a:r>
              <a:rPr lang="en-US" dirty="0"/>
              <a:t> </a:t>
            </a:r>
            <a:r>
              <a:rPr lang="en-US" dirty="0" err="1"/>
              <a:t>hình</a:t>
            </a:r>
            <a:r>
              <a:rPr lang="en-US" dirty="0"/>
              <a:t> </a:t>
            </a:r>
            <a:r>
              <a:rPr lang="en-US" dirty="0" err="1"/>
              <a:t>thức</a:t>
            </a:r>
            <a:r>
              <a:rPr lang="en-US" dirty="0"/>
              <a:t> </a:t>
            </a:r>
            <a:r>
              <a:rPr lang="en-US" dirty="0" err="1"/>
              <a:t>nào</a:t>
            </a:r>
            <a:r>
              <a:rPr lang="en-US" dirty="0"/>
              <a:t>. </a:t>
            </a:r>
            <a:r>
              <a:rPr lang="en-US" dirty="0" err="1"/>
              <a:t>Bản</a:t>
            </a:r>
            <a:r>
              <a:rPr lang="en-US" dirty="0"/>
              <a:t> than </a:t>
            </a:r>
            <a:r>
              <a:rPr lang="en-US" dirty="0" err="1"/>
              <a:t>hình</a:t>
            </a:r>
            <a:r>
              <a:rPr lang="en-US" dirty="0"/>
              <a:t> </a:t>
            </a:r>
            <a:r>
              <a:rPr lang="en-US" dirty="0" err="1"/>
              <a:t>thức</a:t>
            </a:r>
            <a:r>
              <a:rPr lang="en-US" dirty="0"/>
              <a:t> </a:t>
            </a:r>
            <a:r>
              <a:rPr lang="en-US" dirty="0" err="1"/>
              <a:t>điện</a:t>
            </a:r>
            <a:r>
              <a:rPr lang="en-US" dirty="0"/>
              <a:t> </a:t>
            </a:r>
            <a:r>
              <a:rPr lang="en-US" dirty="0" err="1"/>
              <a:t>tử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ghi</a:t>
            </a:r>
            <a:r>
              <a:rPr lang="en-US" dirty="0"/>
              <a:t> </a:t>
            </a:r>
            <a:r>
              <a:rPr lang="en-US" dirty="0" err="1"/>
              <a:t>nhận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Luật</a:t>
            </a:r>
            <a:r>
              <a:rPr lang="en-US" dirty="0"/>
              <a:t> </a:t>
            </a:r>
            <a:r>
              <a:rPr lang="en-US" dirty="0" err="1"/>
              <a:t>giao</a:t>
            </a:r>
            <a:r>
              <a:rPr lang="en-US" dirty="0"/>
              <a:t> </a:t>
            </a:r>
            <a:r>
              <a:rPr lang="en-US" dirty="0" err="1"/>
              <a:t>dịch</a:t>
            </a:r>
            <a:r>
              <a:rPr lang="en-US" dirty="0"/>
              <a:t> </a:t>
            </a:r>
            <a:r>
              <a:rPr lang="en-US" dirty="0" err="1"/>
              <a:t>điện</a:t>
            </a:r>
            <a:r>
              <a:rPr lang="en-US" dirty="0"/>
              <a:t> </a:t>
            </a:r>
            <a:r>
              <a:rPr lang="en-US" dirty="0" err="1"/>
              <a:t>tử</a:t>
            </a:r>
            <a:r>
              <a:rPr lang="en-US" dirty="0"/>
              <a:t>, </a:t>
            </a:r>
            <a:r>
              <a:rPr lang="en-US" dirty="0" err="1"/>
              <a:t>Bộ</a:t>
            </a:r>
            <a:r>
              <a:rPr lang="en-US" dirty="0"/>
              <a:t> </a:t>
            </a:r>
            <a:r>
              <a:rPr lang="en-US" dirty="0" err="1"/>
              <a:t>luật</a:t>
            </a:r>
            <a:r>
              <a:rPr lang="en-US" dirty="0"/>
              <a:t> </a:t>
            </a:r>
            <a:r>
              <a:rPr lang="en-US" dirty="0" err="1"/>
              <a:t>dân</a:t>
            </a:r>
            <a:r>
              <a:rPr lang="en-US" dirty="0"/>
              <a:t> </a:t>
            </a:r>
            <a:r>
              <a:rPr lang="en-US" dirty="0" err="1"/>
              <a:t>sự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nhiều</a:t>
            </a:r>
            <a:r>
              <a:rPr lang="en-US" dirty="0"/>
              <a:t> </a:t>
            </a:r>
            <a:r>
              <a:rPr lang="en-US" dirty="0" err="1"/>
              <a:t>văn</a:t>
            </a:r>
            <a:r>
              <a:rPr lang="en-US" dirty="0"/>
              <a:t> </a:t>
            </a:r>
            <a:r>
              <a:rPr lang="en-US" dirty="0" err="1"/>
              <a:t>bản</a:t>
            </a:r>
            <a:r>
              <a:rPr lang="en-US" dirty="0"/>
              <a:t> </a:t>
            </a:r>
            <a:r>
              <a:rPr lang="en-US" dirty="0" err="1"/>
              <a:t>khác</a:t>
            </a:r>
            <a:r>
              <a:rPr lang="en-US" dirty="0"/>
              <a:t>.</a:t>
            </a:r>
          </a:p>
          <a:p>
            <a:pPr marL="457200" indent="-457200">
              <a:buFont typeface="+mj-lt"/>
              <a:buAutoNum type="arabicPeriod" startAt="3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6817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B92A3-3BA7-4E5F-BEE9-67E82559F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all" dirty="0" err="1"/>
              <a:t>Bình</a:t>
            </a:r>
            <a:r>
              <a:rPr lang="en-US" cap="all" dirty="0"/>
              <a:t> </a:t>
            </a:r>
            <a:r>
              <a:rPr lang="en-US" cap="all" dirty="0" err="1"/>
              <a:t>luận</a:t>
            </a:r>
            <a:r>
              <a:rPr lang="en-US" cap="all" dirty="0"/>
              <a:t> </a:t>
            </a:r>
            <a:r>
              <a:rPr lang="en-US" cap="all" dirty="0" err="1"/>
              <a:t>về</a:t>
            </a:r>
            <a:r>
              <a:rPr lang="en-US" cap="all" dirty="0"/>
              <a:t> </a:t>
            </a:r>
            <a:r>
              <a:rPr lang="en-US" cap="all" dirty="0" err="1"/>
              <a:t>biện</a:t>
            </a:r>
            <a:r>
              <a:rPr lang="en-US" cap="all" dirty="0"/>
              <a:t> </a:t>
            </a:r>
            <a:r>
              <a:rPr lang="en-US" cap="all" dirty="0" err="1"/>
              <a:t>pháp</a:t>
            </a:r>
            <a:r>
              <a:rPr lang="en-US" cap="all" dirty="0"/>
              <a:t> </a:t>
            </a:r>
            <a:r>
              <a:rPr lang="en-US" cap="all" dirty="0" err="1"/>
              <a:t>hạn</a:t>
            </a:r>
            <a:r>
              <a:rPr lang="en-US" cap="all" dirty="0"/>
              <a:t> </a:t>
            </a:r>
            <a:r>
              <a:rPr lang="en-US" cap="all" dirty="0" err="1"/>
              <a:t>chế</a:t>
            </a:r>
            <a:r>
              <a:rPr lang="en-US" cap="all" dirty="0"/>
              <a:t> </a:t>
            </a:r>
            <a:r>
              <a:rPr lang="en-US" cap="all" dirty="0" err="1"/>
              <a:t>rủi</a:t>
            </a:r>
            <a:r>
              <a:rPr lang="en-US" cap="all" dirty="0"/>
              <a:t> </a:t>
            </a:r>
            <a:r>
              <a:rPr lang="en-US" cap="all" dirty="0" err="1"/>
              <a:t>ro</a:t>
            </a:r>
            <a:r>
              <a:rPr lang="en-US" cap="all" dirty="0"/>
              <a:t>(3)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C53E9F-1059-4780-A4B6-921CA30623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Font typeface="+mj-lt"/>
              <a:buAutoNum type="arabicPeriod" startAt="5"/>
            </a:pPr>
            <a:r>
              <a:rPr lang="en-US" dirty="0" err="1"/>
              <a:t>Đối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quy</a:t>
            </a:r>
            <a:r>
              <a:rPr lang="en-US" dirty="0"/>
              <a:t> </a:t>
            </a:r>
            <a:r>
              <a:rPr lang="en-US" dirty="0" err="1"/>
              <a:t>định</a:t>
            </a:r>
            <a:r>
              <a:rPr lang="en-US" dirty="0"/>
              <a:t> </a:t>
            </a:r>
            <a:r>
              <a:rPr lang="en-US" dirty="0" err="1"/>
              <a:t>về</a:t>
            </a:r>
            <a:r>
              <a:rPr lang="en-US" dirty="0"/>
              <a:t> </a:t>
            </a:r>
            <a:r>
              <a:rPr lang="en-US" dirty="0" err="1"/>
              <a:t>hội</a:t>
            </a:r>
            <a:r>
              <a:rPr lang="en-US" dirty="0"/>
              <a:t> </a:t>
            </a:r>
            <a:r>
              <a:rPr lang="en-US" dirty="0" err="1"/>
              <a:t>nghị</a:t>
            </a:r>
            <a:r>
              <a:rPr lang="en-US" dirty="0"/>
              <a:t>, </a:t>
            </a:r>
            <a:r>
              <a:rPr lang="en-US" dirty="0" err="1"/>
              <a:t>hội</a:t>
            </a:r>
            <a:r>
              <a:rPr lang="en-US" dirty="0"/>
              <a:t> </a:t>
            </a:r>
            <a:r>
              <a:rPr lang="en-US" dirty="0" err="1"/>
              <a:t>thảo</a:t>
            </a:r>
            <a:r>
              <a:rPr lang="en-US" dirty="0"/>
              <a:t>, </a:t>
            </a:r>
            <a:r>
              <a:rPr lang="en-US" dirty="0" err="1"/>
              <a:t>đào</a:t>
            </a:r>
            <a:r>
              <a:rPr lang="en-US" dirty="0"/>
              <a:t> </a:t>
            </a:r>
            <a:r>
              <a:rPr lang="en-US" dirty="0" err="1"/>
              <a:t>tạo</a:t>
            </a:r>
            <a:r>
              <a:rPr lang="en-US" dirty="0"/>
              <a:t> </a:t>
            </a:r>
            <a:r>
              <a:rPr lang="en-US" dirty="0" err="1"/>
              <a:t>về</a:t>
            </a:r>
            <a:r>
              <a:rPr lang="en-US" dirty="0"/>
              <a:t> </a:t>
            </a:r>
            <a:r>
              <a:rPr lang="en-US" dirty="0" err="1"/>
              <a:t>bán</a:t>
            </a:r>
            <a:r>
              <a:rPr lang="en-US" dirty="0"/>
              <a:t> </a:t>
            </a:r>
            <a:r>
              <a:rPr lang="en-US" dirty="0" err="1"/>
              <a:t>hàng</a:t>
            </a:r>
            <a:r>
              <a:rPr lang="en-US" dirty="0"/>
              <a:t> </a:t>
            </a:r>
            <a:r>
              <a:rPr lang="en-US" dirty="0" err="1"/>
              <a:t>đa</a:t>
            </a:r>
            <a:r>
              <a:rPr lang="en-US" dirty="0"/>
              <a:t> </a:t>
            </a:r>
            <a:r>
              <a:rPr lang="en-US" dirty="0" err="1"/>
              <a:t>cấp</a:t>
            </a:r>
            <a:r>
              <a:rPr lang="en-US" dirty="0"/>
              <a:t> (</a:t>
            </a:r>
            <a:r>
              <a:rPr lang="en-US" dirty="0" err="1"/>
              <a:t>điều</a:t>
            </a:r>
            <a:r>
              <a:rPr lang="en-US" dirty="0"/>
              <a:t> 26), </a:t>
            </a:r>
            <a:r>
              <a:rPr lang="en-US" dirty="0" err="1"/>
              <a:t>Dự</a:t>
            </a:r>
            <a:r>
              <a:rPr lang="en-US" dirty="0"/>
              <a:t> </a:t>
            </a:r>
            <a:r>
              <a:rPr lang="en-US" dirty="0" err="1"/>
              <a:t>thảo</a:t>
            </a:r>
            <a:r>
              <a:rPr lang="en-US" dirty="0"/>
              <a:t> </a:t>
            </a:r>
            <a:r>
              <a:rPr lang="en-US" dirty="0" err="1"/>
              <a:t>không</a:t>
            </a:r>
            <a:r>
              <a:rPr lang="en-US" dirty="0"/>
              <a:t> </a:t>
            </a:r>
            <a:r>
              <a:rPr lang="en-US" dirty="0" err="1"/>
              <a:t>phân</a:t>
            </a:r>
            <a:r>
              <a:rPr lang="en-US" dirty="0"/>
              <a:t> </a:t>
            </a:r>
            <a:r>
              <a:rPr lang="en-US" dirty="0" err="1"/>
              <a:t>biệt</a:t>
            </a:r>
            <a:r>
              <a:rPr lang="en-US" dirty="0"/>
              <a:t> </a:t>
            </a:r>
            <a:r>
              <a:rPr lang="en-US" dirty="0" err="1"/>
              <a:t>sự</a:t>
            </a:r>
            <a:r>
              <a:rPr lang="en-US" dirty="0"/>
              <a:t> </a:t>
            </a:r>
            <a:r>
              <a:rPr lang="en-US" dirty="0" err="1"/>
              <a:t>kiện</a:t>
            </a:r>
            <a:r>
              <a:rPr lang="en-US" dirty="0"/>
              <a:t> do </a:t>
            </a:r>
            <a:r>
              <a:rPr lang="en-US" dirty="0" err="1"/>
              <a:t>cá</a:t>
            </a:r>
            <a:r>
              <a:rPr lang="en-US" dirty="0"/>
              <a:t> </a:t>
            </a:r>
            <a:r>
              <a:rPr lang="en-US" dirty="0" err="1"/>
              <a:t>nhân</a:t>
            </a:r>
            <a:r>
              <a:rPr lang="en-US" dirty="0"/>
              <a:t> </a:t>
            </a:r>
            <a:r>
              <a:rPr lang="en-US" dirty="0" err="1"/>
              <a:t>nhà</a:t>
            </a:r>
            <a:r>
              <a:rPr lang="en-US" dirty="0"/>
              <a:t> </a:t>
            </a:r>
            <a:r>
              <a:rPr lang="en-US" dirty="0" err="1"/>
              <a:t>phân</a:t>
            </a:r>
            <a:r>
              <a:rPr lang="en-US" dirty="0"/>
              <a:t> </a:t>
            </a:r>
            <a:r>
              <a:rPr lang="en-US" dirty="0" err="1"/>
              <a:t>phối</a:t>
            </a:r>
            <a:r>
              <a:rPr lang="en-US" dirty="0"/>
              <a:t> </a:t>
            </a:r>
            <a:r>
              <a:rPr lang="en-US" dirty="0" err="1"/>
              <a:t>thực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sự</a:t>
            </a:r>
            <a:r>
              <a:rPr lang="en-US" dirty="0"/>
              <a:t> </a:t>
            </a:r>
            <a:r>
              <a:rPr lang="en-US" dirty="0" err="1"/>
              <a:t>kiện</a:t>
            </a:r>
            <a:r>
              <a:rPr lang="en-US" dirty="0"/>
              <a:t> do </a:t>
            </a:r>
            <a:r>
              <a:rPr lang="en-US" dirty="0" err="1"/>
              <a:t>doanh</a:t>
            </a:r>
            <a:r>
              <a:rPr lang="en-US" dirty="0"/>
              <a:t> </a:t>
            </a:r>
            <a:r>
              <a:rPr lang="en-US" dirty="0" err="1"/>
              <a:t>nghiệp</a:t>
            </a:r>
            <a:r>
              <a:rPr lang="en-US" dirty="0"/>
              <a:t> </a:t>
            </a:r>
            <a:r>
              <a:rPr lang="en-US" dirty="0" err="1"/>
              <a:t>tổ</a:t>
            </a:r>
            <a:r>
              <a:rPr lang="en-US" dirty="0"/>
              <a:t> </a:t>
            </a:r>
            <a:r>
              <a:rPr lang="en-US" dirty="0" err="1"/>
              <a:t>chức</a:t>
            </a:r>
            <a:r>
              <a:rPr lang="en-US" dirty="0"/>
              <a:t>.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khi</a:t>
            </a:r>
            <a:r>
              <a:rPr lang="en-US" dirty="0"/>
              <a:t> </a:t>
            </a:r>
            <a:r>
              <a:rPr lang="en-US" dirty="0" err="1"/>
              <a:t>nhà</a:t>
            </a:r>
            <a:r>
              <a:rPr lang="en-US" dirty="0"/>
              <a:t> </a:t>
            </a:r>
            <a:r>
              <a:rPr lang="en-US" dirty="0" err="1"/>
              <a:t>phân</a:t>
            </a:r>
            <a:r>
              <a:rPr lang="en-US" dirty="0"/>
              <a:t> </a:t>
            </a:r>
            <a:r>
              <a:rPr lang="en-US" dirty="0" err="1"/>
              <a:t>phôi</a:t>
            </a:r>
            <a:r>
              <a:rPr lang="en-US" dirty="0"/>
              <a:t> </a:t>
            </a:r>
            <a:r>
              <a:rPr lang="en-US" dirty="0" err="1"/>
              <a:t>muốn</a:t>
            </a:r>
            <a:r>
              <a:rPr lang="en-US" dirty="0"/>
              <a:t> </a:t>
            </a:r>
            <a:r>
              <a:rPr lang="en-US" dirty="0" err="1"/>
              <a:t>bán</a:t>
            </a:r>
            <a:r>
              <a:rPr lang="en-US" dirty="0"/>
              <a:t> </a:t>
            </a:r>
            <a:r>
              <a:rPr lang="en-US" dirty="0" err="1"/>
              <a:t>hàng</a:t>
            </a:r>
            <a:r>
              <a:rPr lang="en-US" dirty="0"/>
              <a:t> </a:t>
            </a:r>
            <a:r>
              <a:rPr lang="en-US" dirty="0" err="1"/>
              <a:t>cũng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thể</a:t>
            </a:r>
            <a:r>
              <a:rPr lang="en-US" dirty="0"/>
              <a:t> </a:t>
            </a:r>
            <a:r>
              <a:rPr lang="en-US" dirty="0" err="1"/>
              <a:t>phải</a:t>
            </a:r>
            <a:r>
              <a:rPr lang="en-US" dirty="0"/>
              <a:t> </a:t>
            </a:r>
            <a:r>
              <a:rPr lang="en-US" dirty="0" err="1"/>
              <a:t>tự</a:t>
            </a:r>
            <a:r>
              <a:rPr lang="en-US" dirty="0"/>
              <a:t> </a:t>
            </a:r>
            <a:r>
              <a:rPr lang="en-US" dirty="0" err="1"/>
              <a:t>mình</a:t>
            </a:r>
            <a:r>
              <a:rPr lang="en-US" dirty="0"/>
              <a:t> </a:t>
            </a:r>
            <a:r>
              <a:rPr lang="en-US" dirty="0" err="1"/>
              <a:t>tổ</a:t>
            </a:r>
            <a:r>
              <a:rPr lang="en-US" dirty="0"/>
              <a:t> </a:t>
            </a:r>
            <a:r>
              <a:rPr lang="en-US" dirty="0" err="1"/>
              <a:t>chức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sự</a:t>
            </a:r>
            <a:r>
              <a:rPr lang="en-US" dirty="0"/>
              <a:t> </a:t>
            </a:r>
            <a:r>
              <a:rPr lang="en-US" dirty="0" err="1"/>
              <a:t>kiện</a:t>
            </a:r>
            <a:r>
              <a:rPr lang="en-US" dirty="0"/>
              <a:t> </a:t>
            </a:r>
            <a:r>
              <a:rPr lang="en-US" dirty="0" err="1"/>
              <a:t>theo</a:t>
            </a:r>
            <a:r>
              <a:rPr lang="en-US" dirty="0"/>
              <a:t> </a:t>
            </a:r>
            <a:r>
              <a:rPr lang="en-US" dirty="0" err="1"/>
              <a:t>phương</a:t>
            </a:r>
            <a:r>
              <a:rPr lang="en-US" dirty="0"/>
              <a:t> </a:t>
            </a:r>
            <a:r>
              <a:rPr lang="en-US" dirty="0" err="1"/>
              <a:t>thức</a:t>
            </a:r>
            <a:r>
              <a:rPr lang="en-US" dirty="0"/>
              <a:t> </a:t>
            </a:r>
            <a:r>
              <a:rPr lang="en-US" dirty="0" err="1"/>
              <a:t>phù</a:t>
            </a:r>
            <a:r>
              <a:rPr lang="en-US" dirty="0"/>
              <a:t> </a:t>
            </a:r>
            <a:r>
              <a:rPr lang="en-US" dirty="0" err="1"/>
              <a:t>hợp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sáng</a:t>
            </a:r>
            <a:r>
              <a:rPr lang="en-US" dirty="0"/>
              <a:t> </a:t>
            </a:r>
            <a:r>
              <a:rPr lang="en-US" dirty="0" err="1"/>
              <a:t>tạo</a:t>
            </a:r>
            <a:r>
              <a:rPr lang="en-US" dirty="0"/>
              <a:t> </a:t>
            </a:r>
            <a:r>
              <a:rPr lang="en-US" dirty="0" err="1"/>
              <a:t>tùy</a:t>
            </a:r>
            <a:r>
              <a:rPr lang="en-US" dirty="0"/>
              <a:t> </a:t>
            </a:r>
            <a:r>
              <a:rPr lang="en-US" dirty="0" err="1"/>
              <a:t>hoàn</a:t>
            </a:r>
            <a:r>
              <a:rPr lang="en-US" dirty="0"/>
              <a:t> </a:t>
            </a:r>
            <a:r>
              <a:rPr lang="en-US" dirty="0" err="1"/>
              <a:t>cảnh</a:t>
            </a:r>
            <a:r>
              <a:rPr lang="en-US" dirty="0"/>
              <a:t>. </a:t>
            </a:r>
            <a:r>
              <a:rPr lang="en-US" dirty="0" err="1"/>
              <a:t>Yêu</a:t>
            </a:r>
            <a:r>
              <a:rPr lang="en-US" dirty="0"/>
              <a:t> </a:t>
            </a:r>
            <a:r>
              <a:rPr lang="en-US" dirty="0" err="1"/>
              <a:t>cầu</a:t>
            </a:r>
            <a:r>
              <a:rPr lang="en-US" dirty="0"/>
              <a:t> </a:t>
            </a:r>
            <a:r>
              <a:rPr lang="en-US" dirty="0" err="1"/>
              <a:t>doanh</a:t>
            </a:r>
            <a:r>
              <a:rPr lang="en-US" dirty="0"/>
              <a:t> </a:t>
            </a:r>
            <a:r>
              <a:rPr lang="en-US" dirty="0" err="1"/>
              <a:t>nghiệp</a:t>
            </a:r>
            <a:r>
              <a:rPr lang="en-US" dirty="0"/>
              <a:t> </a:t>
            </a:r>
            <a:r>
              <a:rPr lang="en-US" dirty="0" err="1"/>
              <a:t>chịu</a:t>
            </a:r>
            <a:r>
              <a:rPr lang="en-US" dirty="0"/>
              <a:t> </a:t>
            </a:r>
            <a:r>
              <a:rPr lang="en-US" dirty="0" err="1"/>
              <a:t>trách</a:t>
            </a:r>
            <a:r>
              <a:rPr lang="en-US" dirty="0"/>
              <a:t> </a:t>
            </a:r>
            <a:r>
              <a:rPr lang="en-US" dirty="0" err="1"/>
              <a:t>nhiệm</a:t>
            </a:r>
            <a:r>
              <a:rPr lang="en-US" dirty="0"/>
              <a:t> </a:t>
            </a:r>
            <a:r>
              <a:rPr lang="en-US" dirty="0" err="1"/>
              <a:t>thực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thủ</a:t>
            </a:r>
            <a:r>
              <a:rPr lang="en-US" dirty="0"/>
              <a:t> </a:t>
            </a:r>
            <a:r>
              <a:rPr lang="en-US" dirty="0" err="1"/>
              <a:t>tục</a:t>
            </a:r>
            <a:r>
              <a:rPr lang="en-US" dirty="0"/>
              <a:t> </a:t>
            </a:r>
            <a:r>
              <a:rPr lang="en-US" dirty="0" err="1"/>
              <a:t>hành</a:t>
            </a:r>
            <a:r>
              <a:rPr lang="en-US" dirty="0"/>
              <a:t> chinh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cá</a:t>
            </a:r>
            <a:r>
              <a:rPr lang="en-US" dirty="0"/>
              <a:t> </a:t>
            </a:r>
            <a:r>
              <a:rPr lang="en-US" dirty="0" err="1"/>
              <a:t>nhân</a:t>
            </a:r>
            <a:r>
              <a:rPr lang="en-US" dirty="0"/>
              <a:t> </a:t>
            </a:r>
            <a:r>
              <a:rPr lang="en-US" dirty="0" err="1"/>
              <a:t>bán</a:t>
            </a:r>
            <a:r>
              <a:rPr lang="en-US" dirty="0"/>
              <a:t> </a:t>
            </a:r>
            <a:r>
              <a:rPr lang="en-US" dirty="0" err="1"/>
              <a:t>hàng</a:t>
            </a:r>
            <a:r>
              <a:rPr lang="en-US" dirty="0"/>
              <a:t> </a:t>
            </a:r>
            <a:r>
              <a:rPr lang="en-US" dirty="0" err="1"/>
              <a:t>cũng</a:t>
            </a:r>
            <a:r>
              <a:rPr lang="en-US" dirty="0"/>
              <a:t> </a:t>
            </a:r>
            <a:r>
              <a:rPr lang="en-US" dirty="0" err="1"/>
              <a:t>như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vi </a:t>
            </a:r>
            <a:r>
              <a:rPr lang="en-US" dirty="0" err="1"/>
              <a:t>phạm</a:t>
            </a:r>
            <a:r>
              <a:rPr lang="en-US" dirty="0"/>
              <a:t> (</a:t>
            </a:r>
            <a:r>
              <a:rPr lang="en-US" dirty="0" err="1"/>
              <a:t>nếu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)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họ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không</a:t>
            </a:r>
            <a:r>
              <a:rPr lang="en-US" dirty="0"/>
              <a:t> </a:t>
            </a:r>
            <a:r>
              <a:rPr lang="en-US" dirty="0" err="1"/>
              <a:t>hợp</a:t>
            </a:r>
            <a:r>
              <a:rPr lang="en-US" dirty="0"/>
              <a:t> </a:t>
            </a:r>
            <a:r>
              <a:rPr lang="en-US" dirty="0" err="1"/>
              <a:t>lý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br>
              <a:rPr lang="en-US" dirty="0"/>
            </a:br>
            <a:r>
              <a:rPr lang="en-US" dirty="0"/>
              <a:t> -&gt; </a:t>
            </a:r>
            <a:r>
              <a:rPr lang="en-US" dirty="0" err="1"/>
              <a:t>nên</a:t>
            </a:r>
            <a:r>
              <a:rPr lang="en-US" dirty="0"/>
              <a:t> </a:t>
            </a:r>
            <a:r>
              <a:rPr lang="en-US" dirty="0" err="1"/>
              <a:t>cân</a:t>
            </a:r>
            <a:r>
              <a:rPr lang="en-US" dirty="0"/>
              <a:t> </a:t>
            </a:r>
            <a:r>
              <a:rPr lang="en-US" dirty="0" err="1"/>
              <a:t>nhắc</a:t>
            </a:r>
            <a:r>
              <a:rPr lang="en-US" dirty="0"/>
              <a:t> </a:t>
            </a:r>
            <a:r>
              <a:rPr lang="en-US" dirty="0" err="1"/>
              <a:t>việc</a:t>
            </a:r>
            <a:r>
              <a:rPr lang="en-US" dirty="0"/>
              <a:t> </a:t>
            </a:r>
            <a:r>
              <a:rPr lang="en-US" dirty="0" err="1"/>
              <a:t>xác</a:t>
            </a:r>
            <a:r>
              <a:rPr lang="en-US" dirty="0"/>
              <a:t> </a:t>
            </a:r>
            <a:r>
              <a:rPr lang="en-US" dirty="0" err="1"/>
              <a:t>định</a:t>
            </a:r>
            <a:r>
              <a:rPr lang="en-US" dirty="0"/>
              <a:t> </a:t>
            </a:r>
            <a:r>
              <a:rPr lang="en-US" dirty="0" err="1"/>
              <a:t>trách</a:t>
            </a:r>
            <a:r>
              <a:rPr lang="en-US" dirty="0"/>
              <a:t> </a:t>
            </a:r>
            <a:r>
              <a:rPr lang="en-US" dirty="0" err="1"/>
              <a:t>nhiệm</a:t>
            </a:r>
            <a:r>
              <a:rPr lang="en-US" dirty="0"/>
              <a:t> </a:t>
            </a:r>
            <a:r>
              <a:rPr lang="en-US" dirty="0" err="1"/>
              <a:t>cá</a:t>
            </a:r>
            <a:r>
              <a:rPr lang="en-US" dirty="0"/>
              <a:t> </a:t>
            </a:r>
            <a:r>
              <a:rPr lang="en-US" dirty="0" err="1"/>
              <a:t>nhân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người</a:t>
            </a:r>
            <a:r>
              <a:rPr lang="en-US" dirty="0"/>
              <a:t> </a:t>
            </a:r>
            <a:r>
              <a:rPr lang="en-US" dirty="0" err="1"/>
              <a:t>tham</a:t>
            </a:r>
            <a:r>
              <a:rPr lang="en-US" dirty="0"/>
              <a:t> </a:t>
            </a:r>
            <a:r>
              <a:rPr lang="en-US" dirty="0" err="1"/>
              <a:t>gia</a:t>
            </a:r>
            <a:r>
              <a:rPr lang="en-US" dirty="0"/>
              <a:t> </a:t>
            </a:r>
            <a:r>
              <a:rPr lang="en-US" dirty="0" err="1"/>
              <a:t>bán</a:t>
            </a:r>
            <a:r>
              <a:rPr lang="en-US" dirty="0"/>
              <a:t> </a:t>
            </a:r>
            <a:r>
              <a:rPr lang="en-US" dirty="0" err="1"/>
              <a:t>hàng</a:t>
            </a:r>
            <a:r>
              <a:rPr lang="en-US" dirty="0"/>
              <a:t> </a:t>
            </a:r>
            <a:r>
              <a:rPr lang="en-US" dirty="0" err="1"/>
              <a:t>đa</a:t>
            </a:r>
            <a:r>
              <a:rPr lang="en-US" dirty="0"/>
              <a:t> </a:t>
            </a:r>
            <a:r>
              <a:rPr lang="en-US" dirty="0" err="1"/>
              <a:t>cấp</a:t>
            </a:r>
            <a:r>
              <a:rPr lang="en-US" dirty="0"/>
              <a:t> – </a:t>
            </a: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tư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chủ</a:t>
            </a:r>
            <a:r>
              <a:rPr lang="en-US" dirty="0"/>
              <a:t> </a:t>
            </a:r>
            <a:r>
              <a:rPr lang="en-US" dirty="0" err="1"/>
              <a:t>thể</a:t>
            </a:r>
            <a:r>
              <a:rPr lang="en-US" dirty="0"/>
              <a:t> </a:t>
            </a:r>
            <a:r>
              <a:rPr lang="en-US" dirty="0" err="1"/>
              <a:t>kinh</a:t>
            </a:r>
            <a:r>
              <a:rPr lang="en-US" dirty="0"/>
              <a:t> </a:t>
            </a:r>
            <a:r>
              <a:rPr lang="en-US" dirty="0" err="1"/>
              <a:t>doanh</a:t>
            </a:r>
            <a:r>
              <a:rPr lang="en-US" dirty="0"/>
              <a:t> </a:t>
            </a:r>
            <a:r>
              <a:rPr lang="en-US" dirty="0" err="1"/>
              <a:t>độc</a:t>
            </a:r>
            <a:r>
              <a:rPr lang="en-US" dirty="0"/>
              <a:t> </a:t>
            </a:r>
            <a:r>
              <a:rPr lang="en-US" dirty="0" err="1"/>
              <a:t>lập</a:t>
            </a:r>
            <a:r>
              <a:rPr lang="en-US" dirty="0"/>
              <a:t>,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việc</a:t>
            </a:r>
            <a:r>
              <a:rPr lang="en-US" dirty="0"/>
              <a:t> </a:t>
            </a:r>
            <a:r>
              <a:rPr lang="en-US" dirty="0" err="1"/>
              <a:t>thực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thủ</a:t>
            </a:r>
            <a:r>
              <a:rPr lang="en-US" dirty="0"/>
              <a:t> </a:t>
            </a:r>
            <a:r>
              <a:rPr lang="en-US" dirty="0" err="1"/>
              <a:t>tục</a:t>
            </a:r>
            <a:r>
              <a:rPr lang="en-US" dirty="0"/>
              <a:t> </a:t>
            </a:r>
            <a:r>
              <a:rPr lang="en-US" dirty="0" err="1"/>
              <a:t>hành</a:t>
            </a:r>
            <a:r>
              <a:rPr lang="en-US" dirty="0"/>
              <a:t> chinh. </a:t>
            </a:r>
            <a:r>
              <a:rPr lang="en-US" dirty="0" err="1"/>
              <a:t>Điều</a:t>
            </a:r>
            <a:r>
              <a:rPr lang="en-US" dirty="0"/>
              <a:t> </a:t>
            </a:r>
            <a:r>
              <a:rPr lang="en-US" dirty="0" err="1"/>
              <a:t>này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thể</a:t>
            </a:r>
            <a:r>
              <a:rPr lang="en-US" dirty="0"/>
              <a:t> </a:t>
            </a:r>
            <a:r>
              <a:rPr lang="en-US" dirty="0" err="1"/>
              <a:t>phải</a:t>
            </a:r>
            <a:r>
              <a:rPr lang="en-US" dirty="0"/>
              <a:t> </a:t>
            </a:r>
            <a:r>
              <a:rPr lang="en-US" dirty="0" err="1"/>
              <a:t>đặt</a:t>
            </a:r>
            <a:r>
              <a:rPr lang="en-US" dirty="0"/>
              <a:t> </a:t>
            </a:r>
            <a:r>
              <a:rPr lang="en-US" dirty="0" err="1"/>
              <a:t>thêm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điều</a:t>
            </a:r>
            <a:r>
              <a:rPr lang="en-US" dirty="0"/>
              <a:t> </a:t>
            </a:r>
            <a:r>
              <a:rPr lang="en-US" dirty="0" err="1"/>
              <a:t>kiện</a:t>
            </a:r>
            <a:r>
              <a:rPr lang="en-US" dirty="0"/>
              <a:t> </a:t>
            </a:r>
            <a:r>
              <a:rPr lang="en-US" dirty="0" err="1"/>
              <a:t>kinh</a:t>
            </a:r>
            <a:r>
              <a:rPr lang="en-US" dirty="0"/>
              <a:t> </a:t>
            </a:r>
            <a:r>
              <a:rPr lang="en-US" dirty="0" err="1"/>
              <a:t>doanh</a:t>
            </a:r>
            <a:r>
              <a:rPr lang="en-US" dirty="0"/>
              <a:t> </a:t>
            </a:r>
            <a:r>
              <a:rPr lang="en-US" dirty="0" err="1"/>
              <a:t>đối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cá</a:t>
            </a:r>
            <a:r>
              <a:rPr lang="en-US" dirty="0"/>
              <a:t> </a:t>
            </a:r>
            <a:r>
              <a:rPr lang="en-US" dirty="0" err="1"/>
              <a:t>nhân</a:t>
            </a:r>
            <a:r>
              <a:rPr lang="en-US" dirty="0"/>
              <a:t> </a:t>
            </a:r>
            <a:r>
              <a:rPr lang="en-US" dirty="0" err="1"/>
              <a:t>tham</a:t>
            </a:r>
            <a:r>
              <a:rPr lang="en-US" dirty="0"/>
              <a:t> </a:t>
            </a:r>
            <a:r>
              <a:rPr lang="en-US" dirty="0" err="1"/>
              <a:t>gia</a:t>
            </a:r>
            <a:r>
              <a:rPr lang="en-US" dirty="0"/>
              <a:t> </a:t>
            </a:r>
            <a:r>
              <a:rPr lang="en-US" dirty="0" err="1"/>
              <a:t>bán</a:t>
            </a:r>
            <a:r>
              <a:rPr lang="en-US" dirty="0"/>
              <a:t> hang </a:t>
            </a:r>
            <a:r>
              <a:rPr lang="en-US" dirty="0" err="1"/>
              <a:t>đa</a:t>
            </a:r>
            <a:r>
              <a:rPr lang="en-US" dirty="0"/>
              <a:t> </a:t>
            </a:r>
            <a:r>
              <a:rPr lang="en-US" dirty="0" err="1"/>
              <a:t>cấp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2341254"/>
      </p:ext>
    </p:extLst>
  </p:cSld>
  <p:clrMapOvr>
    <a:masterClrMapping/>
  </p:clrMapOvr>
</p:sld>
</file>

<file path=ppt/theme/theme1.xml><?xml version="1.0" encoding="utf-8"?>
<a:theme xmlns:a="http://schemas.openxmlformats.org/drawingml/2006/main" name="Watermark">
  <a:themeElements>
    <a:clrScheme name="Watermark 3">
      <a:dk1>
        <a:srgbClr val="000000"/>
      </a:dk1>
      <a:lt1>
        <a:srgbClr val="FFFFFF"/>
      </a:lt1>
      <a:dk2>
        <a:srgbClr val="000000"/>
      </a:dk2>
      <a:lt2>
        <a:srgbClr val="666699"/>
      </a:lt2>
      <a:accent1>
        <a:srgbClr val="9BB0CB"/>
      </a:accent1>
      <a:accent2>
        <a:srgbClr val="D1E0CE"/>
      </a:accent2>
      <a:accent3>
        <a:srgbClr val="FFFFFF"/>
      </a:accent3>
      <a:accent4>
        <a:srgbClr val="000000"/>
      </a:accent4>
      <a:accent5>
        <a:srgbClr val="CBD4E2"/>
      </a:accent5>
      <a:accent6>
        <a:srgbClr val="BDCBBA"/>
      </a:accent6>
      <a:hlink>
        <a:srgbClr val="8EA642"/>
      </a:hlink>
      <a:folHlink>
        <a:srgbClr val="CCCC00"/>
      </a:folHlink>
    </a:clrScheme>
    <a:fontScheme name="Waterm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1459</TotalTime>
  <Words>966</Words>
  <Application>Microsoft Office PowerPoint</Application>
  <PresentationFormat>Widescreen</PresentationFormat>
  <Paragraphs>41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Watermark</vt:lpstr>
      <vt:lpstr>KhuNG pháp LuậT cho hoạt động kinh doanh THEO PHƯƠNG THỨC ĐA CẤP  - Một vài bình luận về Dự thảo sửa đổi bổ sung Nghị định 40/2018/NĐ-CP</vt:lpstr>
      <vt:lpstr>NỘI DUNG TRÌNH BÀY</vt:lpstr>
      <vt:lpstr>KHUNG PHÁP LUẬT cho hoạt động kinh doanh đa cấp</vt:lpstr>
      <vt:lpstr>NGUYÊN TẮC QUẢN LÝ NHÀ NƯỚC ĐỐI VỚI HOẠT ĐỘNG KINH DOANH ĐA CẤP</vt:lpstr>
      <vt:lpstr>Điểm danh các rủi ro trong kinh doanh đa cấp</vt:lpstr>
      <vt:lpstr>Một vài bình luận về dự thảo</vt:lpstr>
      <vt:lpstr>Bình luận về biện pháp hạn chế rủi ro (1)</vt:lpstr>
      <vt:lpstr>Bình luận về biện pháp hạn chế rủi ro (2)</vt:lpstr>
      <vt:lpstr>Bình luận về biện pháp hạn chế rủi ro(3)</vt:lpstr>
      <vt:lpstr>Về sự tương thích với các văn bản cùng cấp</vt:lpstr>
      <vt:lpstr>Xin chân thành cảm ơn!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MÔ HÌNH CHI PHÍ CHUẨN Phương pháp Đo lường và Tính toán Chi phí Tuân thủ Pháp luật</dc:title>
  <dc:creator>Duong Ngo</dc:creator>
  <cp:lastModifiedBy>Duong Ngo</cp:lastModifiedBy>
  <cp:revision>99</cp:revision>
  <dcterms:created xsi:type="dcterms:W3CDTF">2015-11-23T02:22:07Z</dcterms:created>
  <dcterms:modified xsi:type="dcterms:W3CDTF">2021-07-28T00:37:51Z</dcterms:modified>
</cp:coreProperties>
</file>