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516" r:id="rId2"/>
    <p:sldId id="519" r:id="rId3"/>
    <p:sldId id="522" r:id="rId4"/>
    <p:sldId id="517" r:id="rId5"/>
    <p:sldId id="514" r:id="rId6"/>
    <p:sldId id="520" r:id="rId7"/>
    <p:sldId id="435" r:id="rId8"/>
    <p:sldId id="261" r:id="rId9"/>
    <p:sldId id="434" r:id="rId10"/>
    <p:sldId id="460" r:id="rId11"/>
    <p:sldId id="462" r:id="rId12"/>
    <p:sldId id="491" r:id="rId13"/>
    <p:sldId id="493" r:id="rId14"/>
    <p:sldId id="494" r:id="rId15"/>
    <p:sldId id="495" r:id="rId16"/>
    <p:sldId id="506" r:id="rId17"/>
    <p:sldId id="505" r:id="rId18"/>
    <p:sldId id="489" r:id="rId19"/>
    <p:sldId id="507" r:id="rId20"/>
    <p:sldId id="472" r:id="rId21"/>
    <p:sldId id="473" r:id="rId22"/>
    <p:sldId id="273" r:id="rId23"/>
    <p:sldId id="474" r:id="rId24"/>
    <p:sldId id="475" r:id="rId25"/>
    <p:sldId id="276" r:id="rId26"/>
    <p:sldId id="476" r:id="rId27"/>
    <p:sldId id="477" r:id="rId28"/>
    <p:sldId id="478" r:id="rId29"/>
    <p:sldId id="277" r:id="rId30"/>
    <p:sldId id="518" r:id="rId31"/>
    <p:sldId id="509" r:id="rId32"/>
    <p:sldId id="521" r:id="rId33"/>
    <p:sldId id="523" r:id="rId34"/>
    <p:sldId id="524" r:id="rId35"/>
    <p:sldId id="28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8ciLycbWaAzJstz2iHqlMePCX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 Nguyen" initials="TN" lastIdx="1" clrIdx="0">
    <p:extLst>
      <p:ext uri="{19B8F6BF-5375-455C-9EA6-DF929625EA0E}">
        <p15:presenceInfo xmlns:p15="http://schemas.microsoft.com/office/powerpoint/2012/main" userId="513c419b766c55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761D3-F4A4-482C-9F4C-099436FF20A5}" v="1" dt="2021-05-07T03:12:23.960"/>
  </p1510:revLst>
</p1510:revInfo>
</file>

<file path=ppt/tableStyles.xml><?xml version="1.0" encoding="utf-8"?>
<a:tblStyleLst xmlns:a="http://schemas.openxmlformats.org/drawingml/2006/main" def="{F0DA3EF0-9A39-43C8-9336-8477749164F0}">
  <a:tblStyle styleId="{F0DA3EF0-9A39-43C8-9336-8477749164F0}" styleName="Table_0">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DF1"/>
          </a:solidFill>
        </a:fill>
      </a:tcStyle>
    </a:wholeTbl>
    <a:band1H>
      <a:tcTxStyle/>
      <a:tcStyle>
        <a:tcBdr/>
        <a:fill>
          <a:solidFill>
            <a:srgbClr val="CBD8E3"/>
          </a:solidFill>
        </a:fill>
      </a:tcStyle>
    </a:band1H>
    <a:band2H>
      <a:tcTxStyle/>
      <a:tcStyle>
        <a:tcBdr/>
      </a:tcStyle>
    </a:band2H>
    <a:band1V>
      <a:tcTxStyle/>
      <a:tcStyle>
        <a:tcBdr/>
        <a:fill>
          <a:solidFill>
            <a:srgbClr val="CBD8E3"/>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6" d="100"/>
          <a:sy n="86" d="100"/>
        </p:scale>
        <p:origin x="3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7BCD8-9218-476F-824D-D4232CFFF3AC}"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en-US"/>
        </a:p>
      </dgm:t>
    </dgm:pt>
    <dgm:pt modelId="{CBAFA444-4E9B-48EF-9DCA-D72E8C9CE0B3}">
      <dgm:prSet phldrT="[Text]"/>
      <dgm:spPr>
        <a:solidFill>
          <a:schemeClr val="tx2">
            <a:lumMod val="50000"/>
          </a:schemeClr>
        </a:solidFill>
      </dgm:spPr>
      <dgm:t>
        <a:bodyPr/>
        <a:lstStyle/>
        <a:p>
          <a:r>
            <a:rPr lang="en-US" dirty="0" err="1"/>
            <a:t>Xây</a:t>
          </a:r>
          <a:r>
            <a:rPr lang="en-US" dirty="0"/>
            <a:t> </a:t>
          </a:r>
          <a:r>
            <a:rPr lang="en-US" dirty="0" err="1"/>
            <a:t>dựng</a:t>
          </a:r>
          <a:r>
            <a:rPr lang="en-US" dirty="0"/>
            <a:t> </a:t>
          </a:r>
          <a:r>
            <a:rPr lang="en-US" dirty="0" err="1"/>
            <a:t>dự</a:t>
          </a:r>
          <a:r>
            <a:rPr lang="en-US" dirty="0"/>
            <a:t> </a:t>
          </a:r>
          <a:r>
            <a:rPr lang="en-US" dirty="0" err="1"/>
            <a:t>thảo</a:t>
          </a:r>
          <a:r>
            <a:rPr lang="en-US" dirty="0"/>
            <a:t> </a:t>
          </a:r>
          <a:r>
            <a:rPr lang="en-US" dirty="0" err="1"/>
            <a:t>Nghị</a:t>
          </a:r>
          <a:r>
            <a:rPr lang="en-US" dirty="0"/>
            <a:t> </a:t>
          </a:r>
          <a:r>
            <a:rPr lang="en-US" dirty="0" err="1"/>
            <a:t>định</a:t>
          </a:r>
          <a:r>
            <a:rPr lang="en-US" dirty="0"/>
            <a:t> (1-5/2021)</a:t>
          </a:r>
        </a:p>
      </dgm:t>
    </dgm:pt>
    <dgm:pt modelId="{400C4585-7FFC-41C2-9914-1CD6AB6AB776}" type="parTrans" cxnId="{3EC1C262-D467-4018-970F-EAE03861365F}">
      <dgm:prSet/>
      <dgm:spPr/>
      <dgm:t>
        <a:bodyPr/>
        <a:lstStyle/>
        <a:p>
          <a:endParaRPr lang="en-US"/>
        </a:p>
      </dgm:t>
    </dgm:pt>
    <dgm:pt modelId="{1CFCE580-1A7C-4952-B27C-195D1294E412}" type="sibTrans" cxnId="{3EC1C262-D467-4018-970F-EAE03861365F}">
      <dgm:prSet/>
      <dgm:spPr/>
      <dgm:t>
        <a:bodyPr/>
        <a:lstStyle/>
        <a:p>
          <a:endParaRPr lang="en-US"/>
        </a:p>
      </dgm:t>
    </dgm:pt>
    <dgm:pt modelId="{701D2D44-1716-47CB-9B86-222CF8A2F89C}">
      <dgm:prSet phldrT="[Text]"/>
      <dgm:spPr/>
      <dgm:t>
        <a:bodyPr/>
        <a:lstStyle/>
        <a:p>
          <a:r>
            <a:rPr lang="en-US" dirty="0" err="1"/>
            <a:t>Tổ</a:t>
          </a:r>
          <a:r>
            <a:rPr lang="en-US" dirty="0"/>
            <a:t> </a:t>
          </a:r>
          <a:r>
            <a:rPr lang="en-US" dirty="0" err="1"/>
            <a:t>soạn</a:t>
          </a:r>
          <a:r>
            <a:rPr lang="en-US" dirty="0"/>
            <a:t> </a:t>
          </a:r>
          <a:r>
            <a:rPr lang="en-US" dirty="0" err="1"/>
            <a:t>thảo</a:t>
          </a:r>
          <a:r>
            <a:rPr lang="en-US" dirty="0"/>
            <a:t>, </a:t>
          </a:r>
          <a:r>
            <a:rPr lang="en-US" dirty="0" err="1"/>
            <a:t>nhóm</a:t>
          </a:r>
          <a:r>
            <a:rPr lang="en-US" dirty="0"/>
            <a:t> </a:t>
          </a:r>
          <a:r>
            <a:rPr lang="en-US" dirty="0" err="1"/>
            <a:t>chuyên</a:t>
          </a:r>
          <a:r>
            <a:rPr lang="en-US" dirty="0"/>
            <a:t> </a:t>
          </a:r>
          <a:r>
            <a:rPr lang="en-US" dirty="0" err="1"/>
            <a:t>gia</a:t>
          </a:r>
          <a:r>
            <a:rPr lang="en-US" dirty="0"/>
            <a:t> </a:t>
          </a:r>
          <a:r>
            <a:rPr lang="en-US" dirty="0" err="1"/>
            <a:t>xây</a:t>
          </a:r>
          <a:r>
            <a:rPr lang="en-US" dirty="0"/>
            <a:t> </a:t>
          </a:r>
          <a:r>
            <a:rPr lang="en-US" dirty="0" err="1"/>
            <a:t>dựng</a:t>
          </a:r>
          <a:endParaRPr lang="en-US" dirty="0"/>
        </a:p>
      </dgm:t>
    </dgm:pt>
    <dgm:pt modelId="{C800C540-1AD8-4BFD-A5C7-3A3D55C2F436}" type="parTrans" cxnId="{705EA4E7-8E72-435D-9BEE-083513F8A147}">
      <dgm:prSet/>
      <dgm:spPr/>
      <dgm:t>
        <a:bodyPr/>
        <a:lstStyle/>
        <a:p>
          <a:endParaRPr lang="en-US"/>
        </a:p>
      </dgm:t>
    </dgm:pt>
    <dgm:pt modelId="{AAA1787F-2768-4B52-82AA-F7F744D6ACCE}" type="sibTrans" cxnId="{705EA4E7-8E72-435D-9BEE-083513F8A147}">
      <dgm:prSet/>
      <dgm:spPr/>
      <dgm:t>
        <a:bodyPr/>
        <a:lstStyle/>
        <a:p>
          <a:endParaRPr lang="en-US"/>
        </a:p>
      </dgm:t>
    </dgm:pt>
    <dgm:pt modelId="{FDA8CF90-E2F2-49C6-B2DC-0FBB9B559BC0}">
      <dgm:prSet phldrT="[Text]"/>
      <dgm:spPr/>
      <dgm:t>
        <a:bodyPr/>
        <a:lstStyle/>
        <a:p>
          <a:r>
            <a:rPr lang="en-US" dirty="0" err="1"/>
            <a:t>Lấy</a:t>
          </a:r>
          <a:r>
            <a:rPr lang="en-US" dirty="0"/>
            <a:t> ý </a:t>
          </a:r>
          <a:r>
            <a:rPr lang="en-US" dirty="0" err="1"/>
            <a:t>kiến</a:t>
          </a:r>
          <a:r>
            <a:rPr lang="en-US" dirty="0"/>
            <a:t> </a:t>
          </a:r>
          <a:r>
            <a:rPr lang="en-US" dirty="0" err="1"/>
            <a:t>rộng</a:t>
          </a:r>
          <a:r>
            <a:rPr lang="en-US" dirty="0"/>
            <a:t> </a:t>
          </a:r>
          <a:r>
            <a:rPr lang="en-US" dirty="0" err="1"/>
            <a:t>rãi</a:t>
          </a:r>
          <a:r>
            <a:rPr lang="en-US" dirty="0"/>
            <a:t> </a:t>
          </a:r>
          <a:r>
            <a:rPr lang="en-US" dirty="0" err="1"/>
            <a:t>tổ</a:t>
          </a:r>
          <a:r>
            <a:rPr lang="en-US" dirty="0"/>
            <a:t> </a:t>
          </a:r>
          <a:r>
            <a:rPr lang="en-US" dirty="0" err="1"/>
            <a:t>chức</a:t>
          </a:r>
          <a:r>
            <a:rPr lang="en-US" dirty="0"/>
            <a:t>, </a:t>
          </a:r>
          <a:r>
            <a:rPr lang="en-US" dirty="0" err="1"/>
            <a:t>cá</a:t>
          </a:r>
          <a:r>
            <a:rPr lang="en-US" dirty="0"/>
            <a:t> </a:t>
          </a:r>
          <a:r>
            <a:rPr lang="en-US" dirty="0" err="1"/>
            <a:t>nhân</a:t>
          </a:r>
          <a:r>
            <a:rPr lang="en-US" dirty="0"/>
            <a:t> (6-8/2021)</a:t>
          </a:r>
        </a:p>
      </dgm:t>
    </dgm:pt>
    <dgm:pt modelId="{011BF3DB-6F15-4877-BA3D-E6F0F7FD87A4}" type="parTrans" cxnId="{8A02BA66-AC13-4C19-A380-C115425B2587}">
      <dgm:prSet/>
      <dgm:spPr/>
      <dgm:t>
        <a:bodyPr/>
        <a:lstStyle/>
        <a:p>
          <a:endParaRPr lang="en-US"/>
        </a:p>
      </dgm:t>
    </dgm:pt>
    <dgm:pt modelId="{7F3991F1-1919-4EDE-8E20-04F1310AF8B8}" type="sibTrans" cxnId="{8A02BA66-AC13-4C19-A380-C115425B2587}">
      <dgm:prSet/>
      <dgm:spPr/>
      <dgm:t>
        <a:bodyPr/>
        <a:lstStyle/>
        <a:p>
          <a:endParaRPr lang="en-US"/>
        </a:p>
      </dgm:t>
    </dgm:pt>
    <dgm:pt modelId="{F186533B-0359-417A-9CFA-08455453E855}">
      <dgm:prSet phldrT="[Text]"/>
      <dgm:spPr/>
      <dgm:t>
        <a:bodyPr/>
        <a:lstStyle/>
        <a:p>
          <a:r>
            <a:rPr lang="en-US" dirty="0" err="1"/>
            <a:t>Đăng</a:t>
          </a:r>
          <a:r>
            <a:rPr lang="en-US" dirty="0"/>
            <a:t> </a:t>
          </a:r>
          <a:r>
            <a:rPr lang="en-US" dirty="0" err="1"/>
            <a:t>tải</a:t>
          </a:r>
          <a:r>
            <a:rPr lang="en-US" dirty="0"/>
            <a:t> </a:t>
          </a:r>
          <a:r>
            <a:rPr lang="en-US" dirty="0" err="1"/>
            <a:t>trên</a:t>
          </a:r>
          <a:r>
            <a:rPr lang="en-US" dirty="0"/>
            <a:t> </a:t>
          </a:r>
          <a:r>
            <a:rPr lang="en-US" dirty="0" err="1"/>
            <a:t>Cổng</a:t>
          </a:r>
          <a:r>
            <a:rPr lang="en-US" dirty="0"/>
            <a:t> </a:t>
          </a:r>
          <a:r>
            <a:rPr lang="en-US" dirty="0" err="1"/>
            <a:t>thông</a:t>
          </a:r>
          <a:r>
            <a:rPr lang="en-US" dirty="0"/>
            <a:t> tin </a:t>
          </a:r>
          <a:r>
            <a:rPr lang="en-US" dirty="0" err="1"/>
            <a:t>điện</a:t>
          </a:r>
          <a:r>
            <a:rPr lang="en-US" dirty="0"/>
            <a:t> </a:t>
          </a:r>
          <a:r>
            <a:rPr lang="en-US" dirty="0" err="1"/>
            <a:t>tử</a:t>
          </a:r>
          <a:r>
            <a:rPr lang="en-US" dirty="0"/>
            <a:t> </a:t>
          </a:r>
          <a:r>
            <a:rPr lang="en-US" dirty="0" err="1"/>
            <a:t>Chính</a:t>
          </a:r>
          <a:r>
            <a:rPr lang="en-US" dirty="0"/>
            <a:t> </a:t>
          </a:r>
          <a:r>
            <a:rPr lang="en-US" dirty="0" err="1"/>
            <a:t>phủ</a:t>
          </a:r>
          <a:r>
            <a:rPr lang="en-US" dirty="0"/>
            <a:t>, </a:t>
          </a:r>
          <a:r>
            <a:rPr lang="en-US" dirty="0" err="1"/>
            <a:t>Bộ</a:t>
          </a:r>
          <a:r>
            <a:rPr lang="en-US" dirty="0"/>
            <a:t> TN&amp;MT</a:t>
          </a:r>
        </a:p>
      </dgm:t>
    </dgm:pt>
    <dgm:pt modelId="{68909FCB-B95E-44B0-99B2-1530DC6D498D}" type="parTrans" cxnId="{03A5B559-8158-4A4B-B15D-5D9C4CD0A296}">
      <dgm:prSet/>
      <dgm:spPr/>
      <dgm:t>
        <a:bodyPr/>
        <a:lstStyle/>
        <a:p>
          <a:endParaRPr lang="en-US"/>
        </a:p>
      </dgm:t>
    </dgm:pt>
    <dgm:pt modelId="{29DB2B92-0008-48CC-BCC8-07A71C50C6AF}" type="sibTrans" cxnId="{03A5B559-8158-4A4B-B15D-5D9C4CD0A296}">
      <dgm:prSet/>
      <dgm:spPr/>
      <dgm:t>
        <a:bodyPr/>
        <a:lstStyle/>
        <a:p>
          <a:endParaRPr lang="en-US"/>
        </a:p>
      </dgm:t>
    </dgm:pt>
    <dgm:pt modelId="{5276FF2E-983C-492A-B354-A23ED0620675}">
      <dgm:prSet phldrT="[Text]"/>
      <dgm:spPr/>
      <dgm:t>
        <a:bodyPr/>
        <a:lstStyle/>
        <a:p>
          <a:r>
            <a:rPr lang="en-US" dirty="0" err="1"/>
            <a:t>Gửi</a:t>
          </a:r>
          <a:r>
            <a:rPr lang="en-US" dirty="0"/>
            <a:t> </a:t>
          </a:r>
          <a:r>
            <a:rPr lang="en-US" dirty="0" err="1"/>
            <a:t>và</a:t>
          </a:r>
          <a:r>
            <a:rPr lang="en-US" dirty="0"/>
            <a:t> </a:t>
          </a:r>
          <a:r>
            <a:rPr lang="en-US" dirty="0" err="1"/>
            <a:t>tiếp</a:t>
          </a:r>
          <a:r>
            <a:rPr lang="en-US" dirty="0"/>
            <a:t> </a:t>
          </a:r>
          <a:r>
            <a:rPr lang="en-US" dirty="0" err="1"/>
            <a:t>thu</a:t>
          </a:r>
          <a:r>
            <a:rPr lang="en-US" dirty="0"/>
            <a:t> ý </a:t>
          </a:r>
          <a:r>
            <a:rPr lang="en-US" dirty="0" err="1"/>
            <a:t>kiến</a:t>
          </a:r>
          <a:r>
            <a:rPr lang="en-US" dirty="0"/>
            <a:t> </a:t>
          </a:r>
          <a:r>
            <a:rPr lang="en-US" dirty="0" err="1"/>
            <a:t>thẩm</a:t>
          </a:r>
          <a:r>
            <a:rPr lang="en-US" dirty="0"/>
            <a:t> </a:t>
          </a:r>
          <a:r>
            <a:rPr lang="en-US" dirty="0" err="1"/>
            <a:t>định</a:t>
          </a:r>
          <a:r>
            <a:rPr lang="en-US" dirty="0"/>
            <a:t> </a:t>
          </a:r>
          <a:r>
            <a:rPr lang="en-US" dirty="0" err="1"/>
            <a:t>của</a:t>
          </a:r>
          <a:r>
            <a:rPr lang="en-US" dirty="0"/>
            <a:t> </a:t>
          </a:r>
          <a:r>
            <a:rPr lang="en-US" dirty="0" err="1"/>
            <a:t>Bộ</a:t>
          </a:r>
          <a:r>
            <a:rPr lang="en-US" dirty="0"/>
            <a:t> </a:t>
          </a:r>
          <a:r>
            <a:rPr lang="en-US" dirty="0" err="1"/>
            <a:t>Tư</a:t>
          </a:r>
          <a:r>
            <a:rPr lang="en-US" dirty="0"/>
            <a:t> </a:t>
          </a:r>
          <a:r>
            <a:rPr lang="en-US" dirty="0" err="1"/>
            <a:t>pháp</a:t>
          </a:r>
          <a:r>
            <a:rPr lang="en-US" dirty="0"/>
            <a:t> (8/2021)</a:t>
          </a:r>
        </a:p>
      </dgm:t>
    </dgm:pt>
    <dgm:pt modelId="{7C9B60EF-ABB3-4C6A-A79F-C2F4828800D5}" type="parTrans" cxnId="{55CD898A-4444-4EDE-9E93-87E8DA03394B}">
      <dgm:prSet/>
      <dgm:spPr/>
      <dgm:t>
        <a:bodyPr/>
        <a:lstStyle/>
        <a:p>
          <a:endParaRPr lang="en-US"/>
        </a:p>
      </dgm:t>
    </dgm:pt>
    <dgm:pt modelId="{6A73976E-3E84-46E5-9828-73F44F4CF562}" type="sibTrans" cxnId="{55CD898A-4444-4EDE-9E93-87E8DA03394B}">
      <dgm:prSet/>
      <dgm:spPr/>
      <dgm:t>
        <a:bodyPr/>
        <a:lstStyle/>
        <a:p>
          <a:endParaRPr lang="en-US"/>
        </a:p>
      </dgm:t>
    </dgm:pt>
    <dgm:pt modelId="{A95ECC6C-57A7-45C4-B225-9775A28BE5AE}">
      <dgm:prSet phldrT="[Text]"/>
      <dgm:spPr/>
      <dgm:t>
        <a:bodyPr/>
        <a:lstStyle/>
        <a:p>
          <a:r>
            <a:rPr lang="en-US" dirty="0" err="1"/>
            <a:t>Bộ</a:t>
          </a:r>
          <a:r>
            <a:rPr lang="en-US" dirty="0"/>
            <a:t> </a:t>
          </a:r>
          <a:r>
            <a:rPr lang="en-US" dirty="0" err="1"/>
            <a:t>Tư</a:t>
          </a:r>
          <a:r>
            <a:rPr lang="en-US" dirty="0"/>
            <a:t> </a:t>
          </a:r>
          <a:r>
            <a:rPr lang="en-US" dirty="0" err="1"/>
            <a:t>pháp</a:t>
          </a:r>
          <a:r>
            <a:rPr lang="en-US" dirty="0"/>
            <a:t> </a:t>
          </a:r>
          <a:r>
            <a:rPr lang="en-US" dirty="0" err="1"/>
            <a:t>thẩm</a:t>
          </a:r>
          <a:r>
            <a:rPr lang="en-US" dirty="0"/>
            <a:t> </a:t>
          </a:r>
          <a:r>
            <a:rPr lang="en-US" dirty="0" err="1"/>
            <a:t>định</a:t>
          </a:r>
          <a:r>
            <a:rPr lang="en-US" dirty="0"/>
            <a:t> (02 </a:t>
          </a:r>
          <a:r>
            <a:rPr lang="en-US" dirty="0" err="1"/>
            <a:t>ngày</a:t>
          </a:r>
          <a:r>
            <a:rPr lang="en-US" dirty="0"/>
            <a:t>)</a:t>
          </a:r>
        </a:p>
      </dgm:t>
    </dgm:pt>
    <dgm:pt modelId="{8762BE75-4B22-489C-B87A-34DBB487A574}" type="parTrans" cxnId="{69E97C30-1FEC-4C24-8112-B0F15925BE4A}">
      <dgm:prSet/>
      <dgm:spPr/>
      <dgm:t>
        <a:bodyPr/>
        <a:lstStyle/>
        <a:p>
          <a:endParaRPr lang="en-US"/>
        </a:p>
      </dgm:t>
    </dgm:pt>
    <dgm:pt modelId="{DF44D88C-11D3-4FDB-AF18-10757773D928}" type="sibTrans" cxnId="{69E97C30-1FEC-4C24-8112-B0F15925BE4A}">
      <dgm:prSet/>
      <dgm:spPr/>
      <dgm:t>
        <a:bodyPr/>
        <a:lstStyle/>
        <a:p>
          <a:endParaRPr lang="en-US"/>
        </a:p>
      </dgm:t>
    </dgm:pt>
    <dgm:pt modelId="{1554E34B-DFA0-4942-92F2-3AB1FD1C4545}">
      <dgm:prSet phldrT="[Text]"/>
      <dgm:spPr/>
      <dgm:t>
        <a:bodyPr/>
        <a:lstStyle/>
        <a:p>
          <a:r>
            <a:rPr lang="en-US" dirty="0" err="1"/>
            <a:t>Xây</a:t>
          </a:r>
          <a:r>
            <a:rPr lang="en-US" dirty="0"/>
            <a:t> </a:t>
          </a:r>
          <a:r>
            <a:rPr lang="en-US" dirty="0" err="1"/>
            <a:t>dựng</a:t>
          </a:r>
          <a:r>
            <a:rPr lang="en-US" dirty="0"/>
            <a:t> </a:t>
          </a:r>
          <a:r>
            <a:rPr lang="en-US" dirty="0" err="1"/>
            <a:t>dự</a:t>
          </a:r>
          <a:r>
            <a:rPr lang="en-US" dirty="0"/>
            <a:t> </a:t>
          </a:r>
          <a:r>
            <a:rPr lang="en-US" dirty="0" err="1"/>
            <a:t>thảo</a:t>
          </a:r>
          <a:r>
            <a:rPr lang="en-US" dirty="0"/>
            <a:t> </a:t>
          </a:r>
          <a:r>
            <a:rPr lang="en-US" dirty="0" err="1"/>
            <a:t>Nghị</a:t>
          </a:r>
          <a:r>
            <a:rPr lang="en-US" dirty="0"/>
            <a:t> </a:t>
          </a:r>
          <a:r>
            <a:rPr lang="en-US" dirty="0" err="1"/>
            <a:t>định</a:t>
          </a:r>
          <a:endParaRPr lang="en-US" dirty="0"/>
        </a:p>
      </dgm:t>
    </dgm:pt>
    <dgm:pt modelId="{DEDCBF11-39BB-4FBE-AC09-22D2FBE23EEC}" type="parTrans" cxnId="{8C501CCD-D5C9-41F7-BB71-E5161268A297}">
      <dgm:prSet/>
      <dgm:spPr/>
      <dgm:t>
        <a:bodyPr/>
        <a:lstStyle/>
        <a:p>
          <a:endParaRPr lang="en-US"/>
        </a:p>
      </dgm:t>
    </dgm:pt>
    <dgm:pt modelId="{A18DACAA-73E9-4B9A-995C-55722F122FE5}" type="sibTrans" cxnId="{8C501CCD-D5C9-41F7-BB71-E5161268A297}">
      <dgm:prSet/>
      <dgm:spPr/>
      <dgm:t>
        <a:bodyPr/>
        <a:lstStyle/>
        <a:p>
          <a:endParaRPr lang="en-US"/>
        </a:p>
      </dgm:t>
    </dgm:pt>
    <dgm:pt modelId="{1EE3F067-B23F-49FB-BAB6-6C99752F2590}">
      <dgm:prSet phldrT="[Text]"/>
      <dgm:spPr/>
      <dgm:t>
        <a:bodyPr/>
        <a:lstStyle/>
        <a:p>
          <a:r>
            <a:rPr lang="en-US" dirty="0" err="1"/>
            <a:t>Tham</a:t>
          </a:r>
          <a:r>
            <a:rPr lang="en-US" dirty="0"/>
            <a:t> </a:t>
          </a:r>
          <a:r>
            <a:rPr lang="en-US" dirty="0" err="1"/>
            <a:t>vấn</a:t>
          </a:r>
          <a:r>
            <a:rPr lang="en-US" dirty="0"/>
            <a:t> </a:t>
          </a:r>
          <a:r>
            <a:rPr lang="en-US" dirty="0" err="1"/>
            <a:t>chuyên</a:t>
          </a:r>
          <a:r>
            <a:rPr lang="en-US" dirty="0"/>
            <a:t> </a:t>
          </a:r>
          <a:r>
            <a:rPr lang="en-US" dirty="0" err="1"/>
            <a:t>gia</a:t>
          </a:r>
          <a:r>
            <a:rPr lang="en-US" dirty="0"/>
            <a:t>, </a:t>
          </a:r>
          <a:r>
            <a:rPr lang="en-US" dirty="0" err="1"/>
            <a:t>các</a:t>
          </a:r>
          <a:r>
            <a:rPr lang="en-US" dirty="0"/>
            <a:t> </a:t>
          </a:r>
          <a:r>
            <a:rPr lang="en-US" dirty="0" err="1"/>
            <a:t>nhóm</a:t>
          </a:r>
          <a:r>
            <a:rPr lang="en-US" dirty="0"/>
            <a:t> </a:t>
          </a:r>
          <a:r>
            <a:rPr lang="en-US" dirty="0" err="1"/>
            <a:t>ngành</a:t>
          </a:r>
          <a:r>
            <a:rPr lang="en-US" dirty="0"/>
            <a:t> </a:t>
          </a:r>
          <a:r>
            <a:rPr lang="en-US" dirty="0" err="1"/>
            <a:t>hàng</a:t>
          </a:r>
          <a:endParaRPr lang="en-US" dirty="0"/>
        </a:p>
      </dgm:t>
    </dgm:pt>
    <dgm:pt modelId="{58BC4103-C617-4369-A559-AC1208166400}" type="parTrans" cxnId="{30929BD6-1B3A-43FB-B895-F0D1DB680060}">
      <dgm:prSet/>
      <dgm:spPr/>
      <dgm:t>
        <a:bodyPr/>
        <a:lstStyle/>
        <a:p>
          <a:endParaRPr lang="en-US"/>
        </a:p>
      </dgm:t>
    </dgm:pt>
    <dgm:pt modelId="{E4DD98FE-4C1D-45BC-ADA5-AE829B9BC40C}" type="sibTrans" cxnId="{30929BD6-1B3A-43FB-B895-F0D1DB680060}">
      <dgm:prSet/>
      <dgm:spPr/>
      <dgm:t>
        <a:bodyPr/>
        <a:lstStyle/>
        <a:p>
          <a:endParaRPr lang="en-US"/>
        </a:p>
      </dgm:t>
    </dgm:pt>
    <dgm:pt modelId="{484AD782-DC24-4A87-A982-BAE8EFB692DF}">
      <dgm:prSet phldrT="[Text]"/>
      <dgm:spPr/>
      <dgm:t>
        <a:bodyPr/>
        <a:lstStyle/>
        <a:p>
          <a:r>
            <a:rPr lang="en-US" dirty="0" err="1"/>
            <a:t>Thành</a:t>
          </a:r>
          <a:r>
            <a:rPr lang="en-US" dirty="0"/>
            <a:t> </a:t>
          </a:r>
          <a:r>
            <a:rPr lang="en-US" dirty="0" err="1"/>
            <a:t>lập</a:t>
          </a:r>
          <a:r>
            <a:rPr lang="en-US" dirty="0"/>
            <a:t>, </a:t>
          </a:r>
          <a:r>
            <a:rPr lang="en-US" dirty="0" err="1"/>
            <a:t>hoạt</a:t>
          </a:r>
          <a:r>
            <a:rPr lang="en-US" dirty="0"/>
            <a:t> </a:t>
          </a:r>
          <a:r>
            <a:rPr lang="en-US" dirty="0" err="1"/>
            <a:t>động</a:t>
          </a:r>
          <a:r>
            <a:rPr lang="en-US" dirty="0"/>
            <a:t> </a:t>
          </a:r>
          <a:r>
            <a:rPr lang="en-US" dirty="0" err="1"/>
            <a:t>các</a:t>
          </a:r>
          <a:r>
            <a:rPr lang="en-US" dirty="0"/>
            <a:t> </a:t>
          </a:r>
          <a:r>
            <a:rPr lang="en-US" dirty="0" err="1"/>
            <a:t>nhóm</a:t>
          </a:r>
          <a:r>
            <a:rPr lang="en-US" dirty="0"/>
            <a:t> </a:t>
          </a:r>
          <a:r>
            <a:rPr lang="en-US" dirty="0" err="1"/>
            <a:t>thường</a:t>
          </a:r>
          <a:r>
            <a:rPr lang="en-US" dirty="0"/>
            <a:t> </a:t>
          </a:r>
          <a:r>
            <a:rPr lang="en-US" dirty="0" err="1"/>
            <a:t>trực</a:t>
          </a:r>
          <a:endParaRPr lang="en-US" dirty="0"/>
        </a:p>
      </dgm:t>
    </dgm:pt>
    <dgm:pt modelId="{B113326E-DD2A-4A6F-8893-15821C7C77C2}" type="parTrans" cxnId="{7528DAD3-A039-490D-AFF5-F7D14917B45F}">
      <dgm:prSet/>
      <dgm:spPr/>
      <dgm:t>
        <a:bodyPr/>
        <a:lstStyle/>
        <a:p>
          <a:endParaRPr lang="en-US"/>
        </a:p>
      </dgm:t>
    </dgm:pt>
    <dgm:pt modelId="{91C46396-A249-4DA4-8708-4BAB2CB1BE56}" type="sibTrans" cxnId="{7528DAD3-A039-490D-AFF5-F7D14917B45F}">
      <dgm:prSet/>
      <dgm:spPr/>
      <dgm:t>
        <a:bodyPr/>
        <a:lstStyle/>
        <a:p>
          <a:endParaRPr lang="en-US"/>
        </a:p>
      </dgm:t>
    </dgm:pt>
    <dgm:pt modelId="{70EC60EF-B3FD-4349-A0C9-6B25EC7E1EE8}">
      <dgm:prSet phldrT="[Text]"/>
      <dgm:spPr/>
      <dgm:t>
        <a:bodyPr/>
        <a:lstStyle/>
        <a:p>
          <a:r>
            <a:rPr lang="en-US" dirty="0" err="1"/>
            <a:t>Trình</a:t>
          </a:r>
          <a:r>
            <a:rPr lang="en-US" dirty="0"/>
            <a:t> </a:t>
          </a:r>
          <a:r>
            <a:rPr lang="en-US" dirty="0" err="1"/>
            <a:t>Chính</a:t>
          </a:r>
          <a:r>
            <a:rPr lang="en-US" dirty="0"/>
            <a:t> </a:t>
          </a:r>
          <a:r>
            <a:rPr lang="en-US" dirty="0" err="1"/>
            <a:t>phủ</a:t>
          </a:r>
          <a:r>
            <a:rPr lang="en-US" dirty="0"/>
            <a:t> </a:t>
          </a:r>
          <a:r>
            <a:rPr lang="en-US" dirty="0" err="1"/>
            <a:t>xem</a:t>
          </a:r>
          <a:r>
            <a:rPr lang="en-US" dirty="0"/>
            <a:t> </a:t>
          </a:r>
          <a:r>
            <a:rPr lang="en-US" dirty="0" err="1"/>
            <a:t>xét</a:t>
          </a:r>
          <a:r>
            <a:rPr lang="en-US" dirty="0"/>
            <a:t>, </a:t>
          </a:r>
          <a:r>
            <a:rPr lang="en-US" dirty="0" err="1"/>
            <a:t>thông</a:t>
          </a:r>
          <a:r>
            <a:rPr lang="en-US" dirty="0"/>
            <a:t> qua (9-10/2021)</a:t>
          </a:r>
        </a:p>
      </dgm:t>
    </dgm:pt>
    <dgm:pt modelId="{515A99E8-EA59-4E23-890E-9581C6DA2672}" type="parTrans" cxnId="{108896CB-A58C-48A6-AD11-64106B52CE40}">
      <dgm:prSet/>
      <dgm:spPr/>
      <dgm:t>
        <a:bodyPr/>
        <a:lstStyle/>
        <a:p>
          <a:endParaRPr lang="en-US"/>
        </a:p>
      </dgm:t>
    </dgm:pt>
    <dgm:pt modelId="{DE8F8DDF-8C66-495E-BB64-36508856D335}" type="sibTrans" cxnId="{108896CB-A58C-48A6-AD11-64106B52CE40}">
      <dgm:prSet/>
      <dgm:spPr/>
      <dgm:t>
        <a:bodyPr/>
        <a:lstStyle/>
        <a:p>
          <a:endParaRPr lang="en-US"/>
        </a:p>
      </dgm:t>
    </dgm:pt>
    <dgm:pt modelId="{2C70924A-05E2-423E-BAC1-D7C0741A55DF}">
      <dgm:prSet phldrT="[Text]"/>
      <dgm:spPr/>
      <dgm:t>
        <a:bodyPr/>
        <a:lstStyle/>
        <a:p>
          <a:r>
            <a:rPr lang="en-US" dirty="0" err="1"/>
            <a:t>Tổ</a:t>
          </a:r>
          <a:r>
            <a:rPr lang="en-US" dirty="0"/>
            <a:t> </a:t>
          </a:r>
          <a:r>
            <a:rPr lang="en-US" dirty="0" err="1"/>
            <a:t>chức</a:t>
          </a:r>
          <a:r>
            <a:rPr lang="en-US" dirty="0"/>
            <a:t> </a:t>
          </a:r>
          <a:r>
            <a:rPr lang="en-US" dirty="0" err="1"/>
            <a:t>hội</a:t>
          </a:r>
          <a:r>
            <a:rPr lang="en-US" dirty="0"/>
            <a:t> </a:t>
          </a:r>
          <a:r>
            <a:rPr lang="en-US" dirty="0" err="1"/>
            <a:t>thảo</a:t>
          </a:r>
          <a:r>
            <a:rPr lang="en-US" dirty="0"/>
            <a:t> </a:t>
          </a:r>
          <a:r>
            <a:rPr lang="en-US" dirty="0" err="1"/>
            <a:t>tham</a:t>
          </a:r>
          <a:r>
            <a:rPr lang="en-US" dirty="0"/>
            <a:t> </a:t>
          </a:r>
          <a:r>
            <a:rPr lang="en-US" dirty="0" err="1"/>
            <a:t>vấn</a:t>
          </a:r>
          <a:r>
            <a:rPr lang="en-US" dirty="0"/>
            <a:t> </a:t>
          </a:r>
          <a:r>
            <a:rPr lang="en-US" dirty="0" err="1"/>
            <a:t>các</a:t>
          </a:r>
          <a:r>
            <a:rPr lang="en-US" dirty="0"/>
            <a:t> </a:t>
          </a:r>
          <a:r>
            <a:rPr lang="en-US" dirty="0" err="1"/>
            <a:t>đối</a:t>
          </a:r>
          <a:r>
            <a:rPr lang="en-US" dirty="0"/>
            <a:t> </a:t>
          </a:r>
          <a:r>
            <a:rPr lang="en-US" dirty="0" err="1"/>
            <a:t>tượng</a:t>
          </a:r>
          <a:r>
            <a:rPr lang="en-US" dirty="0"/>
            <a:t> </a:t>
          </a:r>
          <a:r>
            <a:rPr lang="en-US" dirty="0" err="1"/>
            <a:t>có</a:t>
          </a:r>
          <a:r>
            <a:rPr lang="en-US" dirty="0"/>
            <a:t> </a:t>
          </a:r>
          <a:r>
            <a:rPr lang="en-US" dirty="0" err="1"/>
            <a:t>liên</a:t>
          </a:r>
          <a:r>
            <a:rPr lang="en-US" dirty="0"/>
            <a:t> </a:t>
          </a:r>
          <a:r>
            <a:rPr lang="en-US" dirty="0" err="1"/>
            <a:t>quan</a:t>
          </a:r>
          <a:endParaRPr lang="en-US" dirty="0"/>
        </a:p>
      </dgm:t>
    </dgm:pt>
    <dgm:pt modelId="{B4B4E456-D084-40EC-A648-FA9A3058FCD3}" type="parTrans" cxnId="{132998A6-FCD0-42B0-910D-45E260AA33FD}">
      <dgm:prSet/>
      <dgm:spPr/>
      <dgm:t>
        <a:bodyPr/>
        <a:lstStyle/>
        <a:p>
          <a:endParaRPr lang="en-US"/>
        </a:p>
      </dgm:t>
    </dgm:pt>
    <dgm:pt modelId="{512D3D4C-9A77-459E-ABEA-4D4114AB940F}" type="sibTrans" cxnId="{132998A6-FCD0-42B0-910D-45E260AA33FD}">
      <dgm:prSet/>
      <dgm:spPr/>
      <dgm:t>
        <a:bodyPr/>
        <a:lstStyle/>
        <a:p>
          <a:endParaRPr lang="en-US"/>
        </a:p>
      </dgm:t>
    </dgm:pt>
    <dgm:pt modelId="{B4427ED2-9E36-4830-BABC-97B2CFC859ED}">
      <dgm:prSet phldrT="[Text]"/>
      <dgm:spPr/>
      <dgm:t>
        <a:bodyPr/>
        <a:lstStyle/>
        <a:p>
          <a:r>
            <a:rPr lang="en-US" dirty="0" err="1"/>
            <a:t>Tiếp</a:t>
          </a:r>
          <a:r>
            <a:rPr lang="en-US" dirty="0"/>
            <a:t> </a:t>
          </a:r>
          <a:r>
            <a:rPr lang="en-US" dirty="0" err="1"/>
            <a:t>thu</a:t>
          </a:r>
          <a:r>
            <a:rPr lang="en-US" dirty="0"/>
            <a:t>, </a:t>
          </a:r>
          <a:r>
            <a:rPr lang="en-US" dirty="0" err="1"/>
            <a:t>hoàn</a:t>
          </a:r>
          <a:r>
            <a:rPr lang="en-US" dirty="0"/>
            <a:t> </a:t>
          </a:r>
          <a:r>
            <a:rPr lang="en-US" dirty="0" err="1"/>
            <a:t>thiện</a:t>
          </a:r>
          <a:r>
            <a:rPr lang="en-US" dirty="0"/>
            <a:t> </a:t>
          </a:r>
          <a:r>
            <a:rPr lang="en-US" dirty="0" err="1"/>
            <a:t>hồ</a:t>
          </a:r>
          <a:r>
            <a:rPr lang="en-US" dirty="0"/>
            <a:t> </a:t>
          </a:r>
          <a:r>
            <a:rPr lang="en-US" dirty="0" err="1"/>
            <a:t>sơ</a:t>
          </a:r>
          <a:r>
            <a:rPr lang="en-US" dirty="0"/>
            <a:t> </a:t>
          </a:r>
          <a:r>
            <a:rPr lang="en-US" dirty="0" err="1"/>
            <a:t>trình</a:t>
          </a:r>
          <a:r>
            <a:rPr lang="en-US" dirty="0"/>
            <a:t> </a:t>
          </a:r>
          <a:r>
            <a:rPr lang="en-US" dirty="0" err="1"/>
            <a:t>Chính</a:t>
          </a:r>
          <a:r>
            <a:rPr lang="en-US" dirty="0"/>
            <a:t> </a:t>
          </a:r>
          <a:r>
            <a:rPr lang="en-US" dirty="0" err="1"/>
            <a:t>phủ</a:t>
          </a:r>
          <a:endParaRPr lang="en-US" dirty="0"/>
        </a:p>
      </dgm:t>
    </dgm:pt>
    <dgm:pt modelId="{53F082BB-7451-410D-8244-7F5A68BE094C}" type="parTrans" cxnId="{839DBE81-AFAD-44AD-89B6-7A2ACF48AAD6}">
      <dgm:prSet/>
      <dgm:spPr/>
      <dgm:t>
        <a:bodyPr/>
        <a:lstStyle/>
        <a:p>
          <a:endParaRPr lang="en-US"/>
        </a:p>
      </dgm:t>
    </dgm:pt>
    <dgm:pt modelId="{2ED7969E-B421-471F-964A-7AA74AEF38D1}" type="sibTrans" cxnId="{839DBE81-AFAD-44AD-89B6-7A2ACF48AAD6}">
      <dgm:prSet/>
      <dgm:spPr/>
      <dgm:t>
        <a:bodyPr/>
        <a:lstStyle/>
        <a:p>
          <a:endParaRPr lang="en-US"/>
        </a:p>
      </dgm:t>
    </dgm:pt>
    <dgm:pt modelId="{2CC1858E-680B-4E9D-B04C-2508D1761097}">
      <dgm:prSet phldrT="[Text]"/>
      <dgm:spPr/>
      <dgm:t>
        <a:bodyPr/>
        <a:lstStyle/>
        <a:p>
          <a:r>
            <a:rPr lang="en-US" dirty="0" err="1"/>
            <a:t>Tiếp</a:t>
          </a:r>
          <a:r>
            <a:rPr lang="en-US" dirty="0"/>
            <a:t> </a:t>
          </a:r>
          <a:r>
            <a:rPr lang="en-US" dirty="0" err="1"/>
            <a:t>thu</a:t>
          </a:r>
          <a:r>
            <a:rPr lang="en-US" dirty="0"/>
            <a:t> ý </a:t>
          </a:r>
          <a:r>
            <a:rPr lang="en-US" dirty="0" err="1"/>
            <a:t>kiến</a:t>
          </a:r>
          <a:r>
            <a:rPr lang="en-US" dirty="0"/>
            <a:t> </a:t>
          </a:r>
          <a:r>
            <a:rPr lang="en-US" dirty="0" err="1"/>
            <a:t>của</a:t>
          </a:r>
          <a:r>
            <a:rPr lang="en-US" dirty="0"/>
            <a:t> </a:t>
          </a:r>
          <a:r>
            <a:rPr lang="en-US" dirty="0" err="1"/>
            <a:t>Bộ</a:t>
          </a:r>
          <a:r>
            <a:rPr lang="en-US" dirty="0"/>
            <a:t> </a:t>
          </a:r>
          <a:r>
            <a:rPr lang="en-US" dirty="0" err="1"/>
            <a:t>Tư</a:t>
          </a:r>
          <a:r>
            <a:rPr lang="en-US" dirty="0"/>
            <a:t> </a:t>
          </a:r>
          <a:r>
            <a:rPr lang="en-US" dirty="0" err="1"/>
            <a:t>pháp</a:t>
          </a:r>
          <a:endParaRPr lang="en-US" dirty="0"/>
        </a:p>
      </dgm:t>
    </dgm:pt>
    <dgm:pt modelId="{501E8C2D-9164-4FCF-8A87-330D69D7375C}" type="parTrans" cxnId="{41464F4E-24D4-46EF-BC14-E99BA5D1A0E8}">
      <dgm:prSet/>
      <dgm:spPr/>
      <dgm:t>
        <a:bodyPr/>
        <a:lstStyle/>
        <a:p>
          <a:endParaRPr lang="en-US"/>
        </a:p>
      </dgm:t>
    </dgm:pt>
    <dgm:pt modelId="{D93112F6-869F-4AA6-807D-100CBCD38EB0}" type="sibTrans" cxnId="{41464F4E-24D4-46EF-BC14-E99BA5D1A0E8}">
      <dgm:prSet/>
      <dgm:spPr/>
      <dgm:t>
        <a:bodyPr/>
        <a:lstStyle/>
        <a:p>
          <a:endParaRPr lang="en-US"/>
        </a:p>
      </dgm:t>
    </dgm:pt>
    <dgm:pt modelId="{6F106CCF-C240-4323-A156-DAFDB80CD041}">
      <dgm:prSet/>
      <dgm:spPr/>
      <dgm:t>
        <a:bodyPr/>
        <a:lstStyle/>
        <a:p>
          <a:r>
            <a:rPr lang="en-US" dirty="0" err="1"/>
            <a:t>Lấy</a:t>
          </a:r>
          <a:r>
            <a:rPr lang="en-US" dirty="0"/>
            <a:t> ý </a:t>
          </a:r>
          <a:r>
            <a:rPr lang="en-US" dirty="0" err="1"/>
            <a:t>kiến</a:t>
          </a:r>
          <a:r>
            <a:rPr lang="en-US" dirty="0"/>
            <a:t> </a:t>
          </a:r>
          <a:r>
            <a:rPr lang="en-US" dirty="0" err="1"/>
            <a:t>thành</a:t>
          </a:r>
          <a:r>
            <a:rPr lang="en-US" dirty="0"/>
            <a:t> </a:t>
          </a:r>
          <a:r>
            <a:rPr lang="en-US" dirty="0" err="1"/>
            <a:t>viên</a:t>
          </a:r>
          <a:r>
            <a:rPr lang="en-US" dirty="0"/>
            <a:t> </a:t>
          </a:r>
          <a:r>
            <a:rPr lang="en-US" dirty="0" err="1"/>
            <a:t>Chính</a:t>
          </a:r>
          <a:r>
            <a:rPr lang="en-US" dirty="0"/>
            <a:t> </a:t>
          </a:r>
          <a:r>
            <a:rPr lang="en-US" dirty="0" err="1"/>
            <a:t>phủ</a:t>
          </a:r>
          <a:endParaRPr lang="en-US" dirty="0"/>
        </a:p>
      </dgm:t>
    </dgm:pt>
    <dgm:pt modelId="{7BF57C84-74BF-437A-A375-D47A3BE87336}" type="parTrans" cxnId="{A263660A-4981-4761-AA11-A6C5A94D22E2}">
      <dgm:prSet/>
      <dgm:spPr/>
      <dgm:t>
        <a:bodyPr/>
        <a:lstStyle/>
        <a:p>
          <a:endParaRPr lang="en-US"/>
        </a:p>
      </dgm:t>
    </dgm:pt>
    <dgm:pt modelId="{CCD894B8-48FD-4AF4-8382-DFA234F63602}" type="sibTrans" cxnId="{A263660A-4981-4761-AA11-A6C5A94D22E2}">
      <dgm:prSet/>
      <dgm:spPr/>
      <dgm:t>
        <a:bodyPr/>
        <a:lstStyle/>
        <a:p>
          <a:endParaRPr lang="en-US"/>
        </a:p>
      </dgm:t>
    </dgm:pt>
    <dgm:pt modelId="{A6515087-D936-41A8-B4DC-B851989B49B3}">
      <dgm:prSet/>
      <dgm:spPr/>
      <dgm:t>
        <a:bodyPr/>
        <a:lstStyle/>
        <a:p>
          <a:r>
            <a:rPr lang="en-US" dirty="0" err="1"/>
            <a:t>Làm</a:t>
          </a:r>
          <a:r>
            <a:rPr lang="en-US" dirty="0"/>
            <a:t> </a:t>
          </a:r>
          <a:r>
            <a:rPr lang="en-US" dirty="0" err="1"/>
            <a:t>việc</a:t>
          </a:r>
          <a:r>
            <a:rPr lang="en-US" dirty="0"/>
            <a:t> </a:t>
          </a:r>
          <a:r>
            <a:rPr lang="en-US" dirty="0" err="1"/>
            <a:t>với</a:t>
          </a:r>
          <a:r>
            <a:rPr lang="en-US" dirty="0"/>
            <a:t> </a:t>
          </a:r>
          <a:r>
            <a:rPr lang="en-US" dirty="0" err="1"/>
            <a:t>Bộ</a:t>
          </a:r>
          <a:r>
            <a:rPr lang="en-US" dirty="0"/>
            <a:t> TN&amp;MT </a:t>
          </a:r>
          <a:r>
            <a:rPr lang="en-US" dirty="0" err="1"/>
            <a:t>và</a:t>
          </a:r>
          <a:r>
            <a:rPr lang="en-US" dirty="0"/>
            <a:t> </a:t>
          </a:r>
          <a:r>
            <a:rPr lang="en-US" dirty="0" err="1"/>
            <a:t>các</a:t>
          </a:r>
          <a:r>
            <a:rPr lang="en-US" dirty="0"/>
            <a:t> </a:t>
          </a:r>
          <a:r>
            <a:rPr lang="en-US" dirty="0" err="1"/>
            <a:t>bộ</a:t>
          </a:r>
          <a:r>
            <a:rPr lang="en-US" dirty="0"/>
            <a:t> </a:t>
          </a:r>
          <a:r>
            <a:rPr lang="en-US" dirty="0" err="1"/>
            <a:t>ngành</a:t>
          </a:r>
          <a:r>
            <a:rPr lang="en-US" dirty="0"/>
            <a:t> (</a:t>
          </a:r>
          <a:r>
            <a:rPr lang="en-US" dirty="0" err="1"/>
            <a:t>nếu</a:t>
          </a:r>
          <a:r>
            <a:rPr lang="en-US" dirty="0"/>
            <a:t> </a:t>
          </a:r>
          <a:r>
            <a:rPr lang="en-US" dirty="0" err="1"/>
            <a:t>có</a:t>
          </a:r>
          <a:r>
            <a:rPr lang="en-US" dirty="0"/>
            <a:t>) </a:t>
          </a:r>
          <a:r>
            <a:rPr lang="en-US" dirty="0" err="1"/>
            <a:t>để</a:t>
          </a:r>
          <a:r>
            <a:rPr lang="en-US" dirty="0"/>
            <a:t> </a:t>
          </a:r>
          <a:r>
            <a:rPr lang="en-US" dirty="0" err="1"/>
            <a:t>thống</a:t>
          </a:r>
          <a:r>
            <a:rPr lang="en-US" dirty="0"/>
            <a:t> </a:t>
          </a:r>
          <a:r>
            <a:rPr lang="en-US" dirty="0" err="1"/>
            <a:t>nhất</a:t>
          </a:r>
          <a:r>
            <a:rPr lang="en-US" dirty="0"/>
            <a:t>, </a:t>
          </a:r>
          <a:r>
            <a:rPr lang="en-US" dirty="0" err="1"/>
            <a:t>hoàn</a:t>
          </a:r>
          <a:r>
            <a:rPr lang="en-US" dirty="0"/>
            <a:t> </a:t>
          </a:r>
          <a:r>
            <a:rPr lang="en-US" dirty="0" err="1"/>
            <a:t>thiện</a:t>
          </a:r>
          <a:endParaRPr lang="en-US" dirty="0"/>
        </a:p>
      </dgm:t>
    </dgm:pt>
    <dgm:pt modelId="{DEC30310-2CAB-4BC1-9CE6-E955E3D19A58}" type="parTrans" cxnId="{2EDA7D75-A49D-4A32-98F8-C58576A4BECC}">
      <dgm:prSet/>
      <dgm:spPr/>
      <dgm:t>
        <a:bodyPr/>
        <a:lstStyle/>
        <a:p>
          <a:endParaRPr lang="en-US"/>
        </a:p>
      </dgm:t>
    </dgm:pt>
    <dgm:pt modelId="{E0B15D75-74CD-493C-AA20-9115ABAC5AA5}" type="sibTrans" cxnId="{2EDA7D75-A49D-4A32-98F8-C58576A4BECC}">
      <dgm:prSet/>
      <dgm:spPr/>
      <dgm:t>
        <a:bodyPr/>
        <a:lstStyle/>
        <a:p>
          <a:endParaRPr lang="en-US"/>
        </a:p>
      </dgm:t>
    </dgm:pt>
    <dgm:pt modelId="{029E24CF-C93A-48E8-A994-6CDA00B03F50}">
      <dgm:prSet/>
      <dgm:spPr/>
      <dgm:t>
        <a:bodyPr/>
        <a:lstStyle/>
        <a:p>
          <a:r>
            <a:rPr lang="en-US" dirty="0" err="1"/>
            <a:t>Thủ</a:t>
          </a:r>
          <a:r>
            <a:rPr lang="en-US" dirty="0"/>
            <a:t> </a:t>
          </a:r>
          <a:r>
            <a:rPr lang="en-US" dirty="0" err="1"/>
            <a:t>tướng</a:t>
          </a:r>
          <a:r>
            <a:rPr lang="en-US" dirty="0"/>
            <a:t> </a:t>
          </a:r>
          <a:r>
            <a:rPr lang="en-US" dirty="0" err="1"/>
            <a:t>Chính</a:t>
          </a:r>
          <a:r>
            <a:rPr lang="en-US" dirty="0"/>
            <a:t> </a:t>
          </a:r>
          <a:r>
            <a:rPr lang="en-US" dirty="0" err="1"/>
            <a:t>phủ</a:t>
          </a:r>
          <a:r>
            <a:rPr lang="en-US" dirty="0"/>
            <a:t> </a:t>
          </a:r>
          <a:r>
            <a:rPr lang="en-US" dirty="0" err="1"/>
            <a:t>ký</a:t>
          </a:r>
          <a:r>
            <a:rPr lang="en-US" dirty="0"/>
            <a:t> ban </a:t>
          </a:r>
          <a:r>
            <a:rPr lang="en-US" dirty="0" err="1"/>
            <a:t>hành</a:t>
          </a:r>
          <a:endParaRPr lang="en-US" dirty="0"/>
        </a:p>
      </dgm:t>
    </dgm:pt>
    <dgm:pt modelId="{B9EEC85E-371C-465B-8AB6-1B3C03BB062E}" type="parTrans" cxnId="{134D859C-0005-421E-B892-BE3B30CCE2BE}">
      <dgm:prSet/>
      <dgm:spPr/>
      <dgm:t>
        <a:bodyPr/>
        <a:lstStyle/>
        <a:p>
          <a:endParaRPr lang="en-US"/>
        </a:p>
      </dgm:t>
    </dgm:pt>
    <dgm:pt modelId="{21E8ED5B-D793-401B-BF80-64352232F0D9}" type="sibTrans" cxnId="{134D859C-0005-421E-B892-BE3B30CCE2BE}">
      <dgm:prSet/>
      <dgm:spPr/>
      <dgm:t>
        <a:bodyPr/>
        <a:lstStyle/>
        <a:p>
          <a:endParaRPr lang="en-US"/>
        </a:p>
      </dgm:t>
    </dgm:pt>
    <dgm:pt modelId="{5E51DEE6-DCA8-4A83-B96B-A0C9640FBB16}">
      <dgm:prSet phldrT="[Text]"/>
      <dgm:spPr/>
      <dgm:t>
        <a:bodyPr/>
        <a:lstStyle/>
        <a:p>
          <a:r>
            <a:rPr lang="en-US" dirty="0" err="1"/>
            <a:t>Nghị</a:t>
          </a:r>
          <a:r>
            <a:rPr lang="en-US" dirty="0"/>
            <a:t> </a:t>
          </a:r>
          <a:r>
            <a:rPr lang="en-US" dirty="0" err="1"/>
            <a:t>định</a:t>
          </a:r>
          <a:r>
            <a:rPr lang="en-US" dirty="0"/>
            <a:t> </a:t>
          </a:r>
          <a:r>
            <a:rPr lang="en-US" dirty="0" err="1"/>
            <a:t>có</a:t>
          </a:r>
          <a:r>
            <a:rPr lang="en-US" dirty="0"/>
            <a:t> </a:t>
          </a:r>
          <a:r>
            <a:rPr lang="en-US" dirty="0" err="1"/>
            <a:t>hiệu</a:t>
          </a:r>
          <a:r>
            <a:rPr lang="en-US" dirty="0"/>
            <a:t> </a:t>
          </a:r>
          <a:r>
            <a:rPr lang="en-US" dirty="0" err="1"/>
            <a:t>lực</a:t>
          </a:r>
          <a:r>
            <a:rPr lang="en-US" dirty="0"/>
            <a:t> (1/2021)</a:t>
          </a:r>
        </a:p>
      </dgm:t>
    </dgm:pt>
    <dgm:pt modelId="{33E504B0-495D-462A-8779-5BD0054EDEED}" type="parTrans" cxnId="{0B32E8A1-6327-4E68-BF79-2242CFCA8C95}">
      <dgm:prSet/>
      <dgm:spPr/>
      <dgm:t>
        <a:bodyPr/>
        <a:lstStyle/>
        <a:p>
          <a:endParaRPr lang="en-US"/>
        </a:p>
      </dgm:t>
    </dgm:pt>
    <dgm:pt modelId="{322058EB-5DB7-4A3E-910C-03105416358D}" type="sibTrans" cxnId="{0B32E8A1-6327-4E68-BF79-2242CFCA8C95}">
      <dgm:prSet/>
      <dgm:spPr/>
      <dgm:t>
        <a:bodyPr/>
        <a:lstStyle/>
        <a:p>
          <a:endParaRPr lang="en-US"/>
        </a:p>
      </dgm:t>
    </dgm:pt>
    <dgm:pt modelId="{5E8B7BDB-6F15-426A-81D0-07AAFE001CFB}">
      <dgm:prSet phldrT="[Text]"/>
      <dgm:spPr/>
      <dgm:t>
        <a:bodyPr/>
        <a:lstStyle/>
        <a:p>
          <a:r>
            <a:rPr lang="en-US" dirty="0" err="1"/>
            <a:t>Hoàn</a:t>
          </a:r>
          <a:r>
            <a:rPr lang="en-US" dirty="0"/>
            <a:t> </a:t>
          </a:r>
          <a:r>
            <a:rPr lang="en-US" dirty="0" err="1"/>
            <a:t>thiện</a:t>
          </a:r>
          <a:r>
            <a:rPr lang="en-US" dirty="0"/>
            <a:t> </a:t>
          </a:r>
          <a:r>
            <a:rPr lang="en-US" dirty="0" err="1"/>
            <a:t>hồ</a:t>
          </a:r>
          <a:r>
            <a:rPr lang="en-US" dirty="0"/>
            <a:t> </a:t>
          </a:r>
          <a:r>
            <a:rPr lang="en-US" dirty="0" err="1"/>
            <a:t>sơ</a:t>
          </a:r>
          <a:r>
            <a:rPr lang="en-US" dirty="0"/>
            <a:t> </a:t>
          </a:r>
          <a:r>
            <a:rPr lang="en-US" dirty="0" err="1"/>
            <a:t>trình</a:t>
          </a:r>
          <a:r>
            <a:rPr lang="en-US" dirty="0"/>
            <a:t> </a:t>
          </a:r>
          <a:r>
            <a:rPr lang="en-US" dirty="0" err="1"/>
            <a:t>Chính</a:t>
          </a:r>
          <a:r>
            <a:rPr lang="en-US" dirty="0"/>
            <a:t> </a:t>
          </a:r>
          <a:r>
            <a:rPr lang="en-US" dirty="0" err="1"/>
            <a:t>phủ</a:t>
          </a:r>
          <a:endParaRPr lang="en-US" dirty="0"/>
        </a:p>
      </dgm:t>
    </dgm:pt>
    <dgm:pt modelId="{DBFE9311-AB36-499C-BB4C-58563CAA93A6}" type="parTrans" cxnId="{B5781C2B-EB0B-433D-91FD-92BA711B439B}">
      <dgm:prSet/>
      <dgm:spPr/>
      <dgm:t>
        <a:bodyPr/>
        <a:lstStyle/>
        <a:p>
          <a:endParaRPr lang="en-US"/>
        </a:p>
      </dgm:t>
    </dgm:pt>
    <dgm:pt modelId="{61AD0DB7-60DF-42D9-B2DD-38B86B20A765}" type="sibTrans" cxnId="{B5781C2B-EB0B-433D-91FD-92BA711B439B}">
      <dgm:prSet/>
      <dgm:spPr/>
      <dgm:t>
        <a:bodyPr/>
        <a:lstStyle/>
        <a:p>
          <a:endParaRPr lang="en-US"/>
        </a:p>
      </dgm:t>
    </dgm:pt>
    <dgm:pt modelId="{C6F26809-C9A1-47D1-9BF5-262FF3800479}">
      <dgm:prSet/>
      <dgm:spPr/>
      <dgm:t>
        <a:bodyPr/>
        <a:lstStyle/>
        <a:p>
          <a:r>
            <a:rPr lang="en-US" dirty="0" err="1"/>
            <a:t>Phổ</a:t>
          </a:r>
          <a:r>
            <a:rPr lang="en-US" dirty="0"/>
            <a:t> </a:t>
          </a:r>
          <a:r>
            <a:rPr lang="en-US" dirty="0" err="1"/>
            <a:t>biến</a:t>
          </a:r>
          <a:r>
            <a:rPr lang="en-US" dirty="0"/>
            <a:t>, </a:t>
          </a:r>
          <a:r>
            <a:rPr lang="en-US" dirty="0" err="1"/>
            <a:t>tuyên</a:t>
          </a:r>
          <a:r>
            <a:rPr lang="en-US" dirty="0"/>
            <a:t> </a:t>
          </a:r>
          <a:r>
            <a:rPr lang="en-US" dirty="0" err="1"/>
            <a:t>truyền</a:t>
          </a:r>
          <a:endParaRPr lang="en-US" dirty="0"/>
        </a:p>
      </dgm:t>
    </dgm:pt>
    <dgm:pt modelId="{B9F8E014-30F2-4468-A3F6-93C84EC256C3}" type="parTrans" cxnId="{DA66D0C5-CF80-4179-88F5-0AE859018F50}">
      <dgm:prSet/>
      <dgm:spPr/>
      <dgm:t>
        <a:bodyPr/>
        <a:lstStyle/>
        <a:p>
          <a:endParaRPr lang="en-US"/>
        </a:p>
      </dgm:t>
    </dgm:pt>
    <dgm:pt modelId="{EE0D5E34-71F0-419F-89F2-E03E1B80AD97}" type="sibTrans" cxnId="{DA66D0C5-CF80-4179-88F5-0AE859018F50}">
      <dgm:prSet/>
      <dgm:spPr/>
      <dgm:t>
        <a:bodyPr/>
        <a:lstStyle/>
        <a:p>
          <a:endParaRPr lang="en-US"/>
        </a:p>
      </dgm:t>
    </dgm:pt>
    <dgm:pt modelId="{14BDA4D4-A66B-40E6-B05A-E38494D38027}">
      <dgm:prSet/>
      <dgm:spPr/>
      <dgm:t>
        <a:bodyPr/>
        <a:lstStyle/>
        <a:p>
          <a:r>
            <a:rPr lang="en-US" dirty="0"/>
            <a:t> </a:t>
          </a:r>
          <a:r>
            <a:rPr lang="en-US" dirty="0" err="1"/>
            <a:t>Xây</a:t>
          </a:r>
          <a:r>
            <a:rPr lang="en-US" dirty="0"/>
            <a:t> </a:t>
          </a:r>
          <a:r>
            <a:rPr lang="en-US" dirty="0" err="1"/>
            <a:t>dựng</a:t>
          </a:r>
          <a:r>
            <a:rPr lang="en-US" dirty="0"/>
            <a:t>, </a:t>
          </a:r>
          <a:r>
            <a:rPr lang="en-US" dirty="0" err="1"/>
            <a:t>trình</a:t>
          </a:r>
          <a:r>
            <a:rPr lang="en-US" dirty="0"/>
            <a:t> </a:t>
          </a:r>
          <a:r>
            <a:rPr lang="en-US" dirty="0" err="1"/>
            <a:t>Bộ</a:t>
          </a:r>
          <a:r>
            <a:rPr lang="en-US" dirty="0"/>
            <a:t> </a:t>
          </a:r>
          <a:r>
            <a:rPr lang="en-US" dirty="0" err="1"/>
            <a:t>trưởng</a:t>
          </a:r>
          <a:r>
            <a:rPr lang="en-US" dirty="0"/>
            <a:t> </a:t>
          </a:r>
          <a:r>
            <a:rPr lang="en-US" dirty="0" err="1"/>
            <a:t>Bộ</a:t>
          </a:r>
          <a:r>
            <a:rPr lang="en-US" dirty="0"/>
            <a:t> TN&amp;MT ban </a:t>
          </a:r>
          <a:r>
            <a:rPr lang="en-US" dirty="0" err="1"/>
            <a:t>hành</a:t>
          </a:r>
          <a:r>
            <a:rPr lang="en-US" dirty="0"/>
            <a:t> </a:t>
          </a:r>
          <a:r>
            <a:rPr lang="en-US" dirty="0" err="1"/>
            <a:t>hướng</a:t>
          </a:r>
          <a:r>
            <a:rPr lang="en-US" dirty="0"/>
            <a:t> </a:t>
          </a:r>
          <a:r>
            <a:rPr lang="en-US" dirty="0" err="1"/>
            <a:t>dẫn</a:t>
          </a:r>
          <a:r>
            <a:rPr lang="en-US" dirty="0"/>
            <a:t> </a:t>
          </a:r>
          <a:r>
            <a:rPr lang="en-US" dirty="0" err="1"/>
            <a:t>kỹ</a:t>
          </a:r>
          <a:r>
            <a:rPr lang="en-US" dirty="0"/>
            <a:t> </a:t>
          </a:r>
          <a:r>
            <a:rPr lang="en-US" dirty="0" err="1"/>
            <a:t>thuật</a:t>
          </a:r>
          <a:r>
            <a:rPr lang="en-US" dirty="0"/>
            <a:t> (</a:t>
          </a:r>
          <a:r>
            <a:rPr lang="en-US" dirty="0" err="1"/>
            <a:t>nếu</a:t>
          </a:r>
          <a:r>
            <a:rPr lang="en-US" dirty="0"/>
            <a:t> </a:t>
          </a:r>
          <a:r>
            <a:rPr lang="en-US" dirty="0" err="1"/>
            <a:t>có</a:t>
          </a:r>
          <a:r>
            <a:rPr lang="en-US" dirty="0"/>
            <a:t>)</a:t>
          </a:r>
        </a:p>
      </dgm:t>
    </dgm:pt>
    <dgm:pt modelId="{825A51B4-8153-4EE9-A65D-478056DD38D9}" type="parTrans" cxnId="{C6F9C6CD-9BCE-4BD4-83B5-80B319131446}">
      <dgm:prSet/>
      <dgm:spPr/>
      <dgm:t>
        <a:bodyPr/>
        <a:lstStyle/>
        <a:p>
          <a:endParaRPr lang="en-US"/>
        </a:p>
      </dgm:t>
    </dgm:pt>
    <dgm:pt modelId="{B82B42C3-68C7-4980-9167-3D1D5B0A8FCD}" type="sibTrans" cxnId="{C6F9C6CD-9BCE-4BD4-83B5-80B319131446}">
      <dgm:prSet/>
      <dgm:spPr/>
      <dgm:t>
        <a:bodyPr/>
        <a:lstStyle/>
        <a:p>
          <a:endParaRPr lang="en-US"/>
        </a:p>
      </dgm:t>
    </dgm:pt>
    <dgm:pt modelId="{D83D52A9-DB58-4912-A2C5-4BE4058D0595}">
      <dgm:prSet/>
      <dgm:spPr/>
      <dgm:t>
        <a:bodyPr/>
        <a:lstStyle/>
        <a:p>
          <a:endParaRPr lang="en-US" dirty="0"/>
        </a:p>
      </dgm:t>
    </dgm:pt>
    <dgm:pt modelId="{A49590B7-165E-41C9-943E-BA4FD9DC4BA3}" type="parTrans" cxnId="{5366A705-34A7-4A03-B2ED-835CC3BFC332}">
      <dgm:prSet/>
      <dgm:spPr/>
      <dgm:t>
        <a:bodyPr/>
        <a:lstStyle/>
        <a:p>
          <a:endParaRPr lang="en-US"/>
        </a:p>
      </dgm:t>
    </dgm:pt>
    <dgm:pt modelId="{9974A1A4-3C47-4A09-97F6-DBAD2F839F00}" type="sibTrans" cxnId="{5366A705-34A7-4A03-B2ED-835CC3BFC332}">
      <dgm:prSet/>
      <dgm:spPr/>
      <dgm:t>
        <a:bodyPr/>
        <a:lstStyle/>
        <a:p>
          <a:endParaRPr lang="en-US"/>
        </a:p>
      </dgm:t>
    </dgm:pt>
    <dgm:pt modelId="{57D6042E-0356-4767-B6E9-324017839498}" type="pres">
      <dgm:prSet presAssocID="{5617BCD8-9218-476F-824D-D4232CFFF3AC}" presName="linearFlow" presStyleCnt="0">
        <dgm:presLayoutVars>
          <dgm:dir/>
          <dgm:animLvl val="lvl"/>
          <dgm:resizeHandles val="exact"/>
        </dgm:presLayoutVars>
      </dgm:prSet>
      <dgm:spPr/>
    </dgm:pt>
    <dgm:pt modelId="{091CB994-FBCA-4D08-A58F-FA568402CAE2}" type="pres">
      <dgm:prSet presAssocID="{CBAFA444-4E9B-48EF-9DCA-D72E8C9CE0B3}" presName="composite" presStyleCnt="0"/>
      <dgm:spPr/>
    </dgm:pt>
    <dgm:pt modelId="{205C35C4-CB54-4464-837D-3B0C30968213}" type="pres">
      <dgm:prSet presAssocID="{CBAFA444-4E9B-48EF-9DCA-D72E8C9CE0B3}" presName="parTx" presStyleLbl="node1" presStyleIdx="0" presStyleCnt="5">
        <dgm:presLayoutVars>
          <dgm:chMax val="0"/>
          <dgm:chPref val="0"/>
          <dgm:bulletEnabled val="1"/>
        </dgm:presLayoutVars>
      </dgm:prSet>
      <dgm:spPr/>
    </dgm:pt>
    <dgm:pt modelId="{73DAF863-D29F-4857-B7A8-EFACDB77CD46}" type="pres">
      <dgm:prSet presAssocID="{CBAFA444-4E9B-48EF-9DCA-D72E8C9CE0B3}" presName="parSh" presStyleLbl="node1" presStyleIdx="0" presStyleCnt="5"/>
      <dgm:spPr/>
    </dgm:pt>
    <dgm:pt modelId="{EEECB19C-50B6-4751-B402-A727B749CE36}" type="pres">
      <dgm:prSet presAssocID="{CBAFA444-4E9B-48EF-9DCA-D72E8C9CE0B3}" presName="desTx" presStyleLbl="fgAcc1" presStyleIdx="0" presStyleCnt="5">
        <dgm:presLayoutVars>
          <dgm:bulletEnabled val="1"/>
        </dgm:presLayoutVars>
      </dgm:prSet>
      <dgm:spPr/>
    </dgm:pt>
    <dgm:pt modelId="{8C86B91D-A9A7-4741-88D4-C169A2C57A9F}" type="pres">
      <dgm:prSet presAssocID="{1CFCE580-1A7C-4952-B27C-195D1294E412}" presName="sibTrans" presStyleLbl="sibTrans2D1" presStyleIdx="0" presStyleCnt="4"/>
      <dgm:spPr/>
    </dgm:pt>
    <dgm:pt modelId="{22E433E6-677F-4A15-9561-3B28BF7ACE62}" type="pres">
      <dgm:prSet presAssocID="{1CFCE580-1A7C-4952-B27C-195D1294E412}" presName="connTx" presStyleLbl="sibTrans2D1" presStyleIdx="0" presStyleCnt="4"/>
      <dgm:spPr/>
    </dgm:pt>
    <dgm:pt modelId="{F9A1E06C-1CA5-4E81-9BA2-1320E87F7762}" type="pres">
      <dgm:prSet presAssocID="{FDA8CF90-E2F2-49C6-B2DC-0FBB9B559BC0}" presName="composite" presStyleCnt="0"/>
      <dgm:spPr/>
    </dgm:pt>
    <dgm:pt modelId="{CE199309-2EAE-4FBE-8530-B30B4404F654}" type="pres">
      <dgm:prSet presAssocID="{FDA8CF90-E2F2-49C6-B2DC-0FBB9B559BC0}" presName="parTx" presStyleLbl="node1" presStyleIdx="0" presStyleCnt="5">
        <dgm:presLayoutVars>
          <dgm:chMax val="0"/>
          <dgm:chPref val="0"/>
          <dgm:bulletEnabled val="1"/>
        </dgm:presLayoutVars>
      </dgm:prSet>
      <dgm:spPr/>
    </dgm:pt>
    <dgm:pt modelId="{E9F1166F-5784-41E3-B5F3-09229EBEA12C}" type="pres">
      <dgm:prSet presAssocID="{FDA8CF90-E2F2-49C6-B2DC-0FBB9B559BC0}" presName="parSh" presStyleLbl="node1" presStyleIdx="1" presStyleCnt="5"/>
      <dgm:spPr/>
    </dgm:pt>
    <dgm:pt modelId="{E35AB144-5701-46E4-8419-AF13F4AE40B3}" type="pres">
      <dgm:prSet presAssocID="{FDA8CF90-E2F2-49C6-B2DC-0FBB9B559BC0}" presName="desTx" presStyleLbl="fgAcc1" presStyleIdx="1" presStyleCnt="5">
        <dgm:presLayoutVars>
          <dgm:bulletEnabled val="1"/>
        </dgm:presLayoutVars>
      </dgm:prSet>
      <dgm:spPr/>
    </dgm:pt>
    <dgm:pt modelId="{F864306C-BC46-4010-9CB7-5CCCC32A2F8F}" type="pres">
      <dgm:prSet presAssocID="{7F3991F1-1919-4EDE-8E20-04F1310AF8B8}" presName="sibTrans" presStyleLbl="sibTrans2D1" presStyleIdx="1" presStyleCnt="4"/>
      <dgm:spPr/>
    </dgm:pt>
    <dgm:pt modelId="{0CBCD71B-287D-4943-A37F-CEA7C252A1FC}" type="pres">
      <dgm:prSet presAssocID="{7F3991F1-1919-4EDE-8E20-04F1310AF8B8}" presName="connTx" presStyleLbl="sibTrans2D1" presStyleIdx="1" presStyleCnt="4"/>
      <dgm:spPr/>
    </dgm:pt>
    <dgm:pt modelId="{B7A41F4E-8316-473D-A936-C1CC8829B73C}" type="pres">
      <dgm:prSet presAssocID="{5276FF2E-983C-492A-B354-A23ED0620675}" presName="composite" presStyleCnt="0"/>
      <dgm:spPr/>
    </dgm:pt>
    <dgm:pt modelId="{E30AB4DB-757A-4AAD-8821-6AD37C141C43}" type="pres">
      <dgm:prSet presAssocID="{5276FF2E-983C-492A-B354-A23ED0620675}" presName="parTx" presStyleLbl="node1" presStyleIdx="1" presStyleCnt="5">
        <dgm:presLayoutVars>
          <dgm:chMax val="0"/>
          <dgm:chPref val="0"/>
          <dgm:bulletEnabled val="1"/>
        </dgm:presLayoutVars>
      </dgm:prSet>
      <dgm:spPr/>
    </dgm:pt>
    <dgm:pt modelId="{C57EF367-7476-49D7-A14C-9A32BD24455D}" type="pres">
      <dgm:prSet presAssocID="{5276FF2E-983C-492A-B354-A23ED0620675}" presName="parSh" presStyleLbl="node1" presStyleIdx="2" presStyleCnt="5"/>
      <dgm:spPr/>
    </dgm:pt>
    <dgm:pt modelId="{E7F26D23-A1AB-400E-9D82-FADBE2C2EF1C}" type="pres">
      <dgm:prSet presAssocID="{5276FF2E-983C-492A-B354-A23ED0620675}" presName="desTx" presStyleLbl="fgAcc1" presStyleIdx="2" presStyleCnt="5">
        <dgm:presLayoutVars>
          <dgm:bulletEnabled val="1"/>
        </dgm:presLayoutVars>
      </dgm:prSet>
      <dgm:spPr/>
    </dgm:pt>
    <dgm:pt modelId="{E73399FC-49F1-464A-AE1D-72BCE7E6B2F0}" type="pres">
      <dgm:prSet presAssocID="{6A73976E-3E84-46E5-9828-73F44F4CF562}" presName="sibTrans" presStyleLbl="sibTrans2D1" presStyleIdx="2" presStyleCnt="4"/>
      <dgm:spPr/>
    </dgm:pt>
    <dgm:pt modelId="{3788BEE6-18B0-4122-BD92-F54DFDF60A46}" type="pres">
      <dgm:prSet presAssocID="{6A73976E-3E84-46E5-9828-73F44F4CF562}" presName="connTx" presStyleLbl="sibTrans2D1" presStyleIdx="2" presStyleCnt="4"/>
      <dgm:spPr/>
    </dgm:pt>
    <dgm:pt modelId="{0460D4BA-3431-484B-8278-9835A1AFC384}" type="pres">
      <dgm:prSet presAssocID="{70EC60EF-B3FD-4349-A0C9-6B25EC7E1EE8}" presName="composite" presStyleCnt="0"/>
      <dgm:spPr/>
    </dgm:pt>
    <dgm:pt modelId="{A640B71F-F80B-4C4D-87DA-54E0F6BD0137}" type="pres">
      <dgm:prSet presAssocID="{70EC60EF-B3FD-4349-A0C9-6B25EC7E1EE8}" presName="parTx" presStyleLbl="node1" presStyleIdx="2" presStyleCnt="5">
        <dgm:presLayoutVars>
          <dgm:chMax val="0"/>
          <dgm:chPref val="0"/>
          <dgm:bulletEnabled val="1"/>
        </dgm:presLayoutVars>
      </dgm:prSet>
      <dgm:spPr/>
    </dgm:pt>
    <dgm:pt modelId="{1A5BCF79-73C9-47E4-A6B3-3A0B401AC185}" type="pres">
      <dgm:prSet presAssocID="{70EC60EF-B3FD-4349-A0C9-6B25EC7E1EE8}" presName="parSh" presStyleLbl="node1" presStyleIdx="3" presStyleCnt="5"/>
      <dgm:spPr/>
    </dgm:pt>
    <dgm:pt modelId="{BB58EDC8-7014-4325-A790-966EC0E9F2E9}" type="pres">
      <dgm:prSet presAssocID="{70EC60EF-B3FD-4349-A0C9-6B25EC7E1EE8}" presName="desTx" presStyleLbl="fgAcc1" presStyleIdx="3" presStyleCnt="5">
        <dgm:presLayoutVars>
          <dgm:bulletEnabled val="1"/>
        </dgm:presLayoutVars>
      </dgm:prSet>
      <dgm:spPr/>
    </dgm:pt>
    <dgm:pt modelId="{17BE94AC-7B34-4F21-9E9D-95A391CB30A4}" type="pres">
      <dgm:prSet presAssocID="{DE8F8DDF-8C66-495E-BB64-36508856D335}" presName="sibTrans" presStyleLbl="sibTrans2D1" presStyleIdx="3" presStyleCnt="4"/>
      <dgm:spPr/>
    </dgm:pt>
    <dgm:pt modelId="{87071C19-7A53-4D10-B65B-F91F62528682}" type="pres">
      <dgm:prSet presAssocID="{DE8F8DDF-8C66-495E-BB64-36508856D335}" presName="connTx" presStyleLbl="sibTrans2D1" presStyleIdx="3" presStyleCnt="4"/>
      <dgm:spPr/>
    </dgm:pt>
    <dgm:pt modelId="{95C9DE27-A942-4647-A6C8-430C26DC3144}" type="pres">
      <dgm:prSet presAssocID="{5E51DEE6-DCA8-4A83-B96B-A0C9640FBB16}" presName="composite" presStyleCnt="0"/>
      <dgm:spPr/>
    </dgm:pt>
    <dgm:pt modelId="{1061C0BA-8956-421F-9E7B-E77F7A0F7B77}" type="pres">
      <dgm:prSet presAssocID="{5E51DEE6-DCA8-4A83-B96B-A0C9640FBB16}" presName="parTx" presStyleLbl="node1" presStyleIdx="3" presStyleCnt="5">
        <dgm:presLayoutVars>
          <dgm:chMax val="0"/>
          <dgm:chPref val="0"/>
          <dgm:bulletEnabled val="1"/>
        </dgm:presLayoutVars>
      </dgm:prSet>
      <dgm:spPr/>
    </dgm:pt>
    <dgm:pt modelId="{0A0DBE63-3841-4190-978D-A927A74DCA97}" type="pres">
      <dgm:prSet presAssocID="{5E51DEE6-DCA8-4A83-B96B-A0C9640FBB16}" presName="parSh" presStyleLbl="node1" presStyleIdx="4" presStyleCnt="5"/>
      <dgm:spPr/>
    </dgm:pt>
    <dgm:pt modelId="{A09CA6CB-6B70-4DFD-B16F-936470499DD6}" type="pres">
      <dgm:prSet presAssocID="{5E51DEE6-DCA8-4A83-B96B-A0C9640FBB16}" presName="desTx" presStyleLbl="fgAcc1" presStyleIdx="4" presStyleCnt="5">
        <dgm:presLayoutVars>
          <dgm:bulletEnabled val="1"/>
        </dgm:presLayoutVars>
      </dgm:prSet>
      <dgm:spPr/>
    </dgm:pt>
  </dgm:ptLst>
  <dgm:cxnLst>
    <dgm:cxn modelId="{539BDF03-67AA-4495-B821-9A3C4134FC27}" type="presOf" srcId="{6A73976E-3E84-46E5-9828-73F44F4CF562}" destId="{3788BEE6-18B0-4122-BD92-F54DFDF60A46}" srcOrd="1" destOrd="0" presId="urn:microsoft.com/office/officeart/2005/8/layout/process3"/>
    <dgm:cxn modelId="{5366A705-34A7-4A03-B2ED-835CC3BFC332}" srcId="{5E51DEE6-DCA8-4A83-B96B-A0C9640FBB16}" destId="{D83D52A9-DB58-4912-A2C5-4BE4058D0595}" srcOrd="2" destOrd="0" parTransId="{A49590B7-165E-41C9-943E-BA4FD9DC4BA3}" sibTransId="{9974A1A4-3C47-4A09-97F6-DBAD2F839F00}"/>
    <dgm:cxn modelId="{A263660A-4981-4761-AA11-A6C5A94D22E2}" srcId="{70EC60EF-B3FD-4349-A0C9-6B25EC7E1EE8}" destId="{6F106CCF-C240-4323-A156-DAFDB80CD041}" srcOrd="0" destOrd="0" parTransId="{7BF57C84-74BF-437A-A375-D47A3BE87336}" sibTransId="{CCD894B8-48FD-4AF4-8382-DFA234F63602}"/>
    <dgm:cxn modelId="{368E4726-F787-4E6F-9CB2-71D356DD56EB}" type="presOf" srcId="{7F3991F1-1919-4EDE-8E20-04F1310AF8B8}" destId="{F864306C-BC46-4010-9CB7-5CCCC32A2F8F}" srcOrd="0" destOrd="0" presId="urn:microsoft.com/office/officeart/2005/8/layout/process3"/>
    <dgm:cxn modelId="{4FE37728-DFCE-4028-A801-1EBD9607EC98}" type="presOf" srcId="{F186533B-0359-417A-9CFA-08455453E855}" destId="{E35AB144-5701-46E4-8419-AF13F4AE40B3}" srcOrd="0" destOrd="0" presId="urn:microsoft.com/office/officeart/2005/8/layout/process3"/>
    <dgm:cxn modelId="{B5781C2B-EB0B-433D-91FD-92BA711B439B}" srcId="{5276FF2E-983C-492A-B354-A23ED0620675}" destId="{5E8B7BDB-6F15-426A-81D0-07AAFE001CFB}" srcOrd="2" destOrd="0" parTransId="{DBFE9311-AB36-499C-BB4C-58563CAA93A6}" sibTransId="{61AD0DB7-60DF-42D9-B2DD-38B86B20A765}"/>
    <dgm:cxn modelId="{69E97C30-1FEC-4C24-8112-B0F15925BE4A}" srcId="{5276FF2E-983C-492A-B354-A23ED0620675}" destId="{A95ECC6C-57A7-45C4-B225-9775A28BE5AE}" srcOrd="0" destOrd="0" parTransId="{8762BE75-4B22-489C-B87A-34DBB487A574}" sibTransId="{DF44D88C-11D3-4FDB-AF18-10757773D928}"/>
    <dgm:cxn modelId="{5EEE703E-D72D-486F-AC38-D4DB422E221E}" type="presOf" srcId="{701D2D44-1716-47CB-9B86-222CF8A2F89C}" destId="{EEECB19C-50B6-4751-B402-A727B749CE36}" srcOrd="0" destOrd="0" presId="urn:microsoft.com/office/officeart/2005/8/layout/process3"/>
    <dgm:cxn modelId="{68AE025D-0AC1-4F9D-9983-901FE934AADF}" type="presOf" srcId="{70EC60EF-B3FD-4349-A0C9-6B25EC7E1EE8}" destId="{1A5BCF79-73C9-47E4-A6B3-3A0B401AC185}" srcOrd="1" destOrd="0" presId="urn:microsoft.com/office/officeart/2005/8/layout/process3"/>
    <dgm:cxn modelId="{6157425F-4A8A-48E6-B38A-7626631A8DF4}" type="presOf" srcId="{FDA8CF90-E2F2-49C6-B2DC-0FBB9B559BC0}" destId="{E9F1166F-5784-41E3-B5F3-09229EBEA12C}" srcOrd="1" destOrd="0" presId="urn:microsoft.com/office/officeart/2005/8/layout/process3"/>
    <dgm:cxn modelId="{3EC1C262-D467-4018-970F-EAE03861365F}" srcId="{5617BCD8-9218-476F-824D-D4232CFFF3AC}" destId="{CBAFA444-4E9B-48EF-9DCA-D72E8C9CE0B3}" srcOrd="0" destOrd="0" parTransId="{400C4585-7FFC-41C2-9914-1CD6AB6AB776}" sibTransId="{1CFCE580-1A7C-4952-B27C-195D1294E412}"/>
    <dgm:cxn modelId="{DC18C763-483E-4066-80B9-6E496A652343}" type="presOf" srcId="{2C70924A-05E2-423E-BAC1-D7C0741A55DF}" destId="{E35AB144-5701-46E4-8419-AF13F4AE40B3}" srcOrd="0" destOrd="1" presId="urn:microsoft.com/office/officeart/2005/8/layout/process3"/>
    <dgm:cxn modelId="{E10CFE43-3FBE-4A9E-BAE7-7B0713C61F75}" type="presOf" srcId="{5E51DEE6-DCA8-4A83-B96B-A0C9640FBB16}" destId="{1061C0BA-8956-421F-9E7B-E77F7A0F7B77}" srcOrd="0" destOrd="0" presId="urn:microsoft.com/office/officeart/2005/8/layout/process3"/>
    <dgm:cxn modelId="{32160944-00E9-45F6-87B6-BA0AEF248EAC}" type="presOf" srcId="{6F106CCF-C240-4323-A156-DAFDB80CD041}" destId="{BB58EDC8-7014-4325-A790-966EC0E9F2E9}" srcOrd="0" destOrd="0" presId="urn:microsoft.com/office/officeart/2005/8/layout/process3"/>
    <dgm:cxn modelId="{E0B51866-F190-41A5-BA75-474132968175}" type="presOf" srcId="{A95ECC6C-57A7-45C4-B225-9775A28BE5AE}" destId="{E7F26D23-A1AB-400E-9D82-FADBE2C2EF1C}" srcOrd="0" destOrd="0" presId="urn:microsoft.com/office/officeart/2005/8/layout/process3"/>
    <dgm:cxn modelId="{8A02BA66-AC13-4C19-A380-C115425B2587}" srcId="{5617BCD8-9218-476F-824D-D4232CFFF3AC}" destId="{FDA8CF90-E2F2-49C6-B2DC-0FBB9B559BC0}" srcOrd="1" destOrd="0" parTransId="{011BF3DB-6F15-4877-BA3D-E6F0F7FD87A4}" sibTransId="{7F3991F1-1919-4EDE-8E20-04F1310AF8B8}"/>
    <dgm:cxn modelId="{1AE97A69-9D98-4C0C-A70A-9402568D51CE}" type="presOf" srcId="{5276FF2E-983C-492A-B354-A23ED0620675}" destId="{E30AB4DB-757A-4AAD-8821-6AD37C141C43}" srcOrd="0" destOrd="0" presId="urn:microsoft.com/office/officeart/2005/8/layout/process3"/>
    <dgm:cxn modelId="{41464F4E-24D4-46EF-BC14-E99BA5D1A0E8}" srcId="{5276FF2E-983C-492A-B354-A23ED0620675}" destId="{2CC1858E-680B-4E9D-B04C-2508D1761097}" srcOrd="1" destOrd="0" parTransId="{501E8C2D-9164-4FCF-8A87-330D69D7375C}" sibTransId="{D93112F6-869F-4AA6-807D-100CBCD38EB0}"/>
    <dgm:cxn modelId="{DB3F7051-C583-472B-99BD-12ED6028F1C0}" type="presOf" srcId="{C6F26809-C9A1-47D1-9BF5-262FF3800479}" destId="{A09CA6CB-6B70-4DFD-B16F-936470499DD6}" srcOrd="0" destOrd="0" presId="urn:microsoft.com/office/officeart/2005/8/layout/process3"/>
    <dgm:cxn modelId="{CBDFFA73-12F7-43B0-ADB4-95FDDD06A870}" type="presOf" srcId="{B4427ED2-9E36-4830-BABC-97B2CFC859ED}" destId="{E35AB144-5701-46E4-8419-AF13F4AE40B3}" srcOrd="0" destOrd="2" presId="urn:microsoft.com/office/officeart/2005/8/layout/process3"/>
    <dgm:cxn modelId="{2EDA7D75-A49D-4A32-98F8-C58576A4BECC}" srcId="{70EC60EF-B3FD-4349-A0C9-6B25EC7E1EE8}" destId="{A6515087-D936-41A8-B4DC-B851989B49B3}" srcOrd="1" destOrd="0" parTransId="{DEC30310-2CAB-4BC1-9CE6-E955E3D19A58}" sibTransId="{E0B15D75-74CD-493C-AA20-9115ABAC5AA5}"/>
    <dgm:cxn modelId="{99576976-3649-4AB2-A4CA-C3EF953CE806}" type="presOf" srcId="{5276FF2E-983C-492A-B354-A23ED0620675}" destId="{C57EF367-7476-49D7-A14C-9A32BD24455D}" srcOrd="1" destOrd="0" presId="urn:microsoft.com/office/officeart/2005/8/layout/process3"/>
    <dgm:cxn modelId="{D83FB578-44F2-4D85-9F60-3B86D1714E43}" type="presOf" srcId="{484AD782-DC24-4A87-A982-BAE8EFB692DF}" destId="{EEECB19C-50B6-4751-B402-A727B749CE36}" srcOrd="0" destOrd="1" presId="urn:microsoft.com/office/officeart/2005/8/layout/process3"/>
    <dgm:cxn modelId="{03A5B559-8158-4A4B-B15D-5D9C4CD0A296}" srcId="{FDA8CF90-E2F2-49C6-B2DC-0FBB9B559BC0}" destId="{F186533B-0359-417A-9CFA-08455453E855}" srcOrd="0" destOrd="0" parTransId="{68909FCB-B95E-44B0-99B2-1530DC6D498D}" sibTransId="{29DB2B92-0008-48CC-BCC8-07A71C50C6AF}"/>
    <dgm:cxn modelId="{43A2D059-8E0E-4088-9B13-4743170EB414}" type="presOf" srcId="{1EE3F067-B23F-49FB-BAB6-6C99752F2590}" destId="{EEECB19C-50B6-4751-B402-A727B749CE36}" srcOrd="0" destOrd="3" presId="urn:microsoft.com/office/officeart/2005/8/layout/process3"/>
    <dgm:cxn modelId="{D56DB67A-8293-49BB-B48D-E6702AB48907}" type="presOf" srcId="{A6515087-D936-41A8-B4DC-B851989B49B3}" destId="{BB58EDC8-7014-4325-A790-966EC0E9F2E9}" srcOrd="0" destOrd="1" presId="urn:microsoft.com/office/officeart/2005/8/layout/process3"/>
    <dgm:cxn modelId="{161ABB7A-5B26-4FD3-B347-A840CCB76B26}" type="presOf" srcId="{CBAFA444-4E9B-48EF-9DCA-D72E8C9CE0B3}" destId="{73DAF863-D29F-4857-B7A8-EFACDB77CD46}" srcOrd="1" destOrd="0" presId="urn:microsoft.com/office/officeart/2005/8/layout/process3"/>
    <dgm:cxn modelId="{839DBE81-AFAD-44AD-89B6-7A2ACF48AAD6}" srcId="{FDA8CF90-E2F2-49C6-B2DC-0FBB9B559BC0}" destId="{B4427ED2-9E36-4830-BABC-97B2CFC859ED}" srcOrd="2" destOrd="0" parTransId="{53F082BB-7451-410D-8244-7F5A68BE094C}" sibTransId="{2ED7969E-B421-471F-964A-7AA74AEF38D1}"/>
    <dgm:cxn modelId="{0ECC2D85-3464-4CA0-9287-11534E7C05B6}" type="presOf" srcId="{D83D52A9-DB58-4912-A2C5-4BE4058D0595}" destId="{A09CA6CB-6B70-4DFD-B16F-936470499DD6}" srcOrd="0" destOrd="2" presId="urn:microsoft.com/office/officeart/2005/8/layout/process3"/>
    <dgm:cxn modelId="{55CD898A-4444-4EDE-9E93-87E8DA03394B}" srcId="{5617BCD8-9218-476F-824D-D4232CFFF3AC}" destId="{5276FF2E-983C-492A-B354-A23ED0620675}" srcOrd="2" destOrd="0" parTransId="{7C9B60EF-ABB3-4C6A-A79F-C2F4828800D5}" sibTransId="{6A73976E-3E84-46E5-9828-73F44F4CF562}"/>
    <dgm:cxn modelId="{374A4691-2FE9-42AD-9FAE-9CB7B9F0BF52}" type="presOf" srcId="{FDA8CF90-E2F2-49C6-B2DC-0FBB9B559BC0}" destId="{CE199309-2EAE-4FBE-8530-B30B4404F654}" srcOrd="0" destOrd="0" presId="urn:microsoft.com/office/officeart/2005/8/layout/process3"/>
    <dgm:cxn modelId="{1DA1B29A-6BEB-4B43-A99D-125023F24C91}" type="presOf" srcId="{14BDA4D4-A66B-40E6-B05A-E38494D38027}" destId="{A09CA6CB-6B70-4DFD-B16F-936470499DD6}" srcOrd="0" destOrd="1" presId="urn:microsoft.com/office/officeart/2005/8/layout/process3"/>
    <dgm:cxn modelId="{134D859C-0005-421E-B892-BE3B30CCE2BE}" srcId="{70EC60EF-B3FD-4349-A0C9-6B25EC7E1EE8}" destId="{029E24CF-C93A-48E8-A994-6CDA00B03F50}" srcOrd="2" destOrd="0" parTransId="{B9EEC85E-371C-465B-8AB6-1B3C03BB062E}" sibTransId="{21E8ED5B-D793-401B-BF80-64352232F0D9}"/>
    <dgm:cxn modelId="{7728029E-5BCC-467F-9050-3D34BD8768C6}" type="presOf" srcId="{2CC1858E-680B-4E9D-B04C-2508D1761097}" destId="{E7F26D23-A1AB-400E-9D82-FADBE2C2EF1C}" srcOrd="0" destOrd="1" presId="urn:microsoft.com/office/officeart/2005/8/layout/process3"/>
    <dgm:cxn modelId="{0B32E8A1-6327-4E68-BF79-2242CFCA8C95}" srcId="{5617BCD8-9218-476F-824D-D4232CFFF3AC}" destId="{5E51DEE6-DCA8-4A83-B96B-A0C9640FBB16}" srcOrd="4" destOrd="0" parTransId="{33E504B0-495D-462A-8779-5BD0054EDEED}" sibTransId="{322058EB-5DB7-4A3E-910C-03105416358D}"/>
    <dgm:cxn modelId="{35981BA3-FE21-4943-8EED-AC0283825D6D}" type="presOf" srcId="{1CFCE580-1A7C-4952-B27C-195D1294E412}" destId="{22E433E6-677F-4A15-9561-3B28BF7ACE62}" srcOrd="1" destOrd="0" presId="urn:microsoft.com/office/officeart/2005/8/layout/process3"/>
    <dgm:cxn modelId="{132998A6-FCD0-42B0-910D-45E260AA33FD}" srcId="{FDA8CF90-E2F2-49C6-B2DC-0FBB9B559BC0}" destId="{2C70924A-05E2-423E-BAC1-D7C0741A55DF}" srcOrd="1" destOrd="0" parTransId="{B4B4E456-D084-40EC-A648-FA9A3058FCD3}" sibTransId="{512D3D4C-9A77-459E-ABEA-4D4114AB940F}"/>
    <dgm:cxn modelId="{06FB9EB9-37B3-4271-AD19-4BED801F689B}" type="presOf" srcId="{029E24CF-C93A-48E8-A994-6CDA00B03F50}" destId="{BB58EDC8-7014-4325-A790-966EC0E9F2E9}" srcOrd="0" destOrd="2" presId="urn:microsoft.com/office/officeart/2005/8/layout/process3"/>
    <dgm:cxn modelId="{DB434DBE-ECFF-44BD-808C-459DE09A7383}" type="presOf" srcId="{70EC60EF-B3FD-4349-A0C9-6B25EC7E1EE8}" destId="{A640B71F-F80B-4C4D-87DA-54E0F6BD0137}" srcOrd="0" destOrd="0" presId="urn:microsoft.com/office/officeart/2005/8/layout/process3"/>
    <dgm:cxn modelId="{5DFE66C1-1AED-4A4F-BFF6-67C0EA4383DC}" type="presOf" srcId="{1CFCE580-1A7C-4952-B27C-195D1294E412}" destId="{8C86B91D-A9A7-4741-88D4-C169A2C57A9F}" srcOrd="0" destOrd="0" presId="urn:microsoft.com/office/officeart/2005/8/layout/process3"/>
    <dgm:cxn modelId="{DA66D0C5-CF80-4179-88F5-0AE859018F50}" srcId="{5E51DEE6-DCA8-4A83-B96B-A0C9640FBB16}" destId="{C6F26809-C9A1-47D1-9BF5-262FF3800479}" srcOrd="0" destOrd="0" parTransId="{B9F8E014-30F2-4468-A3F6-93C84EC256C3}" sibTransId="{EE0D5E34-71F0-419F-89F2-E03E1B80AD97}"/>
    <dgm:cxn modelId="{108896CB-A58C-48A6-AD11-64106B52CE40}" srcId="{5617BCD8-9218-476F-824D-D4232CFFF3AC}" destId="{70EC60EF-B3FD-4349-A0C9-6B25EC7E1EE8}" srcOrd="3" destOrd="0" parTransId="{515A99E8-EA59-4E23-890E-9581C6DA2672}" sibTransId="{DE8F8DDF-8C66-495E-BB64-36508856D335}"/>
    <dgm:cxn modelId="{8C501CCD-D5C9-41F7-BB71-E5161268A297}" srcId="{CBAFA444-4E9B-48EF-9DCA-D72E8C9CE0B3}" destId="{1554E34B-DFA0-4942-92F2-3AB1FD1C4545}" srcOrd="2" destOrd="0" parTransId="{DEDCBF11-39BB-4FBE-AC09-22D2FBE23EEC}" sibTransId="{A18DACAA-73E9-4B9A-995C-55722F122FE5}"/>
    <dgm:cxn modelId="{C6F9C6CD-9BCE-4BD4-83B5-80B319131446}" srcId="{5E51DEE6-DCA8-4A83-B96B-A0C9640FBB16}" destId="{14BDA4D4-A66B-40E6-B05A-E38494D38027}" srcOrd="1" destOrd="0" parTransId="{825A51B4-8153-4EE9-A65D-478056DD38D9}" sibTransId="{B82B42C3-68C7-4980-9167-3D1D5B0A8FCD}"/>
    <dgm:cxn modelId="{542D45CF-6993-436B-8EBB-5965AB949946}" type="presOf" srcId="{DE8F8DDF-8C66-495E-BB64-36508856D335}" destId="{87071C19-7A53-4D10-B65B-F91F62528682}" srcOrd="1" destOrd="0" presId="urn:microsoft.com/office/officeart/2005/8/layout/process3"/>
    <dgm:cxn modelId="{E9146DCF-E8F5-417F-A30F-732ED5F0A2D8}" type="presOf" srcId="{6A73976E-3E84-46E5-9828-73F44F4CF562}" destId="{E73399FC-49F1-464A-AE1D-72BCE7E6B2F0}" srcOrd="0" destOrd="0" presId="urn:microsoft.com/office/officeart/2005/8/layout/process3"/>
    <dgm:cxn modelId="{7528DAD3-A039-490D-AFF5-F7D14917B45F}" srcId="{CBAFA444-4E9B-48EF-9DCA-D72E8C9CE0B3}" destId="{484AD782-DC24-4A87-A982-BAE8EFB692DF}" srcOrd="1" destOrd="0" parTransId="{B113326E-DD2A-4A6F-8893-15821C7C77C2}" sibTransId="{91C46396-A249-4DA4-8708-4BAB2CB1BE56}"/>
    <dgm:cxn modelId="{30929BD6-1B3A-43FB-B895-F0D1DB680060}" srcId="{CBAFA444-4E9B-48EF-9DCA-D72E8C9CE0B3}" destId="{1EE3F067-B23F-49FB-BAB6-6C99752F2590}" srcOrd="3" destOrd="0" parTransId="{58BC4103-C617-4369-A559-AC1208166400}" sibTransId="{E4DD98FE-4C1D-45BC-ADA5-AE829B9BC40C}"/>
    <dgm:cxn modelId="{68FD23D8-8F10-423D-93CC-759C69FAED64}" type="presOf" srcId="{5617BCD8-9218-476F-824D-D4232CFFF3AC}" destId="{57D6042E-0356-4767-B6E9-324017839498}" srcOrd="0" destOrd="0" presId="urn:microsoft.com/office/officeart/2005/8/layout/process3"/>
    <dgm:cxn modelId="{0DADC1DC-097F-42E0-8FEF-48829B24C282}" type="presOf" srcId="{5E8B7BDB-6F15-426A-81D0-07AAFE001CFB}" destId="{E7F26D23-A1AB-400E-9D82-FADBE2C2EF1C}" srcOrd="0" destOrd="2" presId="urn:microsoft.com/office/officeart/2005/8/layout/process3"/>
    <dgm:cxn modelId="{6EA8A3E0-7851-4D10-9058-244A136F718B}" type="presOf" srcId="{CBAFA444-4E9B-48EF-9DCA-D72E8C9CE0B3}" destId="{205C35C4-CB54-4464-837D-3B0C30968213}" srcOrd="0" destOrd="0" presId="urn:microsoft.com/office/officeart/2005/8/layout/process3"/>
    <dgm:cxn modelId="{67E171E7-7745-4767-9595-D9ADA68DB3D1}" type="presOf" srcId="{5E51DEE6-DCA8-4A83-B96B-A0C9640FBB16}" destId="{0A0DBE63-3841-4190-978D-A927A74DCA97}" srcOrd="1" destOrd="0" presId="urn:microsoft.com/office/officeart/2005/8/layout/process3"/>
    <dgm:cxn modelId="{705EA4E7-8E72-435D-9BEE-083513F8A147}" srcId="{CBAFA444-4E9B-48EF-9DCA-D72E8C9CE0B3}" destId="{701D2D44-1716-47CB-9B86-222CF8A2F89C}" srcOrd="0" destOrd="0" parTransId="{C800C540-1AD8-4BFD-A5C7-3A3D55C2F436}" sibTransId="{AAA1787F-2768-4B52-82AA-F7F744D6ACCE}"/>
    <dgm:cxn modelId="{196294E9-963C-45CD-A861-D0ADC495807B}" type="presOf" srcId="{7F3991F1-1919-4EDE-8E20-04F1310AF8B8}" destId="{0CBCD71B-287D-4943-A37F-CEA7C252A1FC}" srcOrd="1" destOrd="0" presId="urn:microsoft.com/office/officeart/2005/8/layout/process3"/>
    <dgm:cxn modelId="{BEE767EE-14A3-4DF7-8B35-FB8063B32122}" type="presOf" srcId="{DE8F8DDF-8C66-495E-BB64-36508856D335}" destId="{17BE94AC-7B34-4F21-9E9D-95A391CB30A4}" srcOrd="0" destOrd="0" presId="urn:microsoft.com/office/officeart/2005/8/layout/process3"/>
    <dgm:cxn modelId="{0FC349EE-C46A-456D-85E6-C7465A98BE7C}" type="presOf" srcId="{1554E34B-DFA0-4942-92F2-3AB1FD1C4545}" destId="{EEECB19C-50B6-4751-B402-A727B749CE36}" srcOrd="0" destOrd="2" presId="urn:microsoft.com/office/officeart/2005/8/layout/process3"/>
    <dgm:cxn modelId="{287AD8FA-0113-4AF4-A572-D3918FB82934}" type="presParOf" srcId="{57D6042E-0356-4767-B6E9-324017839498}" destId="{091CB994-FBCA-4D08-A58F-FA568402CAE2}" srcOrd="0" destOrd="0" presId="urn:microsoft.com/office/officeart/2005/8/layout/process3"/>
    <dgm:cxn modelId="{52F7D324-C55A-4434-9827-6ECA30BFB643}" type="presParOf" srcId="{091CB994-FBCA-4D08-A58F-FA568402CAE2}" destId="{205C35C4-CB54-4464-837D-3B0C30968213}" srcOrd="0" destOrd="0" presId="urn:microsoft.com/office/officeart/2005/8/layout/process3"/>
    <dgm:cxn modelId="{BD9E7426-4C7D-4EFF-8DCF-416ABBF05E99}" type="presParOf" srcId="{091CB994-FBCA-4D08-A58F-FA568402CAE2}" destId="{73DAF863-D29F-4857-B7A8-EFACDB77CD46}" srcOrd="1" destOrd="0" presId="urn:microsoft.com/office/officeart/2005/8/layout/process3"/>
    <dgm:cxn modelId="{EB500B17-C94A-40C0-96C3-DAF574B67092}" type="presParOf" srcId="{091CB994-FBCA-4D08-A58F-FA568402CAE2}" destId="{EEECB19C-50B6-4751-B402-A727B749CE36}" srcOrd="2" destOrd="0" presId="urn:microsoft.com/office/officeart/2005/8/layout/process3"/>
    <dgm:cxn modelId="{17132DA7-5661-4D36-A984-8DE452385941}" type="presParOf" srcId="{57D6042E-0356-4767-B6E9-324017839498}" destId="{8C86B91D-A9A7-4741-88D4-C169A2C57A9F}" srcOrd="1" destOrd="0" presId="urn:microsoft.com/office/officeart/2005/8/layout/process3"/>
    <dgm:cxn modelId="{B0146009-BB8A-49E0-92EB-099549DF9A54}" type="presParOf" srcId="{8C86B91D-A9A7-4741-88D4-C169A2C57A9F}" destId="{22E433E6-677F-4A15-9561-3B28BF7ACE62}" srcOrd="0" destOrd="0" presId="urn:microsoft.com/office/officeart/2005/8/layout/process3"/>
    <dgm:cxn modelId="{A42B4D5C-B648-4F54-8E5F-E4169419DEF6}" type="presParOf" srcId="{57D6042E-0356-4767-B6E9-324017839498}" destId="{F9A1E06C-1CA5-4E81-9BA2-1320E87F7762}" srcOrd="2" destOrd="0" presId="urn:microsoft.com/office/officeart/2005/8/layout/process3"/>
    <dgm:cxn modelId="{94FBEB99-C749-47D0-871C-0BE787570941}" type="presParOf" srcId="{F9A1E06C-1CA5-4E81-9BA2-1320E87F7762}" destId="{CE199309-2EAE-4FBE-8530-B30B4404F654}" srcOrd="0" destOrd="0" presId="urn:microsoft.com/office/officeart/2005/8/layout/process3"/>
    <dgm:cxn modelId="{C4250173-A5A6-435D-B2E7-829B3DAAAFF7}" type="presParOf" srcId="{F9A1E06C-1CA5-4E81-9BA2-1320E87F7762}" destId="{E9F1166F-5784-41E3-B5F3-09229EBEA12C}" srcOrd="1" destOrd="0" presId="urn:microsoft.com/office/officeart/2005/8/layout/process3"/>
    <dgm:cxn modelId="{7D334975-699F-401D-91ED-0175C9395517}" type="presParOf" srcId="{F9A1E06C-1CA5-4E81-9BA2-1320E87F7762}" destId="{E35AB144-5701-46E4-8419-AF13F4AE40B3}" srcOrd="2" destOrd="0" presId="urn:microsoft.com/office/officeart/2005/8/layout/process3"/>
    <dgm:cxn modelId="{CC7C7ECB-8F94-4EA5-AD51-3252AF591354}" type="presParOf" srcId="{57D6042E-0356-4767-B6E9-324017839498}" destId="{F864306C-BC46-4010-9CB7-5CCCC32A2F8F}" srcOrd="3" destOrd="0" presId="urn:microsoft.com/office/officeart/2005/8/layout/process3"/>
    <dgm:cxn modelId="{F9C2F267-34A3-4C52-8F7D-2FCC16824759}" type="presParOf" srcId="{F864306C-BC46-4010-9CB7-5CCCC32A2F8F}" destId="{0CBCD71B-287D-4943-A37F-CEA7C252A1FC}" srcOrd="0" destOrd="0" presId="urn:microsoft.com/office/officeart/2005/8/layout/process3"/>
    <dgm:cxn modelId="{98BAF7B9-F4C2-42D2-A0B2-DC6C861821D2}" type="presParOf" srcId="{57D6042E-0356-4767-B6E9-324017839498}" destId="{B7A41F4E-8316-473D-A936-C1CC8829B73C}" srcOrd="4" destOrd="0" presId="urn:microsoft.com/office/officeart/2005/8/layout/process3"/>
    <dgm:cxn modelId="{3C32035E-4E3F-44D9-A26A-7CAB067B8F95}" type="presParOf" srcId="{B7A41F4E-8316-473D-A936-C1CC8829B73C}" destId="{E30AB4DB-757A-4AAD-8821-6AD37C141C43}" srcOrd="0" destOrd="0" presId="urn:microsoft.com/office/officeart/2005/8/layout/process3"/>
    <dgm:cxn modelId="{5B606E87-8F9C-4782-9D15-CBF65078F4F7}" type="presParOf" srcId="{B7A41F4E-8316-473D-A936-C1CC8829B73C}" destId="{C57EF367-7476-49D7-A14C-9A32BD24455D}" srcOrd="1" destOrd="0" presId="urn:microsoft.com/office/officeart/2005/8/layout/process3"/>
    <dgm:cxn modelId="{60D82A9F-A918-44B4-BD40-D88E8937C257}" type="presParOf" srcId="{B7A41F4E-8316-473D-A936-C1CC8829B73C}" destId="{E7F26D23-A1AB-400E-9D82-FADBE2C2EF1C}" srcOrd="2" destOrd="0" presId="urn:microsoft.com/office/officeart/2005/8/layout/process3"/>
    <dgm:cxn modelId="{EAA67933-58AD-4C3F-878B-EBF0A7B13F99}" type="presParOf" srcId="{57D6042E-0356-4767-B6E9-324017839498}" destId="{E73399FC-49F1-464A-AE1D-72BCE7E6B2F0}" srcOrd="5" destOrd="0" presId="urn:microsoft.com/office/officeart/2005/8/layout/process3"/>
    <dgm:cxn modelId="{C1626029-49F2-46F0-8AA4-A06293F22C1C}" type="presParOf" srcId="{E73399FC-49F1-464A-AE1D-72BCE7E6B2F0}" destId="{3788BEE6-18B0-4122-BD92-F54DFDF60A46}" srcOrd="0" destOrd="0" presId="urn:microsoft.com/office/officeart/2005/8/layout/process3"/>
    <dgm:cxn modelId="{FE910299-A339-4584-8897-24902DE5E087}" type="presParOf" srcId="{57D6042E-0356-4767-B6E9-324017839498}" destId="{0460D4BA-3431-484B-8278-9835A1AFC384}" srcOrd="6" destOrd="0" presId="urn:microsoft.com/office/officeart/2005/8/layout/process3"/>
    <dgm:cxn modelId="{50FF0320-EEB8-40D8-AD83-B64085A3F315}" type="presParOf" srcId="{0460D4BA-3431-484B-8278-9835A1AFC384}" destId="{A640B71F-F80B-4C4D-87DA-54E0F6BD0137}" srcOrd="0" destOrd="0" presId="urn:microsoft.com/office/officeart/2005/8/layout/process3"/>
    <dgm:cxn modelId="{D71B0BAF-BCCB-459A-A1E6-AA5D1B04DE30}" type="presParOf" srcId="{0460D4BA-3431-484B-8278-9835A1AFC384}" destId="{1A5BCF79-73C9-47E4-A6B3-3A0B401AC185}" srcOrd="1" destOrd="0" presId="urn:microsoft.com/office/officeart/2005/8/layout/process3"/>
    <dgm:cxn modelId="{B23DC22F-67EC-41F2-9BD6-08D1A46D6E4B}" type="presParOf" srcId="{0460D4BA-3431-484B-8278-9835A1AFC384}" destId="{BB58EDC8-7014-4325-A790-966EC0E9F2E9}" srcOrd="2" destOrd="0" presId="urn:microsoft.com/office/officeart/2005/8/layout/process3"/>
    <dgm:cxn modelId="{00EFA76A-200B-4893-80DF-23803AEBBC10}" type="presParOf" srcId="{57D6042E-0356-4767-B6E9-324017839498}" destId="{17BE94AC-7B34-4F21-9E9D-95A391CB30A4}" srcOrd="7" destOrd="0" presId="urn:microsoft.com/office/officeart/2005/8/layout/process3"/>
    <dgm:cxn modelId="{D0136B45-5905-440E-8D64-26EF06CC6088}" type="presParOf" srcId="{17BE94AC-7B34-4F21-9E9D-95A391CB30A4}" destId="{87071C19-7A53-4D10-B65B-F91F62528682}" srcOrd="0" destOrd="0" presId="urn:microsoft.com/office/officeart/2005/8/layout/process3"/>
    <dgm:cxn modelId="{A5FC4DC6-D0F1-4EE6-A810-15901A98F8A6}" type="presParOf" srcId="{57D6042E-0356-4767-B6E9-324017839498}" destId="{95C9DE27-A942-4647-A6C8-430C26DC3144}" srcOrd="8" destOrd="0" presId="urn:microsoft.com/office/officeart/2005/8/layout/process3"/>
    <dgm:cxn modelId="{9ABB42B8-E2C6-437E-93BE-7BA42CFE2A03}" type="presParOf" srcId="{95C9DE27-A942-4647-A6C8-430C26DC3144}" destId="{1061C0BA-8956-421F-9E7B-E77F7A0F7B77}" srcOrd="0" destOrd="0" presId="urn:microsoft.com/office/officeart/2005/8/layout/process3"/>
    <dgm:cxn modelId="{836F7301-559B-4B01-ADA5-D3AEE4024021}" type="presParOf" srcId="{95C9DE27-A942-4647-A6C8-430C26DC3144}" destId="{0A0DBE63-3841-4190-978D-A927A74DCA97}" srcOrd="1" destOrd="0" presId="urn:microsoft.com/office/officeart/2005/8/layout/process3"/>
    <dgm:cxn modelId="{DEBEF897-0F2E-412B-A92F-0CA05F91D46C}" type="presParOf" srcId="{95C9DE27-A942-4647-A6C8-430C26DC3144}" destId="{A09CA6CB-6B70-4DFD-B16F-936470499DD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AF863-D29F-4857-B7A8-EFACDB77CD46}">
      <dsp:nvSpPr>
        <dsp:cNvPr id="0" name=""/>
        <dsp:cNvSpPr/>
      </dsp:nvSpPr>
      <dsp:spPr>
        <a:xfrm>
          <a:off x="6611" y="1044592"/>
          <a:ext cx="1491728" cy="834767"/>
        </a:xfrm>
        <a:prstGeom prst="roundRect">
          <a:avLst>
            <a:gd name="adj" fmla="val 10000"/>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err="1"/>
            <a:t>Xây</a:t>
          </a:r>
          <a:r>
            <a:rPr lang="en-US" sz="1100" kern="1200" dirty="0"/>
            <a:t> </a:t>
          </a:r>
          <a:r>
            <a:rPr lang="en-US" sz="1100" kern="1200" dirty="0" err="1"/>
            <a:t>dựng</a:t>
          </a:r>
          <a:r>
            <a:rPr lang="en-US" sz="1100" kern="1200" dirty="0"/>
            <a:t> </a:t>
          </a:r>
          <a:r>
            <a:rPr lang="en-US" sz="1100" kern="1200" dirty="0" err="1"/>
            <a:t>dự</a:t>
          </a:r>
          <a:r>
            <a:rPr lang="en-US" sz="1100" kern="1200" dirty="0"/>
            <a:t> </a:t>
          </a:r>
          <a:r>
            <a:rPr lang="en-US" sz="1100" kern="1200" dirty="0" err="1"/>
            <a:t>thảo</a:t>
          </a:r>
          <a:r>
            <a:rPr lang="en-US" sz="1100" kern="1200" dirty="0"/>
            <a:t> </a:t>
          </a:r>
          <a:r>
            <a:rPr lang="en-US" sz="1100" kern="1200" dirty="0" err="1"/>
            <a:t>Nghị</a:t>
          </a:r>
          <a:r>
            <a:rPr lang="en-US" sz="1100" kern="1200" dirty="0"/>
            <a:t> </a:t>
          </a:r>
          <a:r>
            <a:rPr lang="en-US" sz="1100" kern="1200" dirty="0" err="1"/>
            <a:t>định</a:t>
          </a:r>
          <a:r>
            <a:rPr lang="en-US" sz="1100" kern="1200" dirty="0"/>
            <a:t> (1-5/2021)</a:t>
          </a:r>
        </a:p>
      </dsp:txBody>
      <dsp:txXfrm>
        <a:off x="6611" y="1044592"/>
        <a:ext cx="1491728" cy="556511"/>
      </dsp:txXfrm>
    </dsp:sp>
    <dsp:sp modelId="{EEECB19C-50B6-4751-B402-A727B749CE36}">
      <dsp:nvSpPr>
        <dsp:cNvPr id="0" name=""/>
        <dsp:cNvSpPr/>
      </dsp:nvSpPr>
      <dsp:spPr>
        <a:xfrm>
          <a:off x="312146" y="1601104"/>
          <a:ext cx="1491728" cy="1940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t>Tổ</a:t>
          </a:r>
          <a:r>
            <a:rPr lang="en-US" sz="1100" kern="1200" dirty="0"/>
            <a:t> </a:t>
          </a:r>
          <a:r>
            <a:rPr lang="en-US" sz="1100" kern="1200" dirty="0" err="1"/>
            <a:t>soạn</a:t>
          </a:r>
          <a:r>
            <a:rPr lang="en-US" sz="1100" kern="1200" dirty="0"/>
            <a:t> </a:t>
          </a:r>
          <a:r>
            <a:rPr lang="en-US" sz="1100" kern="1200" dirty="0" err="1"/>
            <a:t>thảo</a:t>
          </a:r>
          <a:r>
            <a:rPr lang="en-US" sz="1100" kern="1200" dirty="0"/>
            <a:t>, </a:t>
          </a:r>
          <a:r>
            <a:rPr lang="en-US" sz="1100" kern="1200" dirty="0" err="1"/>
            <a:t>nhóm</a:t>
          </a:r>
          <a:r>
            <a:rPr lang="en-US" sz="1100" kern="1200" dirty="0"/>
            <a:t> </a:t>
          </a:r>
          <a:r>
            <a:rPr lang="en-US" sz="1100" kern="1200" dirty="0" err="1"/>
            <a:t>chuyên</a:t>
          </a:r>
          <a:r>
            <a:rPr lang="en-US" sz="1100" kern="1200" dirty="0"/>
            <a:t> </a:t>
          </a:r>
          <a:r>
            <a:rPr lang="en-US" sz="1100" kern="1200" dirty="0" err="1"/>
            <a:t>gia</a:t>
          </a:r>
          <a:r>
            <a:rPr lang="en-US" sz="1100" kern="1200" dirty="0"/>
            <a:t> </a:t>
          </a:r>
          <a:r>
            <a:rPr lang="en-US" sz="1100" kern="1200" dirty="0" err="1"/>
            <a:t>xây</a:t>
          </a:r>
          <a:r>
            <a:rPr lang="en-US" sz="1100" kern="1200" dirty="0"/>
            <a:t> </a:t>
          </a:r>
          <a:r>
            <a:rPr lang="en-US" sz="1100" kern="1200" dirty="0" err="1"/>
            <a:t>dựng</a:t>
          </a:r>
          <a:endParaRPr lang="en-US" sz="1100" kern="1200" dirty="0"/>
        </a:p>
        <a:p>
          <a:pPr marL="57150" lvl="1" indent="-57150" algn="l" defTabSz="488950">
            <a:lnSpc>
              <a:spcPct val="90000"/>
            </a:lnSpc>
            <a:spcBef>
              <a:spcPct val="0"/>
            </a:spcBef>
            <a:spcAft>
              <a:spcPct val="15000"/>
            </a:spcAft>
            <a:buChar char="•"/>
          </a:pPr>
          <a:r>
            <a:rPr lang="en-US" sz="1100" kern="1200" dirty="0" err="1"/>
            <a:t>Thành</a:t>
          </a:r>
          <a:r>
            <a:rPr lang="en-US" sz="1100" kern="1200" dirty="0"/>
            <a:t> </a:t>
          </a:r>
          <a:r>
            <a:rPr lang="en-US" sz="1100" kern="1200" dirty="0" err="1"/>
            <a:t>lập</a:t>
          </a:r>
          <a:r>
            <a:rPr lang="en-US" sz="1100" kern="1200" dirty="0"/>
            <a:t>, </a:t>
          </a:r>
          <a:r>
            <a:rPr lang="en-US" sz="1100" kern="1200" dirty="0" err="1"/>
            <a:t>hoạt</a:t>
          </a:r>
          <a:r>
            <a:rPr lang="en-US" sz="1100" kern="1200" dirty="0"/>
            <a:t> </a:t>
          </a:r>
          <a:r>
            <a:rPr lang="en-US" sz="1100" kern="1200" dirty="0" err="1"/>
            <a:t>động</a:t>
          </a:r>
          <a:r>
            <a:rPr lang="en-US" sz="1100" kern="1200" dirty="0"/>
            <a:t> </a:t>
          </a:r>
          <a:r>
            <a:rPr lang="en-US" sz="1100" kern="1200" dirty="0" err="1"/>
            <a:t>các</a:t>
          </a:r>
          <a:r>
            <a:rPr lang="en-US" sz="1100" kern="1200" dirty="0"/>
            <a:t> </a:t>
          </a:r>
          <a:r>
            <a:rPr lang="en-US" sz="1100" kern="1200" dirty="0" err="1"/>
            <a:t>nhóm</a:t>
          </a:r>
          <a:r>
            <a:rPr lang="en-US" sz="1100" kern="1200" dirty="0"/>
            <a:t> </a:t>
          </a:r>
          <a:r>
            <a:rPr lang="en-US" sz="1100" kern="1200" dirty="0" err="1"/>
            <a:t>thường</a:t>
          </a:r>
          <a:r>
            <a:rPr lang="en-US" sz="1100" kern="1200" dirty="0"/>
            <a:t> </a:t>
          </a:r>
          <a:r>
            <a:rPr lang="en-US" sz="1100" kern="1200" dirty="0" err="1"/>
            <a:t>trực</a:t>
          </a:r>
          <a:endParaRPr lang="en-US" sz="1100" kern="1200" dirty="0"/>
        </a:p>
        <a:p>
          <a:pPr marL="57150" lvl="1" indent="-57150" algn="l" defTabSz="488950">
            <a:lnSpc>
              <a:spcPct val="90000"/>
            </a:lnSpc>
            <a:spcBef>
              <a:spcPct val="0"/>
            </a:spcBef>
            <a:spcAft>
              <a:spcPct val="15000"/>
            </a:spcAft>
            <a:buChar char="•"/>
          </a:pPr>
          <a:r>
            <a:rPr lang="en-US" sz="1100" kern="1200" dirty="0" err="1"/>
            <a:t>Xây</a:t>
          </a:r>
          <a:r>
            <a:rPr lang="en-US" sz="1100" kern="1200" dirty="0"/>
            <a:t> </a:t>
          </a:r>
          <a:r>
            <a:rPr lang="en-US" sz="1100" kern="1200" dirty="0" err="1"/>
            <a:t>dựng</a:t>
          </a:r>
          <a:r>
            <a:rPr lang="en-US" sz="1100" kern="1200" dirty="0"/>
            <a:t> </a:t>
          </a:r>
          <a:r>
            <a:rPr lang="en-US" sz="1100" kern="1200" dirty="0" err="1"/>
            <a:t>dự</a:t>
          </a:r>
          <a:r>
            <a:rPr lang="en-US" sz="1100" kern="1200" dirty="0"/>
            <a:t> </a:t>
          </a:r>
          <a:r>
            <a:rPr lang="en-US" sz="1100" kern="1200" dirty="0" err="1"/>
            <a:t>thảo</a:t>
          </a:r>
          <a:r>
            <a:rPr lang="en-US" sz="1100" kern="1200" dirty="0"/>
            <a:t> </a:t>
          </a:r>
          <a:r>
            <a:rPr lang="en-US" sz="1100" kern="1200" dirty="0" err="1"/>
            <a:t>Nghị</a:t>
          </a:r>
          <a:r>
            <a:rPr lang="en-US" sz="1100" kern="1200" dirty="0"/>
            <a:t> </a:t>
          </a:r>
          <a:r>
            <a:rPr lang="en-US" sz="1100" kern="1200" dirty="0" err="1"/>
            <a:t>định</a:t>
          </a:r>
          <a:endParaRPr lang="en-US" sz="1100" kern="1200" dirty="0"/>
        </a:p>
        <a:p>
          <a:pPr marL="57150" lvl="1" indent="-57150" algn="l" defTabSz="488950">
            <a:lnSpc>
              <a:spcPct val="90000"/>
            </a:lnSpc>
            <a:spcBef>
              <a:spcPct val="0"/>
            </a:spcBef>
            <a:spcAft>
              <a:spcPct val="15000"/>
            </a:spcAft>
            <a:buChar char="•"/>
          </a:pPr>
          <a:r>
            <a:rPr lang="en-US" sz="1100" kern="1200" dirty="0" err="1"/>
            <a:t>Tham</a:t>
          </a:r>
          <a:r>
            <a:rPr lang="en-US" sz="1100" kern="1200" dirty="0"/>
            <a:t> </a:t>
          </a:r>
          <a:r>
            <a:rPr lang="en-US" sz="1100" kern="1200" dirty="0" err="1"/>
            <a:t>vấn</a:t>
          </a:r>
          <a:r>
            <a:rPr lang="en-US" sz="1100" kern="1200" dirty="0"/>
            <a:t> </a:t>
          </a:r>
          <a:r>
            <a:rPr lang="en-US" sz="1100" kern="1200" dirty="0" err="1"/>
            <a:t>chuyên</a:t>
          </a:r>
          <a:r>
            <a:rPr lang="en-US" sz="1100" kern="1200" dirty="0"/>
            <a:t> </a:t>
          </a:r>
          <a:r>
            <a:rPr lang="en-US" sz="1100" kern="1200" dirty="0" err="1"/>
            <a:t>gia</a:t>
          </a:r>
          <a:r>
            <a:rPr lang="en-US" sz="1100" kern="1200" dirty="0"/>
            <a:t>, </a:t>
          </a:r>
          <a:r>
            <a:rPr lang="en-US" sz="1100" kern="1200" dirty="0" err="1"/>
            <a:t>các</a:t>
          </a:r>
          <a:r>
            <a:rPr lang="en-US" sz="1100" kern="1200" dirty="0"/>
            <a:t> </a:t>
          </a:r>
          <a:r>
            <a:rPr lang="en-US" sz="1100" kern="1200" dirty="0" err="1"/>
            <a:t>nhóm</a:t>
          </a:r>
          <a:r>
            <a:rPr lang="en-US" sz="1100" kern="1200" dirty="0"/>
            <a:t> </a:t>
          </a:r>
          <a:r>
            <a:rPr lang="en-US" sz="1100" kern="1200" dirty="0" err="1"/>
            <a:t>ngành</a:t>
          </a:r>
          <a:r>
            <a:rPr lang="en-US" sz="1100" kern="1200" dirty="0"/>
            <a:t> </a:t>
          </a:r>
          <a:r>
            <a:rPr lang="en-US" sz="1100" kern="1200" dirty="0" err="1"/>
            <a:t>hàng</a:t>
          </a:r>
          <a:endParaRPr lang="en-US" sz="1100" kern="1200" dirty="0"/>
        </a:p>
      </dsp:txBody>
      <dsp:txXfrm>
        <a:off x="355837" y="1644795"/>
        <a:ext cx="1404346" cy="1853018"/>
      </dsp:txXfrm>
    </dsp:sp>
    <dsp:sp modelId="{8C86B91D-A9A7-4741-88D4-C169A2C57A9F}">
      <dsp:nvSpPr>
        <dsp:cNvPr id="0" name=""/>
        <dsp:cNvSpPr/>
      </dsp:nvSpPr>
      <dsp:spPr>
        <a:xfrm>
          <a:off x="1724480" y="1137149"/>
          <a:ext cx="479418" cy="37139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724480" y="1211428"/>
        <a:ext cx="367999" cy="222839"/>
      </dsp:txXfrm>
    </dsp:sp>
    <dsp:sp modelId="{E9F1166F-5784-41E3-B5F3-09229EBEA12C}">
      <dsp:nvSpPr>
        <dsp:cNvPr id="0" name=""/>
        <dsp:cNvSpPr/>
      </dsp:nvSpPr>
      <dsp:spPr>
        <a:xfrm>
          <a:off x="2402903" y="1044592"/>
          <a:ext cx="1491728" cy="8347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err="1"/>
            <a:t>Lấy</a:t>
          </a:r>
          <a:r>
            <a:rPr lang="en-US" sz="1100" kern="1200" dirty="0"/>
            <a:t> ý </a:t>
          </a:r>
          <a:r>
            <a:rPr lang="en-US" sz="1100" kern="1200" dirty="0" err="1"/>
            <a:t>kiến</a:t>
          </a:r>
          <a:r>
            <a:rPr lang="en-US" sz="1100" kern="1200" dirty="0"/>
            <a:t> </a:t>
          </a:r>
          <a:r>
            <a:rPr lang="en-US" sz="1100" kern="1200" dirty="0" err="1"/>
            <a:t>rộng</a:t>
          </a:r>
          <a:r>
            <a:rPr lang="en-US" sz="1100" kern="1200" dirty="0"/>
            <a:t> </a:t>
          </a:r>
          <a:r>
            <a:rPr lang="en-US" sz="1100" kern="1200" dirty="0" err="1"/>
            <a:t>rãi</a:t>
          </a:r>
          <a:r>
            <a:rPr lang="en-US" sz="1100" kern="1200" dirty="0"/>
            <a:t> </a:t>
          </a:r>
          <a:r>
            <a:rPr lang="en-US" sz="1100" kern="1200" dirty="0" err="1"/>
            <a:t>tổ</a:t>
          </a:r>
          <a:r>
            <a:rPr lang="en-US" sz="1100" kern="1200" dirty="0"/>
            <a:t> </a:t>
          </a:r>
          <a:r>
            <a:rPr lang="en-US" sz="1100" kern="1200" dirty="0" err="1"/>
            <a:t>chức</a:t>
          </a:r>
          <a:r>
            <a:rPr lang="en-US" sz="1100" kern="1200" dirty="0"/>
            <a:t>, </a:t>
          </a:r>
          <a:r>
            <a:rPr lang="en-US" sz="1100" kern="1200" dirty="0" err="1"/>
            <a:t>cá</a:t>
          </a:r>
          <a:r>
            <a:rPr lang="en-US" sz="1100" kern="1200" dirty="0"/>
            <a:t> </a:t>
          </a:r>
          <a:r>
            <a:rPr lang="en-US" sz="1100" kern="1200" dirty="0" err="1"/>
            <a:t>nhân</a:t>
          </a:r>
          <a:r>
            <a:rPr lang="en-US" sz="1100" kern="1200" dirty="0"/>
            <a:t> (6-8/2021)</a:t>
          </a:r>
        </a:p>
      </dsp:txBody>
      <dsp:txXfrm>
        <a:off x="2402903" y="1044592"/>
        <a:ext cx="1491728" cy="556511"/>
      </dsp:txXfrm>
    </dsp:sp>
    <dsp:sp modelId="{E35AB144-5701-46E4-8419-AF13F4AE40B3}">
      <dsp:nvSpPr>
        <dsp:cNvPr id="0" name=""/>
        <dsp:cNvSpPr/>
      </dsp:nvSpPr>
      <dsp:spPr>
        <a:xfrm>
          <a:off x="2708437" y="1601104"/>
          <a:ext cx="1491728" cy="1940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t>Đăng</a:t>
          </a:r>
          <a:r>
            <a:rPr lang="en-US" sz="1100" kern="1200" dirty="0"/>
            <a:t> </a:t>
          </a:r>
          <a:r>
            <a:rPr lang="en-US" sz="1100" kern="1200" dirty="0" err="1"/>
            <a:t>tải</a:t>
          </a:r>
          <a:r>
            <a:rPr lang="en-US" sz="1100" kern="1200" dirty="0"/>
            <a:t> </a:t>
          </a:r>
          <a:r>
            <a:rPr lang="en-US" sz="1100" kern="1200" dirty="0" err="1"/>
            <a:t>trên</a:t>
          </a:r>
          <a:r>
            <a:rPr lang="en-US" sz="1100" kern="1200" dirty="0"/>
            <a:t> </a:t>
          </a:r>
          <a:r>
            <a:rPr lang="en-US" sz="1100" kern="1200" dirty="0" err="1"/>
            <a:t>Cổng</a:t>
          </a:r>
          <a:r>
            <a:rPr lang="en-US" sz="1100" kern="1200" dirty="0"/>
            <a:t> </a:t>
          </a:r>
          <a:r>
            <a:rPr lang="en-US" sz="1100" kern="1200" dirty="0" err="1"/>
            <a:t>thông</a:t>
          </a:r>
          <a:r>
            <a:rPr lang="en-US" sz="1100" kern="1200" dirty="0"/>
            <a:t> tin </a:t>
          </a:r>
          <a:r>
            <a:rPr lang="en-US" sz="1100" kern="1200" dirty="0" err="1"/>
            <a:t>điện</a:t>
          </a:r>
          <a:r>
            <a:rPr lang="en-US" sz="1100" kern="1200" dirty="0"/>
            <a:t> </a:t>
          </a:r>
          <a:r>
            <a:rPr lang="en-US" sz="1100" kern="1200" dirty="0" err="1"/>
            <a:t>tử</a:t>
          </a:r>
          <a:r>
            <a:rPr lang="en-US" sz="1100" kern="1200" dirty="0"/>
            <a:t> </a:t>
          </a:r>
          <a:r>
            <a:rPr lang="en-US" sz="1100" kern="1200" dirty="0" err="1"/>
            <a:t>Chính</a:t>
          </a:r>
          <a:r>
            <a:rPr lang="en-US" sz="1100" kern="1200" dirty="0"/>
            <a:t> </a:t>
          </a:r>
          <a:r>
            <a:rPr lang="en-US" sz="1100" kern="1200" dirty="0" err="1"/>
            <a:t>phủ</a:t>
          </a:r>
          <a:r>
            <a:rPr lang="en-US" sz="1100" kern="1200" dirty="0"/>
            <a:t>, </a:t>
          </a:r>
          <a:r>
            <a:rPr lang="en-US" sz="1100" kern="1200" dirty="0" err="1"/>
            <a:t>Bộ</a:t>
          </a:r>
          <a:r>
            <a:rPr lang="en-US" sz="1100" kern="1200" dirty="0"/>
            <a:t> TN&amp;MT</a:t>
          </a:r>
        </a:p>
        <a:p>
          <a:pPr marL="57150" lvl="1" indent="-57150" algn="l" defTabSz="488950">
            <a:lnSpc>
              <a:spcPct val="90000"/>
            </a:lnSpc>
            <a:spcBef>
              <a:spcPct val="0"/>
            </a:spcBef>
            <a:spcAft>
              <a:spcPct val="15000"/>
            </a:spcAft>
            <a:buChar char="•"/>
          </a:pPr>
          <a:r>
            <a:rPr lang="en-US" sz="1100" kern="1200" dirty="0" err="1"/>
            <a:t>Tổ</a:t>
          </a:r>
          <a:r>
            <a:rPr lang="en-US" sz="1100" kern="1200" dirty="0"/>
            <a:t> </a:t>
          </a:r>
          <a:r>
            <a:rPr lang="en-US" sz="1100" kern="1200" dirty="0" err="1"/>
            <a:t>chức</a:t>
          </a:r>
          <a:r>
            <a:rPr lang="en-US" sz="1100" kern="1200" dirty="0"/>
            <a:t> </a:t>
          </a:r>
          <a:r>
            <a:rPr lang="en-US" sz="1100" kern="1200" dirty="0" err="1"/>
            <a:t>hội</a:t>
          </a:r>
          <a:r>
            <a:rPr lang="en-US" sz="1100" kern="1200" dirty="0"/>
            <a:t> </a:t>
          </a:r>
          <a:r>
            <a:rPr lang="en-US" sz="1100" kern="1200" dirty="0" err="1"/>
            <a:t>thảo</a:t>
          </a:r>
          <a:r>
            <a:rPr lang="en-US" sz="1100" kern="1200" dirty="0"/>
            <a:t> </a:t>
          </a:r>
          <a:r>
            <a:rPr lang="en-US" sz="1100" kern="1200" dirty="0" err="1"/>
            <a:t>tham</a:t>
          </a:r>
          <a:r>
            <a:rPr lang="en-US" sz="1100" kern="1200" dirty="0"/>
            <a:t> </a:t>
          </a:r>
          <a:r>
            <a:rPr lang="en-US" sz="1100" kern="1200" dirty="0" err="1"/>
            <a:t>vấn</a:t>
          </a:r>
          <a:r>
            <a:rPr lang="en-US" sz="1100" kern="1200" dirty="0"/>
            <a:t> </a:t>
          </a:r>
          <a:r>
            <a:rPr lang="en-US" sz="1100" kern="1200" dirty="0" err="1"/>
            <a:t>các</a:t>
          </a:r>
          <a:r>
            <a:rPr lang="en-US" sz="1100" kern="1200" dirty="0"/>
            <a:t> </a:t>
          </a:r>
          <a:r>
            <a:rPr lang="en-US" sz="1100" kern="1200" dirty="0" err="1"/>
            <a:t>đối</a:t>
          </a:r>
          <a:r>
            <a:rPr lang="en-US" sz="1100" kern="1200" dirty="0"/>
            <a:t> </a:t>
          </a:r>
          <a:r>
            <a:rPr lang="en-US" sz="1100" kern="1200" dirty="0" err="1"/>
            <a:t>tượng</a:t>
          </a:r>
          <a:r>
            <a:rPr lang="en-US" sz="1100" kern="1200" dirty="0"/>
            <a:t> </a:t>
          </a:r>
          <a:r>
            <a:rPr lang="en-US" sz="1100" kern="1200" dirty="0" err="1"/>
            <a:t>có</a:t>
          </a:r>
          <a:r>
            <a:rPr lang="en-US" sz="1100" kern="1200" dirty="0"/>
            <a:t> </a:t>
          </a:r>
          <a:r>
            <a:rPr lang="en-US" sz="1100" kern="1200" dirty="0" err="1"/>
            <a:t>liên</a:t>
          </a:r>
          <a:r>
            <a:rPr lang="en-US" sz="1100" kern="1200" dirty="0"/>
            <a:t> </a:t>
          </a:r>
          <a:r>
            <a:rPr lang="en-US" sz="1100" kern="1200" dirty="0" err="1"/>
            <a:t>quan</a:t>
          </a:r>
          <a:endParaRPr lang="en-US" sz="1100" kern="1200" dirty="0"/>
        </a:p>
        <a:p>
          <a:pPr marL="57150" lvl="1" indent="-57150" algn="l" defTabSz="488950">
            <a:lnSpc>
              <a:spcPct val="90000"/>
            </a:lnSpc>
            <a:spcBef>
              <a:spcPct val="0"/>
            </a:spcBef>
            <a:spcAft>
              <a:spcPct val="15000"/>
            </a:spcAft>
            <a:buChar char="•"/>
          </a:pPr>
          <a:r>
            <a:rPr lang="en-US" sz="1100" kern="1200" dirty="0" err="1"/>
            <a:t>Tiếp</a:t>
          </a:r>
          <a:r>
            <a:rPr lang="en-US" sz="1100" kern="1200" dirty="0"/>
            <a:t> </a:t>
          </a:r>
          <a:r>
            <a:rPr lang="en-US" sz="1100" kern="1200" dirty="0" err="1"/>
            <a:t>thu</a:t>
          </a:r>
          <a:r>
            <a:rPr lang="en-US" sz="1100" kern="1200" dirty="0"/>
            <a:t>, </a:t>
          </a:r>
          <a:r>
            <a:rPr lang="en-US" sz="1100" kern="1200" dirty="0" err="1"/>
            <a:t>hoàn</a:t>
          </a:r>
          <a:r>
            <a:rPr lang="en-US" sz="1100" kern="1200" dirty="0"/>
            <a:t> </a:t>
          </a:r>
          <a:r>
            <a:rPr lang="en-US" sz="1100" kern="1200" dirty="0" err="1"/>
            <a:t>thiện</a:t>
          </a:r>
          <a:r>
            <a:rPr lang="en-US" sz="1100" kern="1200" dirty="0"/>
            <a:t> </a:t>
          </a:r>
          <a:r>
            <a:rPr lang="en-US" sz="1100" kern="1200" dirty="0" err="1"/>
            <a:t>hồ</a:t>
          </a:r>
          <a:r>
            <a:rPr lang="en-US" sz="1100" kern="1200" dirty="0"/>
            <a:t> </a:t>
          </a:r>
          <a:r>
            <a:rPr lang="en-US" sz="1100" kern="1200" dirty="0" err="1"/>
            <a:t>sơ</a:t>
          </a:r>
          <a:r>
            <a:rPr lang="en-US" sz="1100" kern="1200" dirty="0"/>
            <a:t> </a:t>
          </a:r>
          <a:r>
            <a:rPr lang="en-US" sz="1100" kern="1200" dirty="0" err="1"/>
            <a:t>trình</a:t>
          </a:r>
          <a:r>
            <a:rPr lang="en-US" sz="1100" kern="1200" dirty="0"/>
            <a:t> </a:t>
          </a:r>
          <a:r>
            <a:rPr lang="en-US" sz="1100" kern="1200" dirty="0" err="1"/>
            <a:t>Chính</a:t>
          </a:r>
          <a:r>
            <a:rPr lang="en-US" sz="1100" kern="1200" dirty="0"/>
            <a:t> </a:t>
          </a:r>
          <a:r>
            <a:rPr lang="en-US" sz="1100" kern="1200" dirty="0" err="1"/>
            <a:t>phủ</a:t>
          </a:r>
          <a:endParaRPr lang="en-US" sz="1100" kern="1200" dirty="0"/>
        </a:p>
      </dsp:txBody>
      <dsp:txXfrm>
        <a:off x="2752128" y="1644795"/>
        <a:ext cx="1404346" cy="1853018"/>
      </dsp:txXfrm>
    </dsp:sp>
    <dsp:sp modelId="{F864306C-BC46-4010-9CB7-5CCCC32A2F8F}">
      <dsp:nvSpPr>
        <dsp:cNvPr id="0" name=""/>
        <dsp:cNvSpPr/>
      </dsp:nvSpPr>
      <dsp:spPr>
        <a:xfrm>
          <a:off x="4120772" y="1137149"/>
          <a:ext cx="479418" cy="37139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120772" y="1211428"/>
        <a:ext cx="367999" cy="222839"/>
      </dsp:txXfrm>
    </dsp:sp>
    <dsp:sp modelId="{C57EF367-7476-49D7-A14C-9A32BD24455D}">
      <dsp:nvSpPr>
        <dsp:cNvPr id="0" name=""/>
        <dsp:cNvSpPr/>
      </dsp:nvSpPr>
      <dsp:spPr>
        <a:xfrm>
          <a:off x="4799194" y="1044592"/>
          <a:ext cx="1491728" cy="8347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err="1"/>
            <a:t>Gửi</a:t>
          </a:r>
          <a:r>
            <a:rPr lang="en-US" sz="1100" kern="1200" dirty="0"/>
            <a:t> </a:t>
          </a:r>
          <a:r>
            <a:rPr lang="en-US" sz="1100" kern="1200" dirty="0" err="1"/>
            <a:t>và</a:t>
          </a:r>
          <a:r>
            <a:rPr lang="en-US" sz="1100" kern="1200" dirty="0"/>
            <a:t> </a:t>
          </a:r>
          <a:r>
            <a:rPr lang="en-US" sz="1100" kern="1200" dirty="0" err="1"/>
            <a:t>tiếp</a:t>
          </a:r>
          <a:r>
            <a:rPr lang="en-US" sz="1100" kern="1200" dirty="0"/>
            <a:t> </a:t>
          </a:r>
          <a:r>
            <a:rPr lang="en-US" sz="1100" kern="1200" dirty="0" err="1"/>
            <a:t>thu</a:t>
          </a:r>
          <a:r>
            <a:rPr lang="en-US" sz="1100" kern="1200" dirty="0"/>
            <a:t> ý </a:t>
          </a:r>
          <a:r>
            <a:rPr lang="en-US" sz="1100" kern="1200" dirty="0" err="1"/>
            <a:t>kiến</a:t>
          </a:r>
          <a:r>
            <a:rPr lang="en-US" sz="1100" kern="1200" dirty="0"/>
            <a:t> </a:t>
          </a:r>
          <a:r>
            <a:rPr lang="en-US" sz="1100" kern="1200" dirty="0" err="1"/>
            <a:t>thẩm</a:t>
          </a:r>
          <a:r>
            <a:rPr lang="en-US" sz="1100" kern="1200" dirty="0"/>
            <a:t> </a:t>
          </a:r>
          <a:r>
            <a:rPr lang="en-US" sz="1100" kern="1200" dirty="0" err="1"/>
            <a:t>định</a:t>
          </a:r>
          <a:r>
            <a:rPr lang="en-US" sz="1100" kern="1200" dirty="0"/>
            <a:t> </a:t>
          </a:r>
          <a:r>
            <a:rPr lang="en-US" sz="1100" kern="1200" dirty="0" err="1"/>
            <a:t>của</a:t>
          </a:r>
          <a:r>
            <a:rPr lang="en-US" sz="1100" kern="1200" dirty="0"/>
            <a:t> </a:t>
          </a:r>
          <a:r>
            <a:rPr lang="en-US" sz="1100" kern="1200" dirty="0" err="1"/>
            <a:t>Bộ</a:t>
          </a:r>
          <a:r>
            <a:rPr lang="en-US" sz="1100" kern="1200" dirty="0"/>
            <a:t> </a:t>
          </a:r>
          <a:r>
            <a:rPr lang="en-US" sz="1100" kern="1200" dirty="0" err="1"/>
            <a:t>Tư</a:t>
          </a:r>
          <a:r>
            <a:rPr lang="en-US" sz="1100" kern="1200" dirty="0"/>
            <a:t> </a:t>
          </a:r>
          <a:r>
            <a:rPr lang="en-US" sz="1100" kern="1200" dirty="0" err="1"/>
            <a:t>pháp</a:t>
          </a:r>
          <a:r>
            <a:rPr lang="en-US" sz="1100" kern="1200" dirty="0"/>
            <a:t> (8/2021)</a:t>
          </a:r>
        </a:p>
      </dsp:txBody>
      <dsp:txXfrm>
        <a:off x="4799194" y="1044592"/>
        <a:ext cx="1491728" cy="556511"/>
      </dsp:txXfrm>
    </dsp:sp>
    <dsp:sp modelId="{E7F26D23-A1AB-400E-9D82-FADBE2C2EF1C}">
      <dsp:nvSpPr>
        <dsp:cNvPr id="0" name=""/>
        <dsp:cNvSpPr/>
      </dsp:nvSpPr>
      <dsp:spPr>
        <a:xfrm>
          <a:off x="5104729" y="1601104"/>
          <a:ext cx="1491728" cy="1940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t>Bộ</a:t>
          </a:r>
          <a:r>
            <a:rPr lang="en-US" sz="1100" kern="1200" dirty="0"/>
            <a:t> </a:t>
          </a:r>
          <a:r>
            <a:rPr lang="en-US" sz="1100" kern="1200" dirty="0" err="1"/>
            <a:t>Tư</a:t>
          </a:r>
          <a:r>
            <a:rPr lang="en-US" sz="1100" kern="1200" dirty="0"/>
            <a:t> </a:t>
          </a:r>
          <a:r>
            <a:rPr lang="en-US" sz="1100" kern="1200" dirty="0" err="1"/>
            <a:t>pháp</a:t>
          </a:r>
          <a:r>
            <a:rPr lang="en-US" sz="1100" kern="1200" dirty="0"/>
            <a:t> </a:t>
          </a:r>
          <a:r>
            <a:rPr lang="en-US" sz="1100" kern="1200" dirty="0" err="1"/>
            <a:t>thẩm</a:t>
          </a:r>
          <a:r>
            <a:rPr lang="en-US" sz="1100" kern="1200" dirty="0"/>
            <a:t> </a:t>
          </a:r>
          <a:r>
            <a:rPr lang="en-US" sz="1100" kern="1200" dirty="0" err="1"/>
            <a:t>định</a:t>
          </a:r>
          <a:r>
            <a:rPr lang="en-US" sz="1100" kern="1200" dirty="0"/>
            <a:t> (02 </a:t>
          </a:r>
          <a:r>
            <a:rPr lang="en-US" sz="1100" kern="1200" dirty="0" err="1"/>
            <a:t>ngày</a:t>
          </a:r>
          <a:r>
            <a:rPr lang="en-US" sz="1100" kern="1200" dirty="0"/>
            <a:t>)</a:t>
          </a:r>
        </a:p>
        <a:p>
          <a:pPr marL="57150" lvl="1" indent="-57150" algn="l" defTabSz="488950">
            <a:lnSpc>
              <a:spcPct val="90000"/>
            </a:lnSpc>
            <a:spcBef>
              <a:spcPct val="0"/>
            </a:spcBef>
            <a:spcAft>
              <a:spcPct val="15000"/>
            </a:spcAft>
            <a:buChar char="•"/>
          </a:pPr>
          <a:r>
            <a:rPr lang="en-US" sz="1100" kern="1200" dirty="0" err="1"/>
            <a:t>Tiếp</a:t>
          </a:r>
          <a:r>
            <a:rPr lang="en-US" sz="1100" kern="1200" dirty="0"/>
            <a:t> </a:t>
          </a:r>
          <a:r>
            <a:rPr lang="en-US" sz="1100" kern="1200" dirty="0" err="1"/>
            <a:t>thu</a:t>
          </a:r>
          <a:r>
            <a:rPr lang="en-US" sz="1100" kern="1200" dirty="0"/>
            <a:t> ý </a:t>
          </a:r>
          <a:r>
            <a:rPr lang="en-US" sz="1100" kern="1200" dirty="0" err="1"/>
            <a:t>kiến</a:t>
          </a:r>
          <a:r>
            <a:rPr lang="en-US" sz="1100" kern="1200" dirty="0"/>
            <a:t> </a:t>
          </a:r>
          <a:r>
            <a:rPr lang="en-US" sz="1100" kern="1200" dirty="0" err="1"/>
            <a:t>của</a:t>
          </a:r>
          <a:r>
            <a:rPr lang="en-US" sz="1100" kern="1200" dirty="0"/>
            <a:t> </a:t>
          </a:r>
          <a:r>
            <a:rPr lang="en-US" sz="1100" kern="1200" dirty="0" err="1"/>
            <a:t>Bộ</a:t>
          </a:r>
          <a:r>
            <a:rPr lang="en-US" sz="1100" kern="1200" dirty="0"/>
            <a:t> </a:t>
          </a:r>
          <a:r>
            <a:rPr lang="en-US" sz="1100" kern="1200" dirty="0" err="1"/>
            <a:t>Tư</a:t>
          </a:r>
          <a:r>
            <a:rPr lang="en-US" sz="1100" kern="1200" dirty="0"/>
            <a:t> </a:t>
          </a:r>
          <a:r>
            <a:rPr lang="en-US" sz="1100" kern="1200" dirty="0" err="1"/>
            <a:t>pháp</a:t>
          </a:r>
          <a:endParaRPr lang="en-US" sz="1100" kern="1200" dirty="0"/>
        </a:p>
        <a:p>
          <a:pPr marL="57150" lvl="1" indent="-57150" algn="l" defTabSz="488950">
            <a:lnSpc>
              <a:spcPct val="90000"/>
            </a:lnSpc>
            <a:spcBef>
              <a:spcPct val="0"/>
            </a:spcBef>
            <a:spcAft>
              <a:spcPct val="15000"/>
            </a:spcAft>
            <a:buChar char="•"/>
          </a:pPr>
          <a:r>
            <a:rPr lang="en-US" sz="1100" kern="1200" dirty="0" err="1"/>
            <a:t>Hoàn</a:t>
          </a:r>
          <a:r>
            <a:rPr lang="en-US" sz="1100" kern="1200" dirty="0"/>
            <a:t> </a:t>
          </a:r>
          <a:r>
            <a:rPr lang="en-US" sz="1100" kern="1200" dirty="0" err="1"/>
            <a:t>thiện</a:t>
          </a:r>
          <a:r>
            <a:rPr lang="en-US" sz="1100" kern="1200" dirty="0"/>
            <a:t> </a:t>
          </a:r>
          <a:r>
            <a:rPr lang="en-US" sz="1100" kern="1200" dirty="0" err="1"/>
            <a:t>hồ</a:t>
          </a:r>
          <a:r>
            <a:rPr lang="en-US" sz="1100" kern="1200" dirty="0"/>
            <a:t> </a:t>
          </a:r>
          <a:r>
            <a:rPr lang="en-US" sz="1100" kern="1200" dirty="0" err="1"/>
            <a:t>sơ</a:t>
          </a:r>
          <a:r>
            <a:rPr lang="en-US" sz="1100" kern="1200" dirty="0"/>
            <a:t> </a:t>
          </a:r>
          <a:r>
            <a:rPr lang="en-US" sz="1100" kern="1200" dirty="0" err="1"/>
            <a:t>trình</a:t>
          </a:r>
          <a:r>
            <a:rPr lang="en-US" sz="1100" kern="1200" dirty="0"/>
            <a:t> </a:t>
          </a:r>
          <a:r>
            <a:rPr lang="en-US" sz="1100" kern="1200" dirty="0" err="1"/>
            <a:t>Chính</a:t>
          </a:r>
          <a:r>
            <a:rPr lang="en-US" sz="1100" kern="1200" dirty="0"/>
            <a:t> </a:t>
          </a:r>
          <a:r>
            <a:rPr lang="en-US" sz="1100" kern="1200" dirty="0" err="1"/>
            <a:t>phủ</a:t>
          </a:r>
          <a:endParaRPr lang="en-US" sz="1100" kern="1200" dirty="0"/>
        </a:p>
      </dsp:txBody>
      <dsp:txXfrm>
        <a:off x="5148420" y="1644795"/>
        <a:ext cx="1404346" cy="1853018"/>
      </dsp:txXfrm>
    </dsp:sp>
    <dsp:sp modelId="{E73399FC-49F1-464A-AE1D-72BCE7E6B2F0}">
      <dsp:nvSpPr>
        <dsp:cNvPr id="0" name=""/>
        <dsp:cNvSpPr/>
      </dsp:nvSpPr>
      <dsp:spPr>
        <a:xfrm>
          <a:off x="6517064" y="1137149"/>
          <a:ext cx="479418" cy="37139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517064" y="1211428"/>
        <a:ext cx="367999" cy="222839"/>
      </dsp:txXfrm>
    </dsp:sp>
    <dsp:sp modelId="{1A5BCF79-73C9-47E4-A6B3-3A0B401AC185}">
      <dsp:nvSpPr>
        <dsp:cNvPr id="0" name=""/>
        <dsp:cNvSpPr/>
      </dsp:nvSpPr>
      <dsp:spPr>
        <a:xfrm>
          <a:off x="7195486" y="1044592"/>
          <a:ext cx="1491728" cy="8347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err="1"/>
            <a:t>Trình</a:t>
          </a:r>
          <a:r>
            <a:rPr lang="en-US" sz="1100" kern="1200" dirty="0"/>
            <a:t> </a:t>
          </a:r>
          <a:r>
            <a:rPr lang="en-US" sz="1100" kern="1200" dirty="0" err="1"/>
            <a:t>Chính</a:t>
          </a:r>
          <a:r>
            <a:rPr lang="en-US" sz="1100" kern="1200" dirty="0"/>
            <a:t> </a:t>
          </a:r>
          <a:r>
            <a:rPr lang="en-US" sz="1100" kern="1200" dirty="0" err="1"/>
            <a:t>phủ</a:t>
          </a:r>
          <a:r>
            <a:rPr lang="en-US" sz="1100" kern="1200" dirty="0"/>
            <a:t> </a:t>
          </a:r>
          <a:r>
            <a:rPr lang="en-US" sz="1100" kern="1200" dirty="0" err="1"/>
            <a:t>xem</a:t>
          </a:r>
          <a:r>
            <a:rPr lang="en-US" sz="1100" kern="1200" dirty="0"/>
            <a:t> </a:t>
          </a:r>
          <a:r>
            <a:rPr lang="en-US" sz="1100" kern="1200" dirty="0" err="1"/>
            <a:t>xét</a:t>
          </a:r>
          <a:r>
            <a:rPr lang="en-US" sz="1100" kern="1200" dirty="0"/>
            <a:t>, </a:t>
          </a:r>
          <a:r>
            <a:rPr lang="en-US" sz="1100" kern="1200" dirty="0" err="1"/>
            <a:t>thông</a:t>
          </a:r>
          <a:r>
            <a:rPr lang="en-US" sz="1100" kern="1200" dirty="0"/>
            <a:t> qua (9-10/2021)</a:t>
          </a:r>
        </a:p>
      </dsp:txBody>
      <dsp:txXfrm>
        <a:off x="7195486" y="1044592"/>
        <a:ext cx="1491728" cy="556511"/>
      </dsp:txXfrm>
    </dsp:sp>
    <dsp:sp modelId="{BB58EDC8-7014-4325-A790-966EC0E9F2E9}">
      <dsp:nvSpPr>
        <dsp:cNvPr id="0" name=""/>
        <dsp:cNvSpPr/>
      </dsp:nvSpPr>
      <dsp:spPr>
        <a:xfrm>
          <a:off x="7501021" y="1601104"/>
          <a:ext cx="1491728" cy="1940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t>Lấy</a:t>
          </a:r>
          <a:r>
            <a:rPr lang="en-US" sz="1100" kern="1200" dirty="0"/>
            <a:t> ý </a:t>
          </a:r>
          <a:r>
            <a:rPr lang="en-US" sz="1100" kern="1200" dirty="0" err="1"/>
            <a:t>kiến</a:t>
          </a:r>
          <a:r>
            <a:rPr lang="en-US" sz="1100" kern="1200" dirty="0"/>
            <a:t> </a:t>
          </a:r>
          <a:r>
            <a:rPr lang="en-US" sz="1100" kern="1200" dirty="0" err="1"/>
            <a:t>thành</a:t>
          </a:r>
          <a:r>
            <a:rPr lang="en-US" sz="1100" kern="1200" dirty="0"/>
            <a:t> </a:t>
          </a:r>
          <a:r>
            <a:rPr lang="en-US" sz="1100" kern="1200" dirty="0" err="1"/>
            <a:t>viên</a:t>
          </a:r>
          <a:r>
            <a:rPr lang="en-US" sz="1100" kern="1200" dirty="0"/>
            <a:t> </a:t>
          </a:r>
          <a:r>
            <a:rPr lang="en-US" sz="1100" kern="1200" dirty="0" err="1"/>
            <a:t>Chính</a:t>
          </a:r>
          <a:r>
            <a:rPr lang="en-US" sz="1100" kern="1200" dirty="0"/>
            <a:t> </a:t>
          </a:r>
          <a:r>
            <a:rPr lang="en-US" sz="1100" kern="1200" dirty="0" err="1"/>
            <a:t>phủ</a:t>
          </a:r>
          <a:endParaRPr lang="en-US" sz="1100" kern="1200" dirty="0"/>
        </a:p>
        <a:p>
          <a:pPr marL="57150" lvl="1" indent="-57150" algn="l" defTabSz="488950">
            <a:lnSpc>
              <a:spcPct val="90000"/>
            </a:lnSpc>
            <a:spcBef>
              <a:spcPct val="0"/>
            </a:spcBef>
            <a:spcAft>
              <a:spcPct val="15000"/>
            </a:spcAft>
            <a:buChar char="•"/>
          </a:pPr>
          <a:r>
            <a:rPr lang="en-US" sz="1100" kern="1200" dirty="0" err="1"/>
            <a:t>Làm</a:t>
          </a:r>
          <a:r>
            <a:rPr lang="en-US" sz="1100" kern="1200" dirty="0"/>
            <a:t> </a:t>
          </a:r>
          <a:r>
            <a:rPr lang="en-US" sz="1100" kern="1200" dirty="0" err="1"/>
            <a:t>việc</a:t>
          </a:r>
          <a:r>
            <a:rPr lang="en-US" sz="1100" kern="1200" dirty="0"/>
            <a:t> </a:t>
          </a:r>
          <a:r>
            <a:rPr lang="en-US" sz="1100" kern="1200" dirty="0" err="1"/>
            <a:t>với</a:t>
          </a:r>
          <a:r>
            <a:rPr lang="en-US" sz="1100" kern="1200" dirty="0"/>
            <a:t> </a:t>
          </a:r>
          <a:r>
            <a:rPr lang="en-US" sz="1100" kern="1200" dirty="0" err="1"/>
            <a:t>Bộ</a:t>
          </a:r>
          <a:r>
            <a:rPr lang="en-US" sz="1100" kern="1200" dirty="0"/>
            <a:t> TN&amp;MT </a:t>
          </a:r>
          <a:r>
            <a:rPr lang="en-US" sz="1100" kern="1200" dirty="0" err="1"/>
            <a:t>và</a:t>
          </a:r>
          <a:r>
            <a:rPr lang="en-US" sz="1100" kern="1200" dirty="0"/>
            <a:t> </a:t>
          </a:r>
          <a:r>
            <a:rPr lang="en-US" sz="1100" kern="1200" dirty="0" err="1"/>
            <a:t>các</a:t>
          </a:r>
          <a:r>
            <a:rPr lang="en-US" sz="1100" kern="1200" dirty="0"/>
            <a:t> </a:t>
          </a:r>
          <a:r>
            <a:rPr lang="en-US" sz="1100" kern="1200" dirty="0" err="1"/>
            <a:t>bộ</a:t>
          </a:r>
          <a:r>
            <a:rPr lang="en-US" sz="1100" kern="1200" dirty="0"/>
            <a:t> </a:t>
          </a:r>
          <a:r>
            <a:rPr lang="en-US" sz="1100" kern="1200" dirty="0" err="1"/>
            <a:t>ngành</a:t>
          </a:r>
          <a:r>
            <a:rPr lang="en-US" sz="1100" kern="1200" dirty="0"/>
            <a:t> (</a:t>
          </a:r>
          <a:r>
            <a:rPr lang="en-US" sz="1100" kern="1200" dirty="0" err="1"/>
            <a:t>nếu</a:t>
          </a:r>
          <a:r>
            <a:rPr lang="en-US" sz="1100" kern="1200" dirty="0"/>
            <a:t> </a:t>
          </a:r>
          <a:r>
            <a:rPr lang="en-US" sz="1100" kern="1200" dirty="0" err="1"/>
            <a:t>có</a:t>
          </a:r>
          <a:r>
            <a:rPr lang="en-US" sz="1100" kern="1200" dirty="0"/>
            <a:t>) </a:t>
          </a:r>
          <a:r>
            <a:rPr lang="en-US" sz="1100" kern="1200" dirty="0" err="1"/>
            <a:t>để</a:t>
          </a:r>
          <a:r>
            <a:rPr lang="en-US" sz="1100" kern="1200" dirty="0"/>
            <a:t> </a:t>
          </a:r>
          <a:r>
            <a:rPr lang="en-US" sz="1100" kern="1200" dirty="0" err="1"/>
            <a:t>thống</a:t>
          </a:r>
          <a:r>
            <a:rPr lang="en-US" sz="1100" kern="1200" dirty="0"/>
            <a:t> </a:t>
          </a:r>
          <a:r>
            <a:rPr lang="en-US" sz="1100" kern="1200" dirty="0" err="1"/>
            <a:t>nhất</a:t>
          </a:r>
          <a:r>
            <a:rPr lang="en-US" sz="1100" kern="1200" dirty="0"/>
            <a:t>, </a:t>
          </a:r>
          <a:r>
            <a:rPr lang="en-US" sz="1100" kern="1200" dirty="0" err="1"/>
            <a:t>hoàn</a:t>
          </a:r>
          <a:r>
            <a:rPr lang="en-US" sz="1100" kern="1200" dirty="0"/>
            <a:t> </a:t>
          </a:r>
          <a:r>
            <a:rPr lang="en-US" sz="1100" kern="1200" dirty="0" err="1"/>
            <a:t>thiện</a:t>
          </a:r>
          <a:endParaRPr lang="en-US" sz="1100" kern="1200" dirty="0"/>
        </a:p>
        <a:p>
          <a:pPr marL="57150" lvl="1" indent="-57150" algn="l" defTabSz="488950">
            <a:lnSpc>
              <a:spcPct val="90000"/>
            </a:lnSpc>
            <a:spcBef>
              <a:spcPct val="0"/>
            </a:spcBef>
            <a:spcAft>
              <a:spcPct val="15000"/>
            </a:spcAft>
            <a:buChar char="•"/>
          </a:pPr>
          <a:r>
            <a:rPr lang="en-US" sz="1100" kern="1200" dirty="0" err="1"/>
            <a:t>Thủ</a:t>
          </a:r>
          <a:r>
            <a:rPr lang="en-US" sz="1100" kern="1200" dirty="0"/>
            <a:t> </a:t>
          </a:r>
          <a:r>
            <a:rPr lang="en-US" sz="1100" kern="1200" dirty="0" err="1"/>
            <a:t>tướng</a:t>
          </a:r>
          <a:r>
            <a:rPr lang="en-US" sz="1100" kern="1200" dirty="0"/>
            <a:t> </a:t>
          </a:r>
          <a:r>
            <a:rPr lang="en-US" sz="1100" kern="1200" dirty="0" err="1"/>
            <a:t>Chính</a:t>
          </a:r>
          <a:r>
            <a:rPr lang="en-US" sz="1100" kern="1200" dirty="0"/>
            <a:t> </a:t>
          </a:r>
          <a:r>
            <a:rPr lang="en-US" sz="1100" kern="1200" dirty="0" err="1"/>
            <a:t>phủ</a:t>
          </a:r>
          <a:r>
            <a:rPr lang="en-US" sz="1100" kern="1200" dirty="0"/>
            <a:t> </a:t>
          </a:r>
          <a:r>
            <a:rPr lang="en-US" sz="1100" kern="1200" dirty="0" err="1"/>
            <a:t>ký</a:t>
          </a:r>
          <a:r>
            <a:rPr lang="en-US" sz="1100" kern="1200" dirty="0"/>
            <a:t> ban </a:t>
          </a:r>
          <a:r>
            <a:rPr lang="en-US" sz="1100" kern="1200" dirty="0" err="1"/>
            <a:t>hành</a:t>
          </a:r>
          <a:endParaRPr lang="en-US" sz="1100" kern="1200" dirty="0"/>
        </a:p>
      </dsp:txBody>
      <dsp:txXfrm>
        <a:off x="7544712" y="1644795"/>
        <a:ext cx="1404346" cy="1853018"/>
      </dsp:txXfrm>
    </dsp:sp>
    <dsp:sp modelId="{17BE94AC-7B34-4F21-9E9D-95A391CB30A4}">
      <dsp:nvSpPr>
        <dsp:cNvPr id="0" name=""/>
        <dsp:cNvSpPr/>
      </dsp:nvSpPr>
      <dsp:spPr>
        <a:xfrm>
          <a:off x="8913355" y="1137149"/>
          <a:ext cx="479418" cy="37139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913355" y="1211428"/>
        <a:ext cx="367999" cy="222839"/>
      </dsp:txXfrm>
    </dsp:sp>
    <dsp:sp modelId="{0A0DBE63-3841-4190-978D-A927A74DCA97}">
      <dsp:nvSpPr>
        <dsp:cNvPr id="0" name=""/>
        <dsp:cNvSpPr/>
      </dsp:nvSpPr>
      <dsp:spPr>
        <a:xfrm>
          <a:off x="9591777" y="1044592"/>
          <a:ext cx="1491728" cy="8347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err="1"/>
            <a:t>Nghị</a:t>
          </a:r>
          <a:r>
            <a:rPr lang="en-US" sz="1100" kern="1200" dirty="0"/>
            <a:t> </a:t>
          </a:r>
          <a:r>
            <a:rPr lang="en-US" sz="1100" kern="1200" dirty="0" err="1"/>
            <a:t>định</a:t>
          </a:r>
          <a:r>
            <a:rPr lang="en-US" sz="1100" kern="1200" dirty="0"/>
            <a:t> </a:t>
          </a:r>
          <a:r>
            <a:rPr lang="en-US" sz="1100" kern="1200" dirty="0" err="1"/>
            <a:t>có</a:t>
          </a:r>
          <a:r>
            <a:rPr lang="en-US" sz="1100" kern="1200" dirty="0"/>
            <a:t> </a:t>
          </a:r>
          <a:r>
            <a:rPr lang="en-US" sz="1100" kern="1200" dirty="0" err="1"/>
            <a:t>hiệu</a:t>
          </a:r>
          <a:r>
            <a:rPr lang="en-US" sz="1100" kern="1200" dirty="0"/>
            <a:t> </a:t>
          </a:r>
          <a:r>
            <a:rPr lang="en-US" sz="1100" kern="1200" dirty="0" err="1"/>
            <a:t>lực</a:t>
          </a:r>
          <a:r>
            <a:rPr lang="en-US" sz="1100" kern="1200" dirty="0"/>
            <a:t> (1/2021)</a:t>
          </a:r>
        </a:p>
      </dsp:txBody>
      <dsp:txXfrm>
        <a:off x="9591777" y="1044592"/>
        <a:ext cx="1491728" cy="556511"/>
      </dsp:txXfrm>
    </dsp:sp>
    <dsp:sp modelId="{A09CA6CB-6B70-4DFD-B16F-936470499DD6}">
      <dsp:nvSpPr>
        <dsp:cNvPr id="0" name=""/>
        <dsp:cNvSpPr/>
      </dsp:nvSpPr>
      <dsp:spPr>
        <a:xfrm>
          <a:off x="9897312" y="1601104"/>
          <a:ext cx="1491728" cy="1940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t>Phổ</a:t>
          </a:r>
          <a:r>
            <a:rPr lang="en-US" sz="1100" kern="1200" dirty="0"/>
            <a:t> </a:t>
          </a:r>
          <a:r>
            <a:rPr lang="en-US" sz="1100" kern="1200" dirty="0" err="1"/>
            <a:t>biến</a:t>
          </a:r>
          <a:r>
            <a:rPr lang="en-US" sz="1100" kern="1200" dirty="0"/>
            <a:t>, </a:t>
          </a:r>
          <a:r>
            <a:rPr lang="en-US" sz="1100" kern="1200" dirty="0" err="1"/>
            <a:t>tuyên</a:t>
          </a:r>
          <a:r>
            <a:rPr lang="en-US" sz="1100" kern="1200" dirty="0"/>
            <a:t> </a:t>
          </a:r>
          <a:r>
            <a:rPr lang="en-US" sz="1100" kern="1200" dirty="0" err="1"/>
            <a:t>truyền</a:t>
          </a:r>
          <a:endParaRPr lang="en-US" sz="1100" kern="1200" dirty="0"/>
        </a:p>
        <a:p>
          <a:pPr marL="57150" lvl="1" indent="-57150" algn="l" defTabSz="488950">
            <a:lnSpc>
              <a:spcPct val="90000"/>
            </a:lnSpc>
            <a:spcBef>
              <a:spcPct val="0"/>
            </a:spcBef>
            <a:spcAft>
              <a:spcPct val="15000"/>
            </a:spcAft>
            <a:buChar char="•"/>
          </a:pPr>
          <a:r>
            <a:rPr lang="en-US" sz="1100" kern="1200" dirty="0"/>
            <a:t> </a:t>
          </a:r>
          <a:r>
            <a:rPr lang="en-US" sz="1100" kern="1200" dirty="0" err="1"/>
            <a:t>Xây</a:t>
          </a:r>
          <a:r>
            <a:rPr lang="en-US" sz="1100" kern="1200" dirty="0"/>
            <a:t> </a:t>
          </a:r>
          <a:r>
            <a:rPr lang="en-US" sz="1100" kern="1200" dirty="0" err="1"/>
            <a:t>dựng</a:t>
          </a:r>
          <a:r>
            <a:rPr lang="en-US" sz="1100" kern="1200" dirty="0"/>
            <a:t>, </a:t>
          </a:r>
          <a:r>
            <a:rPr lang="en-US" sz="1100" kern="1200" dirty="0" err="1"/>
            <a:t>trình</a:t>
          </a:r>
          <a:r>
            <a:rPr lang="en-US" sz="1100" kern="1200" dirty="0"/>
            <a:t> </a:t>
          </a:r>
          <a:r>
            <a:rPr lang="en-US" sz="1100" kern="1200" dirty="0" err="1"/>
            <a:t>Bộ</a:t>
          </a:r>
          <a:r>
            <a:rPr lang="en-US" sz="1100" kern="1200" dirty="0"/>
            <a:t> </a:t>
          </a:r>
          <a:r>
            <a:rPr lang="en-US" sz="1100" kern="1200" dirty="0" err="1"/>
            <a:t>trưởng</a:t>
          </a:r>
          <a:r>
            <a:rPr lang="en-US" sz="1100" kern="1200" dirty="0"/>
            <a:t> </a:t>
          </a:r>
          <a:r>
            <a:rPr lang="en-US" sz="1100" kern="1200" dirty="0" err="1"/>
            <a:t>Bộ</a:t>
          </a:r>
          <a:r>
            <a:rPr lang="en-US" sz="1100" kern="1200" dirty="0"/>
            <a:t> TN&amp;MT ban </a:t>
          </a:r>
          <a:r>
            <a:rPr lang="en-US" sz="1100" kern="1200" dirty="0" err="1"/>
            <a:t>hành</a:t>
          </a:r>
          <a:r>
            <a:rPr lang="en-US" sz="1100" kern="1200" dirty="0"/>
            <a:t> </a:t>
          </a:r>
          <a:r>
            <a:rPr lang="en-US" sz="1100" kern="1200" dirty="0" err="1"/>
            <a:t>hướng</a:t>
          </a:r>
          <a:r>
            <a:rPr lang="en-US" sz="1100" kern="1200" dirty="0"/>
            <a:t> </a:t>
          </a:r>
          <a:r>
            <a:rPr lang="en-US" sz="1100" kern="1200" dirty="0" err="1"/>
            <a:t>dẫn</a:t>
          </a:r>
          <a:r>
            <a:rPr lang="en-US" sz="1100" kern="1200" dirty="0"/>
            <a:t> </a:t>
          </a:r>
          <a:r>
            <a:rPr lang="en-US" sz="1100" kern="1200" dirty="0" err="1"/>
            <a:t>kỹ</a:t>
          </a:r>
          <a:r>
            <a:rPr lang="en-US" sz="1100" kern="1200" dirty="0"/>
            <a:t> </a:t>
          </a:r>
          <a:r>
            <a:rPr lang="en-US" sz="1100" kern="1200" dirty="0" err="1"/>
            <a:t>thuật</a:t>
          </a:r>
          <a:r>
            <a:rPr lang="en-US" sz="1100" kern="1200" dirty="0"/>
            <a:t> (</a:t>
          </a:r>
          <a:r>
            <a:rPr lang="en-US" sz="1100" kern="1200" dirty="0" err="1"/>
            <a:t>nếu</a:t>
          </a:r>
          <a:r>
            <a:rPr lang="en-US" sz="1100" kern="1200" dirty="0"/>
            <a:t> </a:t>
          </a:r>
          <a:r>
            <a:rPr lang="en-US" sz="1100" kern="1200" dirty="0" err="1"/>
            <a:t>có</a:t>
          </a:r>
          <a:r>
            <a:rPr lang="en-US" sz="1100" kern="1200" dirty="0"/>
            <a:t>)</a:t>
          </a:r>
        </a:p>
        <a:p>
          <a:pPr marL="57150" lvl="1" indent="-57150" algn="l" defTabSz="488950">
            <a:lnSpc>
              <a:spcPct val="90000"/>
            </a:lnSpc>
            <a:spcBef>
              <a:spcPct val="0"/>
            </a:spcBef>
            <a:spcAft>
              <a:spcPct val="15000"/>
            </a:spcAft>
            <a:buChar char="•"/>
          </a:pPr>
          <a:endParaRPr lang="en-US" sz="1100" kern="1200" dirty="0"/>
        </a:p>
      </dsp:txBody>
      <dsp:txXfrm>
        <a:off x="9941003" y="1644795"/>
        <a:ext cx="1404346" cy="18530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12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47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46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53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0" name="Google Shape;92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Title Slide" type="title">
  <p:cSld name="TITLE">
    <p:spTree>
      <p:nvGrpSpPr>
        <p:cNvPr id="1" name="Shape 23"/>
        <p:cNvGrpSpPr/>
        <p:nvPr/>
      </p:nvGrpSpPr>
      <p:grpSpPr>
        <a:xfrm>
          <a:off x="0" y="0"/>
          <a:ext cx="0" cy="0"/>
          <a:chOff x="0" y="0"/>
          <a:chExt cx="0" cy="0"/>
        </a:xfrm>
      </p:grpSpPr>
      <p:sp>
        <p:nvSpPr>
          <p:cNvPr id="24" name="Google Shape;24;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8"/>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2"/>
        <p:cNvGrpSpPr/>
        <p:nvPr/>
      </p:nvGrpSpPr>
      <p:grpSpPr>
        <a:xfrm>
          <a:off x="0" y="0"/>
          <a:ext cx="0" cy="0"/>
          <a:chOff x="0" y="0"/>
          <a:chExt cx="0" cy="0"/>
        </a:xfrm>
      </p:grpSpPr>
      <p:sp>
        <p:nvSpPr>
          <p:cNvPr id="93" name="Google Shape;93;p38"/>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38"/>
          <p:cNvSpPr txBox="1">
            <a:spLocks noGrp="1"/>
          </p:cNvSpPr>
          <p:nvPr>
            <p:ph type="title"/>
          </p:nvPr>
        </p:nvSpPr>
        <p:spPr>
          <a:xfrm>
            <a:off x="371476" y="476250"/>
            <a:ext cx="5165724" cy="25574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8"/>
          <p:cNvSpPr txBox="1">
            <a:spLocks noGrp="1"/>
          </p:cNvSpPr>
          <p:nvPr>
            <p:ph type="body" idx="1"/>
          </p:nvPr>
        </p:nvSpPr>
        <p:spPr>
          <a:xfrm>
            <a:off x="6096000" y="476250"/>
            <a:ext cx="5795963" cy="25574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8"/>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38"/>
          <p:cNvSpPr>
            <a:spLocks noGrp="1"/>
          </p:cNvSpPr>
          <p:nvPr>
            <p:ph type="pic" idx="2"/>
          </p:nvPr>
        </p:nvSpPr>
        <p:spPr>
          <a:xfrm>
            <a:off x="371476" y="3233941"/>
            <a:ext cx="11520486" cy="2966833"/>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38"/>
          <p:cNvSpPr/>
          <p:nvPr/>
        </p:nvSpPr>
        <p:spPr>
          <a:xfrm>
            <a:off x="0" y="476250"/>
            <a:ext cx="165100" cy="25574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9"/>
        <p:cNvGrpSpPr/>
        <p:nvPr/>
      </p:nvGrpSpPr>
      <p:grpSpPr>
        <a:xfrm>
          <a:off x="0" y="0"/>
          <a:ext cx="0" cy="0"/>
          <a:chOff x="0" y="0"/>
          <a:chExt cx="0" cy="0"/>
        </a:xfrm>
      </p:grpSpPr>
      <p:sp>
        <p:nvSpPr>
          <p:cNvPr id="100" name="Google Shape;100;p39"/>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9"/>
          <p:cNvSpPr/>
          <p:nvPr/>
        </p:nvSpPr>
        <p:spPr>
          <a:xfrm>
            <a:off x="0" y="0"/>
            <a:ext cx="513805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9"/>
          <p:cNvSpPr txBox="1">
            <a:spLocks noGrp="1"/>
          </p:cNvSpPr>
          <p:nvPr>
            <p:ph type="title"/>
          </p:nvPr>
        </p:nvSpPr>
        <p:spPr>
          <a:xfrm>
            <a:off x="6619197" y="1296176"/>
            <a:ext cx="5272764" cy="155157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9"/>
          <p:cNvSpPr txBox="1">
            <a:spLocks noGrp="1"/>
          </p:cNvSpPr>
          <p:nvPr>
            <p:ph type="body" idx="1"/>
          </p:nvPr>
        </p:nvSpPr>
        <p:spPr>
          <a:xfrm>
            <a:off x="6619198" y="3073967"/>
            <a:ext cx="5272764" cy="25574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9"/>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39"/>
          <p:cNvSpPr>
            <a:spLocks noGrp="1"/>
          </p:cNvSpPr>
          <p:nvPr>
            <p:ph type="pic" idx="2"/>
          </p:nvPr>
        </p:nvSpPr>
        <p:spPr>
          <a:xfrm>
            <a:off x="1117601" y="1016000"/>
            <a:ext cx="5138058" cy="497840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39"/>
          <p:cNvSpPr/>
          <p:nvPr/>
        </p:nvSpPr>
        <p:spPr>
          <a:xfrm>
            <a:off x="0" y="5994400"/>
            <a:ext cx="4093029" cy="863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9"/>
          <p:cNvSpPr/>
          <p:nvPr/>
        </p:nvSpPr>
        <p:spPr>
          <a:xfrm>
            <a:off x="2162630" y="873210"/>
            <a:ext cx="4093029" cy="13857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8"/>
        <p:cNvGrpSpPr/>
        <p:nvPr/>
      </p:nvGrpSpPr>
      <p:grpSpPr>
        <a:xfrm>
          <a:off x="0" y="0"/>
          <a:ext cx="0" cy="0"/>
          <a:chOff x="0" y="0"/>
          <a:chExt cx="0" cy="0"/>
        </a:xfrm>
      </p:grpSpPr>
      <p:sp>
        <p:nvSpPr>
          <p:cNvPr id="109" name="Google Shape;109;p40"/>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40"/>
          <p:cNvSpPr txBox="1">
            <a:spLocks noGrp="1"/>
          </p:cNvSpPr>
          <p:nvPr>
            <p:ph type="title"/>
          </p:nvPr>
        </p:nvSpPr>
        <p:spPr>
          <a:xfrm>
            <a:off x="371475" y="1783831"/>
            <a:ext cx="3111954" cy="32903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0"/>
          <p:cNvSpPr txBox="1">
            <a:spLocks noGrp="1"/>
          </p:cNvSpPr>
          <p:nvPr>
            <p:ph type="body" idx="1"/>
          </p:nvPr>
        </p:nvSpPr>
        <p:spPr>
          <a:xfrm>
            <a:off x="7489370" y="1783832"/>
            <a:ext cx="4402592" cy="3290338"/>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0"/>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40"/>
          <p:cNvSpPr>
            <a:spLocks noGrp="1"/>
          </p:cNvSpPr>
          <p:nvPr>
            <p:ph type="pic" idx="2"/>
          </p:nvPr>
        </p:nvSpPr>
        <p:spPr>
          <a:xfrm>
            <a:off x="3672114" y="0"/>
            <a:ext cx="3628571" cy="685800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40"/>
          <p:cNvSpPr/>
          <p:nvPr/>
        </p:nvSpPr>
        <p:spPr>
          <a:xfrm>
            <a:off x="371475" y="5297714"/>
            <a:ext cx="3111954" cy="156028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40"/>
          <p:cNvSpPr/>
          <p:nvPr/>
        </p:nvSpPr>
        <p:spPr>
          <a:xfrm>
            <a:off x="7489370" y="0"/>
            <a:ext cx="4402593" cy="156028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41"/>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41"/>
          <p:cNvSpPr/>
          <p:nvPr/>
        </p:nvSpPr>
        <p:spPr>
          <a:xfrm>
            <a:off x="0" y="1389743"/>
            <a:ext cx="12192000" cy="407851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1"/>
          <p:cNvSpPr txBox="1">
            <a:spLocks noGrp="1"/>
          </p:cNvSpPr>
          <p:nvPr>
            <p:ph type="title"/>
          </p:nvPr>
        </p:nvSpPr>
        <p:spPr>
          <a:xfrm>
            <a:off x="831850" y="2331584"/>
            <a:ext cx="10515600" cy="15001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41"/>
          <p:cNvSpPr txBox="1">
            <a:spLocks noGrp="1"/>
          </p:cNvSpPr>
          <p:nvPr>
            <p:ph type="body" idx="1"/>
          </p:nvPr>
        </p:nvSpPr>
        <p:spPr>
          <a:xfrm>
            <a:off x="831850" y="3968071"/>
            <a:ext cx="10515600" cy="8055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D8E90"/>
              </a:buClr>
              <a:buSzPts val="2000"/>
              <a:buNone/>
              <a:defRPr sz="2000">
                <a:solidFill>
                  <a:srgbClr val="8D8E90"/>
                </a:solidFill>
              </a:defRPr>
            </a:lvl2pPr>
            <a:lvl3pPr marL="1371600" lvl="2" indent="-228600" algn="l">
              <a:lnSpc>
                <a:spcPct val="90000"/>
              </a:lnSpc>
              <a:spcBef>
                <a:spcPts val="500"/>
              </a:spcBef>
              <a:spcAft>
                <a:spcPts val="0"/>
              </a:spcAft>
              <a:buClr>
                <a:srgbClr val="8D8E90"/>
              </a:buClr>
              <a:buSzPts val="1800"/>
              <a:buNone/>
              <a:defRPr sz="1800">
                <a:solidFill>
                  <a:srgbClr val="8D8E90"/>
                </a:solidFill>
              </a:defRPr>
            </a:lvl3pPr>
            <a:lvl4pPr marL="1828800" lvl="3" indent="-228600" algn="l">
              <a:lnSpc>
                <a:spcPct val="90000"/>
              </a:lnSpc>
              <a:spcBef>
                <a:spcPts val="500"/>
              </a:spcBef>
              <a:spcAft>
                <a:spcPts val="0"/>
              </a:spcAft>
              <a:buClr>
                <a:srgbClr val="8D8E90"/>
              </a:buClr>
              <a:buSzPts val="1600"/>
              <a:buNone/>
              <a:defRPr sz="1600">
                <a:solidFill>
                  <a:srgbClr val="8D8E90"/>
                </a:solidFill>
              </a:defRPr>
            </a:lvl4pPr>
            <a:lvl5pPr marL="2286000" lvl="4" indent="-228600" algn="l">
              <a:lnSpc>
                <a:spcPct val="90000"/>
              </a:lnSpc>
              <a:spcBef>
                <a:spcPts val="500"/>
              </a:spcBef>
              <a:spcAft>
                <a:spcPts val="0"/>
              </a:spcAft>
              <a:buClr>
                <a:srgbClr val="8D8E90"/>
              </a:buClr>
              <a:buSzPts val="1600"/>
              <a:buNone/>
              <a:defRPr sz="1600">
                <a:solidFill>
                  <a:srgbClr val="8D8E90"/>
                </a:solidFill>
              </a:defRPr>
            </a:lvl5pPr>
            <a:lvl6pPr marL="2743200" lvl="5" indent="-228600" algn="l">
              <a:lnSpc>
                <a:spcPct val="90000"/>
              </a:lnSpc>
              <a:spcBef>
                <a:spcPts val="500"/>
              </a:spcBef>
              <a:spcAft>
                <a:spcPts val="0"/>
              </a:spcAft>
              <a:buClr>
                <a:srgbClr val="8D8E90"/>
              </a:buClr>
              <a:buSzPts val="1600"/>
              <a:buNone/>
              <a:defRPr sz="1600">
                <a:solidFill>
                  <a:srgbClr val="8D8E90"/>
                </a:solidFill>
              </a:defRPr>
            </a:lvl6pPr>
            <a:lvl7pPr marL="3200400" lvl="6" indent="-228600" algn="l">
              <a:lnSpc>
                <a:spcPct val="90000"/>
              </a:lnSpc>
              <a:spcBef>
                <a:spcPts val="500"/>
              </a:spcBef>
              <a:spcAft>
                <a:spcPts val="0"/>
              </a:spcAft>
              <a:buClr>
                <a:srgbClr val="8D8E90"/>
              </a:buClr>
              <a:buSzPts val="1600"/>
              <a:buNone/>
              <a:defRPr sz="1600">
                <a:solidFill>
                  <a:srgbClr val="8D8E90"/>
                </a:solidFill>
              </a:defRPr>
            </a:lvl7pPr>
            <a:lvl8pPr marL="3657600" lvl="7" indent="-228600" algn="l">
              <a:lnSpc>
                <a:spcPct val="90000"/>
              </a:lnSpc>
              <a:spcBef>
                <a:spcPts val="500"/>
              </a:spcBef>
              <a:spcAft>
                <a:spcPts val="0"/>
              </a:spcAft>
              <a:buClr>
                <a:srgbClr val="8D8E90"/>
              </a:buClr>
              <a:buSzPts val="1600"/>
              <a:buNone/>
              <a:defRPr sz="1600">
                <a:solidFill>
                  <a:srgbClr val="8D8E90"/>
                </a:solidFill>
              </a:defRPr>
            </a:lvl8pPr>
            <a:lvl9pPr marL="4114800" lvl="8" indent="-228600" algn="l">
              <a:lnSpc>
                <a:spcPct val="90000"/>
              </a:lnSpc>
              <a:spcBef>
                <a:spcPts val="500"/>
              </a:spcBef>
              <a:spcAft>
                <a:spcPts val="0"/>
              </a:spcAft>
              <a:buClr>
                <a:srgbClr val="8D8E90"/>
              </a:buClr>
              <a:buSzPts val="1600"/>
              <a:buNone/>
              <a:defRPr sz="1600">
                <a:solidFill>
                  <a:srgbClr val="8D8E90"/>
                </a:solidFill>
              </a:defRPr>
            </a:lvl9pPr>
          </a:lstStyle>
          <a:p>
            <a:endParaRPr/>
          </a:p>
        </p:txBody>
      </p:sp>
      <p:sp>
        <p:nvSpPr>
          <p:cNvPr id="121" name="Google Shape;121;p41"/>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41"/>
          <p:cNvSpPr/>
          <p:nvPr/>
        </p:nvSpPr>
        <p:spPr>
          <a:xfrm>
            <a:off x="371475" y="580571"/>
            <a:ext cx="1573439" cy="1500187"/>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1"/>
          <p:cNvSpPr/>
          <p:nvPr/>
        </p:nvSpPr>
        <p:spPr>
          <a:xfrm>
            <a:off x="7097486" y="5105274"/>
            <a:ext cx="4794477" cy="72596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4"/>
        <p:cNvGrpSpPr/>
        <p:nvPr/>
      </p:nvGrpSpPr>
      <p:grpSpPr>
        <a:xfrm>
          <a:off x="0" y="0"/>
          <a:ext cx="0" cy="0"/>
          <a:chOff x="0" y="0"/>
          <a:chExt cx="0" cy="0"/>
        </a:xfrm>
      </p:grpSpPr>
      <p:sp>
        <p:nvSpPr>
          <p:cNvPr id="125" name="Google Shape;125;p42"/>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42"/>
          <p:cNvSpPr/>
          <p:nvPr/>
        </p:nvSpPr>
        <p:spPr>
          <a:xfrm>
            <a:off x="0" y="0"/>
            <a:ext cx="6096000" cy="68579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42"/>
          <p:cNvSpPr>
            <a:spLocks noGrp="1"/>
          </p:cNvSpPr>
          <p:nvPr>
            <p:ph type="pic" idx="2"/>
          </p:nvPr>
        </p:nvSpPr>
        <p:spPr>
          <a:xfrm>
            <a:off x="371476" y="260350"/>
            <a:ext cx="11520488" cy="6009821"/>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42"/>
          <p:cNvSpPr txBox="1">
            <a:spLocks noGrp="1"/>
          </p:cNvSpPr>
          <p:nvPr>
            <p:ph type="title"/>
          </p:nvPr>
        </p:nvSpPr>
        <p:spPr>
          <a:xfrm>
            <a:off x="1174750" y="3957831"/>
            <a:ext cx="9620250" cy="15001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42"/>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42"/>
          <p:cNvSpPr/>
          <p:nvPr/>
        </p:nvSpPr>
        <p:spPr>
          <a:xfrm>
            <a:off x="1093471" y="3843394"/>
            <a:ext cx="1722120" cy="1729060"/>
          </a:xfrm>
          <a:custGeom>
            <a:avLst/>
            <a:gdLst/>
            <a:ahLst/>
            <a:cxnLst/>
            <a:rect l="l" t="t" r="r" b="b"/>
            <a:pathLst>
              <a:path w="2730500" h="2730500" extrusionOk="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1"/>
        <p:cNvGrpSpPr/>
        <p:nvPr/>
      </p:nvGrpSpPr>
      <p:grpSpPr>
        <a:xfrm>
          <a:off x="0" y="0"/>
          <a:ext cx="0" cy="0"/>
          <a:chOff x="0" y="0"/>
          <a:chExt cx="0" cy="0"/>
        </a:xfrm>
      </p:grpSpPr>
      <p:sp>
        <p:nvSpPr>
          <p:cNvPr id="132" name="Google Shape;132;p43"/>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3"/>
          <p:cNvSpPr>
            <a:spLocks noGrp="1"/>
          </p:cNvSpPr>
          <p:nvPr>
            <p:ph type="pic" idx="2"/>
          </p:nvPr>
        </p:nvSpPr>
        <p:spPr>
          <a:xfrm>
            <a:off x="5400675" y="260350"/>
            <a:ext cx="6499502" cy="5940425"/>
          </a:xfrm>
          <a:prstGeom prst="rect">
            <a:avLst/>
          </a:prstGeom>
          <a:solidFill>
            <a:srgbClr val="F2F2F2"/>
          </a:solid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43"/>
          <p:cNvSpPr txBox="1">
            <a:spLocks noGrp="1"/>
          </p:cNvSpPr>
          <p:nvPr>
            <p:ph type="title"/>
          </p:nvPr>
        </p:nvSpPr>
        <p:spPr>
          <a:xfrm>
            <a:off x="371475" y="1596928"/>
            <a:ext cx="4810125" cy="32672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6000"/>
              <a:buFont typeface="Calibri"/>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3"/>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43"/>
          <p:cNvSpPr/>
          <p:nvPr/>
        </p:nvSpPr>
        <p:spPr>
          <a:xfrm>
            <a:off x="3933498" y="4952673"/>
            <a:ext cx="1248102" cy="124810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3"/>
          <p:cNvSpPr/>
          <p:nvPr/>
        </p:nvSpPr>
        <p:spPr>
          <a:xfrm>
            <a:off x="371475" y="1011911"/>
            <a:ext cx="496540" cy="49654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3"/>
          <p:cNvSpPr/>
          <p:nvPr/>
        </p:nvSpPr>
        <p:spPr>
          <a:xfrm>
            <a:off x="620587" y="671713"/>
            <a:ext cx="247428" cy="24742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9"/>
        <p:cNvGrpSpPr/>
        <p:nvPr/>
      </p:nvGrpSpPr>
      <p:grpSpPr>
        <a:xfrm>
          <a:off x="0" y="0"/>
          <a:ext cx="0" cy="0"/>
          <a:chOff x="0" y="0"/>
          <a:chExt cx="0" cy="0"/>
        </a:xfrm>
      </p:grpSpPr>
      <p:sp>
        <p:nvSpPr>
          <p:cNvPr id="140" name="Google Shape;140;p44"/>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44"/>
          <p:cNvSpPr txBox="1">
            <a:spLocks noGrp="1"/>
          </p:cNvSpPr>
          <p:nvPr>
            <p:ph type="title"/>
          </p:nvPr>
        </p:nvSpPr>
        <p:spPr>
          <a:xfrm>
            <a:off x="371475" y="3917949"/>
            <a:ext cx="6915150" cy="22683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4"/>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44"/>
          <p:cNvSpPr/>
          <p:nvPr/>
        </p:nvSpPr>
        <p:spPr>
          <a:xfrm>
            <a:off x="5222179" y="2327274"/>
            <a:ext cx="2176462" cy="15112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44"/>
          <p:cNvSpPr/>
          <p:nvPr/>
        </p:nvSpPr>
        <p:spPr>
          <a:xfrm>
            <a:off x="7468839" y="3917949"/>
            <a:ext cx="2176462" cy="228282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44"/>
          <p:cNvSpPr>
            <a:spLocks noGrp="1"/>
          </p:cNvSpPr>
          <p:nvPr>
            <p:ph type="pic" idx="2"/>
          </p:nvPr>
        </p:nvSpPr>
        <p:spPr>
          <a:xfrm>
            <a:off x="371474" y="260351"/>
            <a:ext cx="11520489" cy="5940424"/>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46"/>
        <p:cNvGrpSpPr/>
        <p:nvPr/>
      </p:nvGrpSpPr>
      <p:grpSpPr>
        <a:xfrm>
          <a:off x="0" y="0"/>
          <a:ext cx="0" cy="0"/>
          <a:chOff x="0" y="0"/>
          <a:chExt cx="0" cy="0"/>
        </a:xfrm>
      </p:grpSpPr>
      <p:sp>
        <p:nvSpPr>
          <p:cNvPr id="147" name="Google Shape;147;p45"/>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5"/>
          <p:cNvSpPr txBox="1">
            <a:spLocks noGrp="1"/>
          </p:cNvSpPr>
          <p:nvPr>
            <p:ph type="title"/>
          </p:nvPr>
        </p:nvSpPr>
        <p:spPr>
          <a:xfrm>
            <a:off x="876300" y="4406207"/>
            <a:ext cx="10439400" cy="117544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5"/>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45"/>
          <p:cNvSpPr/>
          <p:nvPr/>
        </p:nvSpPr>
        <p:spPr>
          <a:xfrm>
            <a:off x="0" y="0"/>
            <a:ext cx="12191999" cy="28479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5"/>
          <p:cNvSpPr>
            <a:spLocks noGrp="1"/>
          </p:cNvSpPr>
          <p:nvPr>
            <p:ph type="pic" idx="2"/>
          </p:nvPr>
        </p:nvSpPr>
        <p:spPr>
          <a:xfrm>
            <a:off x="371476" y="260350"/>
            <a:ext cx="11520488" cy="3657599"/>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45"/>
          <p:cNvSpPr/>
          <p:nvPr/>
        </p:nvSpPr>
        <p:spPr>
          <a:xfrm>
            <a:off x="5795961" y="3914082"/>
            <a:ext cx="600075" cy="2918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3"/>
        <p:cNvGrpSpPr/>
        <p:nvPr/>
      </p:nvGrpSpPr>
      <p:grpSpPr>
        <a:xfrm>
          <a:off x="0" y="0"/>
          <a:ext cx="0" cy="0"/>
          <a:chOff x="0" y="0"/>
          <a:chExt cx="0" cy="0"/>
        </a:xfrm>
      </p:grpSpPr>
      <p:sp>
        <p:nvSpPr>
          <p:cNvPr id="154" name="Google Shape;154;p46"/>
          <p:cNvSpPr/>
          <p:nvPr/>
        </p:nvSpPr>
        <p:spPr>
          <a:xfrm>
            <a:off x="371475" y="1526382"/>
            <a:ext cx="3595688" cy="45624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46"/>
          <p:cNvSpPr/>
          <p:nvPr/>
        </p:nvSpPr>
        <p:spPr>
          <a:xfrm>
            <a:off x="8224838" y="1526382"/>
            <a:ext cx="3595688" cy="45624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46"/>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46"/>
          <p:cNvSpPr txBox="1">
            <a:spLocks noGrp="1"/>
          </p:cNvSpPr>
          <p:nvPr>
            <p:ph type="body" idx="1"/>
          </p:nvPr>
        </p:nvSpPr>
        <p:spPr>
          <a:xfrm>
            <a:off x="581026" y="1724025"/>
            <a:ext cx="3143250" cy="4191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6"/>
          <p:cNvSpPr txBox="1">
            <a:spLocks noGrp="1"/>
          </p:cNvSpPr>
          <p:nvPr>
            <p:ph type="body" idx="2"/>
          </p:nvPr>
        </p:nvSpPr>
        <p:spPr>
          <a:xfrm>
            <a:off x="8451282" y="1712119"/>
            <a:ext cx="3142800" cy="4191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46"/>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46"/>
          <p:cNvSpPr>
            <a:spLocks noGrp="1"/>
          </p:cNvSpPr>
          <p:nvPr>
            <p:ph type="pic" idx="3"/>
          </p:nvPr>
        </p:nvSpPr>
        <p:spPr>
          <a:xfrm>
            <a:off x="3967163" y="1233488"/>
            <a:ext cx="4257675" cy="514826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61"/>
        <p:cNvGrpSpPr/>
        <p:nvPr/>
      </p:nvGrpSpPr>
      <p:grpSpPr>
        <a:xfrm>
          <a:off x="0" y="0"/>
          <a:ext cx="0" cy="0"/>
          <a:chOff x="0" y="0"/>
          <a:chExt cx="0" cy="0"/>
        </a:xfrm>
      </p:grpSpPr>
      <p:sp>
        <p:nvSpPr>
          <p:cNvPr id="162" name="Google Shape;162;p47"/>
          <p:cNvSpPr/>
          <p:nvPr/>
        </p:nvSpPr>
        <p:spPr>
          <a:xfrm>
            <a:off x="6200775" y="1233487"/>
            <a:ext cx="5619751" cy="2733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47"/>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47"/>
          <p:cNvSpPr txBox="1">
            <a:spLocks noGrp="1"/>
          </p:cNvSpPr>
          <p:nvPr>
            <p:ph type="body" idx="1"/>
          </p:nvPr>
        </p:nvSpPr>
        <p:spPr>
          <a:xfrm>
            <a:off x="6383054" y="1357414"/>
            <a:ext cx="5255193" cy="24048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7"/>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47"/>
          <p:cNvSpPr>
            <a:spLocks noGrp="1"/>
          </p:cNvSpPr>
          <p:nvPr>
            <p:ph type="pic" idx="2"/>
          </p:nvPr>
        </p:nvSpPr>
        <p:spPr>
          <a:xfrm>
            <a:off x="371475" y="1233488"/>
            <a:ext cx="5757863" cy="241560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47"/>
          <p:cNvSpPr>
            <a:spLocks noGrp="1"/>
          </p:cNvSpPr>
          <p:nvPr>
            <p:ph type="pic" idx="3"/>
          </p:nvPr>
        </p:nvSpPr>
        <p:spPr>
          <a:xfrm>
            <a:off x="6200775" y="3967163"/>
            <a:ext cx="5619750" cy="241458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47"/>
          <p:cNvSpPr/>
          <p:nvPr/>
        </p:nvSpPr>
        <p:spPr>
          <a:xfrm>
            <a:off x="371475" y="3643799"/>
            <a:ext cx="5757863" cy="2733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47"/>
          <p:cNvSpPr txBox="1">
            <a:spLocks noGrp="1"/>
          </p:cNvSpPr>
          <p:nvPr>
            <p:ph type="body" idx="4"/>
          </p:nvPr>
        </p:nvSpPr>
        <p:spPr>
          <a:xfrm>
            <a:off x="622406" y="3848474"/>
            <a:ext cx="5256000" cy="240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371474" y="1233488"/>
            <a:ext cx="11520487" cy="49434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70"/>
        <p:cNvGrpSpPr/>
        <p:nvPr/>
      </p:nvGrpSpPr>
      <p:grpSpPr>
        <a:xfrm>
          <a:off x="0" y="0"/>
          <a:ext cx="0" cy="0"/>
          <a:chOff x="0" y="0"/>
          <a:chExt cx="0" cy="0"/>
        </a:xfrm>
      </p:grpSpPr>
      <p:sp>
        <p:nvSpPr>
          <p:cNvPr id="171" name="Google Shape;171;p48"/>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8"/>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48"/>
          <p:cNvSpPr>
            <a:spLocks noGrp="1"/>
          </p:cNvSpPr>
          <p:nvPr>
            <p:ph type="pic" idx="2"/>
          </p:nvPr>
        </p:nvSpPr>
        <p:spPr>
          <a:xfrm>
            <a:off x="371475" y="1233488"/>
            <a:ext cx="11520488" cy="2381361"/>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48"/>
          <p:cNvSpPr/>
          <p:nvPr/>
        </p:nvSpPr>
        <p:spPr>
          <a:xfrm>
            <a:off x="371475" y="3643799"/>
            <a:ext cx="11520488" cy="2733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8"/>
          <p:cNvSpPr txBox="1">
            <a:spLocks noGrp="1"/>
          </p:cNvSpPr>
          <p:nvPr>
            <p:ph type="body" idx="1"/>
          </p:nvPr>
        </p:nvSpPr>
        <p:spPr>
          <a:xfrm>
            <a:off x="6383054" y="3808206"/>
            <a:ext cx="5255193" cy="24048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8"/>
          <p:cNvSpPr txBox="1">
            <a:spLocks noGrp="1"/>
          </p:cNvSpPr>
          <p:nvPr>
            <p:ph type="body" idx="3"/>
          </p:nvPr>
        </p:nvSpPr>
        <p:spPr>
          <a:xfrm>
            <a:off x="622406" y="3808236"/>
            <a:ext cx="5256000" cy="240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7" name="Google Shape;177;p48"/>
          <p:cNvCxnSpPr/>
          <p:nvPr/>
        </p:nvCxnSpPr>
        <p:spPr>
          <a:xfrm>
            <a:off x="6131719" y="3774712"/>
            <a:ext cx="0" cy="2471849"/>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178"/>
        <p:cNvGrpSpPr/>
        <p:nvPr/>
      </p:nvGrpSpPr>
      <p:grpSpPr>
        <a:xfrm>
          <a:off x="0" y="0"/>
          <a:ext cx="0" cy="0"/>
          <a:chOff x="0" y="0"/>
          <a:chExt cx="0" cy="0"/>
        </a:xfrm>
      </p:grpSpPr>
      <p:sp>
        <p:nvSpPr>
          <p:cNvPr id="179" name="Google Shape;179;p49"/>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49"/>
          <p:cNvSpPr/>
          <p:nvPr/>
        </p:nvSpPr>
        <p:spPr>
          <a:xfrm>
            <a:off x="7162799" y="3052634"/>
            <a:ext cx="1368533" cy="11301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49"/>
          <p:cNvSpPr txBox="1">
            <a:spLocks noGrp="1"/>
          </p:cNvSpPr>
          <p:nvPr>
            <p:ph type="title"/>
          </p:nvPr>
        </p:nvSpPr>
        <p:spPr>
          <a:xfrm>
            <a:off x="371475" y="1334424"/>
            <a:ext cx="4448175" cy="152082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49"/>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49"/>
          <p:cNvSpPr txBox="1">
            <a:spLocks noGrp="1"/>
          </p:cNvSpPr>
          <p:nvPr>
            <p:ph type="body" idx="1"/>
          </p:nvPr>
        </p:nvSpPr>
        <p:spPr>
          <a:xfrm>
            <a:off x="3609563" y="3118775"/>
            <a:ext cx="2927311" cy="308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17500" algn="l">
              <a:lnSpc>
                <a:spcPct val="90000"/>
              </a:lnSpc>
              <a:spcBef>
                <a:spcPts val="500"/>
              </a:spcBef>
              <a:spcAft>
                <a:spcPts val="0"/>
              </a:spcAft>
              <a:buClr>
                <a:schemeClr val="dk1"/>
              </a:buClr>
              <a:buSzPts val="1400"/>
              <a:buChar char="•"/>
              <a:defRPr sz="1400">
                <a:solidFill>
                  <a:schemeClr val="dk1"/>
                </a:solidFill>
              </a:defRPr>
            </a:lvl3pPr>
            <a:lvl4pPr marL="1828800" lvl="3" indent="-304800" algn="l">
              <a:lnSpc>
                <a:spcPct val="90000"/>
              </a:lnSpc>
              <a:spcBef>
                <a:spcPts val="500"/>
              </a:spcBef>
              <a:spcAft>
                <a:spcPts val="0"/>
              </a:spcAft>
              <a:buClr>
                <a:schemeClr val="dk1"/>
              </a:buClr>
              <a:buSzPts val="1200"/>
              <a:buChar char="•"/>
              <a:defRPr sz="1200">
                <a:solidFill>
                  <a:schemeClr val="dk1"/>
                </a:solidFill>
              </a:defRPr>
            </a:lvl4pPr>
            <a:lvl5pPr marL="2286000" lvl="4" indent="-304800" algn="l">
              <a:lnSpc>
                <a:spcPct val="90000"/>
              </a:lnSpc>
              <a:spcBef>
                <a:spcPts val="500"/>
              </a:spcBef>
              <a:spcAft>
                <a:spcPts val="0"/>
              </a:spcAft>
              <a:buClr>
                <a:schemeClr val="dk1"/>
              </a:buClr>
              <a:buSzPts val="1200"/>
              <a:buChar char="•"/>
              <a:defRPr sz="1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9"/>
          <p:cNvSpPr txBox="1">
            <a:spLocks noGrp="1"/>
          </p:cNvSpPr>
          <p:nvPr>
            <p:ph type="body" idx="2"/>
          </p:nvPr>
        </p:nvSpPr>
        <p:spPr>
          <a:xfrm>
            <a:off x="371475" y="3118776"/>
            <a:ext cx="2926800" cy="30819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17500" algn="l">
              <a:lnSpc>
                <a:spcPct val="90000"/>
              </a:lnSpc>
              <a:spcBef>
                <a:spcPts val="500"/>
              </a:spcBef>
              <a:spcAft>
                <a:spcPts val="0"/>
              </a:spcAft>
              <a:buClr>
                <a:schemeClr val="dk1"/>
              </a:buClr>
              <a:buSzPts val="1400"/>
              <a:buChar char="•"/>
              <a:defRPr sz="1400">
                <a:solidFill>
                  <a:schemeClr val="dk1"/>
                </a:solidFill>
              </a:defRPr>
            </a:lvl3pPr>
            <a:lvl4pPr marL="1828800" lvl="3" indent="-304800" algn="l">
              <a:lnSpc>
                <a:spcPct val="90000"/>
              </a:lnSpc>
              <a:spcBef>
                <a:spcPts val="500"/>
              </a:spcBef>
              <a:spcAft>
                <a:spcPts val="0"/>
              </a:spcAft>
              <a:buClr>
                <a:schemeClr val="dk1"/>
              </a:buClr>
              <a:buSzPts val="1200"/>
              <a:buChar char="•"/>
              <a:defRPr sz="1200">
                <a:solidFill>
                  <a:schemeClr val="dk1"/>
                </a:solidFill>
              </a:defRPr>
            </a:lvl4pPr>
            <a:lvl5pPr marL="2286000" lvl="4" indent="-304800" algn="l">
              <a:lnSpc>
                <a:spcPct val="90000"/>
              </a:lnSpc>
              <a:spcBef>
                <a:spcPts val="500"/>
              </a:spcBef>
              <a:spcAft>
                <a:spcPts val="0"/>
              </a:spcAft>
              <a:buClr>
                <a:schemeClr val="dk1"/>
              </a:buClr>
              <a:buSzPts val="1200"/>
              <a:buChar char="•"/>
              <a:defRPr sz="1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9"/>
          <p:cNvSpPr>
            <a:spLocks noGrp="1"/>
          </p:cNvSpPr>
          <p:nvPr>
            <p:ph type="pic" idx="3"/>
          </p:nvPr>
        </p:nvSpPr>
        <p:spPr>
          <a:xfrm>
            <a:off x="4908415" y="-4277"/>
            <a:ext cx="7283585" cy="6204974"/>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49"/>
          <p:cNvSpPr/>
          <p:nvPr/>
        </p:nvSpPr>
        <p:spPr>
          <a:xfrm>
            <a:off x="6210299" y="2027725"/>
            <a:ext cx="1073287" cy="9186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49"/>
          <p:cNvSpPr/>
          <p:nvPr/>
        </p:nvSpPr>
        <p:spPr>
          <a:xfrm>
            <a:off x="8661263" y="4055448"/>
            <a:ext cx="1073287" cy="9186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8" name="Google Shape;188;p49"/>
          <p:cNvCxnSpPr/>
          <p:nvPr/>
        </p:nvCxnSpPr>
        <p:spPr>
          <a:xfrm>
            <a:off x="3452019" y="3106075"/>
            <a:ext cx="0" cy="3094700"/>
          </a:xfrm>
          <a:prstGeom prst="straightConnector1">
            <a:avLst/>
          </a:prstGeom>
          <a:noFill/>
          <a:ln w="9525" cap="flat" cmpd="sng">
            <a:solidFill>
              <a:schemeClr val="accent1"/>
            </a:solidFill>
            <a:prstDash val="solid"/>
            <a:miter lim="800000"/>
            <a:headEnd type="none" w="sm" len="sm"/>
            <a:tailEnd type="none" w="sm" len="sm"/>
          </a:ln>
        </p:spPr>
      </p:cxnSp>
      <p:sp>
        <p:nvSpPr>
          <p:cNvPr id="189" name="Google Shape;189;p49"/>
          <p:cNvSpPr/>
          <p:nvPr/>
        </p:nvSpPr>
        <p:spPr>
          <a:xfrm>
            <a:off x="0" y="1405862"/>
            <a:ext cx="300037" cy="14652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190"/>
        <p:cNvGrpSpPr/>
        <p:nvPr/>
      </p:nvGrpSpPr>
      <p:grpSpPr>
        <a:xfrm>
          <a:off x="0" y="0"/>
          <a:ext cx="0" cy="0"/>
          <a:chOff x="0" y="0"/>
          <a:chExt cx="0" cy="0"/>
        </a:xfrm>
      </p:grpSpPr>
      <p:sp>
        <p:nvSpPr>
          <p:cNvPr id="191" name="Google Shape;191;p50"/>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50"/>
          <p:cNvSpPr>
            <a:spLocks noGrp="1"/>
          </p:cNvSpPr>
          <p:nvPr>
            <p:ph type="pic" idx="2"/>
          </p:nvPr>
        </p:nvSpPr>
        <p:spPr>
          <a:xfrm>
            <a:off x="371475" y="260350"/>
            <a:ext cx="11520488" cy="612140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50"/>
          <p:cNvSpPr/>
          <p:nvPr/>
        </p:nvSpPr>
        <p:spPr>
          <a:xfrm>
            <a:off x="1578741" y="2299953"/>
            <a:ext cx="4420009" cy="308192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50"/>
          <p:cNvSpPr/>
          <p:nvPr/>
        </p:nvSpPr>
        <p:spPr>
          <a:xfrm>
            <a:off x="6184487" y="2299953"/>
            <a:ext cx="4420009" cy="308192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0"/>
          <p:cNvSpPr txBox="1">
            <a:spLocks noGrp="1"/>
          </p:cNvSpPr>
          <p:nvPr>
            <p:ph type="title"/>
          </p:nvPr>
        </p:nvSpPr>
        <p:spPr>
          <a:xfrm>
            <a:off x="1587504" y="1233488"/>
            <a:ext cx="9016993" cy="76107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50"/>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50"/>
          <p:cNvSpPr txBox="1">
            <a:spLocks noGrp="1"/>
          </p:cNvSpPr>
          <p:nvPr>
            <p:ph type="body" idx="1"/>
          </p:nvPr>
        </p:nvSpPr>
        <p:spPr>
          <a:xfrm>
            <a:off x="6328091" y="2424864"/>
            <a:ext cx="4132800" cy="2833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txBox="1">
            <a:spLocks noGrp="1"/>
          </p:cNvSpPr>
          <p:nvPr>
            <p:ph type="body" idx="3"/>
          </p:nvPr>
        </p:nvSpPr>
        <p:spPr>
          <a:xfrm>
            <a:off x="1722820" y="2424864"/>
            <a:ext cx="4131850" cy="28321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30200" algn="l">
              <a:lnSpc>
                <a:spcPct val="90000"/>
              </a:lnSpc>
              <a:spcBef>
                <a:spcPts val="500"/>
              </a:spcBef>
              <a:spcAft>
                <a:spcPts val="0"/>
              </a:spcAft>
              <a:buClr>
                <a:schemeClr val="lt1"/>
              </a:buClr>
              <a:buSzPts val="1600"/>
              <a:buChar char="•"/>
              <a:defRPr sz="16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04800" algn="l">
              <a:lnSpc>
                <a:spcPct val="90000"/>
              </a:lnSpc>
              <a:spcBef>
                <a:spcPts val="500"/>
              </a:spcBef>
              <a:spcAft>
                <a:spcPts val="0"/>
              </a:spcAft>
              <a:buClr>
                <a:schemeClr val="lt1"/>
              </a:buClr>
              <a:buSzPts val="1200"/>
              <a:buChar char="•"/>
              <a:defRPr sz="1200">
                <a:solidFill>
                  <a:schemeClr val="lt1"/>
                </a:solidFill>
              </a:defRPr>
            </a:lvl4pPr>
            <a:lvl5pPr marL="2286000" lvl="4" indent="-304800" algn="l">
              <a:lnSpc>
                <a:spcPct val="90000"/>
              </a:lnSpc>
              <a:spcBef>
                <a:spcPts val="500"/>
              </a:spcBef>
              <a:spcAft>
                <a:spcPts val="0"/>
              </a:spcAft>
              <a:buClr>
                <a:schemeClr val="lt1"/>
              </a:buClr>
              <a:buSzPts val="12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9"/>
        <p:cNvGrpSpPr/>
        <p:nvPr/>
      </p:nvGrpSpPr>
      <p:grpSpPr>
        <a:xfrm>
          <a:off x="0" y="0"/>
          <a:ext cx="0" cy="0"/>
          <a:chOff x="0" y="0"/>
          <a:chExt cx="0" cy="0"/>
        </a:xfrm>
      </p:grpSpPr>
      <p:sp>
        <p:nvSpPr>
          <p:cNvPr id="200" name="Google Shape;200;p5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1"/>
          <p:cNvSpPr/>
          <p:nvPr/>
        </p:nvSpPr>
        <p:spPr>
          <a:xfrm>
            <a:off x="0" y="0"/>
            <a:ext cx="12191999"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1"/>
          <p:cNvSpPr>
            <a:spLocks noGrp="1"/>
          </p:cNvSpPr>
          <p:nvPr>
            <p:ph type="pic" idx="2"/>
          </p:nvPr>
        </p:nvSpPr>
        <p:spPr>
          <a:xfrm>
            <a:off x="335756" y="260350"/>
            <a:ext cx="11520488" cy="6300788"/>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3"/>
        <p:cNvGrpSpPr/>
        <p:nvPr/>
      </p:nvGrpSpPr>
      <p:grpSpPr>
        <a:xfrm>
          <a:off x="0" y="0"/>
          <a:ext cx="0" cy="0"/>
          <a:chOff x="0" y="0"/>
          <a:chExt cx="0" cy="0"/>
        </a:xfrm>
      </p:grpSpPr>
      <p:sp>
        <p:nvSpPr>
          <p:cNvPr id="204" name="Google Shape;204;p5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52"/>
          <p:cNvSpPr>
            <a:spLocks noGrp="1"/>
          </p:cNvSpPr>
          <p:nvPr>
            <p:ph type="pic" idx="2"/>
          </p:nvPr>
        </p:nvSpPr>
        <p:spPr>
          <a:xfrm>
            <a:off x="1" y="1"/>
            <a:ext cx="12191999" cy="6857999"/>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06"/>
        <p:cNvGrpSpPr/>
        <p:nvPr/>
      </p:nvGrpSpPr>
      <p:grpSpPr>
        <a:xfrm>
          <a:off x="0" y="0"/>
          <a:ext cx="0" cy="0"/>
          <a:chOff x="0" y="0"/>
          <a:chExt cx="0" cy="0"/>
        </a:xfrm>
      </p:grpSpPr>
      <p:sp>
        <p:nvSpPr>
          <p:cNvPr id="207" name="Google Shape;207;p5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53"/>
          <p:cNvSpPr>
            <a:spLocks noGrp="1"/>
          </p:cNvSpPr>
          <p:nvPr>
            <p:ph type="pic" idx="2"/>
          </p:nvPr>
        </p:nvSpPr>
        <p:spPr>
          <a:xfrm>
            <a:off x="371475" y="260350"/>
            <a:ext cx="4492625" cy="6300788"/>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53"/>
          <p:cNvSpPr>
            <a:spLocks noGrp="1"/>
          </p:cNvSpPr>
          <p:nvPr>
            <p:ph type="pic" idx="3"/>
          </p:nvPr>
        </p:nvSpPr>
        <p:spPr>
          <a:xfrm>
            <a:off x="4981575" y="260350"/>
            <a:ext cx="2740025" cy="6300788"/>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53"/>
          <p:cNvSpPr>
            <a:spLocks noGrp="1"/>
          </p:cNvSpPr>
          <p:nvPr>
            <p:ph type="pic" idx="4"/>
          </p:nvPr>
        </p:nvSpPr>
        <p:spPr>
          <a:xfrm>
            <a:off x="7839076" y="260350"/>
            <a:ext cx="4052888" cy="380365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53"/>
          <p:cNvSpPr>
            <a:spLocks noGrp="1"/>
          </p:cNvSpPr>
          <p:nvPr>
            <p:ph type="pic" idx="5"/>
          </p:nvPr>
        </p:nvSpPr>
        <p:spPr>
          <a:xfrm>
            <a:off x="7839076" y="4165600"/>
            <a:ext cx="4052888" cy="2395538"/>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12"/>
        <p:cNvGrpSpPr/>
        <p:nvPr/>
      </p:nvGrpSpPr>
      <p:grpSpPr>
        <a:xfrm>
          <a:off x="0" y="0"/>
          <a:ext cx="0" cy="0"/>
          <a:chOff x="0" y="0"/>
          <a:chExt cx="0" cy="0"/>
        </a:xfrm>
      </p:grpSpPr>
      <p:sp>
        <p:nvSpPr>
          <p:cNvPr id="213" name="Google Shape;213;p5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54"/>
          <p:cNvSpPr>
            <a:spLocks noGrp="1"/>
          </p:cNvSpPr>
          <p:nvPr>
            <p:ph type="pic" idx="2"/>
          </p:nvPr>
        </p:nvSpPr>
        <p:spPr>
          <a:xfrm>
            <a:off x="0" y="1233488"/>
            <a:ext cx="12192000" cy="4391024"/>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15" name="Google Shape;215;p54"/>
          <p:cNvGrpSpPr/>
          <p:nvPr/>
        </p:nvGrpSpPr>
        <p:grpSpPr>
          <a:xfrm>
            <a:off x="371474" y="260350"/>
            <a:ext cx="644525" cy="973138"/>
            <a:chOff x="371475" y="671713"/>
            <a:chExt cx="496540" cy="836738"/>
          </a:xfrm>
        </p:grpSpPr>
        <p:sp>
          <p:nvSpPr>
            <p:cNvPr id="216" name="Google Shape;216;p54"/>
            <p:cNvSpPr/>
            <p:nvPr/>
          </p:nvSpPr>
          <p:spPr>
            <a:xfrm>
              <a:off x="371475" y="1011911"/>
              <a:ext cx="496540" cy="49654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4"/>
            <p:cNvSpPr/>
            <p:nvPr/>
          </p:nvSpPr>
          <p:spPr>
            <a:xfrm>
              <a:off x="620587" y="671713"/>
              <a:ext cx="247428" cy="24742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8" name="Google Shape;218;p54"/>
          <p:cNvSpPr/>
          <p:nvPr/>
        </p:nvSpPr>
        <p:spPr>
          <a:xfrm>
            <a:off x="10795001" y="5642462"/>
            <a:ext cx="1397000" cy="12155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219"/>
        <p:cNvGrpSpPr/>
        <p:nvPr/>
      </p:nvGrpSpPr>
      <p:grpSpPr>
        <a:xfrm>
          <a:off x="0" y="0"/>
          <a:ext cx="0" cy="0"/>
          <a:chOff x="0" y="0"/>
          <a:chExt cx="0" cy="0"/>
        </a:xfrm>
      </p:grpSpPr>
      <p:sp>
        <p:nvSpPr>
          <p:cNvPr id="220" name="Google Shape;220;p5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55"/>
          <p:cNvSpPr/>
          <p:nvPr/>
        </p:nvSpPr>
        <p:spPr>
          <a:xfrm>
            <a:off x="9398000" y="0"/>
            <a:ext cx="2793999"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55"/>
          <p:cNvSpPr>
            <a:spLocks noGrp="1"/>
          </p:cNvSpPr>
          <p:nvPr>
            <p:ph type="pic" idx="2"/>
          </p:nvPr>
        </p:nvSpPr>
        <p:spPr>
          <a:xfrm>
            <a:off x="0" y="260350"/>
            <a:ext cx="11891963" cy="6300788"/>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3"/>
        <p:cNvGrpSpPr/>
        <p:nvPr/>
      </p:nvGrpSpPr>
      <p:grpSpPr>
        <a:xfrm>
          <a:off x="0" y="0"/>
          <a:ext cx="0" cy="0"/>
          <a:chOff x="0" y="0"/>
          <a:chExt cx="0" cy="0"/>
        </a:xfrm>
      </p:grpSpPr>
      <p:sp>
        <p:nvSpPr>
          <p:cNvPr id="224" name="Google Shape;224;p56"/>
          <p:cNvSpPr txBox="1">
            <a:spLocks noGrp="1"/>
          </p:cNvSpPr>
          <p:nvPr>
            <p:ph type="title"/>
          </p:nvPr>
        </p:nvSpPr>
        <p:spPr>
          <a:xfrm>
            <a:off x="371475" y="260351"/>
            <a:ext cx="11520487" cy="7556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56"/>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6" name="Google Shape;226;p56"/>
          <p:cNvSpPr>
            <a:spLocks noGrp="1"/>
          </p:cNvSpPr>
          <p:nvPr>
            <p:ph type="pic" idx="2"/>
          </p:nvPr>
        </p:nvSpPr>
        <p:spPr>
          <a:xfrm>
            <a:off x="371475" y="1233488"/>
            <a:ext cx="2466000" cy="496728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56"/>
          <p:cNvSpPr/>
          <p:nvPr/>
        </p:nvSpPr>
        <p:spPr>
          <a:xfrm>
            <a:off x="2892285" y="1233488"/>
            <a:ext cx="3210339" cy="12715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56"/>
          <p:cNvSpPr txBox="1">
            <a:spLocks noGrp="1"/>
          </p:cNvSpPr>
          <p:nvPr>
            <p:ph type="body" idx="1"/>
          </p:nvPr>
        </p:nvSpPr>
        <p:spPr>
          <a:xfrm>
            <a:off x="3004445" y="1330963"/>
            <a:ext cx="2986019" cy="107663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9" name="Google Shape;229;p56"/>
          <p:cNvSpPr/>
          <p:nvPr/>
        </p:nvSpPr>
        <p:spPr>
          <a:xfrm>
            <a:off x="2892284" y="2542916"/>
            <a:ext cx="3210339" cy="3657859"/>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56"/>
          <p:cNvSpPr txBox="1">
            <a:spLocks noGrp="1"/>
          </p:cNvSpPr>
          <p:nvPr>
            <p:ph type="body" idx="3"/>
          </p:nvPr>
        </p:nvSpPr>
        <p:spPr>
          <a:xfrm>
            <a:off x="3004445" y="2623930"/>
            <a:ext cx="2986019" cy="34488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56"/>
          <p:cNvSpPr>
            <a:spLocks noGrp="1"/>
          </p:cNvSpPr>
          <p:nvPr>
            <p:ph type="pic" idx="4"/>
          </p:nvPr>
        </p:nvSpPr>
        <p:spPr>
          <a:xfrm>
            <a:off x="6151738" y="1233487"/>
            <a:ext cx="2464907" cy="496728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56"/>
          <p:cNvSpPr/>
          <p:nvPr/>
        </p:nvSpPr>
        <p:spPr>
          <a:xfrm>
            <a:off x="8673131" y="1233488"/>
            <a:ext cx="3210339" cy="12715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56"/>
          <p:cNvSpPr/>
          <p:nvPr/>
        </p:nvSpPr>
        <p:spPr>
          <a:xfrm>
            <a:off x="8673130" y="2542916"/>
            <a:ext cx="3210339" cy="3657859"/>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56"/>
          <p:cNvSpPr txBox="1">
            <a:spLocks noGrp="1"/>
          </p:cNvSpPr>
          <p:nvPr>
            <p:ph type="body" idx="5"/>
          </p:nvPr>
        </p:nvSpPr>
        <p:spPr>
          <a:xfrm>
            <a:off x="8786099" y="1333189"/>
            <a:ext cx="2984400" cy="107441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5" name="Google Shape;235;p56"/>
          <p:cNvSpPr txBox="1">
            <a:spLocks noGrp="1"/>
          </p:cNvSpPr>
          <p:nvPr>
            <p:ph type="body" idx="6"/>
          </p:nvPr>
        </p:nvSpPr>
        <p:spPr>
          <a:xfrm>
            <a:off x="8786099" y="2623930"/>
            <a:ext cx="2984400" cy="34488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36"/>
        <p:cNvGrpSpPr/>
        <p:nvPr/>
      </p:nvGrpSpPr>
      <p:grpSpPr>
        <a:xfrm>
          <a:off x="0" y="0"/>
          <a:ext cx="0" cy="0"/>
          <a:chOff x="0" y="0"/>
          <a:chExt cx="0" cy="0"/>
        </a:xfrm>
      </p:grpSpPr>
      <p:sp>
        <p:nvSpPr>
          <p:cNvPr id="237" name="Google Shape;237;p57"/>
          <p:cNvSpPr txBox="1">
            <a:spLocks noGrp="1"/>
          </p:cNvSpPr>
          <p:nvPr>
            <p:ph type="title"/>
          </p:nvPr>
        </p:nvSpPr>
        <p:spPr>
          <a:xfrm>
            <a:off x="371475" y="260351"/>
            <a:ext cx="11520487" cy="7556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57"/>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57"/>
          <p:cNvSpPr>
            <a:spLocks noGrp="1"/>
          </p:cNvSpPr>
          <p:nvPr>
            <p:ph type="pic" idx="2"/>
          </p:nvPr>
        </p:nvSpPr>
        <p:spPr>
          <a:xfrm>
            <a:off x="7063827" y="1233488"/>
            <a:ext cx="4828135" cy="496728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Google Shape;240;p57"/>
          <p:cNvSpPr/>
          <p:nvPr/>
        </p:nvSpPr>
        <p:spPr>
          <a:xfrm>
            <a:off x="371476" y="1233488"/>
            <a:ext cx="3210339" cy="12715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57"/>
          <p:cNvSpPr txBox="1">
            <a:spLocks noGrp="1"/>
          </p:cNvSpPr>
          <p:nvPr>
            <p:ph type="body" idx="1"/>
          </p:nvPr>
        </p:nvSpPr>
        <p:spPr>
          <a:xfrm>
            <a:off x="483636" y="1330963"/>
            <a:ext cx="2986019" cy="107663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2" name="Google Shape;242;p57"/>
          <p:cNvSpPr/>
          <p:nvPr/>
        </p:nvSpPr>
        <p:spPr>
          <a:xfrm>
            <a:off x="371475" y="2542916"/>
            <a:ext cx="3210339" cy="3657859"/>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57"/>
          <p:cNvSpPr txBox="1">
            <a:spLocks noGrp="1"/>
          </p:cNvSpPr>
          <p:nvPr>
            <p:ph type="body" idx="3"/>
          </p:nvPr>
        </p:nvSpPr>
        <p:spPr>
          <a:xfrm>
            <a:off x="483636" y="2623930"/>
            <a:ext cx="2986019" cy="34488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57"/>
          <p:cNvSpPr/>
          <p:nvPr/>
        </p:nvSpPr>
        <p:spPr>
          <a:xfrm>
            <a:off x="3717652" y="1233488"/>
            <a:ext cx="3210339" cy="12715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57"/>
          <p:cNvSpPr/>
          <p:nvPr/>
        </p:nvSpPr>
        <p:spPr>
          <a:xfrm>
            <a:off x="3717651" y="2542916"/>
            <a:ext cx="3210339" cy="3657859"/>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57"/>
          <p:cNvSpPr txBox="1">
            <a:spLocks noGrp="1"/>
          </p:cNvSpPr>
          <p:nvPr>
            <p:ph type="body" idx="4"/>
          </p:nvPr>
        </p:nvSpPr>
        <p:spPr>
          <a:xfrm>
            <a:off x="3830620" y="1333189"/>
            <a:ext cx="2984400" cy="107441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7" name="Google Shape;247;p57"/>
          <p:cNvSpPr txBox="1">
            <a:spLocks noGrp="1"/>
          </p:cNvSpPr>
          <p:nvPr>
            <p:ph type="body" idx="5"/>
          </p:nvPr>
        </p:nvSpPr>
        <p:spPr>
          <a:xfrm>
            <a:off x="3830620" y="2623930"/>
            <a:ext cx="2984400" cy="34488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
        <p:cNvGrpSpPr/>
        <p:nvPr/>
      </p:nvGrpSpPr>
      <p:grpSpPr>
        <a:xfrm>
          <a:off x="0" y="0"/>
          <a:ext cx="0" cy="0"/>
          <a:chOff x="0" y="0"/>
          <a:chExt cx="0" cy="0"/>
        </a:xfrm>
      </p:grpSpPr>
      <p:sp>
        <p:nvSpPr>
          <p:cNvPr id="39" name="Google Shape;39;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31"/>
          <p:cNvSpPr>
            <a:spLocks noGrp="1"/>
          </p:cNvSpPr>
          <p:nvPr>
            <p:ph type="pic" idx="2"/>
          </p:nvPr>
        </p:nvSpPr>
        <p:spPr>
          <a:xfrm>
            <a:off x="0" y="0"/>
            <a:ext cx="12192000" cy="4448175"/>
          </a:xfrm>
          <a:prstGeom prst="rect">
            <a:avLst/>
          </a:prstGeom>
          <a:solidFill>
            <a:srgbClr val="F2F2F2"/>
          </a:solid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31"/>
          <p:cNvSpPr/>
          <p:nvPr/>
        </p:nvSpPr>
        <p:spPr>
          <a:xfrm>
            <a:off x="0" y="4448175"/>
            <a:ext cx="12192000" cy="24098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31"/>
          <p:cNvSpPr txBox="1">
            <a:spLocks noGrp="1"/>
          </p:cNvSpPr>
          <p:nvPr>
            <p:ph type="ctrTitle"/>
          </p:nvPr>
        </p:nvSpPr>
        <p:spPr>
          <a:xfrm>
            <a:off x="371475" y="4551363"/>
            <a:ext cx="11520488" cy="11763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subTitle" idx="1"/>
          </p:nvPr>
        </p:nvSpPr>
        <p:spPr>
          <a:xfrm>
            <a:off x="371475" y="5830888"/>
            <a:ext cx="11520488" cy="5508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248"/>
        <p:cNvGrpSpPr/>
        <p:nvPr/>
      </p:nvGrpSpPr>
      <p:grpSpPr>
        <a:xfrm>
          <a:off x="0" y="0"/>
          <a:ext cx="0" cy="0"/>
          <a:chOff x="0" y="0"/>
          <a:chExt cx="0" cy="0"/>
        </a:xfrm>
      </p:grpSpPr>
      <p:sp>
        <p:nvSpPr>
          <p:cNvPr id="249" name="Google Shape;249;p58"/>
          <p:cNvSpPr txBox="1">
            <a:spLocks noGrp="1"/>
          </p:cNvSpPr>
          <p:nvPr>
            <p:ph type="title"/>
          </p:nvPr>
        </p:nvSpPr>
        <p:spPr>
          <a:xfrm>
            <a:off x="371475" y="260351"/>
            <a:ext cx="11520487" cy="7556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58"/>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1" name="Google Shape;251;p58"/>
          <p:cNvSpPr>
            <a:spLocks noGrp="1"/>
          </p:cNvSpPr>
          <p:nvPr>
            <p:ph type="pic" idx="2"/>
          </p:nvPr>
        </p:nvSpPr>
        <p:spPr>
          <a:xfrm>
            <a:off x="371475" y="1233488"/>
            <a:ext cx="11520487" cy="496728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 name="Google Shape;252;p58"/>
          <p:cNvSpPr txBox="1">
            <a:spLocks noGrp="1"/>
          </p:cNvSpPr>
          <p:nvPr>
            <p:ph type="body" idx="1"/>
          </p:nvPr>
        </p:nvSpPr>
        <p:spPr>
          <a:xfrm>
            <a:off x="6261798" y="2910543"/>
            <a:ext cx="5058000" cy="51845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3" name="Google Shape;253;p58"/>
          <p:cNvSpPr txBox="1">
            <a:spLocks noGrp="1"/>
          </p:cNvSpPr>
          <p:nvPr>
            <p:ph type="body" idx="3"/>
          </p:nvPr>
        </p:nvSpPr>
        <p:spPr>
          <a:xfrm>
            <a:off x="6261798" y="3523420"/>
            <a:ext cx="5058000" cy="2181641"/>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58"/>
          <p:cNvSpPr txBox="1">
            <a:spLocks noGrp="1"/>
          </p:cNvSpPr>
          <p:nvPr>
            <p:ph type="body" idx="4"/>
          </p:nvPr>
        </p:nvSpPr>
        <p:spPr>
          <a:xfrm>
            <a:off x="895142" y="2910543"/>
            <a:ext cx="5058397" cy="51845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5" name="Google Shape;255;p58"/>
          <p:cNvSpPr txBox="1">
            <a:spLocks noGrp="1"/>
          </p:cNvSpPr>
          <p:nvPr>
            <p:ph type="body" idx="5"/>
          </p:nvPr>
        </p:nvSpPr>
        <p:spPr>
          <a:xfrm>
            <a:off x="895142" y="3523420"/>
            <a:ext cx="5058397" cy="2181641"/>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256"/>
        <p:cNvGrpSpPr/>
        <p:nvPr/>
      </p:nvGrpSpPr>
      <p:grpSpPr>
        <a:xfrm>
          <a:off x="0" y="0"/>
          <a:ext cx="0" cy="0"/>
          <a:chOff x="0" y="0"/>
          <a:chExt cx="0" cy="0"/>
        </a:xfrm>
      </p:grpSpPr>
      <p:sp>
        <p:nvSpPr>
          <p:cNvPr id="257" name="Google Shape;257;p59"/>
          <p:cNvSpPr/>
          <p:nvPr/>
        </p:nvSpPr>
        <p:spPr>
          <a:xfrm>
            <a:off x="0" y="0"/>
            <a:ext cx="12192000" cy="2146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59"/>
          <p:cNvSpPr txBox="1">
            <a:spLocks noGrp="1"/>
          </p:cNvSpPr>
          <p:nvPr>
            <p:ph type="title"/>
          </p:nvPr>
        </p:nvSpPr>
        <p:spPr>
          <a:xfrm>
            <a:off x="371475" y="260351"/>
            <a:ext cx="11520487" cy="75564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59"/>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59"/>
          <p:cNvSpPr txBox="1">
            <a:spLocks noGrp="1"/>
          </p:cNvSpPr>
          <p:nvPr>
            <p:ph type="body" idx="1"/>
          </p:nvPr>
        </p:nvSpPr>
        <p:spPr>
          <a:xfrm>
            <a:off x="6261797" y="3634443"/>
            <a:ext cx="5630165" cy="51845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000"/>
              <a:buNone/>
              <a:defRPr sz="20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1" name="Google Shape;261;p59"/>
          <p:cNvSpPr txBox="1">
            <a:spLocks noGrp="1"/>
          </p:cNvSpPr>
          <p:nvPr>
            <p:ph type="body" idx="2"/>
          </p:nvPr>
        </p:nvSpPr>
        <p:spPr>
          <a:xfrm>
            <a:off x="6261797" y="4247320"/>
            <a:ext cx="5630165" cy="195345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17500" algn="l">
              <a:lnSpc>
                <a:spcPct val="90000"/>
              </a:lnSpc>
              <a:spcBef>
                <a:spcPts val="500"/>
              </a:spcBef>
              <a:spcAft>
                <a:spcPts val="0"/>
              </a:spcAft>
              <a:buClr>
                <a:schemeClr val="dk1"/>
              </a:buClr>
              <a:buSzPts val="1400"/>
              <a:buChar char="•"/>
              <a:defRPr sz="1400">
                <a:solidFill>
                  <a:schemeClr val="dk1"/>
                </a:solidFill>
              </a:defRPr>
            </a:lvl3pPr>
            <a:lvl4pPr marL="1828800" lvl="3" indent="-304800" algn="l">
              <a:lnSpc>
                <a:spcPct val="90000"/>
              </a:lnSpc>
              <a:spcBef>
                <a:spcPts val="500"/>
              </a:spcBef>
              <a:spcAft>
                <a:spcPts val="0"/>
              </a:spcAft>
              <a:buClr>
                <a:schemeClr val="dk1"/>
              </a:buClr>
              <a:buSzPts val="1200"/>
              <a:buChar char="•"/>
              <a:defRPr sz="1200">
                <a:solidFill>
                  <a:schemeClr val="dk1"/>
                </a:solidFill>
              </a:defRPr>
            </a:lvl4pPr>
            <a:lvl5pPr marL="2286000" lvl="4" indent="-304800" algn="l">
              <a:lnSpc>
                <a:spcPct val="90000"/>
              </a:lnSpc>
              <a:spcBef>
                <a:spcPts val="500"/>
              </a:spcBef>
              <a:spcAft>
                <a:spcPts val="0"/>
              </a:spcAft>
              <a:buClr>
                <a:schemeClr val="dk1"/>
              </a:buClr>
              <a:buSzPts val="1200"/>
              <a:buChar char="•"/>
              <a:defRPr sz="1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59"/>
          <p:cNvSpPr txBox="1">
            <a:spLocks noGrp="1"/>
          </p:cNvSpPr>
          <p:nvPr>
            <p:ph type="body" idx="3"/>
          </p:nvPr>
        </p:nvSpPr>
        <p:spPr>
          <a:xfrm>
            <a:off x="371476" y="3634443"/>
            <a:ext cx="5582064" cy="51845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000"/>
              <a:buNone/>
              <a:defRPr sz="20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3" name="Google Shape;263;p59"/>
          <p:cNvSpPr txBox="1">
            <a:spLocks noGrp="1"/>
          </p:cNvSpPr>
          <p:nvPr>
            <p:ph type="body" idx="4"/>
          </p:nvPr>
        </p:nvSpPr>
        <p:spPr>
          <a:xfrm>
            <a:off x="371476" y="4247320"/>
            <a:ext cx="5582064" cy="195345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17500" algn="l">
              <a:lnSpc>
                <a:spcPct val="90000"/>
              </a:lnSpc>
              <a:spcBef>
                <a:spcPts val="500"/>
              </a:spcBef>
              <a:spcAft>
                <a:spcPts val="0"/>
              </a:spcAft>
              <a:buClr>
                <a:schemeClr val="dk1"/>
              </a:buClr>
              <a:buSzPts val="1400"/>
              <a:buChar char="•"/>
              <a:defRPr sz="1400">
                <a:solidFill>
                  <a:schemeClr val="dk1"/>
                </a:solidFill>
              </a:defRPr>
            </a:lvl3pPr>
            <a:lvl4pPr marL="1828800" lvl="3" indent="-304800" algn="l">
              <a:lnSpc>
                <a:spcPct val="90000"/>
              </a:lnSpc>
              <a:spcBef>
                <a:spcPts val="500"/>
              </a:spcBef>
              <a:spcAft>
                <a:spcPts val="0"/>
              </a:spcAft>
              <a:buClr>
                <a:schemeClr val="dk1"/>
              </a:buClr>
              <a:buSzPts val="1200"/>
              <a:buChar char="•"/>
              <a:defRPr sz="1200">
                <a:solidFill>
                  <a:schemeClr val="dk1"/>
                </a:solidFill>
              </a:defRPr>
            </a:lvl4pPr>
            <a:lvl5pPr marL="2286000" lvl="4" indent="-304800" algn="l">
              <a:lnSpc>
                <a:spcPct val="90000"/>
              </a:lnSpc>
              <a:spcBef>
                <a:spcPts val="500"/>
              </a:spcBef>
              <a:spcAft>
                <a:spcPts val="0"/>
              </a:spcAft>
              <a:buClr>
                <a:schemeClr val="dk1"/>
              </a:buClr>
              <a:buSzPts val="1200"/>
              <a:buChar char="•"/>
              <a:defRPr sz="1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59"/>
          <p:cNvSpPr>
            <a:spLocks noGrp="1"/>
          </p:cNvSpPr>
          <p:nvPr>
            <p:ph type="pic" idx="5"/>
          </p:nvPr>
        </p:nvSpPr>
        <p:spPr>
          <a:xfrm>
            <a:off x="371476" y="1593851"/>
            <a:ext cx="5582064" cy="1929569"/>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59"/>
          <p:cNvSpPr>
            <a:spLocks noGrp="1"/>
          </p:cNvSpPr>
          <p:nvPr>
            <p:ph type="pic" idx="6"/>
          </p:nvPr>
        </p:nvSpPr>
        <p:spPr>
          <a:xfrm>
            <a:off x="6281738" y="1593850"/>
            <a:ext cx="5582064" cy="1929569"/>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Comparison">
  <p:cSld name="4_Comparison">
    <p:spTree>
      <p:nvGrpSpPr>
        <p:cNvPr id="1" name="Shape 266"/>
        <p:cNvGrpSpPr/>
        <p:nvPr/>
      </p:nvGrpSpPr>
      <p:grpSpPr>
        <a:xfrm>
          <a:off x="0" y="0"/>
          <a:ext cx="0" cy="0"/>
          <a:chOff x="0" y="0"/>
          <a:chExt cx="0" cy="0"/>
        </a:xfrm>
      </p:grpSpPr>
      <p:sp>
        <p:nvSpPr>
          <p:cNvPr id="267" name="Google Shape;267;p60"/>
          <p:cNvSpPr/>
          <p:nvPr/>
        </p:nvSpPr>
        <p:spPr>
          <a:xfrm>
            <a:off x="6441279" y="3761720"/>
            <a:ext cx="5446800" cy="240095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60"/>
          <p:cNvSpPr/>
          <p:nvPr/>
        </p:nvSpPr>
        <p:spPr>
          <a:xfrm>
            <a:off x="371474" y="1271588"/>
            <a:ext cx="5445125" cy="240095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60"/>
          <p:cNvSpPr txBox="1">
            <a:spLocks noGrp="1"/>
          </p:cNvSpPr>
          <p:nvPr>
            <p:ph type="title"/>
          </p:nvPr>
        </p:nvSpPr>
        <p:spPr>
          <a:xfrm>
            <a:off x="371475" y="260351"/>
            <a:ext cx="11520487" cy="7556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60"/>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p60"/>
          <p:cNvSpPr txBox="1">
            <a:spLocks noGrp="1"/>
          </p:cNvSpPr>
          <p:nvPr>
            <p:ph type="body" idx="1"/>
          </p:nvPr>
        </p:nvSpPr>
        <p:spPr>
          <a:xfrm>
            <a:off x="6610169" y="3956706"/>
            <a:ext cx="5109021" cy="51845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2" name="Google Shape;272;p60"/>
          <p:cNvSpPr txBox="1">
            <a:spLocks noGrp="1"/>
          </p:cNvSpPr>
          <p:nvPr>
            <p:ph type="body" idx="2"/>
          </p:nvPr>
        </p:nvSpPr>
        <p:spPr>
          <a:xfrm>
            <a:off x="6610169" y="4569583"/>
            <a:ext cx="5109021" cy="1412117"/>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60"/>
          <p:cNvSpPr txBox="1">
            <a:spLocks noGrp="1"/>
          </p:cNvSpPr>
          <p:nvPr>
            <p:ph type="body" idx="3"/>
          </p:nvPr>
        </p:nvSpPr>
        <p:spPr>
          <a:xfrm>
            <a:off x="539836" y="1462743"/>
            <a:ext cx="5108400" cy="51845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4" name="Google Shape;274;p60"/>
          <p:cNvSpPr txBox="1">
            <a:spLocks noGrp="1"/>
          </p:cNvSpPr>
          <p:nvPr>
            <p:ph type="body" idx="4"/>
          </p:nvPr>
        </p:nvSpPr>
        <p:spPr>
          <a:xfrm>
            <a:off x="539836" y="2075621"/>
            <a:ext cx="5108400" cy="139148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lt1"/>
              </a:buClr>
              <a:buSzPts val="1600"/>
              <a:buChar char="•"/>
              <a:defRPr sz="1600">
                <a:solidFill>
                  <a:schemeClr val="lt1"/>
                </a:solidFill>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04800" algn="l">
              <a:lnSpc>
                <a:spcPct val="90000"/>
              </a:lnSpc>
              <a:spcBef>
                <a:spcPts val="500"/>
              </a:spcBef>
              <a:spcAft>
                <a:spcPts val="0"/>
              </a:spcAft>
              <a:buClr>
                <a:schemeClr val="lt1"/>
              </a:buClr>
              <a:buSzPts val="1200"/>
              <a:buChar char="•"/>
              <a:defRPr sz="1200">
                <a:solidFill>
                  <a:schemeClr val="lt1"/>
                </a:solidFill>
              </a:defRPr>
            </a:lvl3pPr>
            <a:lvl4pPr marL="1828800" lvl="3" indent="-298450" algn="l">
              <a:lnSpc>
                <a:spcPct val="90000"/>
              </a:lnSpc>
              <a:spcBef>
                <a:spcPts val="500"/>
              </a:spcBef>
              <a:spcAft>
                <a:spcPts val="0"/>
              </a:spcAft>
              <a:buClr>
                <a:schemeClr val="lt1"/>
              </a:buClr>
              <a:buSzPts val="1100"/>
              <a:buChar char="•"/>
              <a:defRPr sz="1100">
                <a:solidFill>
                  <a:schemeClr val="lt1"/>
                </a:solidFill>
              </a:defRPr>
            </a:lvl4pPr>
            <a:lvl5pPr marL="2286000" lvl="4" indent="-298450" algn="l">
              <a:lnSpc>
                <a:spcPct val="90000"/>
              </a:lnSpc>
              <a:spcBef>
                <a:spcPts val="500"/>
              </a:spcBef>
              <a:spcAft>
                <a:spcPts val="0"/>
              </a:spcAft>
              <a:buClr>
                <a:schemeClr val="lt1"/>
              </a:buClr>
              <a:buSzPts val="1100"/>
              <a:buChar char="•"/>
              <a:defRPr sz="11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60"/>
          <p:cNvSpPr>
            <a:spLocks noGrp="1"/>
          </p:cNvSpPr>
          <p:nvPr>
            <p:ph type="pic" idx="5"/>
          </p:nvPr>
        </p:nvSpPr>
        <p:spPr>
          <a:xfrm>
            <a:off x="5880101" y="1271588"/>
            <a:ext cx="6012000" cy="2400955"/>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60"/>
          <p:cNvSpPr>
            <a:spLocks noGrp="1"/>
          </p:cNvSpPr>
          <p:nvPr>
            <p:ph type="pic" idx="6"/>
          </p:nvPr>
        </p:nvSpPr>
        <p:spPr>
          <a:xfrm>
            <a:off x="371475" y="3758268"/>
            <a:ext cx="6011800" cy="2400955"/>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7"/>
        <p:cNvGrpSpPr/>
        <p:nvPr/>
      </p:nvGrpSpPr>
      <p:grpSpPr>
        <a:xfrm>
          <a:off x="0" y="0"/>
          <a:ext cx="0" cy="0"/>
          <a:chOff x="0" y="0"/>
          <a:chExt cx="0" cy="0"/>
        </a:xfrm>
      </p:grpSpPr>
      <p:sp>
        <p:nvSpPr>
          <p:cNvPr id="278" name="Google Shape;278;p61"/>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61"/>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0" name="Google Shape;280;p61"/>
          <p:cNvSpPr>
            <a:spLocks noGrp="1"/>
          </p:cNvSpPr>
          <p:nvPr>
            <p:ph type="pic" idx="2"/>
          </p:nvPr>
        </p:nvSpPr>
        <p:spPr>
          <a:xfrm>
            <a:off x="371475" y="1233488"/>
            <a:ext cx="5572125" cy="397351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61"/>
          <p:cNvSpPr>
            <a:spLocks noGrp="1"/>
          </p:cNvSpPr>
          <p:nvPr>
            <p:ph type="pic" idx="3"/>
          </p:nvPr>
        </p:nvSpPr>
        <p:spPr>
          <a:xfrm>
            <a:off x="6319837" y="2227263"/>
            <a:ext cx="5572125" cy="397351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61"/>
          <p:cNvSpPr/>
          <p:nvPr/>
        </p:nvSpPr>
        <p:spPr>
          <a:xfrm>
            <a:off x="371475" y="5271760"/>
            <a:ext cx="5572125" cy="92901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61"/>
          <p:cNvSpPr/>
          <p:nvPr/>
        </p:nvSpPr>
        <p:spPr>
          <a:xfrm>
            <a:off x="6319836" y="1233488"/>
            <a:ext cx="5572125" cy="92901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61"/>
          <p:cNvSpPr txBox="1">
            <a:spLocks noGrp="1"/>
          </p:cNvSpPr>
          <p:nvPr>
            <p:ph type="body" idx="1"/>
          </p:nvPr>
        </p:nvSpPr>
        <p:spPr>
          <a:xfrm>
            <a:off x="534987" y="5380667"/>
            <a:ext cx="5245100"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61"/>
          <p:cNvSpPr txBox="1">
            <a:spLocks noGrp="1"/>
          </p:cNvSpPr>
          <p:nvPr>
            <p:ph type="body" idx="4"/>
          </p:nvPr>
        </p:nvSpPr>
        <p:spPr>
          <a:xfrm>
            <a:off x="6483348" y="1342395"/>
            <a:ext cx="5245100"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6"/>
        <p:cNvGrpSpPr/>
        <p:nvPr/>
      </p:nvGrpSpPr>
      <p:grpSpPr>
        <a:xfrm>
          <a:off x="0" y="0"/>
          <a:ext cx="0" cy="0"/>
          <a:chOff x="0" y="0"/>
          <a:chExt cx="0" cy="0"/>
        </a:xfrm>
      </p:grpSpPr>
      <p:sp>
        <p:nvSpPr>
          <p:cNvPr id="287" name="Google Shape;287;p6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62"/>
          <p:cNvSpPr txBox="1">
            <a:spLocks noGrp="1"/>
          </p:cNvSpPr>
          <p:nvPr>
            <p:ph type="body" idx="1"/>
          </p:nvPr>
        </p:nvSpPr>
        <p:spPr>
          <a:xfrm>
            <a:off x="647699" y="4517395"/>
            <a:ext cx="5372096"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62"/>
          <p:cNvSpPr txBox="1">
            <a:spLocks noGrp="1"/>
          </p:cNvSpPr>
          <p:nvPr>
            <p:ph type="body" idx="2"/>
          </p:nvPr>
        </p:nvSpPr>
        <p:spPr>
          <a:xfrm>
            <a:off x="6254749" y="1642105"/>
            <a:ext cx="5372096"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2"/>
          <p:cNvSpPr/>
          <p:nvPr/>
        </p:nvSpPr>
        <p:spPr>
          <a:xfrm>
            <a:off x="0" y="0"/>
            <a:ext cx="1854199" cy="1752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62"/>
          <p:cNvSpPr/>
          <p:nvPr/>
        </p:nvSpPr>
        <p:spPr>
          <a:xfrm>
            <a:off x="10337800" y="5122548"/>
            <a:ext cx="1854199" cy="1752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62"/>
          <p:cNvSpPr>
            <a:spLocks noGrp="1"/>
          </p:cNvSpPr>
          <p:nvPr>
            <p:ph type="pic" idx="3"/>
          </p:nvPr>
        </p:nvSpPr>
        <p:spPr>
          <a:xfrm>
            <a:off x="647699" y="571500"/>
            <a:ext cx="5372097" cy="383984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Google Shape;293;p62"/>
          <p:cNvSpPr>
            <a:spLocks noGrp="1"/>
          </p:cNvSpPr>
          <p:nvPr>
            <p:ph type="pic" idx="4"/>
          </p:nvPr>
        </p:nvSpPr>
        <p:spPr>
          <a:xfrm>
            <a:off x="6254748" y="2429505"/>
            <a:ext cx="5372097" cy="3856995"/>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94"/>
        <p:cNvGrpSpPr/>
        <p:nvPr/>
      </p:nvGrpSpPr>
      <p:grpSpPr>
        <a:xfrm>
          <a:off x="0" y="0"/>
          <a:ext cx="0" cy="0"/>
          <a:chOff x="0" y="0"/>
          <a:chExt cx="0" cy="0"/>
        </a:xfrm>
      </p:grpSpPr>
      <p:sp>
        <p:nvSpPr>
          <p:cNvPr id="295" name="Google Shape;295;p6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63"/>
          <p:cNvSpPr/>
          <p:nvPr/>
        </p:nvSpPr>
        <p:spPr>
          <a:xfrm>
            <a:off x="0" y="1932303"/>
            <a:ext cx="12192000" cy="291719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63"/>
          <p:cNvSpPr>
            <a:spLocks noGrp="1"/>
          </p:cNvSpPr>
          <p:nvPr>
            <p:ph type="pic" idx="2"/>
          </p:nvPr>
        </p:nvSpPr>
        <p:spPr>
          <a:xfrm>
            <a:off x="647699" y="1470977"/>
            <a:ext cx="5372097" cy="383984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63"/>
          <p:cNvSpPr>
            <a:spLocks noGrp="1"/>
          </p:cNvSpPr>
          <p:nvPr>
            <p:ph type="pic" idx="3"/>
          </p:nvPr>
        </p:nvSpPr>
        <p:spPr>
          <a:xfrm>
            <a:off x="6254748" y="1462403"/>
            <a:ext cx="5372097" cy="3856995"/>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63"/>
          <p:cNvSpPr txBox="1">
            <a:spLocks noGrp="1"/>
          </p:cNvSpPr>
          <p:nvPr>
            <p:ph type="body" idx="1"/>
          </p:nvPr>
        </p:nvSpPr>
        <p:spPr>
          <a:xfrm>
            <a:off x="647699" y="5451475"/>
            <a:ext cx="5372096"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63"/>
          <p:cNvSpPr txBox="1">
            <a:spLocks noGrp="1"/>
          </p:cNvSpPr>
          <p:nvPr>
            <p:ph type="body" idx="4"/>
          </p:nvPr>
        </p:nvSpPr>
        <p:spPr>
          <a:xfrm>
            <a:off x="6254748" y="591502"/>
            <a:ext cx="5372096"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01" name="Google Shape;301;p63"/>
          <p:cNvGrpSpPr/>
          <p:nvPr/>
        </p:nvGrpSpPr>
        <p:grpSpPr>
          <a:xfrm>
            <a:off x="5387974" y="422433"/>
            <a:ext cx="644525" cy="973138"/>
            <a:chOff x="371475" y="671713"/>
            <a:chExt cx="496540" cy="836738"/>
          </a:xfrm>
        </p:grpSpPr>
        <p:sp>
          <p:nvSpPr>
            <p:cNvPr id="302" name="Google Shape;302;p63"/>
            <p:cNvSpPr/>
            <p:nvPr/>
          </p:nvSpPr>
          <p:spPr>
            <a:xfrm>
              <a:off x="371475" y="1011911"/>
              <a:ext cx="496540" cy="4965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63"/>
            <p:cNvSpPr/>
            <p:nvPr/>
          </p:nvSpPr>
          <p:spPr>
            <a:xfrm>
              <a:off x="620587" y="671713"/>
              <a:ext cx="247428" cy="24742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04" name="Google Shape;304;p63"/>
          <p:cNvGrpSpPr/>
          <p:nvPr/>
        </p:nvGrpSpPr>
        <p:grpSpPr>
          <a:xfrm flipH="1">
            <a:off x="6248401" y="5451475"/>
            <a:ext cx="644525" cy="973138"/>
            <a:chOff x="371475" y="671713"/>
            <a:chExt cx="496540" cy="836738"/>
          </a:xfrm>
        </p:grpSpPr>
        <p:sp>
          <p:nvSpPr>
            <p:cNvPr id="305" name="Google Shape;305;p63"/>
            <p:cNvSpPr/>
            <p:nvPr/>
          </p:nvSpPr>
          <p:spPr>
            <a:xfrm>
              <a:off x="371475" y="1011911"/>
              <a:ext cx="496540" cy="4965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63"/>
            <p:cNvSpPr/>
            <p:nvPr/>
          </p:nvSpPr>
          <p:spPr>
            <a:xfrm>
              <a:off x="620587" y="671713"/>
              <a:ext cx="247428" cy="24742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307"/>
        <p:cNvGrpSpPr/>
        <p:nvPr/>
      </p:nvGrpSpPr>
      <p:grpSpPr>
        <a:xfrm>
          <a:off x="0" y="0"/>
          <a:ext cx="0" cy="0"/>
          <a:chOff x="0" y="0"/>
          <a:chExt cx="0" cy="0"/>
        </a:xfrm>
      </p:grpSpPr>
      <p:sp>
        <p:nvSpPr>
          <p:cNvPr id="308" name="Google Shape;308;p6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64"/>
          <p:cNvSpPr>
            <a:spLocks noGrp="1"/>
          </p:cNvSpPr>
          <p:nvPr>
            <p:ph type="pic" idx="2"/>
          </p:nvPr>
        </p:nvSpPr>
        <p:spPr>
          <a:xfrm>
            <a:off x="0" y="0"/>
            <a:ext cx="6019200" cy="685800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64"/>
          <p:cNvSpPr>
            <a:spLocks noGrp="1"/>
          </p:cNvSpPr>
          <p:nvPr>
            <p:ph type="pic" idx="3"/>
          </p:nvPr>
        </p:nvSpPr>
        <p:spPr>
          <a:xfrm>
            <a:off x="6172201" y="0"/>
            <a:ext cx="6019799" cy="685800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64"/>
          <p:cNvSpPr txBox="1">
            <a:spLocks noGrp="1"/>
          </p:cNvSpPr>
          <p:nvPr>
            <p:ph type="body" idx="1"/>
          </p:nvPr>
        </p:nvSpPr>
        <p:spPr>
          <a:xfrm>
            <a:off x="725351" y="5008563"/>
            <a:ext cx="4910400"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64"/>
          <p:cNvSpPr txBox="1">
            <a:spLocks noGrp="1"/>
          </p:cNvSpPr>
          <p:nvPr>
            <p:ph type="body" idx="4"/>
          </p:nvPr>
        </p:nvSpPr>
        <p:spPr>
          <a:xfrm>
            <a:off x="6635593" y="5008563"/>
            <a:ext cx="4908708"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313"/>
        <p:cNvGrpSpPr/>
        <p:nvPr/>
      </p:nvGrpSpPr>
      <p:grpSpPr>
        <a:xfrm>
          <a:off x="0" y="0"/>
          <a:ext cx="0" cy="0"/>
          <a:chOff x="0" y="0"/>
          <a:chExt cx="0" cy="0"/>
        </a:xfrm>
      </p:grpSpPr>
      <p:sp>
        <p:nvSpPr>
          <p:cNvPr id="314" name="Google Shape;314;p6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65"/>
          <p:cNvSpPr/>
          <p:nvPr/>
        </p:nvSpPr>
        <p:spPr>
          <a:xfrm>
            <a:off x="0" y="0"/>
            <a:ext cx="5372096" cy="6857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65"/>
          <p:cNvSpPr>
            <a:spLocks noGrp="1"/>
          </p:cNvSpPr>
          <p:nvPr>
            <p:ph type="pic" idx="2"/>
          </p:nvPr>
        </p:nvSpPr>
        <p:spPr>
          <a:xfrm>
            <a:off x="371475" y="260350"/>
            <a:ext cx="5618153" cy="630078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65"/>
          <p:cNvSpPr/>
          <p:nvPr/>
        </p:nvSpPr>
        <p:spPr>
          <a:xfrm>
            <a:off x="6819906" y="-18257"/>
            <a:ext cx="5372096" cy="6857999"/>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65"/>
          <p:cNvSpPr>
            <a:spLocks noGrp="1"/>
          </p:cNvSpPr>
          <p:nvPr>
            <p:ph type="pic" idx="3"/>
          </p:nvPr>
        </p:nvSpPr>
        <p:spPr>
          <a:xfrm>
            <a:off x="6280147" y="260350"/>
            <a:ext cx="5619600" cy="630078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65"/>
          <p:cNvSpPr txBox="1">
            <a:spLocks noGrp="1"/>
          </p:cNvSpPr>
          <p:nvPr>
            <p:ph type="body" idx="1"/>
          </p:nvPr>
        </p:nvSpPr>
        <p:spPr>
          <a:xfrm>
            <a:off x="725351" y="5008563"/>
            <a:ext cx="4910400"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65"/>
          <p:cNvSpPr txBox="1">
            <a:spLocks noGrp="1"/>
          </p:cNvSpPr>
          <p:nvPr>
            <p:ph type="body" idx="4"/>
          </p:nvPr>
        </p:nvSpPr>
        <p:spPr>
          <a:xfrm>
            <a:off x="6635593" y="5008563"/>
            <a:ext cx="4908708" cy="711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321"/>
        <p:cNvGrpSpPr/>
        <p:nvPr/>
      </p:nvGrpSpPr>
      <p:grpSpPr>
        <a:xfrm>
          <a:off x="0" y="0"/>
          <a:ext cx="0" cy="0"/>
          <a:chOff x="0" y="0"/>
          <a:chExt cx="0" cy="0"/>
        </a:xfrm>
      </p:grpSpPr>
      <p:sp>
        <p:nvSpPr>
          <p:cNvPr id="322" name="Google Shape;322;p66"/>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66"/>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4" name="Google Shape;324;p66"/>
          <p:cNvSpPr/>
          <p:nvPr/>
        </p:nvSpPr>
        <p:spPr>
          <a:xfrm>
            <a:off x="371475" y="1233488"/>
            <a:ext cx="2776354" cy="49672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66"/>
          <p:cNvSpPr/>
          <p:nvPr/>
        </p:nvSpPr>
        <p:spPr>
          <a:xfrm>
            <a:off x="3286186" y="1233488"/>
            <a:ext cx="2776354" cy="49672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66"/>
          <p:cNvSpPr/>
          <p:nvPr/>
        </p:nvSpPr>
        <p:spPr>
          <a:xfrm>
            <a:off x="6200897" y="1233488"/>
            <a:ext cx="2776354" cy="496728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66"/>
          <p:cNvSpPr/>
          <p:nvPr/>
        </p:nvSpPr>
        <p:spPr>
          <a:xfrm>
            <a:off x="9115608" y="1246188"/>
            <a:ext cx="2776354" cy="4967287"/>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28" name="Google Shape;328;p66"/>
          <p:cNvCxnSpPr/>
          <p:nvPr/>
        </p:nvCxnSpPr>
        <p:spPr>
          <a:xfrm>
            <a:off x="591252" y="3721100"/>
            <a:ext cx="2336800" cy="0"/>
          </a:xfrm>
          <a:prstGeom prst="straightConnector1">
            <a:avLst/>
          </a:prstGeom>
          <a:noFill/>
          <a:ln w="9525" cap="flat" cmpd="sng">
            <a:solidFill>
              <a:schemeClr val="lt1"/>
            </a:solidFill>
            <a:prstDash val="solid"/>
            <a:miter lim="800000"/>
            <a:headEnd type="none" w="sm" len="sm"/>
            <a:tailEnd type="none" w="sm" len="sm"/>
          </a:ln>
        </p:spPr>
      </p:cxnSp>
      <p:cxnSp>
        <p:nvCxnSpPr>
          <p:cNvPr id="329" name="Google Shape;329;p66"/>
          <p:cNvCxnSpPr/>
          <p:nvPr/>
        </p:nvCxnSpPr>
        <p:spPr>
          <a:xfrm>
            <a:off x="3505963" y="3721100"/>
            <a:ext cx="2336800" cy="0"/>
          </a:xfrm>
          <a:prstGeom prst="straightConnector1">
            <a:avLst/>
          </a:prstGeom>
          <a:noFill/>
          <a:ln w="9525" cap="flat" cmpd="sng">
            <a:solidFill>
              <a:schemeClr val="lt1"/>
            </a:solidFill>
            <a:prstDash val="solid"/>
            <a:miter lim="800000"/>
            <a:headEnd type="none" w="sm" len="sm"/>
            <a:tailEnd type="none" w="sm" len="sm"/>
          </a:ln>
        </p:spPr>
      </p:cxnSp>
      <p:cxnSp>
        <p:nvCxnSpPr>
          <p:cNvPr id="330" name="Google Shape;330;p66"/>
          <p:cNvCxnSpPr/>
          <p:nvPr/>
        </p:nvCxnSpPr>
        <p:spPr>
          <a:xfrm>
            <a:off x="6420674" y="3721100"/>
            <a:ext cx="2336800" cy="0"/>
          </a:xfrm>
          <a:prstGeom prst="straightConnector1">
            <a:avLst/>
          </a:prstGeom>
          <a:noFill/>
          <a:ln w="9525" cap="flat" cmpd="sng">
            <a:solidFill>
              <a:schemeClr val="lt1"/>
            </a:solidFill>
            <a:prstDash val="solid"/>
            <a:miter lim="800000"/>
            <a:headEnd type="none" w="sm" len="sm"/>
            <a:tailEnd type="none" w="sm" len="sm"/>
          </a:ln>
        </p:spPr>
      </p:cxnSp>
      <p:cxnSp>
        <p:nvCxnSpPr>
          <p:cNvPr id="331" name="Google Shape;331;p66"/>
          <p:cNvCxnSpPr/>
          <p:nvPr/>
        </p:nvCxnSpPr>
        <p:spPr>
          <a:xfrm>
            <a:off x="9335385" y="3721100"/>
            <a:ext cx="2336800" cy="0"/>
          </a:xfrm>
          <a:prstGeom prst="straightConnector1">
            <a:avLst/>
          </a:prstGeom>
          <a:noFill/>
          <a:ln w="9525" cap="flat" cmpd="sng">
            <a:solidFill>
              <a:schemeClr val="lt1"/>
            </a:solidFill>
            <a:prstDash val="solid"/>
            <a:miter lim="800000"/>
            <a:headEnd type="none" w="sm" len="sm"/>
            <a:tailEnd type="none" w="sm" len="sm"/>
          </a:ln>
        </p:spPr>
      </p:cxnSp>
      <p:sp>
        <p:nvSpPr>
          <p:cNvPr id="332" name="Google Shape;332;p66"/>
          <p:cNvSpPr>
            <a:spLocks noGrp="1"/>
          </p:cNvSpPr>
          <p:nvPr>
            <p:ph type="pic" idx="2"/>
          </p:nvPr>
        </p:nvSpPr>
        <p:spPr>
          <a:xfrm>
            <a:off x="876300" y="1739900"/>
            <a:ext cx="1689100" cy="13970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3" name="Google Shape;333;p66"/>
          <p:cNvSpPr>
            <a:spLocks noGrp="1"/>
          </p:cNvSpPr>
          <p:nvPr>
            <p:ph type="pic" idx="3"/>
          </p:nvPr>
        </p:nvSpPr>
        <p:spPr>
          <a:xfrm>
            <a:off x="3829813" y="4263232"/>
            <a:ext cx="1689100" cy="13970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4" name="Google Shape;334;p66"/>
          <p:cNvSpPr>
            <a:spLocks noGrp="1"/>
          </p:cNvSpPr>
          <p:nvPr>
            <p:ph type="pic" idx="4"/>
          </p:nvPr>
        </p:nvSpPr>
        <p:spPr>
          <a:xfrm>
            <a:off x="6744524" y="1739900"/>
            <a:ext cx="1689100" cy="13970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66"/>
          <p:cNvSpPr>
            <a:spLocks noGrp="1"/>
          </p:cNvSpPr>
          <p:nvPr>
            <p:ph type="pic" idx="5"/>
          </p:nvPr>
        </p:nvSpPr>
        <p:spPr>
          <a:xfrm>
            <a:off x="9659235" y="4263232"/>
            <a:ext cx="1689100" cy="13970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6" name="Google Shape;336;p66"/>
          <p:cNvSpPr txBox="1">
            <a:spLocks noGrp="1"/>
          </p:cNvSpPr>
          <p:nvPr>
            <p:ph type="body" idx="1"/>
          </p:nvPr>
        </p:nvSpPr>
        <p:spPr>
          <a:xfrm>
            <a:off x="590550" y="3949700"/>
            <a:ext cx="2336800" cy="18542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66"/>
          <p:cNvSpPr txBox="1">
            <a:spLocks noGrp="1"/>
          </p:cNvSpPr>
          <p:nvPr>
            <p:ph type="body" idx="6"/>
          </p:nvPr>
        </p:nvSpPr>
        <p:spPr>
          <a:xfrm>
            <a:off x="3505963" y="1595835"/>
            <a:ext cx="2336800" cy="1854200"/>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66"/>
          <p:cNvSpPr txBox="1">
            <a:spLocks noGrp="1"/>
          </p:cNvSpPr>
          <p:nvPr>
            <p:ph type="body" idx="7"/>
          </p:nvPr>
        </p:nvSpPr>
        <p:spPr>
          <a:xfrm>
            <a:off x="6420674" y="3949700"/>
            <a:ext cx="2336800" cy="18542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66"/>
          <p:cNvSpPr txBox="1">
            <a:spLocks noGrp="1"/>
          </p:cNvSpPr>
          <p:nvPr>
            <p:ph type="body" idx="8"/>
          </p:nvPr>
        </p:nvSpPr>
        <p:spPr>
          <a:xfrm>
            <a:off x="9335385" y="1595835"/>
            <a:ext cx="2336800" cy="1854200"/>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340"/>
        <p:cNvGrpSpPr/>
        <p:nvPr/>
      </p:nvGrpSpPr>
      <p:grpSpPr>
        <a:xfrm>
          <a:off x="0" y="0"/>
          <a:ext cx="0" cy="0"/>
          <a:chOff x="0" y="0"/>
          <a:chExt cx="0" cy="0"/>
        </a:xfrm>
      </p:grpSpPr>
      <p:sp>
        <p:nvSpPr>
          <p:cNvPr id="341" name="Google Shape;341;p6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67"/>
          <p:cNvSpPr txBox="1">
            <a:spLocks noGrp="1"/>
          </p:cNvSpPr>
          <p:nvPr>
            <p:ph type="title"/>
          </p:nvPr>
        </p:nvSpPr>
        <p:spPr>
          <a:xfrm>
            <a:off x="371475" y="260351"/>
            <a:ext cx="6168473"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67"/>
          <p:cNvSpPr/>
          <p:nvPr/>
        </p:nvSpPr>
        <p:spPr>
          <a:xfrm>
            <a:off x="6769101" y="0"/>
            <a:ext cx="2711082" cy="228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67"/>
          <p:cNvSpPr/>
          <p:nvPr/>
        </p:nvSpPr>
        <p:spPr>
          <a:xfrm>
            <a:off x="9480918" y="2286000"/>
            <a:ext cx="2711082"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67"/>
          <p:cNvSpPr/>
          <p:nvPr/>
        </p:nvSpPr>
        <p:spPr>
          <a:xfrm>
            <a:off x="6769100" y="4572000"/>
            <a:ext cx="2711082" cy="2286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67"/>
          <p:cNvSpPr/>
          <p:nvPr/>
        </p:nvSpPr>
        <p:spPr>
          <a:xfrm>
            <a:off x="9480918" y="0"/>
            <a:ext cx="2711082" cy="2286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67"/>
          <p:cNvSpPr/>
          <p:nvPr/>
        </p:nvSpPr>
        <p:spPr>
          <a:xfrm>
            <a:off x="6768364" y="2286000"/>
            <a:ext cx="2711082" cy="2286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67"/>
          <p:cNvSpPr/>
          <p:nvPr/>
        </p:nvSpPr>
        <p:spPr>
          <a:xfrm>
            <a:off x="9480918" y="4572000"/>
            <a:ext cx="2711082" cy="2286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67"/>
          <p:cNvSpPr/>
          <p:nvPr/>
        </p:nvSpPr>
        <p:spPr>
          <a:xfrm rot="5400000">
            <a:off x="9422986" y="1050373"/>
            <a:ext cx="298174" cy="18525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67"/>
          <p:cNvSpPr/>
          <p:nvPr/>
        </p:nvSpPr>
        <p:spPr>
          <a:xfrm rot="-5400000">
            <a:off x="9238100" y="3336373"/>
            <a:ext cx="298174" cy="18525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67"/>
          <p:cNvSpPr/>
          <p:nvPr/>
        </p:nvSpPr>
        <p:spPr>
          <a:xfrm rot="5400000">
            <a:off x="9422986" y="5622373"/>
            <a:ext cx="298174" cy="185254"/>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67"/>
          <p:cNvSpPr>
            <a:spLocks noGrp="1"/>
          </p:cNvSpPr>
          <p:nvPr>
            <p:ph type="pic" idx="2"/>
          </p:nvPr>
        </p:nvSpPr>
        <p:spPr>
          <a:xfrm>
            <a:off x="10133588" y="561678"/>
            <a:ext cx="1405742" cy="116264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67"/>
          <p:cNvSpPr>
            <a:spLocks noGrp="1"/>
          </p:cNvSpPr>
          <p:nvPr>
            <p:ph type="pic" idx="3"/>
          </p:nvPr>
        </p:nvSpPr>
        <p:spPr>
          <a:xfrm>
            <a:off x="7421034" y="2847678"/>
            <a:ext cx="1405742" cy="116264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67"/>
          <p:cNvSpPr>
            <a:spLocks noGrp="1"/>
          </p:cNvSpPr>
          <p:nvPr>
            <p:ph type="pic" idx="4"/>
          </p:nvPr>
        </p:nvSpPr>
        <p:spPr>
          <a:xfrm>
            <a:off x="10133588" y="5133678"/>
            <a:ext cx="1405742" cy="116264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67"/>
          <p:cNvSpPr>
            <a:spLocks noGrp="1"/>
          </p:cNvSpPr>
          <p:nvPr>
            <p:ph type="pic" idx="5"/>
          </p:nvPr>
        </p:nvSpPr>
        <p:spPr>
          <a:xfrm>
            <a:off x="371475" y="1233488"/>
            <a:ext cx="6168473" cy="562451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67"/>
          <p:cNvSpPr txBox="1">
            <a:spLocks noGrp="1"/>
          </p:cNvSpPr>
          <p:nvPr>
            <p:ph type="body" idx="1"/>
          </p:nvPr>
        </p:nvSpPr>
        <p:spPr>
          <a:xfrm>
            <a:off x="6956242" y="215900"/>
            <a:ext cx="2336800" cy="1854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67"/>
          <p:cNvSpPr txBox="1">
            <a:spLocks noGrp="1"/>
          </p:cNvSpPr>
          <p:nvPr>
            <p:ph type="body" idx="6"/>
          </p:nvPr>
        </p:nvSpPr>
        <p:spPr>
          <a:xfrm>
            <a:off x="9668059" y="2501900"/>
            <a:ext cx="2336800" cy="1854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67"/>
          <p:cNvSpPr txBox="1">
            <a:spLocks noGrp="1"/>
          </p:cNvSpPr>
          <p:nvPr>
            <p:ph type="body" idx="7"/>
          </p:nvPr>
        </p:nvSpPr>
        <p:spPr>
          <a:xfrm>
            <a:off x="6956241" y="4787900"/>
            <a:ext cx="2336800" cy="18542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4"/>
        <p:cNvGrpSpPr/>
        <p:nvPr/>
      </p:nvGrpSpPr>
      <p:grpSpPr>
        <a:xfrm>
          <a:off x="0" y="0"/>
          <a:ext cx="0" cy="0"/>
          <a:chOff x="0" y="0"/>
          <a:chExt cx="0" cy="0"/>
        </a:xfrm>
      </p:grpSpPr>
      <p:sp>
        <p:nvSpPr>
          <p:cNvPr id="45" name="Google Shape;45;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32"/>
          <p:cNvSpPr>
            <a:spLocks noGrp="1"/>
          </p:cNvSpPr>
          <p:nvPr>
            <p:ph type="pic" idx="2"/>
          </p:nvPr>
        </p:nvSpPr>
        <p:spPr>
          <a:xfrm>
            <a:off x="0" y="0"/>
            <a:ext cx="12192000" cy="6857999"/>
          </a:xfrm>
          <a:prstGeom prst="rect">
            <a:avLst/>
          </a:prstGeom>
          <a:solidFill>
            <a:srgbClr val="F2F2F2"/>
          </a:solid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2"/>
          <p:cNvSpPr txBox="1">
            <a:spLocks noGrp="1"/>
          </p:cNvSpPr>
          <p:nvPr>
            <p:ph type="ctrTitle"/>
          </p:nvPr>
        </p:nvSpPr>
        <p:spPr>
          <a:xfrm>
            <a:off x="3436610" y="1779589"/>
            <a:ext cx="5318781" cy="21828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2"/>
          <p:cNvSpPr txBox="1">
            <a:spLocks noGrp="1"/>
          </p:cNvSpPr>
          <p:nvPr>
            <p:ph type="subTitle" idx="1"/>
          </p:nvPr>
        </p:nvSpPr>
        <p:spPr>
          <a:xfrm>
            <a:off x="3436610" y="4079083"/>
            <a:ext cx="5318781" cy="9763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359"/>
        <p:cNvGrpSpPr/>
        <p:nvPr/>
      </p:nvGrpSpPr>
      <p:grpSpPr>
        <a:xfrm>
          <a:off x="0" y="0"/>
          <a:ext cx="0" cy="0"/>
          <a:chOff x="0" y="0"/>
          <a:chExt cx="0" cy="0"/>
        </a:xfrm>
      </p:grpSpPr>
      <p:sp>
        <p:nvSpPr>
          <p:cNvPr id="360" name="Google Shape;360;p68"/>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68"/>
          <p:cNvSpPr>
            <a:spLocks noGrp="1"/>
          </p:cNvSpPr>
          <p:nvPr>
            <p:ph type="pic" idx="2"/>
          </p:nvPr>
        </p:nvSpPr>
        <p:spPr>
          <a:xfrm>
            <a:off x="371475" y="1233488"/>
            <a:ext cx="11520487" cy="3049754"/>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68"/>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3" name="Google Shape;363;p68"/>
          <p:cNvSpPr>
            <a:spLocks noGrp="1"/>
          </p:cNvSpPr>
          <p:nvPr>
            <p:ph type="pic" idx="3"/>
          </p:nvPr>
        </p:nvSpPr>
        <p:spPr>
          <a:xfrm>
            <a:off x="1466711" y="2999731"/>
            <a:ext cx="1405742" cy="116264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68"/>
          <p:cNvSpPr>
            <a:spLocks noGrp="1"/>
          </p:cNvSpPr>
          <p:nvPr>
            <p:ph type="pic" idx="4"/>
          </p:nvPr>
        </p:nvSpPr>
        <p:spPr>
          <a:xfrm>
            <a:off x="4108135" y="2999731"/>
            <a:ext cx="1405742" cy="116264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68"/>
          <p:cNvSpPr>
            <a:spLocks noGrp="1"/>
          </p:cNvSpPr>
          <p:nvPr>
            <p:ph type="pic" idx="5"/>
          </p:nvPr>
        </p:nvSpPr>
        <p:spPr>
          <a:xfrm>
            <a:off x="6749558" y="2999731"/>
            <a:ext cx="1405742" cy="116264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68"/>
          <p:cNvSpPr>
            <a:spLocks noGrp="1"/>
          </p:cNvSpPr>
          <p:nvPr>
            <p:ph type="pic" idx="6"/>
          </p:nvPr>
        </p:nvSpPr>
        <p:spPr>
          <a:xfrm>
            <a:off x="9435088" y="2999731"/>
            <a:ext cx="1405742" cy="1162644"/>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68"/>
          <p:cNvSpPr/>
          <p:nvPr/>
        </p:nvSpPr>
        <p:spPr>
          <a:xfrm>
            <a:off x="979920" y="4514247"/>
            <a:ext cx="2379325" cy="1686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68"/>
          <p:cNvSpPr/>
          <p:nvPr/>
        </p:nvSpPr>
        <p:spPr>
          <a:xfrm>
            <a:off x="3621344" y="4514247"/>
            <a:ext cx="2379325" cy="168652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68"/>
          <p:cNvSpPr/>
          <p:nvPr/>
        </p:nvSpPr>
        <p:spPr>
          <a:xfrm>
            <a:off x="6262766" y="4514247"/>
            <a:ext cx="2379325" cy="168652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68"/>
          <p:cNvSpPr/>
          <p:nvPr/>
        </p:nvSpPr>
        <p:spPr>
          <a:xfrm>
            <a:off x="8904188" y="4514247"/>
            <a:ext cx="2379325" cy="1686527"/>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68"/>
          <p:cNvSpPr txBox="1">
            <a:spLocks noGrp="1"/>
          </p:cNvSpPr>
          <p:nvPr>
            <p:ph type="body" idx="1"/>
          </p:nvPr>
        </p:nvSpPr>
        <p:spPr>
          <a:xfrm>
            <a:off x="1091465" y="4598182"/>
            <a:ext cx="2156235" cy="13304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68"/>
          <p:cNvSpPr txBox="1">
            <a:spLocks noGrp="1"/>
          </p:cNvSpPr>
          <p:nvPr>
            <p:ph type="body" idx="7"/>
          </p:nvPr>
        </p:nvSpPr>
        <p:spPr>
          <a:xfrm>
            <a:off x="3732888" y="4598182"/>
            <a:ext cx="2156235" cy="13304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68"/>
          <p:cNvSpPr txBox="1">
            <a:spLocks noGrp="1"/>
          </p:cNvSpPr>
          <p:nvPr>
            <p:ph type="body" idx="8"/>
          </p:nvPr>
        </p:nvSpPr>
        <p:spPr>
          <a:xfrm>
            <a:off x="6374310" y="4598182"/>
            <a:ext cx="2156235" cy="13304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68"/>
          <p:cNvSpPr txBox="1">
            <a:spLocks noGrp="1"/>
          </p:cNvSpPr>
          <p:nvPr>
            <p:ph type="body" idx="9"/>
          </p:nvPr>
        </p:nvSpPr>
        <p:spPr>
          <a:xfrm>
            <a:off x="9015732" y="4598182"/>
            <a:ext cx="2156235" cy="13304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5" name="Google Shape;375;p68"/>
          <p:cNvCxnSpPr/>
          <p:nvPr/>
        </p:nvCxnSpPr>
        <p:spPr>
          <a:xfrm>
            <a:off x="979920" y="4357837"/>
            <a:ext cx="2379325" cy="0"/>
          </a:xfrm>
          <a:prstGeom prst="straightConnector1">
            <a:avLst/>
          </a:prstGeom>
          <a:noFill/>
          <a:ln w="28575" cap="flat" cmpd="sng">
            <a:solidFill>
              <a:schemeClr val="accent1"/>
            </a:solidFill>
            <a:prstDash val="solid"/>
            <a:miter lim="800000"/>
            <a:headEnd type="none" w="sm" len="sm"/>
            <a:tailEnd type="none" w="sm" len="sm"/>
          </a:ln>
        </p:spPr>
      </p:cxnSp>
      <p:cxnSp>
        <p:nvCxnSpPr>
          <p:cNvPr id="376" name="Google Shape;376;p68"/>
          <p:cNvCxnSpPr/>
          <p:nvPr/>
        </p:nvCxnSpPr>
        <p:spPr>
          <a:xfrm>
            <a:off x="3621344" y="4357837"/>
            <a:ext cx="2379325" cy="0"/>
          </a:xfrm>
          <a:prstGeom prst="straightConnector1">
            <a:avLst/>
          </a:prstGeom>
          <a:noFill/>
          <a:ln w="28575" cap="flat" cmpd="sng">
            <a:solidFill>
              <a:schemeClr val="accent2"/>
            </a:solidFill>
            <a:prstDash val="solid"/>
            <a:miter lim="800000"/>
            <a:headEnd type="none" w="sm" len="sm"/>
            <a:tailEnd type="none" w="sm" len="sm"/>
          </a:ln>
        </p:spPr>
      </p:cxnSp>
      <p:cxnSp>
        <p:nvCxnSpPr>
          <p:cNvPr id="377" name="Google Shape;377;p68"/>
          <p:cNvCxnSpPr/>
          <p:nvPr/>
        </p:nvCxnSpPr>
        <p:spPr>
          <a:xfrm>
            <a:off x="6262767" y="4357837"/>
            <a:ext cx="2379325" cy="0"/>
          </a:xfrm>
          <a:prstGeom prst="straightConnector1">
            <a:avLst/>
          </a:prstGeom>
          <a:noFill/>
          <a:ln w="28575" cap="flat" cmpd="sng">
            <a:solidFill>
              <a:schemeClr val="accent4"/>
            </a:solidFill>
            <a:prstDash val="solid"/>
            <a:miter lim="800000"/>
            <a:headEnd type="none" w="sm" len="sm"/>
            <a:tailEnd type="none" w="sm" len="sm"/>
          </a:ln>
        </p:spPr>
      </p:cxnSp>
      <p:cxnSp>
        <p:nvCxnSpPr>
          <p:cNvPr id="378" name="Google Shape;378;p68"/>
          <p:cNvCxnSpPr/>
          <p:nvPr/>
        </p:nvCxnSpPr>
        <p:spPr>
          <a:xfrm>
            <a:off x="8904191" y="4357837"/>
            <a:ext cx="2379325" cy="0"/>
          </a:xfrm>
          <a:prstGeom prst="straightConnector1">
            <a:avLst/>
          </a:prstGeom>
          <a:noFill/>
          <a:ln w="28575" cap="flat" cmpd="sng">
            <a:solidFill>
              <a:schemeClr val="accent6"/>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379"/>
        <p:cNvGrpSpPr/>
        <p:nvPr/>
      </p:nvGrpSpPr>
      <p:grpSpPr>
        <a:xfrm>
          <a:off x="0" y="0"/>
          <a:ext cx="0" cy="0"/>
          <a:chOff x="0" y="0"/>
          <a:chExt cx="0" cy="0"/>
        </a:xfrm>
      </p:grpSpPr>
      <p:sp>
        <p:nvSpPr>
          <p:cNvPr id="380" name="Google Shape;380;p69"/>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1" name="Google Shape;381;p69"/>
          <p:cNvSpPr>
            <a:spLocks noGrp="1"/>
          </p:cNvSpPr>
          <p:nvPr>
            <p:ph type="pic" idx="2"/>
          </p:nvPr>
        </p:nvSpPr>
        <p:spPr>
          <a:xfrm>
            <a:off x="371476" y="1233488"/>
            <a:ext cx="4140890" cy="514826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69"/>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3" name="Google Shape;383;p69"/>
          <p:cNvSpPr/>
          <p:nvPr/>
        </p:nvSpPr>
        <p:spPr>
          <a:xfrm>
            <a:off x="4615257" y="1233489"/>
            <a:ext cx="2371952" cy="51482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4" name="Google Shape;384;p69"/>
          <p:cNvGrpSpPr/>
          <p:nvPr/>
        </p:nvGrpSpPr>
        <p:grpSpPr>
          <a:xfrm>
            <a:off x="4842107" y="2462886"/>
            <a:ext cx="1918252" cy="2689468"/>
            <a:chOff x="4790661" y="2266122"/>
            <a:chExt cx="1918252" cy="2852530"/>
          </a:xfrm>
        </p:grpSpPr>
        <p:cxnSp>
          <p:nvCxnSpPr>
            <p:cNvPr id="385" name="Google Shape;385;p69"/>
            <p:cNvCxnSpPr/>
            <p:nvPr/>
          </p:nvCxnSpPr>
          <p:spPr>
            <a:xfrm>
              <a:off x="4790661" y="2266122"/>
              <a:ext cx="1918252" cy="0"/>
            </a:xfrm>
            <a:prstGeom prst="straightConnector1">
              <a:avLst/>
            </a:prstGeom>
            <a:noFill/>
            <a:ln w="9525" cap="flat" cmpd="sng">
              <a:solidFill>
                <a:schemeClr val="lt1"/>
              </a:solidFill>
              <a:prstDash val="solid"/>
              <a:miter lim="800000"/>
              <a:headEnd type="none" w="sm" len="sm"/>
              <a:tailEnd type="none" w="sm" len="sm"/>
            </a:ln>
          </p:spPr>
        </p:cxnSp>
        <p:cxnSp>
          <p:nvCxnSpPr>
            <p:cNvPr id="386" name="Google Shape;386;p69"/>
            <p:cNvCxnSpPr/>
            <p:nvPr/>
          </p:nvCxnSpPr>
          <p:spPr>
            <a:xfrm>
              <a:off x="4790661" y="3692387"/>
              <a:ext cx="1918252" cy="0"/>
            </a:xfrm>
            <a:prstGeom prst="straightConnector1">
              <a:avLst/>
            </a:prstGeom>
            <a:noFill/>
            <a:ln w="9525" cap="flat" cmpd="sng">
              <a:solidFill>
                <a:schemeClr val="lt1"/>
              </a:solidFill>
              <a:prstDash val="solid"/>
              <a:miter lim="800000"/>
              <a:headEnd type="none" w="sm" len="sm"/>
              <a:tailEnd type="none" w="sm" len="sm"/>
            </a:ln>
          </p:spPr>
        </p:cxnSp>
        <p:cxnSp>
          <p:nvCxnSpPr>
            <p:cNvPr id="387" name="Google Shape;387;p69"/>
            <p:cNvCxnSpPr/>
            <p:nvPr/>
          </p:nvCxnSpPr>
          <p:spPr>
            <a:xfrm>
              <a:off x="4790661" y="5118652"/>
              <a:ext cx="1918252" cy="0"/>
            </a:xfrm>
            <a:prstGeom prst="straightConnector1">
              <a:avLst/>
            </a:prstGeom>
            <a:noFill/>
            <a:ln w="9525" cap="flat" cmpd="sng">
              <a:solidFill>
                <a:schemeClr val="lt1"/>
              </a:solidFill>
              <a:prstDash val="solid"/>
              <a:miter lim="800000"/>
              <a:headEnd type="none" w="sm" len="sm"/>
              <a:tailEnd type="none" w="sm" len="sm"/>
            </a:ln>
          </p:spPr>
        </p:cxnSp>
      </p:grpSp>
      <p:cxnSp>
        <p:nvCxnSpPr>
          <p:cNvPr id="388" name="Google Shape;388;p69"/>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grpSp>
        <p:nvGrpSpPr>
          <p:cNvPr id="389" name="Google Shape;389;p69"/>
          <p:cNvGrpSpPr/>
          <p:nvPr/>
        </p:nvGrpSpPr>
        <p:grpSpPr>
          <a:xfrm>
            <a:off x="7090099" y="2462886"/>
            <a:ext cx="4801862" cy="2689468"/>
            <a:chOff x="4790661" y="2266122"/>
            <a:chExt cx="1918252" cy="2852530"/>
          </a:xfrm>
        </p:grpSpPr>
        <p:cxnSp>
          <p:nvCxnSpPr>
            <p:cNvPr id="390" name="Google Shape;390;p69"/>
            <p:cNvCxnSpPr/>
            <p:nvPr/>
          </p:nvCxnSpPr>
          <p:spPr>
            <a:xfrm>
              <a:off x="4790661" y="2266122"/>
              <a:ext cx="1918252" cy="0"/>
            </a:xfrm>
            <a:prstGeom prst="straightConnector1">
              <a:avLst/>
            </a:prstGeom>
            <a:noFill/>
            <a:ln w="9525" cap="flat" cmpd="sng">
              <a:solidFill>
                <a:srgbClr val="D8D8D8"/>
              </a:solidFill>
              <a:prstDash val="solid"/>
              <a:miter lim="800000"/>
              <a:headEnd type="none" w="sm" len="sm"/>
              <a:tailEnd type="none" w="sm" len="sm"/>
            </a:ln>
          </p:spPr>
        </p:cxnSp>
        <p:cxnSp>
          <p:nvCxnSpPr>
            <p:cNvPr id="391" name="Google Shape;391;p69"/>
            <p:cNvCxnSpPr/>
            <p:nvPr/>
          </p:nvCxnSpPr>
          <p:spPr>
            <a:xfrm>
              <a:off x="4790661" y="3692387"/>
              <a:ext cx="1918252" cy="0"/>
            </a:xfrm>
            <a:prstGeom prst="straightConnector1">
              <a:avLst/>
            </a:prstGeom>
            <a:noFill/>
            <a:ln w="9525" cap="flat" cmpd="sng">
              <a:solidFill>
                <a:srgbClr val="D8D8D8"/>
              </a:solidFill>
              <a:prstDash val="solid"/>
              <a:miter lim="800000"/>
              <a:headEnd type="none" w="sm" len="sm"/>
              <a:tailEnd type="none" w="sm" len="sm"/>
            </a:ln>
          </p:spPr>
        </p:cxnSp>
        <p:cxnSp>
          <p:nvCxnSpPr>
            <p:cNvPr id="392" name="Google Shape;392;p69"/>
            <p:cNvCxnSpPr/>
            <p:nvPr/>
          </p:nvCxnSpPr>
          <p:spPr>
            <a:xfrm>
              <a:off x="4790661" y="5118652"/>
              <a:ext cx="1918252" cy="0"/>
            </a:xfrm>
            <a:prstGeom prst="straightConnector1">
              <a:avLst/>
            </a:prstGeom>
            <a:noFill/>
            <a:ln w="9525" cap="flat" cmpd="sng">
              <a:solidFill>
                <a:srgbClr val="D8D8D8"/>
              </a:solidFill>
              <a:prstDash val="solid"/>
              <a:miter lim="800000"/>
              <a:headEnd type="none" w="sm" len="sm"/>
              <a:tailEnd type="none" w="sm" len="sm"/>
            </a:ln>
          </p:spPr>
        </p:cxnSp>
      </p:grpSp>
      <p:sp>
        <p:nvSpPr>
          <p:cNvPr id="393" name="Google Shape;393;p69"/>
          <p:cNvSpPr txBox="1">
            <a:spLocks noGrp="1"/>
          </p:cNvSpPr>
          <p:nvPr>
            <p:ph type="body" idx="1"/>
          </p:nvPr>
        </p:nvSpPr>
        <p:spPr>
          <a:xfrm>
            <a:off x="7166507" y="1463643"/>
            <a:ext cx="4725455" cy="75882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69"/>
          <p:cNvSpPr txBox="1">
            <a:spLocks noGrp="1"/>
          </p:cNvSpPr>
          <p:nvPr>
            <p:ph type="body" idx="3"/>
          </p:nvPr>
        </p:nvSpPr>
        <p:spPr>
          <a:xfrm>
            <a:off x="7166507" y="2741755"/>
            <a:ext cx="4725455" cy="75882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69"/>
          <p:cNvSpPr txBox="1">
            <a:spLocks noGrp="1"/>
          </p:cNvSpPr>
          <p:nvPr>
            <p:ph type="body" idx="4"/>
          </p:nvPr>
        </p:nvSpPr>
        <p:spPr>
          <a:xfrm>
            <a:off x="7166507" y="4069997"/>
            <a:ext cx="4725455" cy="75882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69"/>
          <p:cNvSpPr txBox="1">
            <a:spLocks noGrp="1"/>
          </p:cNvSpPr>
          <p:nvPr>
            <p:ph type="body" idx="5"/>
          </p:nvPr>
        </p:nvSpPr>
        <p:spPr>
          <a:xfrm>
            <a:off x="7166507" y="5394355"/>
            <a:ext cx="4725455" cy="75882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69"/>
          <p:cNvSpPr>
            <a:spLocks noGrp="1"/>
          </p:cNvSpPr>
          <p:nvPr>
            <p:ph type="pic" idx="6"/>
          </p:nvPr>
        </p:nvSpPr>
        <p:spPr>
          <a:xfrm>
            <a:off x="5227571" y="1437538"/>
            <a:ext cx="1147325" cy="811033"/>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69"/>
          <p:cNvSpPr>
            <a:spLocks noGrp="1"/>
          </p:cNvSpPr>
          <p:nvPr>
            <p:ph type="pic" idx="7"/>
          </p:nvPr>
        </p:nvSpPr>
        <p:spPr>
          <a:xfrm>
            <a:off x="5227571" y="2715650"/>
            <a:ext cx="1147325" cy="811033"/>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69"/>
          <p:cNvSpPr>
            <a:spLocks noGrp="1"/>
          </p:cNvSpPr>
          <p:nvPr>
            <p:ph type="pic" idx="8"/>
          </p:nvPr>
        </p:nvSpPr>
        <p:spPr>
          <a:xfrm>
            <a:off x="5227571" y="4043892"/>
            <a:ext cx="1147325" cy="811033"/>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69"/>
          <p:cNvSpPr>
            <a:spLocks noGrp="1"/>
          </p:cNvSpPr>
          <p:nvPr>
            <p:ph type="pic" idx="9"/>
          </p:nvPr>
        </p:nvSpPr>
        <p:spPr>
          <a:xfrm>
            <a:off x="5227571" y="5368250"/>
            <a:ext cx="1147325" cy="811033"/>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9_Title Only">
  <p:cSld name="9_Title Only">
    <p:spTree>
      <p:nvGrpSpPr>
        <p:cNvPr id="1" name="Shape 401"/>
        <p:cNvGrpSpPr/>
        <p:nvPr/>
      </p:nvGrpSpPr>
      <p:grpSpPr>
        <a:xfrm>
          <a:off x="0" y="0"/>
          <a:ext cx="0" cy="0"/>
          <a:chOff x="0" y="0"/>
          <a:chExt cx="0" cy="0"/>
        </a:xfrm>
      </p:grpSpPr>
      <p:sp>
        <p:nvSpPr>
          <p:cNvPr id="402" name="Google Shape;402;p70"/>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70"/>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04" name="Google Shape;404;p70"/>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sp>
        <p:nvSpPr>
          <p:cNvPr id="405" name="Google Shape;405;p70"/>
          <p:cNvSpPr/>
          <p:nvPr/>
        </p:nvSpPr>
        <p:spPr>
          <a:xfrm>
            <a:off x="371475" y="1233488"/>
            <a:ext cx="2293200" cy="24276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70"/>
          <p:cNvSpPr/>
          <p:nvPr/>
        </p:nvSpPr>
        <p:spPr>
          <a:xfrm>
            <a:off x="371475" y="3773172"/>
            <a:ext cx="2293200" cy="24276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70"/>
          <p:cNvSpPr/>
          <p:nvPr/>
        </p:nvSpPr>
        <p:spPr>
          <a:xfrm>
            <a:off x="6170635" y="1233487"/>
            <a:ext cx="2294237" cy="242760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70"/>
          <p:cNvSpPr/>
          <p:nvPr/>
        </p:nvSpPr>
        <p:spPr>
          <a:xfrm>
            <a:off x="6170635" y="3773171"/>
            <a:ext cx="2294237" cy="242760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70"/>
          <p:cNvSpPr>
            <a:spLocks noGrp="1"/>
          </p:cNvSpPr>
          <p:nvPr>
            <p:ph type="pic" idx="2"/>
          </p:nvPr>
        </p:nvSpPr>
        <p:spPr>
          <a:xfrm>
            <a:off x="615473" y="1713955"/>
            <a:ext cx="1805204" cy="14666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0" name="Google Shape;410;p70"/>
          <p:cNvSpPr/>
          <p:nvPr/>
        </p:nvSpPr>
        <p:spPr>
          <a:xfrm>
            <a:off x="2730561" y="1233488"/>
            <a:ext cx="3342248" cy="24276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70"/>
          <p:cNvSpPr/>
          <p:nvPr/>
        </p:nvSpPr>
        <p:spPr>
          <a:xfrm>
            <a:off x="2730561" y="3773171"/>
            <a:ext cx="3342248" cy="24276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70"/>
          <p:cNvSpPr txBox="1">
            <a:spLocks noGrp="1"/>
          </p:cNvSpPr>
          <p:nvPr>
            <p:ph type="body" idx="1"/>
          </p:nvPr>
        </p:nvSpPr>
        <p:spPr>
          <a:xfrm>
            <a:off x="2900245" y="1460126"/>
            <a:ext cx="3002880" cy="197432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3" name="Google Shape;413;p70"/>
          <p:cNvSpPr txBox="1">
            <a:spLocks noGrp="1"/>
          </p:cNvSpPr>
          <p:nvPr>
            <p:ph type="body" idx="3"/>
          </p:nvPr>
        </p:nvSpPr>
        <p:spPr>
          <a:xfrm>
            <a:off x="2900245" y="3999809"/>
            <a:ext cx="3002880" cy="197432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70"/>
          <p:cNvSpPr/>
          <p:nvPr/>
        </p:nvSpPr>
        <p:spPr>
          <a:xfrm>
            <a:off x="8549714" y="1233488"/>
            <a:ext cx="3342248" cy="24276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70"/>
          <p:cNvSpPr/>
          <p:nvPr/>
        </p:nvSpPr>
        <p:spPr>
          <a:xfrm>
            <a:off x="8549714" y="3773171"/>
            <a:ext cx="3342248" cy="24276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70"/>
          <p:cNvSpPr txBox="1">
            <a:spLocks noGrp="1"/>
          </p:cNvSpPr>
          <p:nvPr>
            <p:ph type="body" idx="4"/>
          </p:nvPr>
        </p:nvSpPr>
        <p:spPr>
          <a:xfrm>
            <a:off x="8719398" y="1460126"/>
            <a:ext cx="3002880" cy="197432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70"/>
          <p:cNvSpPr txBox="1">
            <a:spLocks noGrp="1"/>
          </p:cNvSpPr>
          <p:nvPr>
            <p:ph type="body" idx="5"/>
          </p:nvPr>
        </p:nvSpPr>
        <p:spPr>
          <a:xfrm>
            <a:off x="8719398" y="3999809"/>
            <a:ext cx="3002880" cy="197432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70"/>
          <p:cNvSpPr>
            <a:spLocks noGrp="1"/>
          </p:cNvSpPr>
          <p:nvPr>
            <p:ph type="pic" idx="6"/>
          </p:nvPr>
        </p:nvSpPr>
        <p:spPr>
          <a:xfrm>
            <a:off x="615473" y="4253638"/>
            <a:ext cx="1805204" cy="14666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70"/>
          <p:cNvSpPr>
            <a:spLocks noGrp="1"/>
          </p:cNvSpPr>
          <p:nvPr>
            <p:ph type="pic" idx="7"/>
          </p:nvPr>
        </p:nvSpPr>
        <p:spPr>
          <a:xfrm>
            <a:off x="6415151" y="4253638"/>
            <a:ext cx="1805204" cy="14666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70"/>
          <p:cNvSpPr>
            <a:spLocks noGrp="1"/>
          </p:cNvSpPr>
          <p:nvPr>
            <p:ph type="pic" idx="8"/>
          </p:nvPr>
        </p:nvSpPr>
        <p:spPr>
          <a:xfrm>
            <a:off x="6415151" y="1713954"/>
            <a:ext cx="1805204" cy="14666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0_Title Only">
  <p:cSld name="10_Title Only">
    <p:spTree>
      <p:nvGrpSpPr>
        <p:cNvPr id="1" name="Shape 421"/>
        <p:cNvGrpSpPr/>
        <p:nvPr/>
      </p:nvGrpSpPr>
      <p:grpSpPr>
        <a:xfrm>
          <a:off x="0" y="0"/>
          <a:ext cx="0" cy="0"/>
          <a:chOff x="0" y="0"/>
          <a:chExt cx="0" cy="0"/>
        </a:xfrm>
      </p:grpSpPr>
      <p:sp>
        <p:nvSpPr>
          <p:cNvPr id="422" name="Google Shape;422;p71"/>
          <p:cNvSpPr/>
          <p:nvPr/>
        </p:nvSpPr>
        <p:spPr>
          <a:xfrm>
            <a:off x="371474" y="1660868"/>
            <a:ext cx="2686613" cy="24276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71"/>
          <p:cNvSpPr/>
          <p:nvPr/>
        </p:nvSpPr>
        <p:spPr>
          <a:xfrm>
            <a:off x="3316099" y="1660868"/>
            <a:ext cx="2686613" cy="24276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71"/>
          <p:cNvSpPr/>
          <p:nvPr/>
        </p:nvSpPr>
        <p:spPr>
          <a:xfrm>
            <a:off x="6260723" y="1660868"/>
            <a:ext cx="2686613" cy="242760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71"/>
          <p:cNvSpPr/>
          <p:nvPr/>
        </p:nvSpPr>
        <p:spPr>
          <a:xfrm>
            <a:off x="9205348" y="1660868"/>
            <a:ext cx="2686613" cy="242760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71"/>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71"/>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28" name="Google Shape;428;p71"/>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sp>
        <p:nvSpPr>
          <p:cNvPr id="429" name="Google Shape;429;p71"/>
          <p:cNvSpPr>
            <a:spLocks noGrp="1"/>
          </p:cNvSpPr>
          <p:nvPr>
            <p:ph type="pic" idx="2"/>
          </p:nvPr>
        </p:nvSpPr>
        <p:spPr>
          <a:xfrm>
            <a:off x="467420" y="1761485"/>
            <a:ext cx="2494721" cy="22263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p71"/>
          <p:cNvSpPr>
            <a:spLocks noGrp="1"/>
          </p:cNvSpPr>
          <p:nvPr>
            <p:ph type="pic" idx="3"/>
          </p:nvPr>
        </p:nvSpPr>
        <p:spPr>
          <a:xfrm>
            <a:off x="3412045" y="1761485"/>
            <a:ext cx="2494721" cy="22263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1" name="Google Shape;431;p71"/>
          <p:cNvSpPr>
            <a:spLocks noGrp="1"/>
          </p:cNvSpPr>
          <p:nvPr>
            <p:ph type="pic" idx="4"/>
          </p:nvPr>
        </p:nvSpPr>
        <p:spPr>
          <a:xfrm>
            <a:off x="6356669" y="1761485"/>
            <a:ext cx="2494721" cy="22263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2" name="Google Shape;432;p71"/>
          <p:cNvSpPr>
            <a:spLocks noGrp="1"/>
          </p:cNvSpPr>
          <p:nvPr>
            <p:ph type="pic" idx="5"/>
          </p:nvPr>
        </p:nvSpPr>
        <p:spPr>
          <a:xfrm>
            <a:off x="9301294" y="1761485"/>
            <a:ext cx="2494721" cy="22263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3" name="Google Shape;433;p71"/>
          <p:cNvSpPr txBox="1">
            <a:spLocks noGrp="1"/>
          </p:cNvSpPr>
          <p:nvPr>
            <p:ph type="body" idx="1"/>
          </p:nvPr>
        </p:nvSpPr>
        <p:spPr>
          <a:xfrm>
            <a:off x="371474" y="4302782"/>
            <a:ext cx="2686613"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2000"/>
              <a:buNone/>
              <a:defRPr sz="2000" b="1">
                <a:solidFill>
                  <a:schemeClr val="accen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71"/>
          <p:cNvSpPr txBox="1">
            <a:spLocks noGrp="1"/>
          </p:cNvSpPr>
          <p:nvPr>
            <p:ph type="body" idx="6"/>
          </p:nvPr>
        </p:nvSpPr>
        <p:spPr>
          <a:xfrm>
            <a:off x="371474" y="5058156"/>
            <a:ext cx="2686613"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600"/>
              <a:buNone/>
              <a:defRPr sz="1600" b="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71"/>
          <p:cNvSpPr txBox="1">
            <a:spLocks noGrp="1"/>
          </p:cNvSpPr>
          <p:nvPr>
            <p:ph type="body" idx="7"/>
          </p:nvPr>
        </p:nvSpPr>
        <p:spPr>
          <a:xfrm>
            <a:off x="3316099" y="4302782"/>
            <a:ext cx="2686613"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2"/>
              </a:buClr>
              <a:buSzPts val="2000"/>
              <a:buNone/>
              <a:defRPr sz="2000" b="1">
                <a:solidFill>
                  <a:schemeClr val="accent2"/>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71"/>
          <p:cNvSpPr txBox="1">
            <a:spLocks noGrp="1"/>
          </p:cNvSpPr>
          <p:nvPr>
            <p:ph type="body" idx="8"/>
          </p:nvPr>
        </p:nvSpPr>
        <p:spPr>
          <a:xfrm>
            <a:off x="3316099" y="5058156"/>
            <a:ext cx="2686613"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600"/>
              <a:buNone/>
              <a:defRPr sz="1600" b="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71"/>
          <p:cNvSpPr txBox="1">
            <a:spLocks noGrp="1"/>
          </p:cNvSpPr>
          <p:nvPr>
            <p:ph type="body" idx="9"/>
          </p:nvPr>
        </p:nvSpPr>
        <p:spPr>
          <a:xfrm>
            <a:off x="6260723" y="4302782"/>
            <a:ext cx="2686613"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4"/>
              </a:buClr>
              <a:buSzPts val="2000"/>
              <a:buNone/>
              <a:defRPr sz="2000" b="1">
                <a:solidFill>
                  <a:schemeClr val="accent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71"/>
          <p:cNvSpPr txBox="1">
            <a:spLocks noGrp="1"/>
          </p:cNvSpPr>
          <p:nvPr>
            <p:ph type="body" idx="13"/>
          </p:nvPr>
        </p:nvSpPr>
        <p:spPr>
          <a:xfrm>
            <a:off x="6260723" y="5058156"/>
            <a:ext cx="2686613"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600"/>
              <a:buNone/>
              <a:defRPr sz="1600" b="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71"/>
          <p:cNvSpPr txBox="1">
            <a:spLocks noGrp="1"/>
          </p:cNvSpPr>
          <p:nvPr>
            <p:ph type="body" idx="14"/>
          </p:nvPr>
        </p:nvSpPr>
        <p:spPr>
          <a:xfrm>
            <a:off x="9205350" y="4302782"/>
            <a:ext cx="2686613"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6"/>
              </a:buClr>
              <a:buSzPts val="2000"/>
              <a:buNone/>
              <a:defRPr sz="2000" b="1">
                <a:solidFill>
                  <a:schemeClr val="accent6"/>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71"/>
          <p:cNvSpPr txBox="1">
            <a:spLocks noGrp="1"/>
          </p:cNvSpPr>
          <p:nvPr>
            <p:ph type="body" idx="15"/>
          </p:nvPr>
        </p:nvSpPr>
        <p:spPr>
          <a:xfrm>
            <a:off x="9205350" y="5058156"/>
            <a:ext cx="2686613"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600"/>
              <a:buNone/>
              <a:defRPr sz="1600" b="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1_Title Only">
  <p:cSld name="11_Title Only">
    <p:spTree>
      <p:nvGrpSpPr>
        <p:cNvPr id="1" name="Shape 441"/>
        <p:cNvGrpSpPr/>
        <p:nvPr/>
      </p:nvGrpSpPr>
      <p:grpSpPr>
        <a:xfrm>
          <a:off x="0" y="0"/>
          <a:ext cx="0" cy="0"/>
          <a:chOff x="0" y="0"/>
          <a:chExt cx="0" cy="0"/>
        </a:xfrm>
      </p:grpSpPr>
      <p:sp>
        <p:nvSpPr>
          <p:cNvPr id="442" name="Google Shape;442;p72"/>
          <p:cNvSpPr/>
          <p:nvPr/>
        </p:nvSpPr>
        <p:spPr>
          <a:xfrm>
            <a:off x="467420" y="3895002"/>
            <a:ext cx="2494721" cy="2067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72"/>
          <p:cNvSpPr/>
          <p:nvPr/>
        </p:nvSpPr>
        <p:spPr>
          <a:xfrm>
            <a:off x="3412044" y="3895002"/>
            <a:ext cx="2494721" cy="20672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72"/>
          <p:cNvSpPr/>
          <p:nvPr/>
        </p:nvSpPr>
        <p:spPr>
          <a:xfrm>
            <a:off x="6356668" y="3895002"/>
            <a:ext cx="2494721" cy="2067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72"/>
          <p:cNvSpPr/>
          <p:nvPr/>
        </p:nvSpPr>
        <p:spPr>
          <a:xfrm>
            <a:off x="9301294" y="3895002"/>
            <a:ext cx="2494721" cy="206723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72"/>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72"/>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8" name="Google Shape;448;p72"/>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sp>
        <p:nvSpPr>
          <p:cNvPr id="449" name="Google Shape;449;p72"/>
          <p:cNvSpPr>
            <a:spLocks noGrp="1"/>
          </p:cNvSpPr>
          <p:nvPr>
            <p:ph type="pic" idx="2"/>
          </p:nvPr>
        </p:nvSpPr>
        <p:spPr>
          <a:xfrm>
            <a:off x="467420" y="1522949"/>
            <a:ext cx="2494721" cy="22263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72"/>
          <p:cNvSpPr>
            <a:spLocks noGrp="1"/>
          </p:cNvSpPr>
          <p:nvPr>
            <p:ph type="pic" idx="3"/>
          </p:nvPr>
        </p:nvSpPr>
        <p:spPr>
          <a:xfrm>
            <a:off x="3412045" y="1522949"/>
            <a:ext cx="2494721" cy="22263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72"/>
          <p:cNvSpPr>
            <a:spLocks noGrp="1"/>
          </p:cNvSpPr>
          <p:nvPr>
            <p:ph type="pic" idx="4"/>
          </p:nvPr>
        </p:nvSpPr>
        <p:spPr>
          <a:xfrm>
            <a:off x="6356669" y="1522949"/>
            <a:ext cx="2494721" cy="22263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72"/>
          <p:cNvSpPr>
            <a:spLocks noGrp="1"/>
          </p:cNvSpPr>
          <p:nvPr>
            <p:ph type="pic" idx="5"/>
          </p:nvPr>
        </p:nvSpPr>
        <p:spPr>
          <a:xfrm>
            <a:off x="9301294" y="1522949"/>
            <a:ext cx="2494721" cy="2226366"/>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72"/>
          <p:cNvSpPr txBox="1">
            <a:spLocks noGrp="1"/>
          </p:cNvSpPr>
          <p:nvPr>
            <p:ph type="body" idx="1"/>
          </p:nvPr>
        </p:nvSpPr>
        <p:spPr>
          <a:xfrm>
            <a:off x="604610" y="4123880"/>
            <a:ext cx="2220341"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72"/>
          <p:cNvSpPr txBox="1">
            <a:spLocks noGrp="1"/>
          </p:cNvSpPr>
          <p:nvPr>
            <p:ph type="body" idx="6"/>
          </p:nvPr>
        </p:nvSpPr>
        <p:spPr>
          <a:xfrm>
            <a:off x="604610" y="4879254"/>
            <a:ext cx="2220341"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600"/>
              <a:buNone/>
              <a:defRPr sz="1600" b="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72"/>
          <p:cNvSpPr txBox="1">
            <a:spLocks noGrp="1"/>
          </p:cNvSpPr>
          <p:nvPr>
            <p:ph type="body" idx="7"/>
          </p:nvPr>
        </p:nvSpPr>
        <p:spPr>
          <a:xfrm>
            <a:off x="3549235" y="4123880"/>
            <a:ext cx="2220341"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72"/>
          <p:cNvSpPr txBox="1">
            <a:spLocks noGrp="1"/>
          </p:cNvSpPr>
          <p:nvPr>
            <p:ph type="body" idx="8"/>
          </p:nvPr>
        </p:nvSpPr>
        <p:spPr>
          <a:xfrm>
            <a:off x="3549235" y="4879254"/>
            <a:ext cx="2220341"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600"/>
              <a:buNone/>
              <a:defRPr sz="1600" b="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72"/>
          <p:cNvSpPr txBox="1">
            <a:spLocks noGrp="1"/>
          </p:cNvSpPr>
          <p:nvPr>
            <p:ph type="body" idx="9"/>
          </p:nvPr>
        </p:nvSpPr>
        <p:spPr>
          <a:xfrm>
            <a:off x="6493859" y="4123880"/>
            <a:ext cx="2220341"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8" name="Google Shape;458;p72"/>
          <p:cNvSpPr txBox="1">
            <a:spLocks noGrp="1"/>
          </p:cNvSpPr>
          <p:nvPr>
            <p:ph type="body" idx="13"/>
          </p:nvPr>
        </p:nvSpPr>
        <p:spPr>
          <a:xfrm>
            <a:off x="6493859" y="4879254"/>
            <a:ext cx="2220341"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600"/>
              <a:buNone/>
              <a:defRPr sz="1600" b="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p72"/>
          <p:cNvSpPr txBox="1">
            <a:spLocks noGrp="1"/>
          </p:cNvSpPr>
          <p:nvPr>
            <p:ph type="body" idx="14"/>
          </p:nvPr>
        </p:nvSpPr>
        <p:spPr>
          <a:xfrm>
            <a:off x="9438486" y="4123880"/>
            <a:ext cx="2220341"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p72"/>
          <p:cNvSpPr txBox="1">
            <a:spLocks noGrp="1"/>
          </p:cNvSpPr>
          <p:nvPr>
            <p:ph type="body" idx="15"/>
          </p:nvPr>
        </p:nvSpPr>
        <p:spPr>
          <a:xfrm>
            <a:off x="9438486" y="4879254"/>
            <a:ext cx="2220341" cy="6667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600"/>
              <a:buNone/>
              <a:defRPr sz="1600" b="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1600"/>
              <a:buNone/>
              <a:defRPr sz="1600">
                <a:solidFill>
                  <a:schemeClr val="lt1"/>
                </a:solidFill>
              </a:defRPr>
            </a:lvl2pPr>
            <a:lvl3pPr marL="1371600" lvl="2" indent="-228600" algn="l">
              <a:lnSpc>
                <a:spcPct val="90000"/>
              </a:lnSpc>
              <a:spcBef>
                <a:spcPts val="500"/>
              </a:spcBef>
              <a:spcAft>
                <a:spcPts val="0"/>
              </a:spcAft>
              <a:buClr>
                <a:schemeClr val="lt1"/>
              </a:buClr>
              <a:buSzPts val="1400"/>
              <a:buNone/>
              <a:defRPr sz="1400">
                <a:solidFill>
                  <a:schemeClr val="lt1"/>
                </a:solidFill>
              </a:defRPr>
            </a:lvl3pPr>
            <a:lvl4pPr marL="1828800" lvl="3" indent="-228600" algn="l">
              <a:lnSpc>
                <a:spcPct val="90000"/>
              </a:lnSpc>
              <a:spcBef>
                <a:spcPts val="500"/>
              </a:spcBef>
              <a:spcAft>
                <a:spcPts val="0"/>
              </a:spcAft>
              <a:buClr>
                <a:schemeClr val="lt1"/>
              </a:buClr>
              <a:buSzPts val="1200"/>
              <a:buNone/>
              <a:defRPr sz="1200">
                <a:solidFill>
                  <a:schemeClr val="lt1"/>
                </a:solidFill>
              </a:defRPr>
            </a:lvl4pPr>
            <a:lvl5pPr marL="2286000" lvl="4" indent="-228600" algn="l">
              <a:lnSpc>
                <a:spcPct val="90000"/>
              </a:lnSpc>
              <a:spcBef>
                <a:spcPts val="500"/>
              </a:spcBef>
              <a:spcAft>
                <a:spcPts val="0"/>
              </a:spcAft>
              <a:buClr>
                <a:schemeClr val="lt1"/>
              </a:buClr>
              <a:buSzPts val="1200"/>
              <a:buNone/>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2_Title Only">
  <p:cSld name="12_Title Only">
    <p:spTree>
      <p:nvGrpSpPr>
        <p:cNvPr id="1" name="Shape 461"/>
        <p:cNvGrpSpPr/>
        <p:nvPr/>
      </p:nvGrpSpPr>
      <p:grpSpPr>
        <a:xfrm>
          <a:off x="0" y="0"/>
          <a:ext cx="0" cy="0"/>
          <a:chOff x="0" y="0"/>
          <a:chExt cx="0" cy="0"/>
        </a:xfrm>
      </p:grpSpPr>
      <p:sp>
        <p:nvSpPr>
          <p:cNvPr id="462" name="Google Shape;462;p73"/>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73"/>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64" name="Google Shape;464;p73"/>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sp>
        <p:nvSpPr>
          <p:cNvPr id="465" name="Google Shape;465;p73"/>
          <p:cNvSpPr>
            <a:spLocks noGrp="1"/>
          </p:cNvSpPr>
          <p:nvPr>
            <p:ph type="chart" idx="2"/>
          </p:nvPr>
        </p:nvSpPr>
        <p:spPr>
          <a:xfrm>
            <a:off x="4900613" y="1233488"/>
            <a:ext cx="6991350" cy="4967287"/>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73"/>
          <p:cNvSpPr/>
          <p:nvPr/>
        </p:nvSpPr>
        <p:spPr>
          <a:xfrm>
            <a:off x="371474" y="1233488"/>
            <a:ext cx="4419187" cy="49672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73"/>
          <p:cNvSpPr txBox="1">
            <a:spLocks noGrp="1"/>
          </p:cNvSpPr>
          <p:nvPr>
            <p:ph type="body" idx="1"/>
          </p:nvPr>
        </p:nvSpPr>
        <p:spPr>
          <a:xfrm>
            <a:off x="546100" y="1450975"/>
            <a:ext cx="4065588" cy="455295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3_Title Only">
  <p:cSld name="13_Title Only">
    <p:spTree>
      <p:nvGrpSpPr>
        <p:cNvPr id="1" name="Shape 468"/>
        <p:cNvGrpSpPr/>
        <p:nvPr/>
      </p:nvGrpSpPr>
      <p:grpSpPr>
        <a:xfrm>
          <a:off x="0" y="0"/>
          <a:ext cx="0" cy="0"/>
          <a:chOff x="0" y="0"/>
          <a:chExt cx="0" cy="0"/>
        </a:xfrm>
      </p:grpSpPr>
      <p:sp>
        <p:nvSpPr>
          <p:cNvPr id="469" name="Google Shape;469;p74"/>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74"/>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71" name="Google Shape;471;p74"/>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sp>
        <p:nvSpPr>
          <p:cNvPr id="472" name="Google Shape;472;p74"/>
          <p:cNvSpPr>
            <a:spLocks noGrp="1"/>
          </p:cNvSpPr>
          <p:nvPr>
            <p:ph type="chart" idx="2"/>
          </p:nvPr>
        </p:nvSpPr>
        <p:spPr>
          <a:xfrm>
            <a:off x="371475" y="1233488"/>
            <a:ext cx="11520488" cy="4967287"/>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4_Title Only">
  <p:cSld name="14_Title Only">
    <p:spTree>
      <p:nvGrpSpPr>
        <p:cNvPr id="1" name="Shape 473"/>
        <p:cNvGrpSpPr/>
        <p:nvPr/>
      </p:nvGrpSpPr>
      <p:grpSpPr>
        <a:xfrm>
          <a:off x="0" y="0"/>
          <a:ext cx="0" cy="0"/>
          <a:chOff x="0" y="0"/>
          <a:chExt cx="0" cy="0"/>
        </a:xfrm>
      </p:grpSpPr>
      <p:sp>
        <p:nvSpPr>
          <p:cNvPr id="474" name="Google Shape;474;p75"/>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75"/>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76" name="Google Shape;476;p75"/>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sp>
        <p:nvSpPr>
          <p:cNvPr id="477" name="Google Shape;477;p75"/>
          <p:cNvSpPr>
            <a:spLocks noGrp="1"/>
          </p:cNvSpPr>
          <p:nvPr>
            <p:ph type="chart" idx="2"/>
          </p:nvPr>
        </p:nvSpPr>
        <p:spPr>
          <a:xfrm>
            <a:off x="371475" y="1233488"/>
            <a:ext cx="7450621" cy="4967287"/>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75"/>
          <p:cNvSpPr>
            <a:spLocks noGrp="1"/>
          </p:cNvSpPr>
          <p:nvPr>
            <p:ph type="pic" idx="3"/>
          </p:nvPr>
        </p:nvSpPr>
        <p:spPr>
          <a:xfrm>
            <a:off x="7940675" y="1233488"/>
            <a:ext cx="3951288" cy="4967287"/>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5_Title Only">
  <p:cSld name="15_Title Only">
    <p:spTree>
      <p:nvGrpSpPr>
        <p:cNvPr id="1" name="Shape 479"/>
        <p:cNvGrpSpPr/>
        <p:nvPr/>
      </p:nvGrpSpPr>
      <p:grpSpPr>
        <a:xfrm>
          <a:off x="0" y="0"/>
          <a:ext cx="0" cy="0"/>
          <a:chOff x="0" y="0"/>
          <a:chExt cx="0" cy="0"/>
        </a:xfrm>
      </p:grpSpPr>
      <p:sp>
        <p:nvSpPr>
          <p:cNvPr id="480" name="Google Shape;480;p76"/>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1" name="Google Shape;481;p76"/>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82" name="Google Shape;482;p76"/>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sp>
        <p:nvSpPr>
          <p:cNvPr id="483" name="Google Shape;483;p76"/>
          <p:cNvSpPr>
            <a:spLocks noGrp="1"/>
          </p:cNvSpPr>
          <p:nvPr>
            <p:ph type="chart" idx="2"/>
          </p:nvPr>
        </p:nvSpPr>
        <p:spPr>
          <a:xfrm>
            <a:off x="381415" y="1233488"/>
            <a:ext cx="5512490" cy="4967287"/>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4" name="Google Shape;484;p76"/>
          <p:cNvSpPr>
            <a:spLocks noGrp="1"/>
          </p:cNvSpPr>
          <p:nvPr>
            <p:ph type="chart" idx="3"/>
          </p:nvPr>
        </p:nvSpPr>
        <p:spPr>
          <a:xfrm>
            <a:off x="6379473" y="1233488"/>
            <a:ext cx="5512490" cy="4967287"/>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85" name="Google Shape;485;p76"/>
          <p:cNvCxnSpPr/>
          <p:nvPr/>
        </p:nvCxnSpPr>
        <p:spPr>
          <a:xfrm>
            <a:off x="6125817" y="1233488"/>
            <a:ext cx="0" cy="4967287"/>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6_Title Only">
  <p:cSld name="16_Title Only">
    <p:spTree>
      <p:nvGrpSpPr>
        <p:cNvPr id="1" name="Shape 486"/>
        <p:cNvGrpSpPr/>
        <p:nvPr/>
      </p:nvGrpSpPr>
      <p:grpSpPr>
        <a:xfrm>
          <a:off x="0" y="0"/>
          <a:ext cx="0" cy="0"/>
          <a:chOff x="0" y="0"/>
          <a:chExt cx="0" cy="0"/>
        </a:xfrm>
      </p:grpSpPr>
      <p:sp>
        <p:nvSpPr>
          <p:cNvPr id="487" name="Google Shape;487;p77"/>
          <p:cNvSpPr txBox="1">
            <a:spLocks noGrp="1"/>
          </p:cNvSpPr>
          <p:nvPr>
            <p:ph type="title"/>
          </p:nvPr>
        </p:nvSpPr>
        <p:spPr>
          <a:xfrm>
            <a:off x="371475" y="260351"/>
            <a:ext cx="11520488" cy="758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8" name="Google Shape;488;p77"/>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89" name="Google Shape;489;p77"/>
          <p:cNvCxnSpPr/>
          <p:nvPr/>
        </p:nvCxnSpPr>
        <p:spPr>
          <a:xfrm>
            <a:off x="4790661" y="6917634"/>
            <a:ext cx="1918252" cy="0"/>
          </a:xfrm>
          <a:prstGeom prst="straightConnector1">
            <a:avLst/>
          </a:prstGeom>
          <a:noFill/>
          <a:ln w="9525" cap="flat" cmpd="sng">
            <a:solidFill>
              <a:schemeClr val="lt1"/>
            </a:solidFill>
            <a:prstDash val="solid"/>
            <a:miter lim="800000"/>
            <a:headEnd type="none" w="sm" len="sm"/>
            <a:tailEnd type="none" w="sm" len="sm"/>
          </a:ln>
        </p:spPr>
      </p:cxnSp>
      <p:sp>
        <p:nvSpPr>
          <p:cNvPr id="490" name="Google Shape;490;p77"/>
          <p:cNvSpPr>
            <a:spLocks noGrp="1"/>
          </p:cNvSpPr>
          <p:nvPr>
            <p:ph type="chart" idx="2"/>
          </p:nvPr>
        </p:nvSpPr>
        <p:spPr>
          <a:xfrm>
            <a:off x="510622" y="1362696"/>
            <a:ext cx="5552246" cy="2294899"/>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77"/>
          <p:cNvSpPr>
            <a:spLocks noGrp="1"/>
          </p:cNvSpPr>
          <p:nvPr>
            <p:ph type="chart" idx="3"/>
          </p:nvPr>
        </p:nvSpPr>
        <p:spPr>
          <a:xfrm>
            <a:off x="500682" y="3781218"/>
            <a:ext cx="5552246" cy="2294899"/>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2" name="Google Shape;492;p77"/>
          <p:cNvSpPr>
            <a:spLocks noGrp="1"/>
          </p:cNvSpPr>
          <p:nvPr>
            <p:ph type="chart" idx="4"/>
          </p:nvPr>
        </p:nvSpPr>
        <p:spPr>
          <a:xfrm>
            <a:off x="6208643" y="1367561"/>
            <a:ext cx="5552246" cy="2294899"/>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3" name="Google Shape;493;p77"/>
          <p:cNvSpPr>
            <a:spLocks noGrp="1"/>
          </p:cNvSpPr>
          <p:nvPr>
            <p:ph type="chart" idx="5"/>
          </p:nvPr>
        </p:nvSpPr>
        <p:spPr>
          <a:xfrm>
            <a:off x="6198703" y="3786083"/>
            <a:ext cx="5552246" cy="2294899"/>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9"/>
        <p:cNvGrpSpPr/>
        <p:nvPr/>
      </p:nvGrpSpPr>
      <p:grpSpPr>
        <a:xfrm>
          <a:off x="0" y="0"/>
          <a:ext cx="0" cy="0"/>
          <a:chOff x="0" y="0"/>
          <a:chExt cx="0" cy="0"/>
        </a:xfrm>
      </p:grpSpPr>
      <p:sp>
        <p:nvSpPr>
          <p:cNvPr id="50" name="Google Shape;50;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33"/>
          <p:cNvSpPr/>
          <p:nvPr/>
        </p:nvSpPr>
        <p:spPr>
          <a:xfrm>
            <a:off x="0" y="0"/>
            <a:ext cx="64135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33"/>
          <p:cNvSpPr>
            <a:spLocks noGrp="1"/>
          </p:cNvSpPr>
          <p:nvPr>
            <p:ph type="pic" idx="2"/>
          </p:nvPr>
        </p:nvSpPr>
        <p:spPr>
          <a:xfrm>
            <a:off x="5016500" y="472281"/>
            <a:ext cx="7175500" cy="5913439"/>
          </a:xfrm>
          <a:prstGeom prst="rect">
            <a:avLst/>
          </a:prstGeom>
          <a:solidFill>
            <a:srgbClr val="F2F2F2"/>
          </a:solid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3"/>
          <p:cNvSpPr txBox="1">
            <a:spLocks noGrp="1"/>
          </p:cNvSpPr>
          <p:nvPr>
            <p:ph type="ctrTitle"/>
          </p:nvPr>
        </p:nvSpPr>
        <p:spPr>
          <a:xfrm>
            <a:off x="371476" y="1779589"/>
            <a:ext cx="4416424" cy="21828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3"/>
          <p:cNvSpPr txBox="1">
            <a:spLocks noGrp="1"/>
          </p:cNvSpPr>
          <p:nvPr>
            <p:ph type="subTitle" idx="1"/>
          </p:nvPr>
        </p:nvSpPr>
        <p:spPr>
          <a:xfrm>
            <a:off x="371476" y="4079083"/>
            <a:ext cx="4416424" cy="9763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33"/>
          <p:cNvSpPr/>
          <p:nvPr/>
        </p:nvSpPr>
        <p:spPr>
          <a:xfrm>
            <a:off x="5021263" y="368300"/>
            <a:ext cx="3159760" cy="1166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94"/>
        <p:cNvGrpSpPr/>
        <p:nvPr/>
      </p:nvGrpSpPr>
      <p:grpSpPr>
        <a:xfrm>
          <a:off x="0" y="0"/>
          <a:ext cx="0" cy="0"/>
          <a:chOff x="0" y="0"/>
          <a:chExt cx="0" cy="0"/>
        </a:xfrm>
      </p:grpSpPr>
      <p:sp>
        <p:nvSpPr>
          <p:cNvPr id="495" name="Google Shape;495;p7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78"/>
          <p:cNvSpPr>
            <a:spLocks noGrp="1"/>
          </p:cNvSpPr>
          <p:nvPr>
            <p:ph type="pic" idx="2"/>
          </p:nvPr>
        </p:nvSpPr>
        <p:spPr>
          <a:xfrm>
            <a:off x="0" y="0"/>
            <a:ext cx="12192000" cy="6857999"/>
          </a:xfrm>
          <a:prstGeom prst="rect">
            <a:avLst/>
          </a:prstGeom>
          <a:solidFill>
            <a:srgbClr val="F2F2F2"/>
          </a:solid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7" name="Google Shape;497;p78"/>
          <p:cNvSpPr txBox="1">
            <a:spLocks noGrp="1"/>
          </p:cNvSpPr>
          <p:nvPr>
            <p:ph type="ctrTitle"/>
          </p:nvPr>
        </p:nvSpPr>
        <p:spPr>
          <a:xfrm>
            <a:off x="1727201" y="2337595"/>
            <a:ext cx="8737600" cy="21828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1500"/>
              <a:buFont typeface="Calibri"/>
              <a:buNone/>
              <a:defRPr sz="11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8"/>
        <p:cNvGrpSpPr/>
        <p:nvPr/>
      </p:nvGrpSpPr>
      <p:grpSpPr>
        <a:xfrm>
          <a:off x="0" y="0"/>
          <a:ext cx="0" cy="0"/>
          <a:chOff x="0" y="0"/>
          <a:chExt cx="0" cy="0"/>
        </a:xfrm>
      </p:grpSpPr>
      <p:sp>
        <p:nvSpPr>
          <p:cNvPr id="499" name="Google Shape;499;p7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7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1" name="Google Shape;501;p7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2" name="Google Shape;502;p79"/>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30"/>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1281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4BB56-FA7A-4CF3-8826-5FF1159F11DA}"/>
              </a:ext>
            </a:extLst>
          </p:cNvPr>
          <p:cNvSpPr>
            <a:spLocks noGrp="1"/>
          </p:cNvSpPr>
          <p:nvPr>
            <p:ph type="dt" sz="half" idx="10"/>
          </p:nvPr>
        </p:nvSpPr>
        <p:spPr/>
        <p:txBody>
          <a:bodyPr/>
          <a:lstStyle/>
          <a:p>
            <a:fld id="{1301ACF6-4A78-4C52-9823-18C614177CEE}" type="datetimeFigureOut">
              <a:rPr lang="en-US" smtClean="0"/>
              <a:t>15-Jun-21</a:t>
            </a:fld>
            <a:endParaRPr lang="en-US"/>
          </a:p>
        </p:txBody>
      </p:sp>
      <p:sp>
        <p:nvSpPr>
          <p:cNvPr id="3" name="Footer Placeholder 2">
            <a:extLst>
              <a:ext uri="{FF2B5EF4-FFF2-40B4-BE49-F238E27FC236}">
                <a16:creationId xmlns:a16="http://schemas.microsoft.com/office/drawing/2014/main" id="{FC689BA8-AEA3-4789-BF82-AE7AE42076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7E35D-B735-4820-B8D0-AB0787C843FE}"/>
              </a:ext>
            </a:extLst>
          </p:cNvPr>
          <p:cNvSpPr>
            <a:spLocks noGrp="1"/>
          </p:cNvSpPr>
          <p:nvPr>
            <p:ph type="sldNum" sz="quarter" idx="12"/>
          </p:nvPr>
        </p:nvSpPr>
        <p:spPr/>
        <p:txBody>
          <a:bodyPr/>
          <a:lstStyle/>
          <a:p>
            <a:fld id="{6BA3C45A-48B9-4272-B0D3-4A2F02C541E3}" type="slidenum">
              <a:rPr lang="en-US" smtClean="0"/>
              <a:t>‹#›</a:t>
            </a:fld>
            <a:endParaRPr lang="en-US"/>
          </a:p>
        </p:txBody>
      </p:sp>
    </p:spTree>
    <p:extLst>
      <p:ext uri="{BB962C8B-B14F-4D97-AF65-F5344CB8AC3E}">
        <p14:creationId xmlns:p14="http://schemas.microsoft.com/office/powerpoint/2010/main" val="495958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128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56"/>
        <p:cNvGrpSpPr/>
        <p:nvPr/>
      </p:nvGrpSpPr>
      <p:grpSpPr>
        <a:xfrm>
          <a:off x="0" y="0"/>
          <a:ext cx="0" cy="0"/>
          <a:chOff x="0" y="0"/>
          <a:chExt cx="0" cy="0"/>
        </a:xfrm>
      </p:grpSpPr>
      <p:sp>
        <p:nvSpPr>
          <p:cNvPr id="57" name="Google Shape;57;p34"/>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34"/>
          <p:cNvSpPr/>
          <p:nvPr/>
        </p:nvSpPr>
        <p:spPr>
          <a:xfrm>
            <a:off x="8991600" y="3965574"/>
            <a:ext cx="3200400" cy="2892426"/>
          </a:xfrm>
          <a:prstGeom prst="rect">
            <a:avLst/>
          </a:prstGeom>
          <a:solidFill>
            <a:srgbClr val="3158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34"/>
          <p:cNvSpPr/>
          <p:nvPr/>
        </p:nvSpPr>
        <p:spPr>
          <a:xfrm>
            <a:off x="0" y="0"/>
            <a:ext cx="3200400" cy="2892426"/>
          </a:xfrm>
          <a:prstGeom prst="rect">
            <a:avLst/>
          </a:prstGeom>
          <a:solidFill>
            <a:srgbClr val="2063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4"/>
          <p:cNvSpPr>
            <a:spLocks noGrp="1"/>
          </p:cNvSpPr>
          <p:nvPr>
            <p:ph type="pic" idx="2"/>
          </p:nvPr>
        </p:nvSpPr>
        <p:spPr>
          <a:xfrm>
            <a:off x="371476" y="278606"/>
            <a:ext cx="11520487" cy="3150394"/>
          </a:xfrm>
          <a:prstGeom prst="rect">
            <a:avLst/>
          </a:prstGeom>
          <a:solidFill>
            <a:srgbClr val="F2F2F2"/>
          </a:solid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4"/>
          <p:cNvSpPr/>
          <p:nvPr/>
        </p:nvSpPr>
        <p:spPr>
          <a:xfrm>
            <a:off x="371476" y="3429000"/>
            <a:ext cx="11520487" cy="27717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34"/>
          <p:cNvSpPr txBox="1">
            <a:spLocks noGrp="1"/>
          </p:cNvSpPr>
          <p:nvPr>
            <p:ph type="ctrTitle"/>
          </p:nvPr>
        </p:nvSpPr>
        <p:spPr>
          <a:xfrm>
            <a:off x="1510507" y="3886201"/>
            <a:ext cx="9242424" cy="1104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txBox="1">
            <a:spLocks noGrp="1"/>
          </p:cNvSpPr>
          <p:nvPr>
            <p:ph type="subTitle" idx="1"/>
          </p:nvPr>
        </p:nvSpPr>
        <p:spPr>
          <a:xfrm>
            <a:off x="1510507" y="5130801"/>
            <a:ext cx="9242424" cy="533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4"/>
        <p:cNvGrpSpPr/>
        <p:nvPr/>
      </p:nvGrpSpPr>
      <p:grpSpPr>
        <a:xfrm>
          <a:off x="0" y="0"/>
          <a:ext cx="0" cy="0"/>
          <a:chOff x="0" y="0"/>
          <a:chExt cx="0" cy="0"/>
        </a:xfrm>
      </p:grpSpPr>
      <p:sp>
        <p:nvSpPr>
          <p:cNvPr id="65" name="Google Shape;65;p35"/>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p:nvPr/>
        </p:nvSpPr>
        <p:spPr>
          <a:xfrm>
            <a:off x="371475" y="1460501"/>
            <a:ext cx="5724525" cy="474027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35"/>
          <p:cNvSpPr txBox="1">
            <a:spLocks noGrp="1"/>
          </p:cNvSpPr>
          <p:nvPr>
            <p:ph type="title"/>
          </p:nvPr>
        </p:nvSpPr>
        <p:spPr>
          <a:xfrm>
            <a:off x="1244600" y="260351"/>
            <a:ext cx="9702800" cy="9731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5"/>
          <p:cNvSpPr txBox="1">
            <a:spLocks noGrp="1"/>
          </p:cNvSpPr>
          <p:nvPr>
            <p:ph type="body" idx="1"/>
          </p:nvPr>
        </p:nvSpPr>
        <p:spPr>
          <a:xfrm>
            <a:off x="546100" y="1638299"/>
            <a:ext cx="5346700" cy="438150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5"/>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35"/>
          <p:cNvSpPr>
            <a:spLocks noGrp="1"/>
          </p:cNvSpPr>
          <p:nvPr>
            <p:ph type="pic" idx="2"/>
          </p:nvPr>
        </p:nvSpPr>
        <p:spPr>
          <a:xfrm>
            <a:off x="6096000" y="1460501"/>
            <a:ext cx="5795963" cy="4740274"/>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1"/>
        <p:cNvGrpSpPr/>
        <p:nvPr/>
      </p:nvGrpSpPr>
      <p:grpSpPr>
        <a:xfrm>
          <a:off x="0" y="0"/>
          <a:ext cx="0" cy="0"/>
          <a:chOff x="0" y="0"/>
          <a:chExt cx="0" cy="0"/>
        </a:xfrm>
      </p:grpSpPr>
      <p:sp>
        <p:nvSpPr>
          <p:cNvPr id="72" name="Google Shape;72;p36"/>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36"/>
          <p:cNvSpPr txBox="1">
            <a:spLocks noGrp="1"/>
          </p:cNvSpPr>
          <p:nvPr>
            <p:ph type="title"/>
          </p:nvPr>
        </p:nvSpPr>
        <p:spPr>
          <a:xfrm>
            <a:off x="371476" y="260351"/>
            <a:ext cx="5495926" cy="21383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a:off x="371475" y="2603500"/>
            <a:ext cx="5495926" cy="35734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6"/>
          <p:cNvSpPr>
            <a:spLocks noGrp="1"/>
          </p:cNvSpPr>
          <p:nvPr>
            <p:ph type="pic" idx="2"/>
          </p:nvPr>
        </p:nvSpPr>
        <p:spPr>
          <a:xfrm>
            <a:off x="9191224" y="637283"/>
            <a:ext cx="2692800" cy="278254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36"/>
          <p:cNvSpPr>
            <a:spLocks noGrp="1"/>
          </p:cNvSpPr>
          <p:nvPr>
            <p:ph type="pic" idx="3"/>
          </p:nvPr>
        </p:nvSpPr>
        <p:spPr>
          <a:xfrm>
            <a:off x="6498424" y="3430043"/>
            <a:ext cx="2692800" cy="277232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6"/>
          <p:cNvSpPr/>
          <p:nvPr/>
        </p:nvSpPr>
        <p:spPr>
          <a:xfrm>
            <a:off x="9289522" y="3527226"/>
            <a:ext cx="1248102" cy="124810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36"/>
          <p:cNvSpPr/>
          <p:nvPr/>
        </p:nvSpPr>
        <p:spPr>
          <a:xfrm>
            <a:off x="8621786" y="2848323"/>
            <a:ext cx="496540" cy="49654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36"/>
          <p:cNvSpPr/>
          <p:nvPr/>
        </p:nvSpPr>
        <p:spPr>
          <a:xfrm>
            <a:off x="8870898" y="2508125"/>
            <a:ext cx="247428" cy="24742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36"/>
          <p:cNvSpPr/>
          <p:nvPr/>
        </p:nvSpPr>
        <p:spPr>
          <a:xfrm>
            <a:off x="0" y="933450"/>
            <a:ext cx="300037" cy="14652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2"/>
        <p:cNvGrpSpPr/>
        <p:nvPr/>
      </p:nvGrpSpPr>
      <p:grpSpPr>
        <a:xfrm>
          <a:off x="0" y="0"/>
          <a:ext cx="0" cy="0"/>
          <a:chOff x="0" y="0"/>
          <a:chExt cx="0" cy="0"/>
        </a:xfrm>
      </p:grpSpPr>
      <p:sp>
        <p:nvSpPr>
          <p:cNvPr id="83" name="Google Shape;83;p37"/>
          <p:cNvSpPr/>
          <p:nvPr/>
        </p:nvSpPr>
        <p:spPr>
          <a:xfrm>
            <a:off x="0" y="0"/>
            <a:ext cx="12192000" cy="63817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37"/>
          <p:cNvSpPr txBox="1">
            <a:spLocks noGrp="1"/>
          </p:cNvSpPr>
          <p:nvPr>
            <p:ph type="title"/>
          </p:nvPr>
        </p:nvSpPr>
        <p:spPr>
          <a:xfrm>
            <a:off x="371476" y="1016000"/>
            <a:ext cx="3997324" cy="250189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7"/>
          <p:cNvSpPr txBox="1">
            <a:spLocks noGrp="1"/>
          </p:cNvSpPr>
          <p:nvPr>
            <p:ph type="body" idx="1"/>
          </p:nvPr>
        </p:nvSpPr>
        <p:spPr>
          <a:xfrm>
            <a:off x="371475" y="3619500"/>
            <a:ext cx="3997325" cy="25574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7"/>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37"/>
          <p:cNvSpPr>
            <a:spLocks noGrp="1"/>
          </p:cNvSpPr>
          <p:nvPr>
            <p:ph type="pic" idx="2"/>
          </p:nvPr>
        </p:nvSpPr>
        <p:spPr>
          <a:xfrm>
            <a:off x="4902201" y="619125"/>
            <a:ext cx="3454400" cy="558165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7"/>
          <p:cNvSpPr>
            <a:spLocks noGrp="1"/>
          </p:cNvSpPr>
          <p:nvPr>
            <p:ph type="pic" idx="3"/>
          </p:nvPr>
        </p:nvSpPr>
        <p:spPr>
          <a:xfrm>
            <a:off x="8432801" y="260351"/>
            <a:ext cx="3454400" cy="5581649"/>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7"/>
          <p:cNvSpPr/>
          <p:nvPr/>
        </p:nvSpPr>
        <p:spPr>
          <a:xfrm>
            <a:off x="8432801" y="5842000"/>
            <a:ext cx="3459162" cy="3587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7"/>
          <p:cNvSpPr/>
          <p:nvPr/>
        </p:nvSpPr>
        <p:spPr>
          <a:xfrm>
            <a:off x="4902201" y="239509"/>
            <a:ext cx="3459162" cy="3587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37"/>
          <p:cNvSpPr/>
          <p:nvPr/>
        </p:nvSpPr>
        <p:spPr>
          <a:xfrm>
            <a:off x="0" y="1384300"/>
            <a:ext cx="177800" cy="4457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371474" y="1233488"/>
            <a:ext cx="11520487" cy="494347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p:nvPr/>
        </p:nvSpPr>
        <p:spPr>
          <a:xfrm>
            <a:off x="11229975" y="6512060"/>
            <a:ext cx="962025" cy="3459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5"/>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25"/>
          <p:cNvSpPr/>
          <p:nvPr/>
        </p:nvSpPr>
        <p:spPr>
          <a:xfrm>
            <a:off x="0" y="260350"/>
            <a:ext cx="300037" cy="755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jp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webp"/><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6.png"/><Relationship Id="rId18" Type="http://schemas.openxmlformats.org/officeDocument/2006/relationships/image" Target="../media/image71.png"/><Relationship Id="rId3" Type="http://schemas.openxmlformats.org/officeDocument/2006/relationships/image" Target="../media/image63.png"/><Relationship Id="rId7" Type="http://schemas.openxmlformats.org/officeDocument/2006/relationships/image" Target="../media/image64.png"/><Relationship Id="rId12" Type="http://schemas.openxmlformats.org/officeDocument/2006/relationships/image" Target="../media/image68.png"/><Relationship Id="rId17" Type="http://schemas.openxmlformats.org/officeDocument/2006/relationships/image" Target="../media/image5.jpg"/><Relationship Id="rId2" Type="http://schemas.openxmlformats.org/officeDocument/2006/relationships/image" Target="../media/image32.png"/><Relationship Id="rId16" Type="http://schemas.openxmlformats.org/officeDocument/2006/relationships/image" Target="../media/image33.png"/><Relationship Id="rId1" Type="http://schemas.openxmlformats.org/officeDocument/2006/relationships/slideLayout" Target="../slideLayouts/slideLayout53.xml"/><Relationship Id="rId6" Type="http://schemas.openxmlformats.org/officeDocument/2006/relationships/image" Target="../media/image14.webp"/><Relationship Id="rId11" Type="http://schemas.openxmlformats.org/officeDocument/2006/relationships/image" Target="../media/image7.jpg"/><Relationship Id="rId5" Type="http://schemas.openxmlformats.org/officeDocument/2006/relationships/image" Target="../media/image13.png"/><Relationship Id="rId15" Type="http://schemas.openxmlformats.org/officeDocument/2006/relationships/image" Target="../media/image70.jpg"/><Relationship Id="rId10" Type="http://schemas.openxmlformats.org/officeDocument/2006/relationships/image" Target="../media/image67.jpg"/><Relationship Id="rId19" Type="http://schemas.openxmlformats.org/officeDocument/2006/relationships/image" Target="../media/image72.png"/><Relationship Id="rId4" Type="http://schemas.openxmlformats.org/officeDocument/2006/relationships/image" Target="../media/image4.png"/><Relationship Id="rId9" Type="http://schemas.openxmlformats.org/officeDocument/2006/relationships/image" Target="../media/image66.png"/><Relationship Id="rId14" Type="http://schemas.openxmlformats.org/officeDocument/2006/relationships/image" Target="../media/image6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6.png"/><Relationship Id="rId39" Type="http://schemas.openxmlformats.org/officeDocument/2006/relationships/image" Target="../media/image48.png"/><Relationship Id="rId21" Type="http://schemas.openxmlformats.org/officeDocument/2006/relationships/image" Target="../media/image34.png"/><Relationship Id="rId34" Type="http://schemas.openxmlformats.org/officeDocument/2006/relationships/image" Target="../media/image43.png"/><Relationship Id="rId7" Type="http://schemas.openxmlformats.org/officeDocument/2006/relationships/image" Target="../media/image20.png"/><Relationship Id="rId2" Type="http://schemas.openxmlformats.org/officeDocument/2006/relationships/image" Target="../media/image15.jp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38.png"/><Relationship Id="rId41"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1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jp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14.webp"/><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8" Type="http://schemas.openxmlformats.org/officeDocument/2006/relationships/image" Target="../media/image21.png"/><Relationship Id="rId3"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5.jpg"/><Relationship Id="rId33" Type="http://schemas.openxmlformats.org/officeDocument/2006/relationships/image" Target="../media/image42.png"/><Relationship Id="rId38"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543508" y="0"/>
            <a:ext cx="4931525" cy="6857999"/>
          </a:xfrm>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5910072" y="2439323"/>
            <a:ext cx="6281928" cy="1979352"/>
          </a:xfrm>
        </p:spPr>
        <p:txBody>
          <a:bodyPr>
            <a:normAutofit/>
          </a:bodyPr>
          <a:lstStyle/>
          <a:p>
            <a:r>
              <a:rPr lang="en-US" sz="3600" dirty="0" err="1">
                <a:solidFill>
                  <a:srgbClr val="FFC000"/>
                </a:solidFill>
              </a:rPr>
              <a:t>Quy</a:t>
            </a:r>
            <a:r>
              <a:rPr lang="en-US" sz="3600" dirty="0">
                <a:solidFill>
                  <a:srgbClr val="FFC000"/>
                </a:solidFill>
              </a:rPr>
              <a:t> </a:t>
            </a:r>
            <a:r>
              <a:rPr lang="en-US" sz="3600" dirty="0" err="1">
                <a:solidFill>
                  <a:srgbClr val="FFC000"/>
                </a:solidFill>
              </a:rPr>
              <a:t>định</a:t>
            </a:r>
            <a:r>
              <a:rPr lang="en-US" sz="3600" dirty="0">
                <a:solidFill>
                  <a:srgbClr val="FFC000"/>
                </a:solidFill>
              </a:rPr>
              <a:t> </a:t>
            </a:r>
            <a:r>
              <a:rPr lang="en-US" sz="3600" dirty="0" err="1">
                <a:solidFill>
                  <a:srgbClr val="FFC000"/>
                </a:solidFill>
              </a:rPr>
              <a:t>trách</a:t>
            </a:r>
            <a:r>
              <a:rPr lang="en-US" sz="3600" dirty="0">
                <a:solidFill>
                  <a:srgbClr val="FFC000"/>
                </a:solidFill>
              </a:rPr>
              <a:t> </a:t>
            </a:r>
            <a:r>
              <a:rPr lang="en-US" sz="3600" dirty="0" err="1">
                <a:solidFill>
                  <a:srgbClr val="FFC000"/>
                </a:solidFill>
              </a:rPr>
              <a:t>nhiệm</a:t>
            </a:r>
            <a:r>
              <a:rPr lang="en-US" sz="3600" dirty="0">
                <a:solidFill>
                  <a:srgbClr val="FFC000"/>
                </a:solidFill>
              </a:rPr>
              <a:t> </a:t>
            </a:r>
            <a:r>
              <a:rPr lang="en-US" sz="3600" dirty="0" err="1">
                <a:solidFill>
                  <a:srgbClr val="FFC000"/>
                </a:solidFill>
              </a:rPr>
              <a:t>mở</a:t>
            </a:r>
            <a:r>
              <a:rPr lang="en-US" sz="3600" dirty="0">
                <a:solidFill>
                  <a:srgbClr val="FFC000"/>
                </a:solidFill>
              </a:rPr>
              <a:t> </a:t>
            </a:r>
            <a:r>
              <a:rPr lang="en-US" sz="3600" dirty="0" err="1">
                <a:solidFill>
                  <a:srgbClr val="FFC000"/>
                </a:solidFill>
              </a:rPr>
              <a:t>rộng</a:t>
            </a:r>
            <a:r>
              <a:rPr lang="en-US" sz="3600" dirty="0">
                <a:solidFill>
                  <a:srgbClr val="FFC000"/>
                </a:solidFill>
              </a:rPr>
              <a:t> </a:t>
            </a:r>
            <a:r>
              <a:rPr lang="en-US" sz="3600" dirty="0" err="1">
                <a:solidFill>
                  <a:srgbClr val="FFC000"/>
                </a:solidFill>
              </a:rPr>
              <a:t>của</a:t>
            </a:r>
            <a:r>
              <a:rPr lang="en-US" sz="3600" dirty="0">
                <a:solidFill>
                  <a:srgbClr val="FFC000"/>
                </a:solidFill>
              </a:rPr>
              <a:t> </a:t>
            </a:r>
            <a:r>
              <a:rPr lang="en-US" sz="3600" dirty="0" err="1">
                <a:solidFill>
                  <a:srgbClr val="FFC000"/>
                </a:solidFill>
              </a:rPr>
              <a:t>nhà</a:t>
            </a:r>
            <a:r>
              <a:rPr lang="en-US" sz="3600" dirty="0">
                <a:solidFill>
                  <a:srgbClr val="FFC000"/>
                </a:solidFill>
              </a:rPr>
              <a:t> </a:t>
            </a:r>
            <a:r>
              <a:rPr lang="en-US" sz="3600" dirty="0" err="1">
                <a:solidFill>
                  <a:srgbClr val="FFC000"/>
                </a:solidFill>
              </a:rPr>
              <a:t>sản</a:t>
            </a:r>
            <a:r>
              <a:rPr lang="en-US" sz="3600" dirty="0">
                <a:solidFill>
                  <a:srgbClr val="FFC000"/>
                </a:solidFill>
              </a:rPr>
              <a:t> </a:t>
            </a:r>
            <a:r>
              <a:rPr lang="en-US" sz="3600" dirty="0" err="1">
                <a:solidFill>
                  <a:srgbClr val="FFC000"/>
                </a:solidFill>
              </a:rPr>
              <a:t>xuất</a:t>
            </a:r>
            <a:r>
              <a:rPr lang="en-US" sz="3600" dirty="0">
                <a:solidFill>
                  <a:srgbClr val="FFC000"/>
                </a:solidFill>
              </a:rPr>
              <a:t>, </a:t>
            </a:r>
            <a:r>
              <a:rPr lang="en-US" sz="3600" dirty="0" err="1">
                <a:solidFill>
                  <a:srgbClr val="FFC000"/>
                </a:solidFill>
              </a:rPr>
              <a:t>nhập</a:t>
            </a:r>
            <a:r>
              <a:rPr lang="en-US" sz="3600" dirty="0">
                <a:solidFill>
                  <a:srgbClr val="FFC000"/>
                </a:solidFill>
              </a:rPr>
              <a:t> </a:t>
            </a:r>
            <a:r>
              <a:rPr lang="en-US" sz="3600" dirty="0" err="1">
                <a:solidFill>
                  <a:srgbClr val="FFC000"/>
                </a:solidFill>
              </a:rPr>
              <a:t>khẩu</a:t>
            </a:r>
            <a:br>
              <a:rPr lang="en-US" sz="3600" dirty="0">
                <a:solidFill>
                  <a:srgbClr val="FFC000"/>
                </a:solidFill>
              </a:rPr>
            </a:br>
            <a:r>
              <a:rPr lang="en-US" sz="2400" b="0" dirty="0" err="1"/>
              <a:t>trong</a:t>
            </a:r>
            <a:r>
              <a:rPr lang="en-US" sz="2400" b="0" dirty="0"/>
              <a:t> </a:t>
            </a:r>
            <a:r>
              <a:rPr lang="en-US" sz="2400" b="0" dirty="0" err="1"/>
              <a:t>dự</a:t>
            </a:r>
            <a:r>
              <a:rPr lang="en-US" sz="2400" b="0" dirty="0"/>
              <a:t> </a:t>
            </a:r>
            <a:r>
              <a:rPr lang="en-US" sz="2400" b="0" dirty="0" err="1"/>
              <a:t>thảo</a:t>
            </a:r>
            <a:r>
              <a:rPr lang="en-US" sz="2400" b="0" dirty="0"/>
              <a:t> </a:t>
            </a:r>
            <a:r>
              <a:rPr lang="en-US" sz="2400" b="0" dirty="0" err="1"/>
              <a:t>Nghị</a:t>
            </a:r>
            <a:r>
              <a:rPr lang="en-US" sz="2400" b="0" dirty="0"/>
              <a:t> </a:t>
            </a:r>
            <a:r>
              <a:rPr lang="en-US" sz="2400" b="0" dirty="0" err="1"/>
              <a:t>định</a:t>
            </a:r>
            <a:r>
              <a:rPr lang="en-US" sz="2400" b="0" dirty="0"/>
              <a:t> </a:t>
            </a:r>
            <a:r>
              <a:rPr lang="en-US" sz="2400" b="0" dirty="0" err="1"/>
              <a:t>quy</a:t>
            </a:r>
            <a:r>
              <a:rPr lang="en-US" sz="2400" b="0" dirty="0"/>
              <a:t> </a:t>
            </a:r>
            <a:r>
              <a:rPr lang="en-US" sz="2400" b="0" dirty="0" err="1"/>
              <a:t>định</a:t>
            </a:r>
            <a:r>
              <a:rPr lang="en-US" sz="2400" b="0" dirty="0"/>
              <a:t> chi </a:t>
            </a:r>
            <a:r>
              <a:rPr lang="en-US" sz="2400" b="0" dirty="0" err="1"/>
              <a:t>tiết</a:t>
            </a:r>
            <a:r>
              <a:rPr lang="en-US" sz="2400" b="0" dirty="0"/>
              <a:t>                       </a:t>
            </a:r>
            <a:r>
              <a:rPr lang="en-US" sz="2400" b="0" dirty="0" err="1"/>
              <a:t>một</a:t>
            </a:r>
            <a:r>
              <a:rPr lang="en-US" sz="2400" b="0" dirty="0"/>
              <a:t> </a:t>
            </a:r>
            <a:r>
              <a:rPr lang="en-US" sz="2400" b="0" dirty="0" err="1"/>
              <a:t>số</a:t>
            </a:r>
            <a:r>
              <a:rPr lang="en-US" sz="2400" b="0" dirty="0"/>
              <a:t> </a:t>
            </a:r>
            <a:r>
              <a:rPr lang="en-US" sz="2400" b="0" dirty="0" err="1"/>
              <a:t>điều</a:t>
            </a:r>
            <a:r>
              <a:rPr lang="en-US" sz="2400" b="0" dirty="0"/>
              <a:t> </a:t>
            </a:r>
            <a:r>
              <a:rPr lang="en-US" sz="2400" b="0" dirty="0" err="1"/>
              <a:t>của</a:t>
            </a:r>
            <a:r>
              <a:rPr lang="en-US" sz="2400" b="0" dirty="0"/>
              <a:t> </a:t>
            </a:r>
            <a:r>
              <a:rPr lang="en-US" sz="2400" b="0" dirty="0" err="1"/>
              <a:t>Luật</a:t>
            </a:r>
            <a:r>
              <a:rPr lang="en-US" sz="2400" b="0" dirty="0"/>
              <a:t> </a:t>
            </a:r>
            <a:r>
              <a:rPr lang="en-US" sz="2400" b="0" dirty="0" err="1"/>
              <a:t>Bảo</a:t>
            </a:r>
            <a:r>
              <a:rPr lang="en-US" sz="2400" b="0" dirty="0"/>
              <a:t> </a:t>
            </a:r>
            <a:r>
              <a:rPr lang="en-US" sz="2400" b="0" dirty="0" err="1"/>
              <a:t>vệ</a:t>
            </a:r>
            <a:r>
              <a:rPr lang="en-US" sz="2400" b="0" dirty="0"/>
              <a:t> </a:t>
            </a:r>
            <a:r>
              <a:rPr lang="en-US" sz="2400" b="0" dirty="0" err="1"/>
              <a:t>môi</a:t>
            </a:r>
            <a:r>
              <a:rPr lang="en-US" sz="2400" b="0" dirty="0"/>
              <a:t> </a:t>
            </a:r>
            <a:r>
              <a:rPr lang="en-US" sz="2400" b="0" dirty="0" err="1"/>
              <a:t>trường</a:t>
            </a:r>
            <a:r>
              <a:rPr lang="en-US" sz="2400" b="0" dirty="0"/>
              <a:t> 2020</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5971032" y="4927601"/>
            <a:ext cx="5920931" cy="823976"/>
          </a:xfrm>
        </p:spPr>
        <p:txBody>
          <a:bodyPr>
            <a:noAutofit/>
          </a:bodyPr>
          <a:lstStyle/>
          <a:p>
            <a:pPr>
              <a:lnSpc>
                <a:spcPct val="100000"/>
              </a:lnSpc>
              <a:spcBef>
                <a:spcPts val="0"/>
              </a:spcBef>
            </a:pPr>
            <a:r>
              <a:rPr lang="en-US" sz="1600" dirty="0"/>
              <a:t>Phan </a:t>
            </a:r>
            <a:r>
              <a:rPr lang="en-US" sz="1600" dirty="0" err="1"/>
              <a:t>Tuấn</a:t>
            </a:r>
            <a:r>
              <a:rPr lang="en-US" sz="1600" dirty="0"/>
              <a:t> </a:t>
            </a:r>
            <a:r>
              <a:rPr lang="en-US" sz="1600" dirty="0" err="1"/>
              <a:t>Hùng</a:t>
            </a:r>
            <a:r>
              <a:rPr lang="en-US" sz="1600" dirty="0"/>
              <a:t> </a:t>
            </a:r>
          </a:p>
          <a:p>
            <a:pPr>
              <a:lnSpc>
                <a:spcPct val="100000"/>
              </a:lnSpc>
              <a:spcBef>
                <a:spcPts val="0"/>
              </a:spcBef>
            </a:pPr>
            <a:r>
              <a:rPr lang="en-US" sz="1600" dirty="0" err="1"/>
              <a:t>Vụ</a:t>
            </a:r>
            <a:r>
              <a:rPr lang="en-US" sz="1600" dirty="0"/>
              <a:t> </a:t>
            </a:r>
            <a:r>
              <a:rPr lang="en-US" sz="1600" dirty="0" err="1"/>
              <a:t>trưởng</a:t>
            </a:r>
            <a:r>
              <a:rPr lang="en-US" sz="1600" dirty="0"/>
              <a:t> </a:t>
            </a:r>
            <a:r>
              <a:rPr lang="en-US" sz="1600" dirty="0" err="1"/>
              <a:t>Vụ</a:t>
            </a:r>
            <a:r>
              <a:rPr lang="en-US" sz="1600" dirty="0"/>
              <a:t> </a:t>
            </a:r>
            <a:r>
              <a:rPr lang="en-US" sz="1600" dirty="0" err="1"/>
              <a:t>Pháp</a:t>
            </a:r>
            <a:r>
              <a:rPr lang="en-US" sz="1600" dirty="0"/>
              <a:t> </a:t>
            </a:r>
            <a:r>
              <a:rPr lang="en-US" sz="1600" dirty="0" err="1"/>
              <a:t>chế</a:t>
            </a:r>
            <a:endParaRPr lang="en-US" sz="1600" dirty="0"/>
          </a:p>
          <a:p>
            <a:pPr>
              <a:lnSpc>
                <a:spcPct val="100000"/>
              </a:lnSpc>
              <a:spcBef>
                <a:spcPts val="0"/>
              </a:spcBef>
            </a:pPr>
            <a:r>
              <a:rPr lang="en-US" sz="1600" dirty="0" err="1"/>
              <a:t>Bộ</a:t>
            </a:r>
            <a:r>
              <a:rPr lang="en-US" sz="1600" dirty="0"/>
              <a:t> </a:t>
            </a:r>
            <a:r>
              <a:rPr lang="en-US" sz="1600" dirty="0" err="1"/>
              <a:t>Tài</a:t>
            </a:r>
            <a:r>
              <a:rPr lang="en-US" sz="1600" dirty="0"/>
              <a:t> </a:t>
            </a:r>
            <a:r>
              <a:rPr lang="en-US" sz="1600" dirty="0" err="1"/>
              <a:t>nguyên</a:t>
            </a:r>
            <a:r>
              <a:rPr lang="en-US" sz="1600" dirty="0"/>
              <a:t> </a:t>
            </a:r>
            <a:r>
              <a:rPr lang="en-US" sz="1600" dirty="0" err="1"/>
              <a:t>và</a:t>
            </a:r>
            <a:r>
              <a:rPr lang="en-US" sz="1600" dirty="0"/>
              <a:t> </a:t>
            </a:r>
            <a:r>
              <a:rPr lang="en-US" sz="1600" dirty="0" err="1"/>
              <a:t>Môi</a:t>
            </a:r>
            <a:r>
              <a:rPr lang="en-US" sz="1600" dirty="0"/>
              <a:t> </a:t>
            </a:r>
            <a:r>
              <a:rPr lang="en-US" sz="1600" dirty="0" err="1"/>
              <a:t>trường</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460" y="538479"/>
            <a:ext cx="2152073" cy="1798321"/>
          </a:xfrm>
          <a:prstGeom prst="rect">
            <a:avLst/>
          </a:prstGeom>
        </p:spPr>
      </p:pic>
    </p:spTree>
    <p:extLst>
      <p:ext uri="{BB962C8B-B14F-4D97-AF65-F5344CB8AC3E}">
        <p14:creationId xmlns:p14="http://schemas.microsoft.com/office/powerpoint/2010/main" val="29124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1B72-6021-4028-A66F-28375DD42DCE}"/>
              </a:ext>
            </a:extLst>
          </p:cNvPr>
          <p:cNvSpPr>
            <a:spLocks noGrp="1"/>
          </p:cNvSpPr>
          <p:nvPr>
            <p:ph type="title"/>
          </p:nvPr>
        </p:nvSpPr>
        <p:spPr/>
        <p:txBody>
          <a:bodyPr>
            <a:normAutofit/>
          </a:bodyPr>
          <a:lstStyle/>
          <a:p>
            <a:r>
              <a:rPr lang="vi-VN" sz="2800" dirty="0"/>
              <a:t>Đối tượng</a:t>
            </a:r>
            <a:r>
              <a:rPr lang="en-US" sz="2800" dirty="0"/>
              <a:t>, </a:t>
            </a:r>
            <a:r>
              <a:rPr lang="en-US" sz="2800" dirty="0" err="1"/>
              <a:t>lộ</a:t>
            </a:r>
            <a:r>
              <a:rPr lang="en-US" sz="2800" dirty="0"/>
              <a:t> </a:t>
            </a:r>
            <a:r>
              <a:rPr lang="en-US" sz="2800" dirty="0" err="1"/>
              <a:t>trình</a:t>
            </a:r>
            <a:r>
              <a:rPr lang="vi-VN" sz="2800" dirty="0"/>
              <a:t> thực hiện trách nhiệm tái chế</a:t>
            </a:r>
            <a:endParaRPr lang="en-US" sz="2800" dirty="0"/>
          </a:p>
        </p:txBody>
      </p:sp>
      <p:sp>
        <p:nvSpPr>
          <p:cNvPr id="3" name="Text Placeholder 2">
            <a:extLst>
              <a:ext uri="{FF2B5EF4-FFF2-40B4-BE49-F238E27FC236}">
                <a16:creationId xmlns:a16="http://schemas.microsoft.com/office/drawing/2014/main" id="{9383C2D4-3260-4510-9DC7-4D50B8B25C28}"/>
              </a:ext>
            </a:extLst>
          </p:cNvPr>
          <p:cNvSpPr>
            <a:spLocks noGrp="1"/>
          </p:cNvSpPr>
          <p:nvPr>
            <p:ph type="body" idx="1"/>
          </p:nvPr>
        </p:nvSpPr>
        <p:spPr>
          <a:xfrm>
            <a:off x="482295" y="5605528"/>
            <a:ext cx="11350044" cy="878085"/>
          </a:xfrm>
        </p:spPr>
        <p:txBody>
          <a:bodyPr>
            <a:normAutofit/>
          </a:bodyPr>
          <a:lstStyle/>
          <a:p>
            <a:pPr marL="114300" indent="0">
              <a:buNone/>
            </a:pPr>
            <a:r>
              <a:rPr lang="en-US" sz="2300" dirty="0"/>
              <a:t>S</a:t>
            </a:r>
            <a:r>
              <a:rPr lang="vi-VN" sz="2300" dirty="0"/>
              <a:t>ản phẩm có sử dụng sản phẩm, bao bì </a:t>
            </a:r>
            <a:r>
              <a:rPr lang="en-US" sz="2300" dirty="0"/>
              <a:t>(</a:t>
            </a:r>
            <a:r>
              <a:rPr lang="en-US" sz="2300" dirty="0" err="1"/>
              <a:t>thuộc</a:t>
            </a:r>
            <a:r>
              <a:rPr lang="en-US" sz="2300" dirty="0"/>
              <a:t> </a:t>
            </a:r>
            <a:r>
              <a:rPr lang="en-US" sz="2300" dirty="0" err="1"/>
              <a:t>đối</a:t>
            </a:r>
            <a:r>
              <a:rPr lang="en-US" sz="2300" dirty="0"/>
              <a:t> </a:t>
            </a:r>
            <a:r>
              <a:rPr lang="en-US" sz="2300" dirty="0" err="1"/>
              <a:t>tượng</a:t>
            </a:r>
            <a:r>
              <a:rPr lang="en-US" sz="2300" dirty="0"/>
              <a:t> </a:t>
            </a:r>
            <a:r>
              <a:rPr lang="en-US" sz="2300" dirty="0" err="1"/>
              <a:t>tái</a:t>
            </a:r>
            <a:r>
              <a:rPr lang="en-US" sz="2300" dirty="0"/>
              <a:t> </a:t>
            </a:r>
            <a:r>
              <a:rPr lang="en-US" sz="2300" dirty="0" err="1"/>
              <a:t>chế</a:t>
            </a:r>
            <a:r>
              <a:rPr lang="en-US" sz="2300" dirty="0"/>
              <a:t>)</a:t>
            </a:r>
            <a:r>
              <a:rPr lang="vi-VN" sz="2300" dirty="0"/>
              <a:t> thì nhà sản xuất sản phẩm đó có trách nhiệm tái chế thay cho nhà sản xuất sản phẩm bao bì được sử dụng.</a:t>
            </a:r>
          </a:p>
        </p:txBody>
      </p:sp>
      <p:sp>
        <p:nvSpPr>
          <p:cNvPr id="4" name="Slide Number Placeholder 3">
            <a:extLst>
              <a:ext uri="{FF2B5EF4-FFF2-40B4-BE49-F238E27FC236}">
                <a16:creationId xmlns:a16="http://schemas.microsoft.com/office/drawing/2014/main" id="{5B4585EC-4070-417B-8BF5-41660F74BF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grpSp>
        <p:nvGrpSpPr>
          <p:cNvPr id="5" name="Google Shape;609;p7">
            <a:extLst>
              <a:ext uri="{FF2B5EF4-FFF2-40B4-BE49-F238E27FC236}">
                <a16:creationId xmlns:a16="http://schemas.microsoft.com/office/drawing/2014/main" id="{48EC5163-B118-45F1-9002-CFE9358E2FF1}"/>
              </a:ext>
            </a:extLst>
          </p:cNvPr>
          <p:cNvGrpSpPr/>
          <p:nvPr/>
        </p:nvGrpSpPr>
        <p:grpSpPr>
          <a:xfrm>
            <a:off x="271519" y="1406486"/>
            <a:ext cx="11560820" cy="2711780"/>
            <a:chOff x="261281" y="1119299"/>
            <a:chExt cx="11560820" cy="2711780"/>
          </a:xfrm>
        </p:grpSpPr>
        <p:sp>
          <p:nvSpPr>
            <p:cNvPr id="6" name="Google Shape;610;p7">
              <a:extLst>
                <a:ext uri="{FF2B5EF4-FFF2-40B4-BE49-F238E27FC236}">
                  <a16:creationId xmlns:a16="http://schemas.microsoft.com/office/drawing/2014/main" id="{D0B51DCA-C16E-4E53-AD0B-2A4CA5AD8A93}"/>
                </a:ext>
              </a:extLst>
            </p:cNvPr>
            <p:cNvSpPr/>
            <p:nvPr/>
          </p:nvSpPr>
          <p:spPr>
            <a:xfrm>
              <a:off x="488486" y="3107940"/>
              <a:ext cx="1775438" cy="64381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Pin- Ắc quy</a:t>
              </a:r>
              <a:endParaRPr sz="1800" b="1">
                <a:solidFill>
                  <a:schemeClr val="dk1"/>
                </a:solidFill>
                <a:latin typeface="Cambria"/>
                <a:ea typeface="Cambria"/>
                <a:cs typeface="Cambria"/>
                <a:sym typeface="Cambria"/>
              </a:endParaRPr>
            </a:p>
          </p:txBody>
        </p:sp>
        <p:sp>
          <p:nvSpPr>
            <p:cNvPr id="7" name="Google Shape;611;p7">
              <a:extLst>
                <a:ext uri="{FF2B5EF4-FFF2-40B4-BE49-F238E27FC236}">
                  <a16:creationId xmlns:a16="http://schemas.microsoft.com/office/drawing/2014/main" id="{B5922A7A-4637-42CA-A6A8-0BC96ABCDF32}"/>
                </a:ext>
              </a:extLst>
            </p:cNvPr>
            <p:cNvSpPr/>
            <p:nvPr/>
          </p:nvSpPr>
          <p:spPr>
            <a:xfrm>
              <a:off x="2432457" y="3139652"/>
              <a:ext cx="1747115" cy="64381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Thiết bị điện, điện tử</a:t>
              </a:r>
              <a:endParaRPr sz="1800" b="1">
                <a:solidFill>
                  <a:schemeClr val="dk1"/>
                </a:solidFill>
                <a:latin typeface="Cambria"/>
                <a:ea typeface="Cambria"/>
                <a:cs typeface="Cambria"/>
                <a:sym typeface="Cambria"/>
              </a:endParaRPr>
            </a:p>
          </p:txBody>
        </p:sp>
        <p:sp>
          <p:nvSpPr>
            <p:cNvPr id="8" name="Google Shape;612;p7">
              <a:extLst>
                <a:ext uri="{FF2B5EF4-FFF2-40B4-BE49-F238E27FC236}">
                  <a16:creationId xmlns:a16="http://schemas.microsoft.com/office/drawing/2014/main" id="{20A385EB-A32F-489F-A4C6-7C61B17C60E8}"/>
                </a:ext>
              </a:extLst>
            </p:cNvPr>
            <p:cNvSpPr/>
            <p:nvPr/>
          </p:nvSpPr>
          <p:spPr>
            <a:xfrm>
              <a:off x="6280696" y="3181042"/>
              <a:ext cx="1644608" cy="64381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Săm lốp</a:t>
              </a:r>
              <a:endParaRPr sz="1800" b="1">
                <a:solidFill>
                  <a:schemeClr val="dk1"/>
                </a:solidFill>
                <a:latin typeface="Cambria"/>
                <a:ea typeface="Cambria"/>
                <a:cs typeface="Cambria"/>
                <a:sym typeface="Cambria"/>
              </a:endParaRPr>
            </a:p>
          </p:txBody>
        </p:sp>
        <p:sp>
          <p:nvSpPr>
            <p:cNvPr id="9" name="Google Shape;613;p7">
              <a:extLst>
                <a:ext uri="{FF2B5EF4-FFF2-40B4-BE49-F238E27FC236}">
                  <a16:creationId xmlns:a16="http://schemas.microsoft.com/office/drawing/2014/main" id="{FF519F08-C3D2-49BF-A2A8-79C40A2A5D48}"/>
                </a:ext>
              </a:extLst>
            </p:cNvPr>
            <p:cNvSpPr/>
            <p:nvPr/>
          </p:nvSpPr>
          <p:spPr>
            <a:xfrm>
              <a:off x="4376074" y="3187265"/>
              <a:ext cx="1658186" cy="64381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Dầu nhớt</a:t>
              </a:r>
              <a:endParaRPr sz="1800" b="1">
                <a:solidFill>
                  <a:schemeClr val="dk1"/>
                </a:solidFill>
                <a:latin typeface="Cambria"/>
                <a:ea typeface="Cambria"/>
                <a:cs typeface="Cambria"/>
                <a:sym typeface="Cambria"/>
              </a:endParaRPr>
            </a:p>
          </p:txBody>
        </p:sp>
        <p:sp>
          <p:nvSpPr>
            <p:cNvPr id="10" name="Google Shape;614;p7">
              <a:extLst>
                <a:ext uri="{FF2B5EF4-FFF2-40B4-BE49-F238E27FC236}">
                  <a16:creationId xmlns:a16="http://schemas.microsoft.com/office/drawing/2014/main" id="{AE5D6103-56F8-4C08-885A-C0CC0B0F4C6D}"/>
                </a:ext>
              </a:extLst>
            </p:cNvPr>
            <p:cNvSpPr/>
            <p:nvPr/>
          </p:nvSpPr>
          <p:spPr>
            <a:xfrm>
              <a:off x="10177494" y="3170759"/>
              <a:ext cx="1644607" cy="64381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0000"/>
                  </a:solidFill>
                  <a:latin typeface="Cambria"/>
                  <a:ea typeface="Cambria"/>
                  <a:cs typeface="Cambria"/>
                  <a:sym typeface="Cambria"/>
                </a:rPr>
                <a:t>Bao bì</a:t>
              </a:r>
              <a:endParaRPr sz="1800" b="1">
                <a:solidFill>
                  <a:srgbClr val="FF0000"/>
                </a:solidFill>
                <a:latin typeface="Cambria"/>
                <a:ea typeface="Cambria"/>
                <a:cs typeface="Cambria"/>
                <a:sym typeface="Cambria"/>
              </a:endParaRPr>
            </a:p>
          </p:txBody>
        </p:sp>
        <p:grpSp>
          <p:nvGrpSpPr>
            <p:cNvPr id="11" name="Google Shape;615;p7">
              <a:extLst>
                <a:ext uri="{FF2B5EF4-FFF2-40B4-BE49-F238E27FC236}">
                  <a16:creationId xmlns:a16="http://schemas.microsoft.com/office/drawing/2014/main" id="{F2CE7DE4-F62F-494E-A418-E34655FBF057}"/>
                </a:ext>
              </a:extLst>
            </p:cNvPr>
            <p:cNvGrpSpPr/>
            <p:nvPr/>
          </p:nvGrpSpPr>
          <p:grpSpPr>
            <a:xfrm>
              <a:off x="6280696" y="1308695"/>
              <a:ext cx="1644608" cy="1626637"/>
              <a:chOff x="6280696" y="1308695"/>
              <a:chExt cx="1644608" cy="1626637"/>
            </a:xfrm>
          </p:grpSpPr>
          <p:sp>
            <p:nvSpPr>
              <p:cNvPr id="41" name="Google Shape;616;p7">
                <a:extLst>
                  <a:ext uri="{FF2B5EF4-FFF2-40B4-BE49-F238E27FC236}">
                    <a16:creationId xmlns:a16="http://schemas.microsoft.com/office/drawing/2014/main" id="{88C6062A-406D-42D9-A0BB-62431E91F587}"/>
                  </a:ext>
                </a:extLst>
              </p:cNvPr>
              <p:cNvSpPr/>
              <p:nvPr/>
            </p:nvSpPr>
            <p:spPr>
              <a:xfrm>
                <a:off x="6280696" y="1308695"/>
                <a:ext cx="1644608"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42" name="Google Shape;617;p7" descr="A picture containing ware, sitting, black&#10;&#10;Description automatically generated">
                <a:extLst>
                  <a:ext uri="{FF2B5EF4-FFF2-40B4-BE49-F238E27FC236}">
                    <a16:creationId xmlns:a16="http://schemas.microsoft.com/office/drawing/2014/main" id="{C0B81CCA-4AE4-4DBC-A3BE-103F757D6862}"/>
                  </a:ext>
                </a:extLst>
              </p:cNvPr>
              <p:cNvPicPr preferRelativeResize="0"/>
              <p:nvPr/>
            </p:nvPicPr>
            <p:blipFill rotWithShape="1">
              <a:blip r:embed="rId2">
                <a:alphaModFix/>
              </a:blip>
              <a:srcRect/>
              <a:stretch/>
            </p:blipFill>
            <p:spPr>
              <a:xfrm flipH="1">
                <a:off x="6376666" y="1479341"/>
                <a:ext cx="1360789" cy="1397066"/>
              </a:xfrm>
              <a:prstGeom prst="rect">
                <a:avLst/>
              </a:prstGeom>
              <a:noFill/>
              <a:ln>
                <a:noFill/>
              </a:ln>
            </p:spPr>
          </p:pic>
        </p:grpSp>
        <p:grpSp>
          <p:nvGrpSpPr>
            <p:cNvPr id="12" name="Google Shape;618;p7">
              <a:extLst>
                <a:ext uri="{FF2B5EF4-FFF2-40B4-BE49-F238E27FC236}">
                  <a16:creationId xmlns:a16="http://schemas.microsoft.com/office/drawing/2014/main" id="{D0D99C34-918D-4704-B674-F43EED858E9E}"/>
                </a:ext>
              </a:extLst>
            </p:cNvPr>
            <p:cNvGrpSpPr/>
            <p:nvPr/>
          </p:nvGrpSpPr>
          <p:grpSpPr>
            <a:xfrm>
              <a:off x="4376074" y="1308695"/>
              <a:ext cx="1658186" cy="1634912"/>
              <a:chOff x="4376074" y="1308695"/>
              <a:chExt cx="1658186" cy="1634912"/>
            </a:xfrm>
          </p:grpSpPr>
          <p:sp>
            <p:nvSpPr>
              <p:cNvPr id="38" name="Google Shape;619;p7">
                <a:extLst>
                  <a:ext uri="{FF2B5EF4-FFF2-40B4-BE49-F238E27FC236}">
                    <a16:creationId xmlns:a16="http://schemas.microsoft.com/office/drawing/2014/main" id="{EBD64F62-7666-4A35-9192-3EE977C0CE27}"/>
                  </a:ext>
                </a:extLst>
              </p:cNvPr>
              <p:cNvSpPr/>
              <p:nvPr/>
            </p:nvSpPr>
            <p:spPr>
              <a:xfrm>
                <a:off x="4376074" y="1308695"/>
                <a:ext cx="1658186"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39" name="Google Shape;620;p7" descr="A picture containing mug, glass, bottle, cup&#10;&#10;Description automatically generated">
                <a:extLst>
                  <a:ext uri="{FF2B5EF4-FFF2-40B4-BE49-F238E27FC236}">
                    <a16:creationId xmlns:a16="http://schemas.microsoft.com/office/drawing/2014/main" id="{AC6FB1A3-2756-48D3-A8CC-4F143D9C939E}"/>
                  </a:ext>
                </a:extLst>
              </p:cNvPr>
              <p:cNvPicPr preferRelativeResize="0"/>
              <p:nvPr/>
            </p:nvPicPr>
            <p:blipFill rotWithShape="1">
              <a:blip r:embed="rId3">
                <a:alphaModFix/>
              </a:blip>
              <a:srcRect l="9999" r="9382"/>
              <a:stretch/>
            </p:blipFill>
            <p:spPr>
              <a:xfrm>
                <a:off x="4477183" y="1572092"/>
                <a:ext cx="1030686" cy="1371515"/>
              </a:xfrm>
              <a:prstGeom prst="rect">
                <a:avLst/>
              </a:prstGeom>
              <a:noFill/>
              <a:ln>
                <a:noFill/>
              </a:ln>
            </p:spPr>
          </p:pic>
          <p:pic>
            <p:nvPicPr>
              <p:cNvPr id="40" name="Google Shape;621;p7" descr="A picture containing bottle&#10;&#10;Description automatically generated">
                <a:extLst>
                  <a:ext uri="{FF2B5EF4-FFF2-40B4-BE49-F238E27FC236}">
                    <a16:creationId xmlns:a16="http://schemas.microsoft.com/office/drawing/2014/main" id="{1F21317C-461D-4003-92EC-6034F4CF781D}"/>
                  </a:ext>
                </a:extLst>
              </p:cNvPr>
              <p:cNvPicPr preferRelativeResize="0"/>
              <p:nvPr/>
            </p:nvPicPr>
            <p:blipFill rotWithShape="1">
              <a:blip r:embed="rId4">
                <a:alphaModFix/>
              </a:blip>
              <a:srcRect b="7972"/>
              <a:stretch/>
            </p:blipFill>
            <p:spPr>
              <a:xfrm>
                <a:off x="5361965" y="1811879"/>
                <a:ext cx="536182" cy="679376"/>
              </a:xfrm>
              <a:prstGeom prst="rect">
                <a:avLst/>
              </a:prstGeom>
              <a:noFill/>
              <a:ln>
                <a:noFill/>
              </a:ln>
            </p:spPr>
          </p:pic>
        </p:grpSp>
        <p:grpSp>
          <p:nvGrpSpPr>
            <p:cNvPr id="13" name="Google Shape;622;p7">
              <a:extLst>
                <a:ext uri="{FF2B5EF4-FFF2-40B4-BE49-F238E27FC236}">
                  <a16:creationId xmlns:a16="http://schemas.microsoft.com/office/drawing/2014/main" id="{5E7BD34A-14DA-4105-9037-326D76C9E207}"/>
                </a:ext>
              </a:extLst>
            </p:cNvPr>
            <p:cNvGrpSpPr/>
            <p:nvPr/>
          </p:nvGrpSpPr>
          <p:grpSpPr>
            <a:xfrm>
              <a:off x="10142443" y="1310850"/>
              <a:ext cx="1679658" cy="1626637"/>
              <a:chOff x="10142443" y="1310850"/>
              <a:chExt cx="1679658" cy="1626637"/>
            </a:xfrm>
          </p:grpSpPr>
          <p:sp>
            <p:nvSpPr>
              <p:cNvPr id="33" name="Google Shape;623;p7">
                <a:extLst>
                  <a:ext uri="{FF2B5EF4-FFF2-40B4-BE49-F238E27FC236}">
                    <a16:creationId xmlns:a16="http://schemas.microsoft.com/office/drawing/2014/main" id="{2510F352-EA9E-4AC9-B291-F21F01026A82}"/>
                  </a:ext>
                </a:extLst>
              </p:cNvPr>
              <p:cNvSpPr/>
              <p:nvPr/>
            </p:nvSpPr>
            <p:spPr>
              <a:xfrm>
                <a:off x="10177494" y="1310850"/>
                <a:ext cx="1644607"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34" name="Google Shape;624;p7" descr="A picture containing table&#10;&#10;Description automatically generated">
                <a:extLst>
                  <a:ext uri="{FF2B5EF4-FFF2-40B4-BE49-F238E27FC236}">
                    <a16:creationId xmlns:a16="http://schemas.microsoft.com/office/drawing/2014/main" id="{3BD961E9-1AB1-42DD-A284-055E166FE1DD}"/>
                  </a:ext>
                </a:extLst>
              </p:cNvPr>
              <p:cNvPicPr preferRelativeResize="0"/>
              <p:nvPr/>
            </p:nvPicPr>
            <p:blipFill rotWithShape="1">
              <a:blip r:embed="rId5">
                <a:alphaModFix/>
              </a:blip>
              <a:srcRect/>
              <a:stretch/>
            </p:blipFill>
            <p:spPr>
              <a:xfrm>
                <a:off x="10482996" y="1334876"/>
                <a:ext cx="963210" cy="1076611"/>
              </a:xfrm>
              <a:prstGeom prst="rect">
                <a:avLst/>
              </a:prstGeom>
              <a:noFill/>
              <a:ln>
                <a:noFill/>
              </a:ln>
            </p:spPr>
          </p:pic>
          <p:pic>
            <p:nvPicPr>
              <p:cNvPr id="35" name="Google Shape;625;p7" descr="A picture containing drawing&#10;&#10;Description automatically generated">
                <a:extLst>
                  <a:ext uri="{FF2B5EF4-FFF2-40B4-BE49-F238E27FC236}">
                    <a16:creationId xmlns:a16="http://schemas.microsoft.com/office/drawing/2014/main" id="{88C883BE-A4C8-4D47-90D7-06A0B9991C54}"/>
                  </a:ext>
                </a:extLst>
              </p:cNvPr>
              <p:cNvPicPr preferRelativeResize="0"/>
              <p:nvPr/>
            </p:nvPicPr>
            <p:blipFill rotWithShape="1">
              <a:blip r:embed="rId6">
                <a:alphaModFix/>
              </a:blip>
              <a:srcRect/>
              <a:stretch/>
            </p:blipFill>
            <p:spPr>
              <a:xfrm>
                <a:off x="10142443" y="1884005"/>
                <a:ext cx="763580" cy="1022221"/>
              </a:xfrm>
              <a:prstGeom prst="rect">
                <a:avLst/>
              </a:prstGeom>
              <a:noFill/>
              <a:ln>
                <a:noFill/>
              </a:ln>
            </p:spPr>
          </p:pic>
          <p:pic>
            <p:nvPicPr>
              <p:cNvPr id="36" name="Google Shape;626;p7" descr="A close up of a logo&#10;&#10;Description automatically generated">
                <a:extLst>
                  <a:ext uri="{FF2B5EF4-FFF2-40B4-BE49-F238E27FC236}">
                    <a16:creationId xmlns:a16="http://schemas.microsoft.com/office/drawing/2014/main" id="{157B94CD-0C1E-48BE-8488-431384F2199B}"/>
                  </a:ext>
                </a:extLst>
              </p:cNvPr>
              <p:cNvPicPr preferRelativeResize="0"/>
              <p:nvPr/>
            </p:nvPicPr>
            <p:blipFill rotWithShape="1">
              <a:blip r:embed="rId7">
                <a:alphaModFix/>
              </a:blip>
              <a:srcRect l="59268" t="11159" r="30669" b="65121"/>
              <a:stretch/>
            </p:blipFill>
            <p:spPr>
              <a:xfrm>
                <a:off x="11329049" y="1413959"/>
                <a:ext cx="398644" cy="1327789"/>
              </a:xfrm>
              <a:prstGeom prst="rect">
                <a:avLst/>
              </a:prstGeom>
              <a:noFill/>
              <a:ln>
                <a:noFill/>
              </a:ln>
            </p:spPr>
          </p:pic>
          <p:pic>
            <p:nvPicPr>
              <p:cNvPr id="37" name="Google Shape;627;p7" descr="A picture containing glass&#10;&#10;Description automatically generated">
                <a:extLst>
                  <a:ext uri="{FF2B5EF4-FFF2-40B4-BE49-F238E27FC236}">
                    <a16:creationId xmlns:a16="http://schemas.microsoft.com/office/drawing/2014/main" id="{61056F7E-6876-4CD4-AE18-B02C9E732DB6}"/>
                  </a:ext>
                </a:extLst>
              </p:cNvPr>
              <p:cNvPicPr preferRelativeResize="0"/>
              <p:nvPr/>
            </p:nvPicPr>
            <p:blipFill rotWithShape="1">
              <a:blip r:embed="rId8">
                <a:alphaModFix/>
              </a:blip>
              <a:srcRect/>
              <a:stretch/>
            </p:blipFill>
            <p:spPr>
              <a:xfrm>
                <a:off x="10868383" y="2059097"/>
                <a:ext cx="598827" cy="795496"/>
              </a:xfrm>
              <a:prstGeom prst="rect">
                <a:avLst/>
              </a:prstGeom>
              <a:noFill/>
              <a:ln>
                <a:noFill/>
              </a:ln>
            </p:spPr>
          </p:pic>
        </p:grpSp>
        <p:sp>
          <p:nvSpPr>
            <p:cNvPr id="14" name="Google Shape;628;p7">
              <a:extLst>
                <a:ext uri="{FF2B5EF4-FFF2-40B4-BE49-F238E27FC236}">
                  <a16:creationId xmlns:a16="http://schemas.microsoft.com/office/drawing/2014/main" id="{378301B1-9C6F-4BC6-8C92-794839EEBBF0}"/>
                </a:ext>
              </a:extLst>
            </p:cNvPr>
            <p:cNvSpPr/>
            <p:nvPr/>
          </p:nvSpPr>
          <p:spPr>
            <a:xfrm>
              <a:off x="8251399" y="3181937"/>
              <a:ext cx="1644608" cy="64381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Phương tiện giao thông</a:t>
              </a:r>
              <a:endParaRPr sz="1800" b="1">
                <a:solidFill>
                  <a:schemeClr val="dk1"/>
                </a:solidFill>
                <a:latin typeface="Cambria"/>
                <a:ea typeface="Cambria"/>
                <a:cs typeface="Cambria"/>
                <a:sym typeface="Cambria"/>
              </a:endParaRPr>
            </a:p>
          </p:txBody>
        </p:sp>
        <p:grpSp>
          <p:nvGrpSpPr>
            <p:cNvPr id="15" name="Google Shape;629;p7">
              <a:extLst>
                <a:ext uri="{FF2B5EF4-FFF2-40B4-BE49-F238E27FC236}">
                  <a16:creationId xmlns:a16="http://schemas.microsoft.com/office/drawing/2014/main" id="{2BCFA6B4-7614-465D-BE35-B48E306A2DC5}"/>
                </a:ext>
              </a:extLst>
            </p:cNvPr>
            <p:cNvGrpSpPr/>
            <p:nvPr/>
          </p:nvGrpSpPr>
          <p:grpSpPr>
            <a:xfrm>
              <a:off x="8251399" y="1282948"/>
              <a:ext cx="1644608" cy="1824992"/>
              <a:chOff x="8251399" y="1282948"/>
              <a:chExt cx="1644608" cy="1824992"/>
            </a:xfrm>
          </p:grpSpPr>
          <p:sp>
            <p:nvSpPr>
              <p:cNvPr id="30" name="Google Shape;630;p7">
                <a:extLst>
                  <a:ext uri="{FF2B5EF4-FFF2-40B4-BE49-F238E27FC236}">
                    <a16:creationId xmlns:a16="http://schemas.microsoft.com/office/drawing/2014/main" id="{289DF093-70E1-4F73-8E26-AAC05400BBFD}"/>
                  </a:ext>
                </a:extLst>
              </p:cNvPr>
              <p:cNvSpPr/>
              <p:nvPr/>
            </p:nvSpPr>
            <p:spPr>
              <a:xfrm>
                <a:off x="8251399" y="1309590"/>
                <a:ext cx="1644608"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31" name="Google Shape;631;p7" descr="Car with solid fill">
                <a:extLst>
                  <a:ext uri="{FF2B5EF4-FFF2-40B4-BE49-F238E27FC236}">
                    <a16:creationId xmlns:a16="http://schemas.microsoft.com/office/drawing/2014/main" id="{4272628D-8B2B-4E13-B3D3-F9A63FA5ED37}"/>
                  </a:ext>
                </a:extLst>
              </p:cNvPr>
              <p:cNvPicPr preferRelativeResize="0"/>
              <p:nvPr/>
            </p:nvPicPr>
            <p:blipFill rotWithShape="1">
              <a:blip r:embed="rId9">
                <a:alphaModFix/>
              </a:blip>
              <a:srcRect/>
              <a:stretch/>
            </p:blipFill>
            <p:spPr>
              <a:xfrm>
                <a:off x="8454871" y="1871374"/>
                <a:ext cx="1236566" cy="1236566"/>
              </a:xfrm>
              <a:prstGeom prst="rect">
                <a:avLst/>
              </a:prstGeom>
              <a:noFill/>
              <a:ln>
                <a:noFill/>
              </a:ln>
            </p:spPr>
          </p:pic>
          <p:pic>
            <p:nvPicPr>
              <p:cNvPr id="32" name="Google Shape;632;p7" descr="Scooter with solid fill">
                <a:extLst>
                  <a:ext uri="{FF2B5EF4-FFF2-40B4-BE49-F238E27FC236}">
                    <a16:creationId xmlns:a16="http://schemas.microsoft.com/office/drawing/2014/main" id="{61BF0994-493B-4DC0-AAB4-CA5CDAB254C1}"/>
                  </a:ext>
                </a:extLst>
              </p:cNvPr>
              <p:cNvPicPr preferRelativeResize="0"/>
              <p:nvPr/>
            </p:nvPicPr>
            <p:blipFill rotWithShape="1">
              <a:blip r:embed="rId10">
                <a:alphaModFix/>
              </a:blip>
              <a:srcRect/>
              <a:stretch/>
            </p:blipFill>
            <p:spPr>
              <a:xfrm>
                <a:off x="8805017" y="1282948"/>
                <a:ext cx="914400" cy="914400"/>
              </a:xfrm>
              <a:prstGeom prst="rect">
                <a:avLst/>
              </a:prstGeom>
              <a:noFill/>
              <a:ln>
                <a:noFill/>
              </a:ln>
            </p:spPr>
          </p:pic>
        </p:grpSp>
        <p:grpSp>
          <p:nvGrpSpPr>
            <p:cNvPr id="16" name="Google Shape;633;p7">
              <a:extLst>
                <a:ext uri="{FF2B5EF4-FFF2-40B4-BE49-F238E27FC236}">
                  <a16:creationId xmlns:a16="http://schemas.microsoft.com/office/drawing/2014/main" id="{BF18B7CF-6D2F-4DE8-8163-32AA9901FE65}"/>
                </a:ext>
              </a:extLst>
            </p:cNvPr>
            <p:cNvGrpSpPr/>
            <p:nvPr/>
          </p:nvGrpSpPr>
          <p:grpSpPr>
            <a:xfrm>
              <a:off x="2239088" y="1119299"/>
              <a:ext cx="1962414" cy="1842392"/>
              <a:chOff x="2239088" y="1119299"/>
              <a:chExt cx="1962414" cy="1842392"/>
            </a:xfrm>
          </p:grpSpPr>
          <p:sp>
            <p:nvSpPr>
              <p:cNvPr id="25" name="Google Shape;634;p7">
                <a:extLst>
                  <a:ext uri="{FF2B5EF4-FFF2-40B4-BE49-F238E27FC236}">
                    <a16:creationId xmlns:a16="http://schemas.microsoft.com/office/drawing/2014/main" id="{EFB1E5AF-A05E-4DDC-A1BE-050D8332CBA6}"/>
                  </a:ext>
                </a:extLst>
              </p:cNvPr>
              <p:cNvSpPr/>
              <p:nvPr/>
            </p:nvSpPr>
            <p:spPr>
              <a:xfrm>
                <a:off x="2432457" y="1310850"/>
                <a:ext cx="1747115"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26" name="Google Shape;635;p7" descr="A picture containing sitting, black&#10;&#10;Description automatically generated">
                <a:extLst>
                  <a:ext uri="{FF2B5EF4-FFF2-40B4-BE49-F238E27FC236}">
                    <a16:creationId xmlns:a16="http://schemas.microsoft.com/office/drawing/2014/main" id="{2AF7F862-0865-440E-8D34-895ADEAC5836}"/>
                  </a:ext>
                </a:extLst>
              </p:cNvPr>
              <p:cNvPicPr preferRelativeResize="0"/>
              <p:nvPr/>
            </p:nvPicPr>
            <p:blipFill rotWithShape="1">
              <a:blip r:embed="rId11">
                <a:alphaModFix/>
              </a:blip>
              <a:srcRect/>
              <a:stretch/>
            </p:blipFill>
            <p:spPr>
              <a:xfrm>
                <a:off x="2239088" y="1119299"/>
                <a:ext cx="1112625" cy="851696"/>
              </a:xfrm>
              <a:prstGeom prst="rect">
                <a:avLst/>
              </a:prstGeom>
              <a:noFill/>
              <a:ln>
                <a:noFill/>
              </a:ln>
            </p:spPr>
          </p:pic>
          <p:pic>
            <p:nvPicPr>
              <p:cNvPr id="27" name="Google Shape;636;p7" descr="A picture containing computer&#10;&#10;Description automatically generated">
                <a:extLst>
                  <a:ext uri="{FF2B5EF4-FFF2-40B4-BE49-F238E27FC236}">
                    <a16:creationId xmlns:a16="http://schemas.microsoft.com/office/drawing/2014/main" id="{D3E29097-552F-4D10-9831-05A244F569C2}"/>
                  </a:ext>
                </a:extLst>
              </p:cNvPr>
              <p:cNvPicPr preferRelativeResize="0"/>
              <p:nvPr/>
            </p:nvPicPr>
            <p:blipFill rotWithShape="1">
              <a:blip r:embed="rId12">
                <a:alphaModFix/>
              </a:blip>
              <a:srcRect l="11366" t="18883" r="12741" b="19096"/>
              <a:stretch/>
            </p:blipFill>
            <p:spPr>
              <a:xfrm>
                <a:off x="2426895" y="1829842"/>
                <a:ext cx="1199921" cy="1125918"/>
              </a:xfrm>
              <a:prstGeom prst="rect">
                <a:avLst/>
              </a:prstGeom>
              <a:noFill/>
              <a:ln>
                <a:noFill/>
              </a:ln>
            </p:spPr>
          </p:pic>
          <p:pic>
            <p:nvPicPr>
              <p:cNvPr id="28" name="Google Shape;637;p7" descr="A screen shot of a computer&#10;&#10;Description automatically generated">
                <a:extLst>
                  <a:ext uri="{FF2B5EF4-FFF2-40B4-BE49-F238E27FC236}">
                    <a16:creationId xmlns:a16="http://schemas.microsoft.com/office/drawing/2014/main" id="{990C0C15-ACAB-45D5-B4A7-DB4BA2C47A54}"/>
                  </a:ext>
                </a:extLst>
              </p:cNvPr>
              <p:cNvPicPr preferRelativeResize="0"/>
              <p:nvPr/>
            </p:nvPicPr>
            <p:blipFill rotWithShape="1">
              <a:blip r:embed="rId13">
                <a:alphaModFix/>
              </a:blip>
              <a:srcRect/>
              <a:stretch/>
            </p:blipFill>
            <p:spPr>
              <a:xfrm rot="1357247">
                <a:off x="3506169" y="2199304"/>
                <a:ext cx="588091" cy="675262"/>
              </a:xfrm>
              <a:prstGeom prst="rect">
                <a:avLst/>
              </a:prstGeom>
              <a:noFill/>
              <a:ln>
                <a:noFill/>
              </a:ln>
            </p:spPr>
          </p:pic>
          <p:pic>
            <p:nvPicPr>
              <p:cNvPr id="29" name="Google Shape;638;p7" descr="Solar Panels with solid fill">
                <a:extLst>
                  <a:ext uri="{FF2B5EF4-FFF2-40B4-BE49-F238E27FC236}">
                    <a16:creationId xmlns:a16="http://schemas.microsoft.com/office/drawing/2014/main" id="{3F31E187-748D-4F9B-96E6-E267D2ED7AC7}"/>
                  </a:ext>
                </a:extLst>
              </p:cNvPr>
              <p:cNvPicPr preferRelativeResize="0"/>
              <p:nvPr/>
            </p:nvPicPr>
            <p:blipFill rotWithShape="1">
              <a:blip r:embed="rId14">
                <a:alphaModFix/>
              </a:blip>
              <a:srcRect/>
              <a:stretch/>
            </p:blipFill>
            <p:spPr>
              <a:xfrm>
                <a:off x="3260316" y="1388615"/>
                <a:ext cx="808733" cy="808733"/>
              </a:xfrm>
              <a:prstGeom prst="rect">
                <a:avLst/>
              </a:prstGeom>
              <a:noFill/>
              <a:ln>
                <a:noFill/>
              </a:ln>
            </p:spPr>
          </p:pic>
        </p:grpSp>
        <p:grpSp>
          <p:nvGrpSpPr>
            <p:cNvPr id="17" name="Google Shape;639;p7">
              <a:extLst>
                <a:ext uri="{FF2B5EF4-FFF2-40B4-BE49-F238E27FC236}">
                  <a16:creationId xmlns:a16="http://schemas.microsoft.com/office/drawing/2014/main" id="{E82D27A5-BB94-4763-A440-FDF9F49B7DB7}"/>
                </a:ext>
              </a:extLst>
            </p:cNvPr>
            <p:cNvGrpSpPr/>
            <p:nvPr/>
          </p:nvGrpSpPr>
          <p:grpSpPr>
            <a:xfrm>
              <a:off x="261281" y="1309644"/>
              <a:ext cx="2002643" cy="1717071"/>
              <a:chOff x="360496" y="1307590"/>
              <a:chExt cx="2002643" cy="1717071"/>
            </a:xfrm>
          </p:grpSpPr>
          <p:grpSp>
            <p:nvGrpSpPr>
              <p:cNvPr id="18" name="Google Shape;640;p7">
                <a:extLst>
                  <a:ext uri="{FF2B5EF4-FFF2-40B4-BE49-F238E27FC236}">
                    <a16:creationId xmlns:a16="http://schemas.microsoft.com/office/drawing/2014/main" id="{FF3DBEF6-9A1E-4291-B233-C632C701607E}"/>
                  </a:ext>
                </a:extLst>
              </p:cNvPr>
              <p:cNvGrpSpPr/>
              <p:nvPr/>
            </p:nvGrpSpPr>
            <p:grpSpPr>
              <a:xfrm>
                <a:off x="360496" y="1307590"/>
                <a:ext cx="2002643" cy="1626637"/>
                <a:chOff x="1309597" y="3451675"/>
                <a:chExt cx="2002643" cy="1626637"/>
              </a:xfrm>
            </p:grpSpPr>
            <p:grpSp>
              <p:nvGrpSpPr>
                <p:cNvPr id="20" name="Google Shape;641;p7">
                  <a:extLst>
                    <a:ext uri="{FF2B5EF4-FFF2-40B4-BE49-F238E27FC236}">
                      <a16:creationId xmlns:a16="http://schemas.microsoft.com/office/drawing/2014/main" id="{03B4C49B-52C0-4E81-A080-31F55288D7B0}"/>
                    </a:ext>
                  </a:extLst>
                </p:cNvPr>
                <p:cNvGrpSpPr/>
                <p:nvPr/>
              </p:nvGrpSpPr>
              <p:grpSpPr>
                <a:xfrm>
                  <a:off x="1309597" y="3451675"/>
                  <a:ext cx="2002643" cy="1626637"/>
                  <a:chOff x="332901" y="1325082"/>
                  <a:chExt cx="2002643" cy="1626637"/>
                </a:xfrm>
              </p:grpSpPr>
              <p:sp>
                <p:nvSpPr>
                  <p:cNvPr id="22" name="Google Shape;642;p7">
                    <a:extLst>
                      <a:ext uri="{FF2B5EF4-FFF2-40B4-BE49-F238E27FC236}">
                        <a16:creationId xmlns:a16="http://schemas.microsoft.com/office/drawing/2014/main" id="{DDF47469-7219-4C44-B87F-CF1AB250FF98}"/>
                      </a:ext>
                    </a:extLst>
                  </p:cNvPr>
                  <p:cNvSpPr/>
                  <p:nvPr/>
                </p:nvSpPr>
                <p:spPr>
                  <a:xfrm>
                    <a:off x="560106" y="1325082"/>
                    <a:ext cx="1775438"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23" name="Google Shape;643;p7" descr="A drawing of a person&#10;&#10;Description automatically generated">
                    <a:extLst>
                      <a:ext uri="{FF2B5EF4-FFF2-40B4-BE49-F238E27FC236}">
                        <a16:creationId xmlns:a16="http://schemas.microsoft.com/office/drawing/2014/main" id="{C769C1E7-CB26-4C2D-8A5C-24DAD192E670}"/>
                      </a:ext>
                    </a:extLst>
                  </p:cNvPr>
                  <p:cNvPicPr preferRelativeResize="0"/>
                  <p:nvPr/>
                </p:nvPicPr>
                <p:blipFill rotWithShape="1">
                  <a:blip r:embed="rId15">
                    <a:alphaModFix/>
                  </a:blip>
                  <a:srcRect b="6168"/>
                  <a:stretch/>
                </p:blipFill>
                <p:spPr>
                  <a:xfrm>
                    <a:off x="1187376" y="1516151"/>
                    <a:ext cx="1101401" cy="1033462"/>
                  </a:xfrm>
                  <a:prstGeom prst="rect">
                    <a:avLst/>
                  </a:prstGeom>
                  <a:noFill/>
                  <a:ln>
                    <a:noFill/>
                  </a:ln>
                </p:spPr>
              </p:pic>
              <p:pic>
                <p:nvPicPr>
                  <p:cNvPr id="24" name="Google Shape;644;p7" descr="A picture containing drawing&#10;&#10;Description automatically generated">
                    <a:extLst>
                      <a:ext uri="{FF2B5EF4-FFF2-40B4-BE49-F238E27FC236}">
                        <a16:creationId xmlns:a16="http://schemas.microsoft.com/office/drawing/2014/main" id="{6B416D56-26FC-4675-B2A2-B155E2D1684D}"/>
                      </a:ext>
                    </a:extLst>
                  </p:cNvPr>
                  <p:cNvPicPr preferRelativeResize="0"/>
                  <p:nvPr/>
                </p:nvPicPr>
                <p:blipFill rotWithShape="1">
                  <a:blip r:embed="rId16">
                    <a:alphaModFix/>
                  </a:blip>
                  <a:srcRect/>
                  <a:stretch/>
                </p:blipFill>
                <p:spPr>
                  <a:xfrm>
                    <a:off x="332901" y="1580060"/>
                    <a:ext cx="848887" cy="927853"/>
                  </a:xfrm>
                  <a:prstGeom prst="rect">
                    <a:avLst/>
                  </a:prstGeom>
                  <a:noFill/>
                  <a:ln>
                    <a:noFill/>
                  </a:ln>
                </p:spPr>
              </p:pic>
            </p:grpSp>
            <p:pic>
              <p:nvPicPr>
                <p:cNvPr id="21" name="Google Shape;645;p7" descr="A picture containing drawing&#10;&#10;Description automatically generated">
                  <a:extLst>
                    <a:ext uri="{FF2B5EF4-FFF2-40B4-BE49-F238E27FC236}">
                      <a16:creationId xmlns:a16="http://schemas.microsoft.com/office/drawing/2014/main" id="{51028090-6806-43A4-8113-475572F7E1E5}"/>
                    </a:ext>
                  </a:extLst>
                </p:cNvPr>
                <p:cNvPicPr preferRelativeResize="0"/>
                <p:nvPr/>
              </p:nvPicPr>
              <p:blipFill rotWithShape="1">
                <a:blip r:embed="rId17">
                  <a:alphaModFix/>
                </a:blip>
                <a:srcRect/>
                <a:stretch/>
              </p:blipFill>
              <p:spPr>
                <a:xfrm>
                  <a:off x="1520372" y="3995600"/>
                  <a:ext cx="848887" cy="927853"/>
                </a:xfrm>
                <a:prstGeom prst="rect">
                  <a:avLst/>
                </a:prstGeom>
                <a:noFill/>
                <a:ln>
                  <a:noFill/>
                </a:ln>
              </p:spPr>
            </p:pic>
          </p:grpSp>
          <p:pic>
            <p:nvPicPr>
              <p:cNvPr id="19" name="Google Shape;646;p7" descr="A picture containing drawing&#10;&#10;Description automatically generated">
                <a:extLst>
                  <a:ext uri="{FF2B5EF4-FFF2-40B4-BE49-F238E27FC236}">
                    <a16:creationId xmlns:a16="http://schemas.microsoft.com/office/drawing/2014/main" id="{6D3C4F41-19DC-406C-ABB1-15E0F0A34BB2}"/>
                  </a:ext>
                </a:extLst>
              </p:cNvPr>
              <p:cNvPicPr preferRelativeResize="0"/>
              <p:nvPr/>
            </p:nvPicPr>
            <p:blipFill rotWithShape="1">
              <a:blip r:embed="rId18">
                <a:alphaModFix/>
              </a:blip>
              <a:srcRect/>
              <a:stretch/>
            </p:blipFill>
            <p:spPr>
              <a:xfrm>
                <a:off x="791945" y="2096808"/>
                <a:ext cx="848887" cy="927853"/>
              </a:xfrm>
              <a:prstGeom prst="rect">
                <a:avLst/>
              </a:prstGeom>
              <a:noFill/>
              <a:ln>
                <a:noFill/>
              </a:ln>
            </p:spPr>
          </p:pic>
        </p:grpSp>
      </p:grpSp>
      <p:graphicFrame>
        <p:nvGraphicFramePr>
          <p:cNvPr id="43" name="Table 42"/>
          <p:cNvGraphicFramePr>
            <a:graphicFrameLocks noGrp="1"/>
          </p:cNvGraphicFramePr>
          <p:nvPr>
            <p:extLst>
              <p:ext uri="{D42A27DB-BD31-4B8C-83A1-F6EECF244321}">
                <p14:modId xmlns:p14="http://schemas.microsoft.com/office/powerpoint/2010/main" val="604785777"/>
              </p:ext>
            </p:extLst>
          </p:nvPr>
        </p:nvGraphicFramePr>
        <p:xfrm>
          <a:off x="482295" y="4348418"/>
          <a:ext cx="11350044" cy="1112457"/>
        </p:xfrm>
        <a:graphic>
          <a:graphicData uri="http://schemas.openxmlformats.org/drawingml/2006/table">
            <a:tbl>
              <a:tblPr firstRow="1" bandRow="1">
                <a:tableStyleId>{F0DA3EF0-9A39-43C8-9336-8477749164F0}</a:tableStyleId>
              </a:tblPr>
              <a:tblGrid>
                <a:gridCol w="1857496">
                  <a:extLst>
                    <a:ext uri="{9D8B030D-6E8A-4147-A177-3AD203B41FA5}">
                      <a16:colId xmlns:a16="http://schemas.microsoft.com/office/drawing/2014/main" val="3379529993"/>
                    </a:ext>
                  </a:extLst>
                </a:gridCol>
                <a:gridCol w="1962501">
                  <a:extLst>
                    <a:ext uri="{9D8B030D-6E8A-4147-A177-3AD203B41FA5}">
                      <a16:colId xmlns:a16="http://schemas.microsoft.com/office/drawing/2014/main" val="3714199374"/>
                    </a:ext>
                  </a:extLst>
                </a:gridCol>
                <a:gridCol w="1866130">
                  <a:extLst>
                    <a:ext uri="{9D8B030D-6E8A-4147-A177-3AD203B41FA5}">
                      <a16:colId xmlns:a16="http://schemas.microsoft.com/office/drawing/2014/main" val="3148391367"/>
                    </a:ext>
                  </a:extLst>
                </a:gridCol>
                <a:gridCol w="1997547">
                  <a:extLst>
                    <a:ext uri="{9D8B030D-6E8A-4147-A177-3AD203B41FA5}">
                      <a16:colId xmlns:a16="http://schemas.microsoft.com/office/drawing/2014/main" val="1217167133"/>
                    </a:ext>
                  </a:extLst>
                </a:gridCol>
                <a:gridCol w="1891276">
                  <a:extLst>
                    <a:ext uri="{9D8B030D-6E8A-4147-A177-3AD203B41FA5}">
                      <a16:colId xmlns:a16="http://schemas.microsoft.com/office/drawing/2014/main" val="27785104"/>
                    </a:ext>
                  </a:extLst>
                </a:gridCol>
                <a:gridCol w="1775094">
                  <a:extLst>
                    <a:ext uri="{9D8B030D-6E8A-4147-A177-3AD203B41FA5}">
                      <a16:colId xmlns:a16="http://schemas.microsoft.com/office/drawing/2014/main" val="4015361996"/>
                    </a:ext>
                  </a:extLst>
                </a:gridCol>
              </a:tblGrid>
              <a:tr h="594297">
                <a:tc>
                  <a:txBody>
                    <a:bodyPr/>
                    <a:lstStyle/>
                    <a:p>
                      <a:pPr algn="ctr"/>
                      <a:r>
                        <a:rPr lang="en-US" dirty="0" err="1">
                          <a:solidFill>
                            <a:schemeClr val="accent1"/>
                          </a:solidFill>
                        </a:rPr>
                        <a:t>Tất</a:t>
                      </a:r>
                      <a:r>
                        <a:rPr lang="en-US" baseline="0" dirty="0">
                          <a:solidFill>
                            <a:schemeClr val="accent1"/>
                          </a:solidFill>
                        </a:rPr>
                        <a:t> </a:t>
                      </a:r>
                      <a:r>
                        <a:rPr lang="en-US" baseline="0" dirty="0" err="1">
                          <a:solidFill>
                            <a:schemeClr val="accent1"/>
                          </a:solidFill>
                        </a:rPr>
                        <a:t>cả</a:t>
                      </a:r>
                      <a:endParaRPr lang="en-US" dirty="0">
                        <a:solidFill>
                          <a:schemeClr val="accent1"/>
                        </a:solidFill>
                      </a:endParaRPr>
                    </a:p>
                  </a:txBody>
                  <a:tcPr>
                    <a:solidFill>
                      <a:schemeClr val="accent4">
                        <a:lumMod val="20000"/>
                        <a:lumOff val="80000"/>
                      </a:schemeClr>
                    </a:solidFill>
                  </a:tcPr>
                </a:tc>
                <a:tc>
                  <a:txBody>
                    <a:bodyPr/>
                    <a:lstStyle/>
                    <a:p>
                      <a:pPr algn="ctr"/>
                      <a:r>
                        <a:rPr lang="en-US" dirty="0" err="1">
                          <a:solidFill>
                            <a:schemeClr val="accent1"/>
                          </a:solidFill>
                        </a:rPr>
                        <a:t>Tất</a:t>
                      </a:r>
                      <a:r>
                        <a:rPr lang="en-US" baseline="0" dirty="0">
                          <a:solidFill>
                            <a:schemeClr val="accent1"/>
                          </a:solidFill>
                        </a:rPr>
                        <a:t> </a:t>
                      </a:r>
                      <a:r>
                        <a:rPr lang="en-US" baseline="0" dirty="0" err="1">
                          <a:solidFill>
                            <a:schemeClr val="accent1"/>
                          </a:solidFill>
                        </a:rPr>
                        <a:t>cả</a:t>
                      </a:r>
                      <a:endParaRPr lang="en-US" dirty="0">
                        <a:solidFill>
                          <a:schemeClr val="accent1"/>
                        </a:solidFill>
                      </a:endParaRPr>
                    </a:p>
                  </a:txBody>
                  <a:tcPr>
                    <a:solidFill>
                      <a:schemeClr val="accent4">
                        <a:lumMod val="20000"/>
                        <a:lumOff val="80000"/>
                      </a:schemeClr>
                    </a:solidFill>
                  </a:tcPr>
                </a:tc>
                <a:tc>
                  <a:txBody>
                    <a:bodyPr/>
                    <a:lstStyle/>
                    <a:p>
                      <a:pPr algn="ctr"/>
                      <a:r>
                        <a:rPr lang="en-US" dirty="0" err="1">
                          <a:solidFill>
                            <a:schemeClr val="accent1"/>
                          </a:solidFill>
                        </a:rPr>
                        <a:t>Tất</a:t>
                      </a:r>
                      <a:r>
                        <a:rPr lang="en-US" baseline="0" dirty="0">
                          <a:solidFill>
                            <a:schemeClr val="accent1"/>
                          </a:solidFill>
                        </a:rPr>
                        <a:t> </a:t>
                      </a:r>
                      <a:r>
                        <a:rPr lang="en-US" baseline="0" dirty="0" err="1">
                          <a:solidFill>
                            <a:schemeClr val="accent1"/>
                          </a:solidFill>
                        </a:rPr>
                        <a:t>cả</a:t>
                      </a:r>
                      <a:endParaRPr lang="en-US" dirty="0">
                        <a:solidFill>
                          <a:schemeClr val="accent1"/>
                        </a:solidFill>
                      </a:endParaRPr>
                    </a:p>
                  </a:txBody>
                  <a:tcPr>
                    <a:solidFill>
                      <a:schemeClr val="accent4">
                        <a:lumMod val="20000"/>
                        <a:lumOff val="80000"/>
                      </a:schemeClr>
                    </a:solidFill>
                  </a:tcPr>
                </a:tc>
                <a:tc>
                  <a:txBody>
                    <a:bodyPr/>
                    <a:lstStyle/>
                    <a:p>
                      <a:pPr algn="ctr"/>
                      <a:r>
                        <a:rPr lang="en-US" dirty="0" err="1">
                          <a:solidFill>
                            <a:schemeClr val="accent1"/>
                          </a:solidFill>
                        </a:rPr>
                        <a:t>Tất</a:t>
                      </a:r>
                      <a:r>
                        <a:rPr lang="en-US" baseline="0" dirty="0">
                          <a:solidFill>
                            <a:schemeClr val="accent1"/>
                          </a:solidFill>
                        </a:rPr>
                        <a:t> </a:t>
                      </a:r>
                      <a:r>
                        <a:rPr lang="en-US" baseline="0" dirty="0" err="1">
                          <a:solidFill>
                            <a:schemeClr val="accent1"/>
                          </a:solidFill>
                        </a:rPr>
                        <a:t>cả</a:t>
                      </a:r>
                      <a:endParaRPr lang="en-US" dirty="0">
                        <a:solidFill>
                          <a:schemeClr val="accent1"/>
                        </a:solidFill>
                      </a:endParaRPr>
                    </a:p>
                  </a:txBody>
                  <a:tcPr>
                    <a:solidFill>
                      <a:schemeClr val="accent4">
                        <a:lumMod val="20000"/>
                        <a:lumOff val="80000"/>
                      </a:schemeClr>
                    </a:solidFill>
                  </a:tcPr>
                </a:tc>
                <a:tc>
                  <a:txBody>
                    <a:bodyPr/>
                    <a:lstStyle/>
                    <a:p>
                      <a:pPr algn="ctr"/>
                      <a:r>
                        <a:rPr lang="en-US" dirty="0" err="1">
                          <a:solidFill>
                            <a:schemeClr val="accent1"/>
                          </a:solidFill>
                        </a:rPr>
                        <a:t>Tất</a:t>
                      </a:r>
                      <a:r>
                        <a:rPr lang="en-US" baseline="0" dirty="0">
                          <a:solidFill>
                            <a:schemeClr val="accent1"/>
                          </a:solidFill>
                        </a:rPr>
                        <a:t> </a:t>
                      </a:r>
                      <a:r>
                        <a:rPr lang="en-US" baseline="0" dirty="0" err="1">
                          <a:solidFill>
                            <a:schemeClr val="accent1"/>
                          </a:solidFill>
                        </a:rPr>
                        <a:t>cả</a:t>
                      </a:r>
                      <a:endParaRPr lang="en-US" dirty="0">
                        <a:solidFill>
                          <a:schemeClr val="accent1"/>
                        </a:solidFill>
                      </a:endParaRPr>
                    </a:p>
                  </a:txBody>
                  <a:tcPr>
                    <a:solidFill>
                      <a:schemeClr val="accent4">
                        <a:lumMod val="20000"/>
                        <a:lumOff val="80000"/>
                      </a:schemeClr>
                    </a:solidFill>
                  </a:tcPr>
                </a:tc>
                <a:tc>
                  <a:txBody>
                    <a:bodyPr/>
                    <a:lstStyle/>
                    <a:p>
                      <a:pPr algn="ctr"/>
                      <a:r>
                        <a:rPr lang="en-US" b="0" dirty="0" err="1">
                          <a:solidFill>
                            <a:schemeClr val="accent1"/>
                          </a:solidFill>
                        </a:rPr>
                        <a:t>Dựa</a:t>
                      </a:r>
                      <a:r>
                        <a:rPr lang="en-US" b="0" baseline="0" dirty="0">
                          <a:solidFill>
                            <a:schemeClr val="accent1"/>
                          </a:solidFill>
                        </a:rPr>
                        <a:t> </a:t>
                      </a:r>
                      <a:r>
                        <a:rPr lang="en-US" b="0" baseline="0" dirty="0" err="1">
                          <a:solidFill>
                            <a:schemeClr val="accent1"/>
                          </a:solidFill>
                        </a:rPr>
                        <a:t>vào</a:t>
                      </a:r>
                      <a:r>
                        <a:rPr lang="en-US" b="0" baseline="0" dirty="0">
                          <a:solidFill>
                            <a:schemeClr val="accent1"/>
                          </a:solidFill>
                        </a:rPr>
                        <a:t> </a:t>
                      </a:r>
                      <a:r>
                        <a:rPr lang="en-US" b="0" baseline="0" dirty="0" err="1">
                          <a:solidFill>
                            <a:schemeClr val="accent1"/>
                          </a:solidFill>
                        </a:rPr>
                        <a:t>doanh</a:t>
                      </a:r>
                      <a:r>
                        <a:rPr lang="en-US" b="0" baseline="0" dirty="0">
                          <a:solidFill>
                            <a:schemeClr val="accent1"/>
                          </a:solidFill>
                        </a:rPr>
                        <a:t> </a:t>
                      </a:r>
                      <a:r>
                        <a:rPr lang="en-US" b="0" baseline="0" dirty="0" err="1">
                          <a:solidFill>
                            <a:schemeClr val="accent1"/>
                          </a:solidFill>
                        </a:rPr>
                        <a:t>thu</a:t>
                      </a:r>
                      <a:r>
                        <a:rPr lang="en-US" b="0" baseline="0" dirty="0">
                          <a:solidFill>
                            <a:schemeClr val="accent1"/>
                          </a:solidFill>
                        </a:rPr>
                        <a:t> </a:t>
                      </a:r>
                      <a:r>
                        <a:rPr lang="en-US" b="0" baseline="0" dirty="0" err="1">
                          <a:solidFill>
                            <a:schemeClr val="accent1"/>
                          </a:solidFill>
                        </a:rPr>
                        <a:t>và</a:t>
                      </a:r>
                      <a:r>
                        <a:rPr lang="en-US" b="0" baseline="0" dirty="0">
                          <a:solidFill>
                            <a:schemeClr val="accent1"/>
                          </a:solidFill>
                        </a:rPr>
                        <a:t> </a:t>
                      </a:r>
                      <a:r>
                        <a:rPr lang="en-US" b="0" baseline="0" dirty="0" err="1">
                          <a:solidFill>
                            <a:schemeClr val="accent1"/>
                          </a:solidFill>
                        </a:rPr>
                        <a:t>khối</a:t>
                      </a:r>
                      <a:r>
                        <a:rPr lang="en-US" b="0" baseline="0" dirty="0">
                          <a:solidFill>
                            <a:schemeClr val="accent1"/>
                          </a:solidFill>
                        </a:rPr>
                        <a:t> </a:t>
                      </a:r>
                      <a:r>
                        <a:rPr lang="en-US" b="0" baseline="0" dirty="0" err="1">
                          <a:solidFill>
                            <a:schemeClr val="accent1"/>
                          </a:solidFill>
                        </a:rPr>
                        <a:t>lượng</a:t>
                      </a:r>
                      <a:r>
                        <a:rPr lang="en-US" b="0" baseline="0" dirty="0">
                          <a:solidFill>
                            <a:schemeClr val="accent1"/>
                          </a:solidFill>
                        </a:rPr>
                        <a:t> </a:t>
                      </a:r>
                      <a:r>
                        <a:rPr lang="en-US" b="0" baseline="0" dirty="0" err="1">
                          <a:solidFill>
                            <a:schemeClr val="accent1"/>
                          </a:solidFill>
                        </a:rPr>
                        <a:t>bao</a:t>
                      </a:r>
                      <a:r>
                        <a:rPr lang="en-US" b="0" baseline="0" dirty="0">
                          <a:solidFill>
                            <a:schemeClr val="accent1"/>
                          </a:solidFill>
                        </a:rPr>
                        <a:t> </a:t>
                      </a:r>
                      <a:r>
                        <a:rPr lang="en-US" b="0" baseline="0" dirty="0" err="1">
                          <a:solidFill>
                            <a:schemeClr val="accent1"/>
                          </a:solidFill>
                        </a:rPr>
                        <a:t>bì</a:t>
                      </a:r>
                      <a:endParaRPr lang="en-US" b="0" dirty="0">
                        <a:solidFill>
                          <a:schemeClr val="accent1"/>
                        </a:solidFill>
                      </a:endParaRPr>
                    </a:p>
                  </a:txBody>
                  <a:tcPr>
                    <a:solidFill>
                      <a:schemeClr val="accent4">
                        <a:lumMod val="20000"/>
                        <a:lumOff val="80000"/>
                      </a:schemeClr>
                    </a:solidFill>
                  </a:tcPr>
                </a:tc>
                <a:extLst>
                  <a:ext uri="{0D108BD9-81ED-4DB2-BD59-A6C34878D82A}">
                    <a16:rowId xmlns:a16="http://schemas.microsoft.com/office/drawing/2014/main" val="147386754"/>
                  </a:ext>
                </a:extLst>
              </a:tr>
              <a:tr h="42533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1"/>
                          </a:solidFill>
                        </a:rPr>
                        <a:t>1/1/2024</a:t>
                      </a: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1"/>
                          </a:solidFill>
                        </a:rPr>
                        <a:t>1/1/2024</a:t>
                      </a:r>
                    </a:p>
                  </a:txBody>
                  <a:tcPr>
                    <a:solidFill>
                      <a:schemeClr val="accent4">
                        <a:lumMod val="20000"/>
                        <a:lumOff val="80000"/>
                      </a:schemeClr>
                    </a:solidFill>
                  </a:tcPr>
                </a:tc>
                <a:tc>
                  <a:txBody>
                    <a:bodyPr/>
                    <a:lstStyle/>
                    <a:p>
                      <a:pPr algn="ctr"/>
                      <a:r>
                        <a:rPr lang="en-US" dirty="0">
                          <a:solidFill>
                            <a:schemeClr val="accent1"/>
                          </a:solidFill>
                        </a:rPr>
                        <a:t>1/1/2023</a:t>
                      </a:r>
                    </a:p>
                  </a:txBody>
                  <a:tcPr>
                    <a:solidFill>
                      <a:schemeClr val="accent4">
                        <a:lumMod val="20000"/>
                        <a:lumOff val="80000"/>
                      </a:schemeClr>
                    </a:solidFill>
                  </a:tcPr>
                </a:tc>
                <a:tc>
                  <a:txBody>
                    <a:bodyPr/>
                    <a:lstStyle/>
                    <a:p>
                      <a:pPr algn="ctr"/>
                      <a:r>
                        <a:rPr lang="en-US" dirty="0">
                          <a:solidFill>
                            <a:schemeClr val="accent1"/>
                          </a:solidFill>
                        </a:rPr>
                        <a:t>1/1/2024</a:t>
                      </a:r>
                    </a:p>
                  </a:txBody>
                  <a:tcPr>
                    <a:solidFill>
                      <a:schemeClr val="accent4">
                        <a:lumMod val="20000"/>
                        <a:lumOff val="80000"/>
                      </a:schemeClr>
                    </a:solidFill>
                  </a:tcPr>
                </a:tc>
                <a:tc>
                  <a:txBody>
                    <a:bodyPr/>
                    <a:lstStyle/>
                    <a:p>
                      <a:pPr algn="ctr"/>
                      <a:r>
                        <a:rPr lang="en-US" dirty="0">
                          <a:solidFill>
                            <a:schemeClr val="accent1"/>
                          </a:solidFill>
                        </a:rPr>
                        <a:t>1/1/2025</a:t>
                      </a:r>
                    </a:p>
                  </a:txBody>
                  <a:tcPr>
                    <a:solidFill>
                      <a:schemeClr val="accent4">
                        <a:lumMod val="20000"/>
                        <a:lumOff val="80000"/>
                      </a:schemeClr>
                    </a:solidFill>
                  </a:tcPr>
                </a:tc>
                <a:tc>
                  <a:txBody>
                    <a:bodyPr/>
                    <a:lstStyle/>
                    <a:p>
                      <a:pPr algn="ctr"/>
                      <a:r>
                        <a:rPr lang="en-US" dirty="0">
                          <a:solidFill>
                            <a:schemeClr val="accent1"/>
                          </a:solidFill>
                        </a:rPr>
                        <a:t>1/1/2023</a:t>
                      </a:r>
                    </a:p>
                    <a:p>
                      <a:pPr algn="ctr"/>
                      <a:endParaRPr lang="en-US" dirty="0">
                        <a:solidFill>
                          <a:schemeClr val="accent1"/>
                        </a:solidFill>
                      </a:endParaRPr>
                    </a:p>
                  </a:txBody>
                  <a:tcPr>
                    <a:solidFill>
                      <a:schemeClr val="accent4">
                        <a:lumMod val="20000"/>
                        <a:lumOff val="80000"/>
                      </a:schemeClr>
                    </a:solidFill>
                  </a:tcPr>
                </a:tc>
                <a:extLst>
                  <a:ext uri="{0D108BD9-81ED-4DB2-BD59-A6C34878D82A}">
                    <a16:rowId xmlns:a16="http://schemas.microsoft.com/office/drawing/2014/main" val="3537624243"/>
                  </a:ext>
                </a:extLst>
              </a:tr>
            </a:tbl>
          </a:graphicData>
        </a:graphic>
      </p:graphicFrame>
    </p:spTree>
    <p:extLst>
      <p:ext uri="{BB962C8B-B14F-4D97-AF65-F5344CB8AC3E}">
        <p14:creationId xmlns:p14="http://schemas.microsoft.com/office/powerpoint/2010/main" val="239671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3"/>
          <p:cNvSpPr txBox="1">
            <a:spLocks noGrp="1"/>
          </p:cNvSpPr>
          <p:nvPr>
            <p:ph type="title"/>
          </p:nvPr>
        </p:nvSpPr>
        <p:spPr>
          <a:xfrm>
            <a:off x="478302" y="260351"/>
            <a:ext cx="11413660" cy="758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vi-VN" sz="2800" dirty="0"/>
              <a:t>Tỷ lệ tái chế</a:t>
            </a:r>
            <a:r>
              <a:rPr lang="en-US" sz="2800" dirty="0"/>
              <a:t>, </a:t>
            </a:r>
            <a:r>
              <a:rPr lang="en-US" sz="2800" dirty="0" err="1"/>
              <a:t>quy</a:t>
            </a:r>
            <a:r>
              <a:rPr lang="en-US" sz="2800" dirty="0"/>
              <a:t> </a:t>
            </a:r>
            <a:r>
              <a:rPr lang="en-US" sz="2800" dirty="0" err="1"/>
              <a:t>cách</a:t>
            </a:r>
            <a:r>
              <a:rPr lang="en-US" sz="2800" dirty="0"/>
              <a:t> </a:t>
            </a:r>
            <a:r>
              <a:rPr lang="en-US" sz="2800" dirty="0" err="1"/>
              <a:t>tái</a:t>
            </a:r>
            <a:r>
              <a:rPr lang="en-US" sz="2800" dirty="0"/>
              <a:t> </a:t>
            </a:r>
            <a:r>
              <a:rPr lang="en-US" sz="2800" dirty="0" err="1"/>
              <a:t>chế</a:t>
            </a:r>
            <a:r>
              <a:rPr lang="en-US" sz="2800" dirty="0"/>
              <a:t> </a:t>
            </a:r>
            <a:r>
              <a:rPr lang="en-US" sz="2800" dirty="0" err="1"/>
              <a:t>bắt</a:t>
            </a:r>
            <a:r>
              <a:rPr lang="en-US" sz="2800" dirty="0"/>
              <a:t> </a:t>
            </a:r>
            <a:r>
              <a:rPr lang="en-US" sz="2800" dirty="0" err="1"/>
              <a:t>buộc</a:t>
            </a:r>
            <a:endParaRPr dirty="0"/>
          </a:p>
        </p:txBody>
      </p:sp>
      <p:sp>
        <p:nvSpPr>
          <p:cNvPr id="757" name="Google Shape;757;p13"/>
          <p:cNvSpPr txBox="1">
            <a:spLocks noGrp="1"/>
          </p:cNvSpPr>
          <p:nvPr>
            <p:ph type="body" idx="1"/>
          </p:nvPr>
        </p:nvSpPr>
        <p:spPr>
          <a:xfrm>
            <a:off x="371474" y="1019175"/>
            <a:ext cx="11520487" cy="5451963"/>
          </a:xfrm>
          <a:prstGeom prst="rect">
            <a:avLst/>
          </a:prstGeom>
          <a:noFill/>
          <a:ln>
            <a:noFill/>
          </a:ln>
        </p:spPr>
        <p:txBody>
          <a:bodyPr spcFirstLastPara="1" wrap="square" lIns="91425" tIns="45700" rIns="91425" bIns="45700" anchor="t" anchorCtr="0">
            <a:normAutofit fontScale="85000" lnSpcReduction="10000"/>
          </a:bodyPr>
          <a:lstStyle/>
          <a:p>
            <a:pPr marL="114300" indent="0">
              <a:buNone/>
            </a:pPr>
            <a:r>
              <a:rPr lang="vi-VN" dirty="0">
                <a:solidFill>
                  <a:schemeClr val="accent3">
                    <a:lumMod val="50000"/>
                  </a:schemeClr>
                </a:solidFill>
              </a:rPr>
              <a:t>1. </a:t>
            </a:r>
            <a:r>
              <a:rPr lang="en-US" dirty="0">
                <a:solidFill>
                  <a:schemeClr val="accent3">
                    <a:lumMod val="50000"/>
                  </a:schemeClr>
                </a:solidFill>
                <a:sym typeface="Calibri"/>
              </a:rPr>
              <a:t>Tỷ </a:t>
            </a:r>
            <a:r>
              <a:rPr lang="en-US" dirty="0" err="1">
                <a:solidFill>
                  <a:schemeClr val="accent3">
                    <a:lumMod val="50000"/>
                  </a:schemeClr>
                </a:solidFill>
                <a:sym typeface="Calibri"/>
              </a:rPr>
              <a:t>lệ</a:t>
            </a:r>
            <a:r>
              <a:rPr lang="en-US" dirty="0">
                <a:solidFill>
                  <a:schemeClr val="accent3">
                    <a:lumMod val="50000"/>
                  </a:schemeClr>
                </a:solidFill>
                <a:sym typeface="Calibri"/>
              </a:rPr>
              <a:t> </a:t>
            </a:r>
            <a:r>
              <a:rPr lang="en-US" dirty="0" err="1">
                <a:solidFill>
                  <a:schemeClr val="accent3">
                    <a:lumMod val="50000"/>
                  </a:schemeClr>
                </a:solidFill>
                <a:sym typeface="Calibri"/>
              </a:rPr>
              <a:t>tái</a:t>
            </a:r>
            <a:r>
              <a:rPr lang="en-US" dirty="0">
                <a:solidFill>
                  <a:schemeClr val="accent3">
                    <a:lumMod val="50000"/>
                  </a:schemeClr>
                </a:solidFill>
                <a:sym typeface="Calibri"/>
              </a:rPr>
              <a:t> </a:t>
            </a:r>
            <a:r>
              <a:rPr lang="en-US" dirty="0" err="1">
                <a:solidFill>
                  <a:schemeClr val="accent3">
                    <a:lumMod val="50000"/>
                  </a:schemeClr>
                </a:solidFill>
                <a:sym typeface="Calibri"/>
              </a:rPr>
              <a:t>chế</a:t>
            </a:r>
            <a:r>
              <a:rPr lang="en-US" dirty="0">
                <a:solidFill>
                  <a:schemeClr val="accent3">
                    <a:lumMod val="50000"/>
                  </a:schemeClr>
                </a:solidFill>
                <a:sym typeface="Calibri"/>
              </a:rPr>
              <a:t> (R) </a:t>
            </a:r>
            <a:r>
              <a:rPr lang="en-US" dirty="0" err="1">
                <a:solidFill>
                  <a:schemeClr val="accent3">
                    <a:lumMod val="50000"/>
                  </a:schemeClr>
                </a:solidFill>
                <a:sym typeface="Calibri"/>
              </a:rPr>
              <a:t>được</a:t>
            </a:r>
            <a:r>
              <a:rPr lang="en-US" dirty="0">
                <a:solidFill>
                  <a:schemeClr val="accent3">
                    <a:lumMod val="50000"/>
                  </a:schemeClr>
                </a:solidFill>
                <a:sym typeface="Calibri"/>
              </a:rPr>
              <a:t> </a:t>
            </a:r>
            <a:r>
              <a:rPr lang="en-US" dirty="0" err="1">
                <a:solidFill>
                  <a:schemeClr val="accent3">
                    <a:lumMod val="50000"/>
                  </a:schemeClr>
                </a:solidFill>
                <a:sym typeface="Calibri"/>
              </a:rPr>
              <a:t>xác</a:t>
            </a:r>
            <a:r>
              <a:rPr lang="en-US" dirty="0">
                <a:solidFill>
                  <a:schemeClr val="accent3">
                    <a:lumMod val="50000"/>
                  </a:schemeClr>
                </a:solidFill>
                <a:sym typeface="Calibri"/>
              </a:rPr>
              <a:t> </a:t>
            </a:r>
            <a:r>
              <a:rPr lang="en-US" dirty="0" err="1">
                <a:solidFill>
                  <a:schemeClr val="accent3">
                    <a:lumMod val="50000"/>
                  </a:schemeClr>
                </a:solidFill>
                <a:sym typeface="Calibri"/>
              </a:rPr>
              <a:t>định</a:t>
            </a:r>
            <a:r>
              <a:rPr lang="en-US" dirty="0">
                <a:solidFill>
                  <a:schemeClr val="accent3">
                    <a:lumMod val="50000"/>
                  </a:schemeClr>
                </a:solidFill>
                <a:sym typeface="Calibri"/>
              </a:rPr>
              <a:t> </a:t>
            </a:r>
            <a:r>
              <a:rPr lang="en-US" dirty="0" err="1">
                <a:solidFill>
                  <a:schemeClr val="accent3">
                    <a:lumMod val="50000"/>
                  </a:schemeClr>
                </a:solidFill>
                <a:sym typeface="Calibri"/>
              </a:rPr>
              <a:t>trên</a:t>
            </a:r>
            <a:r>
              <a:rPr lang="en-US" dirty="0">
                <a:solidFill>
                  <a:schemeClr val="accent3">
                    <a:lumMod val="50000"/>
                  </a:schemeClr>
                </a:solidFill>
                <a:sym typeface="Calibri"/>
              </a:rPr>
              <a:t> </a:t>
            </a:r>
            <a:r>
              <a:rPr lang="en-US" dirty="0" err="1">
                <a:solidFill>
                  <a:schemeClr val="accent3">
                    <a:lumMod val="50000"/>
                  </a:schemeClr>
                </a:solidFill>
                <a:sym typeface="Calibri"/>
              </a:rPr>
              <a:t>nguyên</a:t>
            </a:r>
            <a:r>
              <a:rPr lang="en-US" dirty="0">
                <a:solidFill>
                  <a:schemeClr val="accent3">
                    <a:lumMod val="50000"/>
                  </a:schemeClr>
                </a:solidFill>
                <a:sym typeface="Calibri"/>
              </a:rPr>
              <a:t> </a:t>
            </a:r>
            <a:r>
              <a:rPr lang="en-US" dirty="0" err="1">
                <a:solidFill>
                  <a:schemeClr val="accent3">
                    <a:lumMod val="50000"/>
                  </a:schemeClr>
                </a:solidFill>
                <a:sym typeface="Calibri"/>
              </a:rPr>
              <a:t>tắc</a:t>
            </a:r>
            <a:r>
              <a:rPr lang="en-US" dirty="0">
                <a:solidFill>
                  <a:schemeClr val="accent3">
                    <a:lumMod val="50000"/>
                  </a:schemeClr>
                </a:solidFill>
                <a:sym typeface="Calibri"/>
              </a:rPr>
              <a:t>: (1) </a:t>
            </a:r>
            <a:r>
              <a:rPr lang="en-US" dirty="0" err="1">
                <a:solidFill>
                  <a:schemeClr val="accent3">
                    <a:lumMod val="50000"/>
                  </a:schemeClr>
                </a:solidFill>
                <a:sym typeface="Calibri"/>
              </a:rPr>
              <a:t>tỷ</a:t>
            </a:r>
            <a:r>
              <a:rPr lang="en-US" dirty="0">
                <a:solidFill>
                  <a:schemeClr val="accent3">
                    <a:lumMod val="50000"/>
                  </a:schemeClr>
                </a:solidFill>
                <a:sym typeface="Calibri"/>
              </a:rPr>
              <a:t> </a:t>
            </a:r>
            <a:r>
              <a:rPr lang="en-US" dirty="0" err="1">
                <a:solidFill>
                  <a:schemeClr val="accent3">
                    <a:lumMod val="50000"/>
                  </a:schemeClr>
                </a:solidFill>
                <a:sym typeface="Calibri"/>
              </a:rPr>
              <a:t>lệ</a:t>
            </a:r>
            <a:r>
              <a:rPr lang="en-US" dirty="0">
                <a:solidFill>
                  <a:schemeClr val="accent3">
                    <a:lumMod val="50000"/>
                  </a:schemeClr>
                </a:solidFill>
                <a:sym typeface="Calibri"/>
              </a:rPr>
              <a:t> </a:t>
            </a:r>
            <a:r>
              <a:rPr lang="en-US" dirty="0" err="1">
                <a:solidFill>
                  <a:schemeClr val="accent3">
                    <a:lumMod val="50000"/>
                  </a:schemeClr>
                </a:solidFill>
                <a:sym typeface="Calibri"/>
              </a:rPr>
              <a:t>tái</a:t>
            </a:r>
            <a:r>
              <a:rPr lang="en-US" dirty="0">
                <a:solidFill>
                  <a:schemeClr val="accent3">
                    <a:lumMod val="50000"/>
                  </a:schemeClr>
                </a:solidFill>
                <a:sym typeface="Calibri"/>
              </a:rPr>
              <a:t> </a:t>
            </a:r>
            <a:r>
              <a:rPr lang="en-US" dirty="0" err="1">
                <a:solidFill>
                  <a:schemeClr val="accent3">
                    <a:lumMod val="50000"/>
                  </a:schemeClr>
                </a:solidFill>
                <a:sym typeface="Calibri"/>
              </a:rPr>
              <a:t>chế</a:t>
            </a:r>
            <a:r>
              <a:rPr lang="en-US" dirty="0">
                <a:solidFill>
                  <a:schemeClr val="accent3">
                    <a:lumMod val="50000"/>
                  </a:schemeClr>
                </a:solidFill>
                <a:sym typeface="Calibri"/>
              </a:rPr>
              <a:t> </a:t>
            </a:r>
            <a:r>
              <a:rPr lang="en-US" dirty="0" err="1">
                <a:solidFill>
                  <a:schemeClr val="accent3">
                    <a:lumMod val="50000"/>
                  </a:schemeClr>
                </a:solidFill>
                <a:sym typeface="Calibri"/>
              </a:rPr>
              <a:t>thực</a:t>
            </a:r>
            <a:r>
              <a:rPr lang="en-US" dirty="0">
                <a:solidFill>
                  <a:schemeClr val="accent3">
                    <a:lumMod val="50000"/>
                  </a:schemeClr>
                </a:solidFill>
                <a:sym typeface="Calibri"/>
              </a:rPr>
              <a:t> </a:t>
            </a:r>
            <a:r>
              <a:rPr lang="en-US" dirty="0" err="1">
                <a:solidFill>
                  <a:schemeClr val="accent3">
                    <a:lumMod val="50000"/>
                  </a:schemeClr>
                </a:solidFill>
                <a:sym typeface="Calibri"/>
              </a:rPr>
              <a:t>tế</a:t>
            </a:r>
            <a:r>
              <a:rPr lang="en-US" dirty="0">
                <a:solidFill>
                  <a:schemeClr val="accent3">
                    <a:lumMod val="50000"/>
                  </a:schemeClr>
                </a:solidFill>
                <a:sym typeface="Calibri"/>
              </a:rPr>
              <a:t> (Ra), (2) </a:t>
            </a:r>
            <a:r>
              <a:rPr lang="en-US" dirty="0" err="1">
                <a:solidFill>
                  <a:schemeClr val="accent3">
                    <a:lumMod val="50000"/>
                  </a:schemeClr>
                </a:solidFill>
                <a:sym typeface="Calibri"/>
              </a:rPr>
              <a:t>mục</a:t>
            </a:r>
            <a:r>
              <a:rPr lang="en-US" dirty="0">
                <a:solidFill>
                  <a:schemeClr val="accent3">
                    <a:lumMod val="50000"/>
                  </a:schemeClr>
                </a:solidFill>
                <a:sym typeface="Calibri"/>
              </a:rPr>
              <a:t> </a:t>
            </a:r>
            <a:r>
              <a:rPr lang="en-US" dirty="0" err="1">
                <a:solidFill>
                  <a:schemeClr val="accent3">
                    <a:lumMod val="50000"/>
                  </a:schemeClr>
                </a:solidFill>
                <a:sym typeface="Calibri"/>
              </a:rPr>
              <a:t>tiêu</a:t>
            </a:r>
            <a:r>
              <a:rPr lang="en-US" dirty="0">
                <a:solidFill>
                  <a:schemeClr val="accent3">
                    <a:lumMod val="50000"/>
                  </a:schemeClr>
                </a:solidFill>
                <a:sym typeface="Calibri"/>
              </a:rPr>
              <a:t> </a:t>
            </a:r>
            <a:r>
              <a:rPr lang="en-US" dirty="0" err="1">
                <a:solidFill>
                  <a:schemeClr val="accent3">
                    <a:lumMod val="50000"/>
                  </a:schemeClr>
                </a:solidFill>
                <a:sym typeface="Calibri"/>
              </a:rPr>
              <a:t>tái</a:t>
            </a:r>
            <a:r>
              <a:rPr lang="en-US" dirty="0">
                <a:solidFill>
                  <a:schemeClr val="accent3">
                    <a:lumMod val="50000"/>
                  </a:schemeClr>
                </a:solidFill>
                <a:sym typeface="Calibri"/>
              </a:rPr>
              <a:t> </a:t>
            </a:r>
            <a:r>
              <a:rPr lang="en-US" dirty="0" err="1">
                <a:solidFill>
                  <a:schemeClr val="accent3">
                    <a:lumMod val="50000"/>
                  </a:schemeClr>
                </a:solidFill>
                <a:sym typeface="Calibri"/>
              </a:rPr>
              <a:t>chế</a:t>
            </a:r>
            <a:r>
              <a:rPr lang="en-US" dirty="0">
                <a:solidFill>
                  <a:schemeClr val="accent3">
                    <a:lumMod val="50000"/>
                  </a:schemeClr>
                </a:solidFill>
                <a:sym typeface="Calibri"/>
              </a:rPr>
              <a:t> </a:t>
            </a:r>
            <a:r>
              <a:rPr lang="en-US" dirty="0" err="1">
                <a:solidFill>
                  <a:schemeClr val="accent3">
                    <a:lumMod val="50000"/>
                  </a:schemeClr>
                </a:solidFill>
                <a:sym typeface="Calibri"/>
              </a:rPr>
              <a:t>quốc</a:t>
            </a:r>
            <a:r>
              <a:rPr lang="en-US" dirty="0">
                <a:solidFill>
                  <a:schemeClr val="accent3">
                    <a:lumMod val="50000"/>
                  </a:schemeClr>
                </a:solidFill>
                <a:sym typeface="Calibri"/>
              </a:rPr>
              <a:t> </a:t>
            </a:r>
            <a:r>
              <a:rPr lang="en-US" dirty="0" err="1">
                <a:solidFill>
                  <a:schemeClr val="accent3">
                    <a:lumMod val="50000"/>
                  </a:schemeClr>
                </a:solidFill>
                <a:sym typeface="Calibri"/>
              </a:rPr>
              <a:t>gia</a:t>
            </a:r>
            <a:r>
              <a:rPr lang="en-US" dirty="0">
                <a:solidFill>
                  <a:schemeClr val="accent3">
                    <a:lumMod val="50000"/>
                  </a:schemeClr>
                </a:solidFill>
                <a:sym typeface="Calibri"/>
              </a:rPr>
              <a:t> </a:t>
            </a:r>
            <a:r>
              <a:rPr lang="en-US" dirty="0" err="1">
                <a:solidFill>
                  <a:schemeClr val="accent3">
                    <a:lumMod val="50000"/>
                  </a:schemeClr>
                </a:solidFill>
                <a:sym typeface="Calibri"/>
              </a:rPr>
              <a:t>và</a:t>
            </a:r>
            <a:r>
              <a:rPr lang="en-US" dirty="0">
                <a:solidFill>
                  <a:schemeClr val="accent3">
                    <a:lumMod val="50000"/>
                  </a:schemeClr>
                </a:solidFill>
                <a:sym typeface="Calibri"/>
              </a:rPr>
              <a:t> (2) </a:t>
            </a:r>
            <a:r>
              <a:rPr lang="en-US" dirty="0" err="1">
                <a:solidFill>
                  <a:schemeClr val="accent3">
                    <a:lumMod val="50000"/>
                  </a:schemeClr>
                </a:solidFill>
                <a:sym typeface="Calibri"/>
              </a:rPr>
              <a:t>trình</a:t>
            </a:r>
            <a:r>
              <a:rPr lang="en-US" dirty="0">
                <a:solidFill>
                  <a:schemeClr val="accent3">
                    <a:lumMod val="50000"/>
                  </a:schemeClr>
                </a:solidFill>
                <a:sym typeface="Calibri"/>
              </a:rPr>
              <a:t> </a:t>
            </a:r>
            <a:r>
              <a:rPr lang="en-US" dirty="0" err="1">
                <a:solidFill>
                  <a:schemeClr val="accent3">
                    <a:lumMod val="50000"/>
                  </a:schemeClr>
                </a:solidFill>
                <a:sym typeface="Calibri"/>
              </a:rPr>
              <a:t>độ</a:t>
            </a:r>
            <a:r>
              <a:rPr lang="en-US" dirty="0">
                <a:solidFill>
                  <a:schemeClr val="accent3">
                    <a:lumMod val="50000"/>
                  </a:schemeClr>
                </a:solidFill>
                <a:sym typeface="Calibri"/>
              </a:rPr>
              <a:t>, </a:t>
            </a:r>
            <a:r>
              <a:rPr lang="en-US" dirty="0" err="1">
                <a:solidFill>
                  <a:schemeClr val="accent3">
                    <a:lumMod val="50000"/>
                  </a:schemeClr>
                </a:solidFill>
                <a:sym typeface="Calibri"/>
              </a:rPr>
              <a:t>tình</a:t>
            </a:r>
            <a:r>
              <a:rPr lang="en-US" dirty="0">
                <a:solidFill>
                  <a:schemeClr val="accent3">
                    <a:lumMod val="50000"/>
                  </a:schemeClr>
                </a:solidFill>
                <a:sym typeface="Calibri"/>
              </a:rPr>
              <a:t> </a:t>
            </a:r>
            <a:r>
              <a:rPr lang="en-US" dirty="0" err="1">
                <a:solidFill>
                  <a:schemeClr val="accent3">
                    <a:lumMod val="50000"/>
                  </a:schemeClr>
                </a:solidFill>
                <a:sym typeface="Calibri"/>
              </a:rPr>
              <a:t>hình</a:t>
            </a:r>
            <a:r>
              <a:rPr lang="en-US" dirty="0">
                <a:solidFill>
                  <a:schemeClr val="accent3">
                    <a:lumMod val="50000"/>
                  </a:schemeClr>
                </a:solidFill>
                <a:sym typeface="Calibri"/>
              </a:rPr>
              <a:t> </a:t>
            </a:r>
            <a:r>
              <a:rPr lang="en-US" dirty="0" err="1">
                <a:solidFill>
                  <a:schemeClr val="accent3">
                    <a:lumMod val="50000"/>
                  </a:schemeClr>
                </a:solidFill>
                <a:sym typeface="Calibri"/>
              </a:rPr>
              <a:t>kinh</a:t>
            </a:r>
            <a:r>
              <a:rPr lang="en-US" dirty="0">
                <a:solidFill>
                  <a:schemeClr val="accent3">
                    <a:lumMod val="50000"/>
                  </a:schemeClr>
                </a:solidFill>
                <a:sym typeface="Calibri"/>
              </a:rPr>
              <a:t> </a:t>
            </a:r>
            <a:r>
              <a:rPr lang="en-US" dirty="0" err="1">
                <a:solidFill>
                  <a:schemeClr val="accent3">
                    <a:lumMod val="50000"/>
                  </a:schemeClr>
                </a:solidFill>
                <a:sym typeface="Calibri"/>
              </a:rPr>
              <a:t>tế-xã</a:t>
            </a:r>
            <a:r>
              <a:rPr lang="en-US" dirty="0">
                <a:solidFill>
                  <a:schemeClr val="accent3">
                    <a:lumMod val="50000"/>
                  </a:schemeClr>
                </a:solidFill>
                <a:sym typeface="Calibri"/>
              </a:rPr>
              <a:t> </a:t>
            </a:r>
            <a:r>
              <a:rPr lang="en-US" dirty="0" err="1">
                <a:solidFill>
                  <a:schemeClr val="accent3">
                    <a:lumMod val="50000"/>
                  </a:schemeClr>
                </a:solidFill>
                <a:sym typeface="Calibri"/>
              </a:rPr>
              <a:t>hội</a:t>
            </a:r>
            <a:r>
              <a:rPr lang="en-US" dirty="0">
                <a:solidFill>
                  <a:schemeClr val="accent3">
                    <a:lumMod val="50000"/>
                  </a:schemeClr>
                </a:solidFill>
                <a:sym typeface="Calibri"/>
              </a:rPr>
              <a:t> </a:t>
            </a:r>
            <a:r>
              <a:rPr lang="en-US" dirty="0" err="1">
                <a:solidFill>
                  <a:schemeClr val="accent3">
                    <a:lumMod val="50000"/>
                  </a:schemeClr>
                </a:solidFill>
                <a:sym typeface="Calibri"/>
              </a:rPr>
              <a:t>của</a:t>
            </a:r>
            <a:r>
              <a:rPr lang="en-US" dirty="0">
                <a:solidFill>
                  <a:schemeClr val="accent3">
                    <a:lumMod val="50000"/>
                  </a:schemeClr>
                </a:solidFill>
                <a:sym typeface="Calibri"/>
              </a:rPr>
              <a:t> </a:t>
            </a:r>
            <a:r>
              <a:rPr lang="en-US" dirty="0" err="1">
                <a:solidFill>
                  <a:schemeClr val="accent3">
                    <a:lumMod val="50000"/>
                  </a:schemeClr>
                </a:solidFill>
                <a:sym typeface="Calibri"/>
              </a:rPr>
              <a:t>từng</a:t>
            </a:r>
            <a:r>
              <a:rPr lang="en-US" dirty="0">
                <a:solidFill>
                  <a:schemeClr val="accent3">
                    <a:lumMod val="50000"/>
                  </a:schemeClr>
                </a:solidFill>
                <a:sym typeface="Calibri"/>
              </a:rPr>
              <a:t> </a:t>
            </a:r>
            <a:r>
              <a:rPr lang="en-US" dirty="0" err="1">
                <a:solidFill>
                  <a:schemeClr val="accent3">
                    <a:lumMod val="50000"/>
                  </a:schemeClr>
                </a:solidFill>
                <a:sym typeface="Calibri"/>
              </a:rPr>
              <a:t>giai</a:t>
            </a:r>
            <a:r>
              <a:rPr lang="en-US" dirty="0">
                <a:solidFill>
                  <a:schemeClr val="accent3">
                    <a:lumMod val="50000"/>
                  </a:schemeClr>
                </a:solidFill>
                <a:sym typeface="Calibri"/>
              </a:rPr>
              <a:t> </a:t>
            </a:r>
            <a:r>
              <a:rPr lang="en-US" dirty="0" err="1">
                <a:solidFill>
                  <a:schemeClr val="accent3">
                    <a:lumMod val="50000"/>
                  </a:schemeClr>
                </a:solidFill>
                <a:sym typeface="Calibri"/>
              </a:rPr>
              <a:t>đoạn</a:t>
            </a:r>
            <a:endParaRPr lang="en-US" dirty="0">
              <a:solidFill>
                <a:schemeClr val="accent3">
                  <a:lumMod val="50000"/>
                </a:schemeClr>
              </a:solidFill>
            </a:endParaRPr>
          </a:p>
          <a:p>
            <a:pPr marL="114300" indent="0">
              <a:buNone/>
            </a:pPr>
            <a:endParaRPr lang="en-US" dirty="0">
              <a:solidFill>
                <a:schemeClr val="accent3">
                  <a:lumMod val="50000"/>
                </a:schemeClr>
              </a:solidFill>
            </a:endParaRPr>
          </a:p>
          <a:p>
            <a:pPr marL="114300" indent="0">
              <a:buNone/>
            </a:pPr>
            <a:endParaRPr lang="en-US" dirty="0">
              <a:solidFill>
                <a:schemeClr val="accent3">
                  <a:lumMod val="50000"/>
                </a:schemeClr>
              </a:solidFill>
            </a:endParaRPr>
          </a:p>
          <a:p>
            <a:pPr marL="114300" indent="0">
              <a:buNone/>
            </a:pPr>
            <a:endParaRPr lang="en-US" dirty="0">
              <a:solidFill>
                <a:schemeClr val="accent3">
                  <a:lumMod val="50000"/>
                </a:schemeClr>
              </a:solidFill>
            </a:endParaRPr>
          </a:p>
          <a:p>
            <a:pPr marL="114300" indent="0">
              <a:buNone/>
            </a:pPr>
            <a:r>
              <a:rPr lang="en-US" dirty="0">
                <a:solidFill>
                  <a:schemeClr val="accent3">
                    <a:lumMod val="50000"/>
                  </a:schemeClr>
                </a:solidFill>
              </a:rPr>
              <a:t>2. </a:t>
            </a:r>
            <a:r>
              <a:rPr lang="en-US" dirty="0" err="1">
                <a:solidFill>
                  <a:schemeClr val="accent3">
                    <a:lumMod val="50000"/>
                  </a:schemeClr>
                </a:solidFill>
              </a:rPr>
              <a:t>Có</a:t>
            </a:r>
            <a:r>
              <a:rPr lang="en-US" dirty="0">
                <a:solidFill>
                  <a:schemeClr val="accent3">
                    <a:lumMod val="50000"/>
                  </a:schemeClr>
                </a:solidFill>
              </a:rPr>
              <a:t> </a:t>
            </a:r>
            <a:r>
              <a:rPr lang="en-US" dirty="0" err="1">
                <a:solidFill>
                  <a:schemeClr val="accent3">
                    <a:lumMod val="50000"/>
                  </a:schemeClr>
                </a:solidFill>
              </a:rPr>
              <a:t>thể</a:t>
            </a:r>
            <a:r>
              <a:rPr lang="en-US" dirty="0">
                <a:solidFill>
                  <a:schemeClr val="accent3">
                    <a:lumMod val="50000"/>
                  </a:schemeClr>
                </a:solidFill>
              </a:rPr>
              <a:t> </a:t>
            </a:r>
            <a:r>
              <a:rPr lang="vi-VN" dirty="0">
                <a:solidFill>
                  <a:schemeClr val="accent3">
                    <a:lumMod val="50000"/>
                  </a:schemeClr>
                </a:solidFill>
              </a:rPr>
              <a:t>tái chế các sản phẩm, bao bì do mình sản xuất, nhập khẩu hoặc tái chế sản phẩm, bao bì cùng loại do nhà sản xuất khác sản xuất, nhập khẩu để đạt được tỷ lệ tái chế bắt buộc</a:t>
            </a:r>
            <a:r>
              <a:rPr lang="en-US" dirty="0">
                <a:solidFill>
                  <a:schemeClr val="accent3">
                    <a:lumMod val="50000"/>
                  </a:schemeClr>
                </a:solidFill>
              </a:rPr>
              <a:t>; </a:t>
            </a:r>
          </a:p>
          <a:p>
            <a:pPr marL="114300" indent="0">
              <a:buNone/>
            </a:pPr>
            <a:r>
              <a:rPr lang="en-US" dirty="0">
                <a:solidFill>
                  <a:schemeClr val="accent3">
                    <a:lumMod val="50000"/>
                  </a:schemeClr>
                </a:solidFill>
              </a:rPr>
              <a:t>3. T</a:t>
            </a:r>
            <a:r>
              <a:rPr lang="vi-VN" dirty="0">
                <a:solidFill>
                  <a:schemeClr val="accent3">
                    <a:lumMod val="50000"/>
                  </a:schemeClr>
                </a:solidFill>
              </a:rPr>
              <a:t>rường hợp thực hiện tái chế cao hơn tỷ lệ tái chế bắt buộc thì được </a:t>
            </a:r>
            <a:r>
              <a:rPr lang="vi-VN" b="1" u="sng" dirty="0">
                <a:solidFill>
                  <a:schemeClr val="accent3">
                    <a:lumMod val="50000"/>
                  </a:schemeClr>
                </a:solidFill>
              </a:rPr>
              <a:t>bảo lưu phần tỷ lệ chênh lệch</a:t>
            </a:r>
            <a:r>
              <a:rPr lang="vi-VN" dirty="0">
                <a:solidFill>
                  <a:schemeClr val="accent3">
                    <a:lumMod val="50000"/>
                  </a:schemeClr>
                </a:solidFill>
              </a:rPr>
              <a:t> để tính vào tỷ lệ tái chế của các năm tiếp theo</a:t>
            </a:r>
            <a:r>
              <a:rPr lang="en-US" dirty="0">
                <a:solidFill>
                  <a:schemeClr val="accent3">
                    <a:lumMod val="50000"/>
                  </a:schemeClr>
                </a:solidFill>
              </a:rPr>
              <a:t> (</a:t>
            </a:r>
            <a:r>
              <a:rPr lang="vi-VN" dirty="0">
                <a:solidFill>
                  <a:schemeClr val="accent3">
                    <a:lumMod val="50000"/>
                  </a:schemeClr>
                </a:solidFill>
              </a:rPr>
              <a:t>thời gian bảo lưu là 03 năm</a:t>
            </a:r>
            <a:r>
              <a:rPr lang="en-US" dirty="0">
                <a:solidFill>
                  <a:schemeClr val="accent3">
                    <a:lumMod val="50000"/>
                  </a:schemeClr>
                </a:solidFill>
              </a:rPr>
              <a:t>)</a:t>
            </a:r>
            <a:r>
              <a:rPr lang="vi-VN" dirty="0">
                <a:solidFill>
                  <a:schemeClr val="accent3">
                    <a:lumMod val="50000"/>
                  </a:schemeClr>
                </a:solidFill>
              </a:rPr>
              <a:t>. </a:t>
            </a:r>
            <a:endParaRPr lang="en-US" dirty="0">
              <a:solidFill>
                <a:schemeClr val="accent3">
                  <a:lumMod val="50000"/>
                </a:schemeClr>
              </a:solidFill>
            </a:endParaRPr>
          </a:p>
          <a:p>
            <a:pPr marL="114300" indent="0">
              <a:buNone/>
            </a:pPr>
            <a:r>
              <a:rPr lang="en-US" dirty="0">
                <a:solidFill>
                  <a:schemeClr val="accent3">
                    <a:lumMod val="50000"/>
                  </a:schemeClr>
                </a:solidFill>
              </a:rPr>
              <a:t>4. </a:t>
            </a:r>
            <a:r>
              <a:rPr lang="en-US" dirty="0" err="1">
                <a:solidFill>
                  <a:schemeClr val="accent3">
                    <a:lumMod val="50000"/>
                  </a:schemeClr>
                </a:solidFill>
              </a:rPr>
              <a:t>Quy</a:t>
            </a:r>
            <a:r>
              <a:rPr lang="en-US" dirty="0">
                <a:solidFill>
                  <a:schemeClr val="accent3">
                    <a:lumMod val="50000"/>
                  </a:schemeClr>
                </a:solidFill>
              </a:rPr>
              <a:t> </a:t>
            </a:r>
            <a:r>
              <a:rPr lang="en-US" dirty="0" err="1">
                <a:solidFill>
                  <a:schemeClr val="accent3">
                    <a:lumMod val="50000"/>
                  </a:schemeClr>
                </a:solidFill>
              </a:rPr>
              <a:t>trình</a:t>
            </a:r>
            <a:r>
              <a:rPr lang="en-US" dirty="0">
                <a:solidFill>
                  <a:schemeClr val="accent3">
                    <a:lumMod val="50000"/>
                  </a:schemeClr>
                </a:solidFill>
              </a:rPr>
              <a:t> </a:t>
            </a:r>
            <a:r>
              <a:rPr lang="en-US" dirty="0" err="1">
                <a:solidFill>
                  <a:schemeClr val="accent3">
                    <a:lumMod val="50000"/>
                  </a:schemeClr>
                </a:solidFill>
              </a:rPr>
              <a:t>xác</a:t>
            </a:r>
            <a:r>
              <a:rPr lang="en-US" dirty="0">
                <a:solidFill>
                  <a:schemeClr val="accent3">
                    <a:lumMod val="50000"/>
                  </a:schemeClr>
                </a:solidFill>
              </a:rPr>
              <a:t> </a:t>
            </a:r>
            <a:r>
              <a:rPr lang="en-US" dirty="0" err="1">
                <a:solidFill>
                  <a:schemeClr val="accent3">
                    <a:lumMod val="50000"/>
                  </a:schemeClr>
                </a:solidFill>
              </a:rPr>
              <a:t>định</a:t>
            </a:r>
            <a:r>
              <a:rPr lang="en-US" dirty="0">
                <a:solidFill>
                  <a:schemeClr val="accent3">
                    <a:lumMod val="50000"/>
                  </a:schemeClr>
                </a:solidFill>
              </a:rPr>
              <a:t>: (1) </a:t>
            </a:r>
            <a:r>
              <a:rPr lang="en-US" dirty="0" err="1">
                <a:solidFill>
                  <a:schemeClr val="accent3">
                    <a:lumMod val="50000"/>
                  </a:schemeClr>
                </a:solidFill>
              </a:rPr>
              <a:t>Xác</a:t>
            </a:r>
            <a:r>
              <a:rPr lang="en-US" dirty="0">
                <a:solidFill>
                  <a:schemeClr val="accent3">
                    <a:lumMod val="50000"/>
                  </a:schemeClr>
                </a:solidFill>
              </a:rPr>
              <a:t> </a:t>
            </a:r>
            <a:r>
              <a:rPr lang="en-US" dirty="0" err="1">
                <a:solidFill>
                  <a:schemeClr val="accent3">
                    <a:lumMod val="50000"/>
                  </a:schemeClr>
                </a:solidFill>
              </a:rPr>
              <a:t>định</a:t>
            </a:r>
            <a:r>
              <a:rPr lang="en-US" dirty="0">
                <a:solidFill>
                  <a:schemeClr val="accent3">
                    <a:lumMod val="50000"/>
                  </a:schemeClr>
                </a:solidFill>
              </a:rPr>
              <a:t> </a:t>
            </a:r>
            <a:r>
              <a:rPr lang="en-US" dirty="0" err="1">
                <a:solidFill>
                  <a:schemeClr val="accent3">
                    <a:lumMod val="50000"/>
                  </a:schemeClr>
                </a:solidFill>
              </a:rPr>
              <a:t>tỷ</a:t>
            </a:r>
            <a:r>
              <a:rPr lang="en-US" dirty="0">
                <a:solidFill>
                  <a:schemeClr val="accent3">
                    <a:lumMod val="50000"/>
                  </a:schemeClr>
                </a:solidFill>
              </a:rPr>
              <a:t> </a:t>
            </a:r>
            <a:r>
              <a:rPr lang="en-US" dirty="0" err="1">
                <a:solidFill>
                  <a:schemeClr val="accent3">
                    <a:lumMod val="50000"/>
                  </a:schemeClr>
                </a:solidFill>
              </a:rPr>
              <a:t>lệ</a:t>
            </a:r>
            <a:r>
              <a:rPr lang="en-US" dirty="0">
                <a:solidFill>
                  <a:schemeClr val="accent3">
                    <a:lumMod val="50000"/>
                  </a:schemeClr>
                </a:solidFill>
              </a:rPr>
              <a:t> </a:t>
            </a:r>
            <a:r>
              <a:rPr lang="en-US" dirty="0" err="1">
                <a:solidFill>
                  <a:schemeClr val="accent3">
                    <a:lumMod val="50000"/>
                  </a:schemeClr>
                </a:solidFill>
              </a:rPr>
              <a:t>theo</a:t>
            </a:r>
            <a:r>
              <a:rPr lang="en-US" dirty="0">
                <a:solidFill>
                  <a:schemeClr val="accent3">
                    <a:lumMod val="50000"/>
                  </a:schemeClr>
                </a:solidFill>
              </a:rPr>
              <a:t> </a:t>
            </a:r>
            <a:r>
              <a:rPr lang="en-US" dirty="0" err="1">
                <a:solidFill>
                  <a:schemeClr val="accent3">
                    <a:lumMod val="50000"/>
                  </a:schemeClr>
                </a:solidFill>
              </a:rPr>
              <a:t>công</a:t>
            </a:r>
            <a:r>
              <a:rPr lang="en-US" dirty="0">
                <a:solidFill>
                  <a:schemeClr val="accent3">
                    <a:lumMod val="50000"/>
                  </a:schemeClr>
                </a:solidFill>
              </a:rPr>
              <a:t> </a:t>
            </a:r>
            <a:r>
              <a:rPr lang="en-US" dirty="0" err="1">
                <a:solidFill>
                  <a:schemeClr val="accent3">
                    <a:lumMod val="50000"/>
                  </a:schemeClr>
                </a:solidFill>
              </a:rPr>
              <a:t>thức</a:t>
            </a:r>
            <a:r>
              <a:rPr lang="en-US" dirty="0">
                <a:solidFill>
                  <a:schemeClr val="accent3">
                    <a:lumMod val="50000"/>
                  </a:schemeClr>
                </a:solidFill>
              </a:rPr>
              <a:t>; (2) </a:t>
            </a:r>
            <a:r>
              <a:rPr lang="en-US" dirty="0" err="1">
                <a:solidFill>
                  <a:schemeClr val="accent3">
                    <a:lumMod val="50000"/>
                  </a:schemeClr>
                </a:solidFill>
              </a:rPr>
              <a:t>khảo</a:t>
            </a:r>
            <a:r>
              <a:rPr lang="en-US" dirty="0">
                <a:solidFill>
                  <a:schemeClr val="accent3">
                    <a:lumMod val="50000"/>
                  </a:schemeClr>
                </a:solidFill>
              </a:rPr>
              <a:t> </a:t>
            </a:r>
            <a:r>
              <a:rPr lang="en-US" dirty="0" err="1">
                <a:solidFill>
                  <a:schemeClr val="accent3">
                    <a:lumMod val="50000"/>
                  </a:schemeClr>
                </a:solidFill>
              </a:rPr>
              <a:t>sát</a:t>
            </a:r>
            <a:r>
              <a:rPr lang="en-US" dirty="0">
                <a:solidFill>
                  <a:schemeClr val="accent3">
                    <a:lumMod val="50000"/>
                  </a:schemeClr>
                </a:solidFill>
              </a:rPr>
              <a:t> </a:t>
            </a:r>
            <a:r>
              <a:rPr lang="en-US" dirty="0" err="1">
                <a:solidFill>
                  <a:schemeClr val="accent3">
                    <a:lumMod val="50000"/>
                  </a:schemeClr>
                </a:solidFill>
              </a:rPr>
              <a:t>thực</a:t>
            </a:r>
            <a:r>
              <a:rPr lang="en-US" dirty="0">
                <a:solidFill>
                  <a:schemeClr val="accent3">
                    <a:lumMod val="50000"/>
                  </a:schemeClr>
                </a:solidFill>
              </a:rPr>
              <a:t> </a:t>
            </a:r>
            <a:r>
              <a:rPr lang="en-US" dirty="0" err="1">
                <a:solidFill>
                  <a:schemeClr val="accent3">
                    <a:lumMod val="50000"/>
                  </a:schemeClr>
                </a:solidFill>
              </a:rPr>
              <a:t>tế</a:t>
            </a:r>
            <a:r>
              <a:rPr lang="en-US" dirty="0">
                <a:solidFill>
                  <a:schemeClr val="accent3">
                    <a:lumMod val="50000"/>
                  </a:schemeClr>
                </a:solidFill>
              </a:rPr>
              <a:t> </a:t>
            </a:r>
            <a:r>
              <a:rPr lang="en-US" dirty="0" err="1">
                <a:solidFill>
                  <a:schemeClr val="accent3">
                    <a:lumMod val="50000"/>
                  </a:schemeClr>
                </a:solidFill>
              </a:rPr>
              <a:t>và</a:t>
            </a:r>
            <a:r>
              <a:rPr lang="en-US" dirty="0">
                <a:solidFill>
                  <a:schemeClr val="accent3">
                    <a:lumMod val="50000"/>
                  </a:schemeClr>
                </a:solidFill>
              </a:rPr>
              <a:t> </a:t>
            </a:r>
            <a:r>
              <a:rPr lang="en-US" dirty="0" err="1">
                <a:solidFill>
                  <a:schemeClr val="accent3">
                    <a:lumMod val="50000"/>
                  </a:schemeClr>
                </a:solidFill>
              </a:rPr>
              <a:t>tham</a:t>
            </a:r>
            <a:r>
              <a:rPr lang="en-US" dirty="0">
                <a:solidFill>
                  <a:schemeClr val="accent3">
                    <a:lumMod val="50000"/>
                  </a:schemeClr>
                </a:solidFill>
              </a:rPr>
              <a:t> </a:t>
            </a:r>
            <a:r>
              <a:rPr lang="en-US" dirty="0" err="1">
                <a:solidFill>
                  <a:schemeClr val="accent3">
                    <a:lumMod val="50000"/>
                  </a:schemeClr>
                </a:solidFill>
              </a:rPr>
              <a:t>vấn</a:t>
            </a:r>
            <a:r>
              <a:rPr lang="en-US" dirty="0">
                <a:solidFill>
                  <a:schemeClr val="accent3">
                    <a:lumMod val="50000"/>
                  </a:schemeClr>
                </a:solidFill>
              </a:rPr>
              <a:t>; (3) </a:t>
            </a:r>
            <a:r>
              <a:rPr lang="en-US" dirty="0" err="1">
                <a:solidFill>
                  <a:schemeClr val="accent3">
                    <a:lumMod val="50000"/>
                  </a:schemeClr>
                </a:solidFill>
              </a:rPr>
              <a:t>Hội</a:t>
            </a:r>
            <a:r>
              <a:rPr lang="en-US" dirty="0">
                <a:solidFill>
                  <a:schemeClr val="accent3">
                    <a:lumMod val="50000"/>
                  </a:schemeClr>
                </a:solidFill>
              </a:rPr>
              <a:t> </a:t>
            </a:r>
            <a:r>
              <a:rPr lang="en-US" dirty="0" err="1">
                <a:solidFill>
                  <a:schemeClr val="accent3">
                    <a:lumMod val="50000"/>
                  </a:schemeClr>
                </a:solidFill>
              </a:rPr>
              <a:t>đồng</a:t>
            </a:r>
            <a:r>
              <a:rPr lang="en-US" dirty="0">
                <a:solidFill>
                  <a:schemeClr val="accent3">
                    <a:lumMod val="50000"/>
                  </a:schemeClr>
                </a:solidFill>
              </a:rPr>
              <a:t> EPR </a:t>
            </a:r>
            <a:r>
              <a:rPr lang="en-US" dirty="0" err="1">
                <a:solidFill>
                  <a:schemeClr val="accent3">
                    <a:lumMod val="50000"/>
                  </a:schemeClr>
                </a:solidFill>
              </a:rPr>
              <a:t>quốc</a:t>
            </a:r>
            <a:r>
              <a:rPr lang="en-US" dirty="0">
                <a:solidFill>
                  <a:schemeClr val="accent3">
                    <a:lumMod val="50000"/>
                  </a:schemeClr>
                </a:solidFill>
              </a:rPr>
              <a:t> </a:t>
            </a:r>
            <a:r>
              <a:rPr lang="en-US" dirty="0" err="1">
                <a:solidFill>
                  <a:schemeClr val="accent3">
                    <a:lumMod val="50000"/>
                  </a:schemeClr>
                </a:solidFill>
              </a:rPr>
              <a:t>gia</a:t>
            </a:r>
            <a:r>
              <a:rPr lang="en-US" dirty="0">
                <a:solidFill>
                  <a:schemeClr val="accent3">
                    <a:lumMod val="50000"/>
                  </a:schemeClr>
                </a:solidFill>
              </a:rPr>
              <a:t> </a:t>
            </a:r>
            <a:r>
              <a:rPr lang="en-US" dirty="0" err="1">
                <a:solidFill>
                  <a:schemeClr val="accent3">
                    <a:lumMod val="50000"/>
                  </a:schemeClr>
                </a:solidFill>
              </a:rPr>
              <a:t>thông</a:t>
            </a:r>
            <a:r>
              <a:rPr lang="en-US" dirty="0">
                <a:solidFill>
                  <a:schemeClr val="accent3">
                    <a:lumMod val="50000"/>
                  </a:schemeClr>
                </a:solidFill>
              </a:rPr>
              <a:t> qua; (4) </a:t>
            </a:r>
            <a:r>
              <a:rPr lang="en-US" dirty="0" err="1">
                <a:solidFill>
                  <a:schemeClr val="accent3">
                    <a:lumMod val="50000"/>
                  </a:schemeClr>
                </a:solidFill>
              </a:rPr>
              <a:t>Bộ</a:t>
            </a:r>
            <a:r>
              <a:rPr lang="en-US" dirty="0">
                <a:solidFill>
                  <a:schemeClr val="accent3">
                    <a:lumMod val="50000"/>
                  </a:schemeClr>
                </a:solidFill>
              </a:rPr>
              <a:t> </a:t>
            </a:r>
            <a:r>
              <a:rPr lang="en-US" dirty="0" err="1">
                <a:solidFill>
                  <a:schemeClr val="accent3">
                    <a:lumMod val="50000"/>
                  </a:schemeClr>
                </a:solidFill>
              </a:rPr>
              <a:t>trưởng</a:t>
            </a:r>
            <a:r>
              <a:rPr lang="en-US" dirty="0">
                <a:solidFill>
                  <a:schemeClr val="accent3">
                    <a:lumMod val="50000"/>
                  </a:schemeClr>
                </a:solidFill>
              </a:rPr>
              <a:t> </a:t>
            </a:r>
            <a:r>
              <a:rPr lang="en-US" dirty="0" err="1">
                <a:solidFill>
                  <a:schemeClr val="accent3">
                    <a:lumMod val="50000"/>
                  </a:schemeClr>
                </a:solidFill>
              </a:rPr>
              <a:t>Bộ</a:t>
            </a:r>
            <a:r>
              <a:rPr lang="en-US" dirty="0">
                <a:solidFill>
                  <a:schemeClr val="accent3">
                    <a:lumMod val="50000"/>
                  </a:schemeClr>
                </a:solidFill>
              </a:rPr>
              <a:t> TN&amp;MT </a:t>
            </a:r>
            <a:r>
              <a:rPr lang="en-US" dirty="0" err="1">
                <a:solidFill>
                  <a:schemeClr val="accent3">
                    <a:lumMod val="50000"/>
                  </a:schemeClr>
                </a:solidFill>
              </a:rPr>
              <a:t>công</a:t>
            </a:r>
            <a:r>
              <a:rPr lang="en-US" dirty="0">
                <a:solidFill>
                  <a:schemeClr val="accent3">
                    <a:lumMod val="50000"/>
                  </a:schemeClr>
                </a:solidFill>
              </a:rPr>
              <a:t> </a:t>
            </a:r>
            <a:r>
              <a:rPr lang="en-US" dirty="0" err="1">
                <a:solidFill>
                  <a:schemeClr val="accent3">
                    <a:lumMod val="50000"/>
                  </a:schemeClr>
                </a:solidFill>
              </a:rPr>
              <a:t>bố</a:t>
            </a:r>
            <a:r>
              <a:rPr lang="en-US" dirty="0">
                <a:solidFill>
                  <a:schemeClr val="accent3">
                    <a:lumMod val="50000"/>
                  </a:schemeClr>
                </a:solidFill>
              </a:rPr>
              <a:t> (</a:t>
            </a:r>
            <a:r>
              <a:rPr lang="en-US" dirty="0" err="1">
                <a:solidFill>
                  <a:schemeClr val="accent3">
                    <a:lumMod val="50000"/>
                  </a:schemeClr>
                </a:solidFill>
              </a:rPr>
              <a:t>thời</a:t>
            </a:r>
            <a:r>
              <a:rPr lang="en-US" dirty="0">
                <a:solidFill>
                  <a:schemeClr val="accent3">
                    <a:lumMod val="50000"/>
                  </a:schemeClr>
                </a:solidFill>
              </a:rPr>
              <a:t> </a:t>
            </a:r>
            <a:r>
              <a:rPr lang="en-US" dirty="0" err="1">
                <a:solidFill>
                  <a:schemeClr val="accent3">
                    <a:lumMod val="50000"/>
                  </a:schemeClr>
                </a:solidFill>
              </a:rPr>
              <a:t>gian</a:t>
            </a:r>
            <a:r>
              <a:rPr lang="en-US" dirty="0">
                <a:solidFill>
                  <a:schemeClr val="accent3">
                    <a:lumMod val="50000"/>
                  </a:schemeClr>
                </a:solidFill>
              </a:rPr>
              <a:t> 03 </a:t>
            </a:r>
            <a:r>
              <a:rPr lang="en-US" dirty="0" err="1">
                <a:solidFill>
                  <a:schemeClr val="accent3">
                    <a:lumMod val="50000"/>
                  </a:schemeClr>
                </a:solidFill>
              </a:rPr>
              <a:t>năm</a:t>
            </a:r>
            <a:r>
              <a:rPr lang="en-US" dirty="0">
                <a:solidFill>
                  <a:schemeClr val="accent3">
                    <a:lumMod val="50000"/>
                  </a:schemeClr>
                </a:solidFill>
              </a:rPr>
              <a:t>).</a:t>
            </a:r>
          </a:p>
          <a:p>
            <a:pPr marL="114300" indent="0">
              <a:buNone/>
            </a:pPr>
            <a:r>
              <a:rPr lang="en-US" dirty="0">
                <a:solidFill>
                  <a:schemeClr val="accent3">
                    <a:lumMod val="50000"/>
                  </a:schemeClr>
                </a:solidFill>
              </a:rPr>
              <a:t>5. </a:t>
            </a:r>
            <a:r>
              <a:rPr lang="en-US" dirty="0" err="1">
                <a:solidFill>
                  <a:schemeClr val="accent3">
                    <a:lumMod val="50000"/>
                  </a:schemeClr>
                </a:solidFill>
              </a:rPr>
              <a:t>Quy</a:t>
            </a:r>
            <a:r>
              <a:rPr lang="en-US" dirty="0">
                <a:solidFill>
                  <a:schemeClr val="accent3">
                    <a:lumMod val="50000"/>
                  </a:schemeClr>
                </a:solidFill>
              </a:rPr>
              <a:t> </a:t>
            </a:r>
            <a:r>
              <a:rPr lang="en-US" dirty="0" err="1">
                <a:solidFill>
                  <a:schemeClr val="accent3">
                    <a:lumMod val="50000"/>
                  </a:schemeClr>
                </a:solidFill>
              </a:rPr>
              <a:t>cách</a:t>
            </a:r>
            <a:r>
              <a:rPr lang="en-US" dirty="0">
                <a:solidFill>
                  <a:schemeClr val="accent3">
                    <a:lumMod val="50000"/>
                  </a:schemeClr>
                </a:solidFill>
              </a:rPr>
              <a:t> </a:t>
            </a:r>
            <a:r>
              <a:rPr lang="en-US" dirty="0" err="1">
                <a:solidFill>
                  <a:schemeClr val="accent3">
                    <a:lumMod val="50000"/>
                  </a:schemeClr>
                </a:solidFill>
              </a:rPr>
              <a:t>tái</a:t>
            </a:r>
            <a:r>
              <a:rPr lang="en-US" dirty="0">
                <a:solidFill>
                  <a:schemeClr val="accent3">
                    <a:lumMod val="50000"/>
                  </a:schemeClr>
                </a:solidFill>
              </a:rPr>
              <a:t> </a:t>
            </a:r>
            <a:r>
              <a:rPr lang="en-US" dirty="0" err="1">
                <a:solidFill>
                  <a:schemeClr val="accent3">
                    <a:lumMod val="50000"/>
                  </a:schemeClr>
                </a:solidFill>
              </a:rPr>
              <a:t>chế</a:t>
            </a:r>
            <a:r>
              <a:rPr lang="en-US" dirty="0">
                <a:solidFill>
                  <a:schemeClr val="accent3">
                    <a:lumMod val="50000"/>
                  </a:schemeClr>
                </a:solidFill>
              </a:rPr>
              <a:t> </a:t>
            </a:r>
            <a:r>
              <a:rPr lang="en-US" dirty="0" err="1">
                <a:solidFill>
                  <a:schemeClr val="accent3">
                    <a:lumMod val="50000"/>
                  </a:schemeClr>
                </a:solidFill>
              </a:rPr>
              <a:t>bắt</a:t>
            </a:r>
            <a:r>
              <a:rPr lang="en-US" dirty="0">
                <a:solidFill>
                  <a:schemeClr val="accent3">
                    <a:lumMod val="50000"/>
                  </a:schemeClr>
                </a:solidFill>
              </a:rPr>
              <a:t> </a:t>
            </a:r>
            <a:r>
              <a:rPr lang="en-US" dirty="0" err="1">
                <a:solidFill>
                  <a:schemeClr val="accent3">
                    <a:lumMod val="50000"/>
                  </a:schemeClr>
                </a:solidFill>
              </a:rPr>
              <a:t>buộc</a:t>
            </a:r>
            <a:r>
              <a:rPr lang="en-US" dirty="0">
                <a:solidFill>
                  <a:schemeClr val="accent3">
                    <a:lumMod val="50000"/>
                  </a:schemeClr>
                </a:solidFill>
              </a:rPr>
              <a:t>: </a:t>
            </a:r>
            <a:r>
              <a:rPr lang="en-US" dirty="0" err="1">
                <a:solidFill>
                  <a:schemeClr val="accent3">
                    <a:lumMod val="50000"/>
                  </a:schemeClr>
                </a:solidFill>
              </a:rPr>
              <a:t>từng</a:t>
            </a:r>
            <a:r>
              <a:rPr lang="en-US" dirty="0">
                <a:solidFill>
                  <a:schemeClr val="accent3">
                    <a:lumMod val="50000"/>
                  </a:schemeClr>
                </a:solidFill>
              </a:rPr>
              <a:t> </a:t>
            </a:r>
            <a:r>
              <a:rPr lang="en-US" dirty="0" err="1">
                <a:solidFill>
                  <a:schemeClr val="accent3">
                    <a:lumMod val="50000"/>
                  </a:schemeClr>
                </a:solidFill>
              </a:rPr>
              <a:t>sản</a:t>
            </a:r>
            <a:r>
              <a:rPr lang="en-US" dirty="0">
                <a:solidFill>
                  <a:schemeClr val="accent3">
                    <a:lumMod val="50000"/>
                  </a:schemeClr>
                </a:solidFill>
              </a:rPr>
              <a:t> </a:t>
            </a:r>
            <a:r>
              <a:rPr lang="en-US" dirty="0" err="1">
                <a:solidFill>
                  <a:schemeClr val="accent3">
                    <a:lumMod val="50000"/>
                  </a:schemeClr>
                </a:solidFill>
              </a:rPr>
              <a:t>phẩm</a:t>
            </a:r>
            <a:r>
              <a:rPr lang="en-US" dirty="0">
                <a:solidFill>
                  <a:schemeClr val="accent3">
                    <a:lumMod val="50000"/>
                  </a:schemeClr>
                </a:solidFill>
              </a:rPr>
              <a:t>, </a:t>
            </a:r>
            <a:r>
              <a:rPr lang="en-US" dirty="0" err="1">
                <a:solidFill>
                  <a:schemeClr val="accent3">
                    <a:lumMod val="50000"/>
                  </a:schemeClr>
                </a:solidFill>
              </a:rPr>
              <a:t>bao</a:t>
            </a:r>
            <a:r>
              <a:rPr lang="en-US" dirty="0">
                <a:solidFill>
                  <a:schemeClr val="accent3">
                    <a:lumMod val="50000"/>
                  </a:schemeClr>
                </a:solidFill>
              </a:rPr>
              <a:t> </a:t>
            </a:r>
            <a:r>
              <a:rPr lang="en-US" dirty="0" err="1">
                <a:solidFill>
                  <a:schemeClr val="accent3">
                    <a:lumMod val="50000"/>
                  </a:schemeClr>
                </a:solidFill>
              </a:rPr>
              <a:t>bì</a:t>
            </a:r>
            <a:r>
              <a:rPr lang="en-US" dirty="0">
                <a:solidFill>
                  <a:schemeClr val="accent3">
                    <a:lumMod val="50000"/>
                  </a:schemeClr>
                </a:solidFill>
              </a:rPr>
              <a:t> </a:t>
            </a:r>
            <a:r>
              <a:rPr lang="en-US" dirty="0" err="1">
                <a:solidFill>
                  <a:schemeClr val="accent3">
                    <a:lumMod val="50000"/>
                  </a:schemeClr>
                </a:solidFill>
              </a:rPr>
              <a:t>có</a:t>
            </a:r>
            <a:r>
              <a:rPr lang="en-US" dirty="0">
                <a:solidFill>
                  <a:schemeClr val="accent3">
                    <a:lumMod val="50000"/>
                  </a:schemeClr>
                </a:solidFill>
              </a:rPr>
              <a:t> </a:t>
            </a:r>
            <a:r>
              <a:rPr lang="en-US" u="sng" dirty="0" err="1">
                <a:solidFill>
                  <a:schemeClr val="accent3">
                    <a:lumMod val="50000"/>
                  </a:schemeClr>
                </a:solidFill>
              </a:rPr>
              <a:t>giải</a:t>
            </a:r>
            <a:r>
              <a:rPr lang="en-US" u="sng" dirty="0">
                <a:solidFill>
                  <a:schemeClr val="accent3">
                    <a:lumMod val="50000"/>
                  </a:schemeClr>
                </a:solidFill>
              </a:rPr>
              <a:t> </a:t>
            </a:r>
            <a:r>
              <a:rPr lang="en-US" u="sng" dirty="0" err="1">
                <a:solidFill>
                  <a:schemeClr val="accent3">
                    <a:lumMod val="50000"/>
                  </a:schemeClr>
                </a:solidFill>
              </a:rPr>
              <a:t>pháp</a:t>
            </a:r>
            <a:r>
              <a:rPr lang="en-US" u="sng" dirty="0">
                <a:solidFill>
                  <a:schemeClr val="accent3">
                    <a:lumMod val="50000"/>
                  </a:schemeClr>
                </a:solidFill>
              </a:rPr>
              <a:t> </a:t>
            </a:r>
            <a:r>
              <a:rPr lang="en-US" u="sng" dirty="0" err="1">
                <a:solidFill>
                  <a:schemeClr val="accent3">
                    <a:lumMod val="50000"/>
                  </a:schemeClr>
                </a:solidFill>
              </a:rPr>
              <a:t>tái</a:t>
            </a:r>
            <a:r>
              <a:rPr lang="en-US" u="sng" dirty="0">
                <a:solidFill>
                  <a:schemeClr val="accent3">
                    <a:lumMod val="50000"/>
                  </a:schemeClr>
                </a:solidFill>
              </a:rPr>
              <a:t> </a:t>
            </a:r>
            <a:r>
              <a:rPr lang="en-US" u="sng" dirty="0" err="1">
                <a:solidFill>
                  <a:schemeClr val="accent3">
                    <a:lumMod val="50000"/>
                  </a:schemeClr>
                </a:solidFill>
              </a:rPr>
              <a:t>chế</a:t>
            </a:r>
            <a:r>
              <a:rPr lang="en-US" dirty="0">
                <a:solidFill>
                  <a:schemeClr val="accent3">
                    <a:lumMod val="50000"/>
                  </a:schemeClr>
                </a:solidFill>
              </a:rPr>
              <a:t> </a:t>
            </a:r>
            <a:r>
              <a:rPr lang="en-US" dirty="0" err="1">
                <a:solidFill>
                  <a:schemeClr val="accent3">
                    <a:lumMod val="50000"/>
                  </a:schemeClr>
                </a:solidFill>
              </a:rPr>
              <a:t>và</a:t>
            </a:r>
            <a:r>
              <a:rPr lang="en-US" dirty="0">
                <a:solidFill>
                  <a:schemeClr val="accent3">
                    <a:lumMod val="50000"/>
                  </a:schemeClr>
                </a:solidFill>
              </a:rPr>
              <a:t> </a:t>
            </a:r>
            <a:r>
              <a:rPr lang="en-US" u="sng" dirty="0" err="1">
                <a:solidFill>
                  <a:schemeClr val="accent3">
                    <a:lumMod val="50000"/>
                  </a:schemeClr>
                </a:solidFill>
              </a:rPr>
              <a:t>yêu</a:t>
            </a:r>
            <a:r>
              <a:rPr lang="en-US" u="sng" dirty="0">
                <a:solidFill>
                  <a:schemeClr val="accent3">
                    <a:lumMod val="50000"/>
                  </a:schemeClr>
                </a:solidFill>
              </a:rPr>
              <a:t> </a:t>
            </a:r>
            <a:r>
              <a:rPr lang="en-US" u="sng" dirty="0" err="1">
                <a:solidFill>
                  <a:schemeClr val="accent3">
                    <a:lumMod val="50000"/>
                  </a:schemeClr>
                </a:solidFill>
              </a:rPr>
              <a:t>cầu</a:t>
            </a:r>
            <a:r>
              <a:rPr lang="en-US" u="sng" dirty="0">
                <a:solidFill>
                  <a:schemeClr val="accent3">
                    <a:lumMod val="50000"/>
                  </a:schemeClr>
                </a:solidFill>
              </a:rPr>
              <a:t> </a:t>
            </a:r>
            <a:r>
              <a:rPr lang="en-US" u="sng" dirty="0" err="1">
                <a:solidFill>
                  <a:schemeClr val="accent3">
                    <a:lumMod val="50000"/>
                  </a:schemeClr>
                </a:solidFill>
              </a:rPr>
              <a:t>tái</a:t>
            </a:r>
            <a:r>
              <a:rPr lang="en-US" u="sng" dirty="0">
                <a:solidFill>
                  <a:schemeClr val="accent3">
                    <a:lumMod val="50000"/>
                  </a:schemeClr>
                </a:solidFill>
              </a:rPr>
              <a:t> </a:t>
            </a:r>
            <a:r>
              <a:rPr lang="en-US" u="sng" dirty="0" err="1">
                <a:solidFill>
                  <a:schemeClr val="accent3">
                    <a:lumMod val="50000"/>
                  </a:schemeClr>
                </a:solidFill>
              </a:rPr>
              <a:t>chế</a:t>
            </a:r>
            <a:r>
              <a:rPr lang="en-US" u="sng" dirty="0">
                <a:solidFill>
                  <a:schemeClr val="accent3">
                    <a:lumMod val="50000"/>
                  </a:schemeClr>
                </a:solidFill>
              </a:rPr>
              <a:t> </a:t>
            </a:r>
            <a:r>
              <a:rPr lang="en-US" dirty="0" err="1">
                <a:solidFill>
                  <a:schemeClr val="accent3">
                    <a:lumMod val="50000"/>
                  </a:schemeClr>
                </a:solidFill>
              </a:rPr>
              <a:t>khác</a:t>
            </a:r>
            <a:r>
              <a:rPr lang="en-US" dirty="0">
                <a:solidFill>
                  <a:schemeClr val="accent3">
                    <a:lumMod val="50000"/>
                  </a:schemeClr>
                </a:solidFill>
              </a:rPr>
              <a:t> </a:t>
            </a:r>
            <a:r>
              <a:rPr lang="en-US" dirty="0" err="1">
                <a:solidFill>
                  <a:schemeClr val="accent3">
                    <a:lumMod val="50000"/>
                  </a:schemeClr>
                </a:solidFill>
              </a:rPr>
              <a:t>nhau</a:t>
            </a:r>
            <a:r>
              <a:rPr lang="en-US" dirty="0">
                <a:solidFill>
                  <a:schemeClr val="accent3">
                    <a:lumMod val="50000"/>
                  </a:schemeClr>
                </a:solidFill>
              </a:rPr>
              <a:t>.</a:t>
            </a:r>
          </a:p>
          <a:p>
            <a:pPr marL="114300" indent="0">
              <a:buNone/>
            </a:pPr>
            <a:endParaRPr lang="en-US" sz="2200" dirty="0">
              <a:solidFill>
                <a:schemeClr val="accent3">
                  <a:lumMod val="50000"/>
                </a:schemeClr>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2400"/>
              <a:buNone/>
            </a:pPr>
            <a:endParaRPr sz="2400" b="1" dirty="0">
              <a:solidFill>
                <a:schemeClr val="accent3">
                  <a:lumMod val="50000"/>
                </a:schemeClr>
              </a:solidFill>
              <a:latin typeface="Calibri"/>
              <a:ea typeface="Calibri"/>
              <a:cs typeface="Calibri"/>
              <a:sym typeface="Calibri"/>
            </a:endParaRPr>
          </a:p>
        </p:txBody>
      </p:sp>
      <p:sp>
        <p:nvSpPr>
          <p:cNvPr id="758" name="Google Shape;758;p13"/>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aphicFrame>
        <p:nvGraphicFramePr>
          <p:cNvPr id="2" name="Table 1"/>
          <p:cNvGraphicFramePr>
            <a:graphicFrameLocks noGrp="1"/>
          </p:cNvGraphicFramePr>
          <p:nvPr>
            <p:extLst>
              <p:ext uri="{D42A27DB-BD31-4B8C-83A1-F6EECF244321}">
                <p14:modId xmlns:p14="http://schemas.microsoft.com/office/powerpoint/2010/main" val="1976697104"/>
              </p:ext>
            </p:extLst>
          </p:nvPr>
        </p:nvGraphicFramePr>
        <p:xfrm>
          <a:off x="1326843" y="2235965"/>
          <a:ext cx="9905315" cy="565722"/>
        </p:xfrm>
        <a:graphic>
          <a:graphicData uri="http://schemas.openxmlformats.org/drawingml/2006/table">
            <a:tbl>
              <a:tblPr firstRow="1" firstCol="1" bandRow="1">
                <a:tableStyleId>{F0DA3EF0-9A39-43C8-9336-8477749164F0}</a:tableStyleId>
              </a:tblPr>
              <a:tblGrid>
                <a:gridCol w="2514472">
                  <a:extLst>
                    <a:ext uri="{9D8B030D-6E8A-4147-A177-3AD203B41FA5}">
                      <a16:colId xmlns:a16="http://schemas.microsoft.com/office/drawing/2014/main" val="4009026035"/>
                    </a:ext>
                  </a:extLst>
                </a:gridCol>
                <a:gridCol w="1002619">
                  <a:extLst>
                    <a:ext uri="{9D8B030D-6E8A-4147-A177-3AD203B41FA5}">
                      <a16:colId xmlns:a16="http://schemas.microsoft.com/office/drawing/2014/main" val="257742880"/>
                    </a:ext>
                  </a:extLst>
                </a:gridCol>
                <a:gridCol w="2064681">
                  <a:extLst>
                    <a:ext uri="{9D8B030D-6E8A-4147-A177-3AD203B41FA5}">
                      <a16:colId xmlns:a16="http://schemas.microsoft.com/office/drawing/2014/main" val="2790438967"/>
                    </a:ext>
                  </a:extLst>
                </a:gridCol>
                <a:gridCol w="1262189">
                  <a:extLst>
                    <a:ext uri="{9D8B030D-6E8A-4147-A177-3AD203B41FA5}">
                      <a16:colId xmlns:a16="http://schemas.microsoft.com/office/drawing/2014/main" val="2697902994"/>
                    </a:ext>
                  </a:extLst>
                </a:gridCol>
                <a:gridCol w="2520416">
                  <a:extLst>
                    <a:ext uri="{9D8B030D-6E8A-4147-A177-3AD203B41FA5}">
                      <a16:colId xmlns:a16="http://schemas.microsoft.com/office/drawing/2014/main" val="2314468197"/>
                    </a:ext>
                  </a:extLst>
                </a:gridCol>
                <a:gridCol w="540938">
                  <a:extLst>
                    <a:ext uri="{9D8B030D-6E8A-4147-A177-3AD203B41FA5}">
                      <a16:colId xmlns:a16="http://schemas.microsoft.com/office/drawing/2014/main" val="3235858779"/>
                    </a:ext>
                  </a:extLst>
                </a:gridCol>
              </a:tblGrid>
              <a:tr h="43180">
                <a:tc>
                  <a:txBody>
                    <a:bodyPr/>
                    <a:lstStyle/>
                    <a:p>
                      <a:pPr algn="ctr">
                        <a:lnSpc>
                          <a:spcPct val="107000"/>
                        </a:lnSpc>
                        <a:spcBef>
                          <a:spcPts val="600"/>
                        </a:spcBef>
                        <a:spcAft>
                          <a:spcPts val="0"/>
                        </a:spcAft>
                      </a:pPr>
                      <a:r>
                        <a:rPr lang="en-US" sz="1800" dirty="0" err="1">
                          <a:solidFill>
                            <a:schemeClr val="accent1"/>
                          </a:solidFill>
                          <a:effectLst/>
                          <a:latin typeface="+mn-lt"/>
                        </a:rPr>
                        <a:t>Tỷ</a:t>
                      </a:r>
                      <a:r>
                        <a:rPr lang="en-US" sz="1800" dirty="0">
                          <a:solidFill>
                            <a:schemeClr val="accent1"/>
                          </a:solidFill>
                          <a:effectLst/>
                          <a:latin typeface="+mn-lt"/>
                        </a:rPr>
                        <a:t> </a:t>
                      </a:r>
                      <a:r>
                        <a:rPr lang="en-US" sz="1800" dirty="0" err="1">
                          <a:solidFill>
                            <a:schemeClr val="accent1"/>
                          </a:solidFill>
                          <a:effectLst/>
                          <a:latin typeface="+mn-lt"/>
                        </a:rPr>
                        <a:t>lệ</a:t>
                      </a:r>
                      <a:r>
                        <a:rPr lang="en-US" sz="1800" dirty="0">
                          <a:solidFill>
                            <a:schemeClr val="accent1"/>
                          </a:solidFill>
                          <a:effectLst/>
                          <a:latin typeface="+mn-lt"/>
                        </a:rPr>
                        <a:t> </a:t>
                      </a:r>
                      <a:r>
                        <a:rPr lang="en-US" sz="1800" dirty="0" err="1">
                          <a:solidFill>
                            <a:schemeClr val="accent1"/>
                          </a:solidFill>
                          <a:effectLst/>
                          <a:latin typeface="+mn-lt"/>
                        </a:rPr>
                        <a:t>tái</a:t>
                      </a:r>
                      <a:r>
                        <a:rPr lang="en-US" sz="1800" dirty="0">
                          <a:solidFill>
                            <a:schemeClr val="accent1"/>
                          </a:solidFill>
                          <a:effectLst/>
                          <a:latin typeface="+mn-lt"/>
                        </a:rPr>
                        <a:t> </a:t>
                      </a:r>
                      <a:r>
                        <a:rPr lang="en-US" sz="1800" dirty="0" err="1">
                          <a:solidFill>
                            <a:schemeClr val="accent1"/>
                          </a:solidFill>
                          <a:effectLst/>
                          <a:latin typeface="+mn-lt"/>
                        </a:rPr>
                        <a:t>chế</a:t>
                      </a:r>
                      <a:r>
                        <a:rPr lang="en-US" sz="1800" dirty="0">
                          <a:solidFill>
                            <a:schemeClr val="accent1"/>
                          </a:solidFill>
                          <a:effectLst/>
                          <a:latin typeface="+mn-lt"/>
                        </a:rPr>
                        <a:t> </a:t>
                      </a:r>
                      <a:r>
                        <a:rPr lang="en-US" sz="1800" dirty="0" err="1">
                          <a:solidFill>
                            <a:schemeClr val="accent1"/>
                          </a:solidFill>
                          <a:effectLst/>
                          <a:latin typeface="+mn-lt"/>
                        </a:rPr>
                        <a:t>thực</a:t>
                      </a:r>
                      <a:r>
                        <a:rPr lang="en-US" sz="1800" dirty="0">
                          <a:solidFill>
                            <a:schemeClr val="accent1"/>
                          </a:solidFill>
                          <a:effectLst/>
                          <a:latin typeface="+mn-lt"/>
                        </a:rPr>
                        <a:t> </a:t>
                      </a:r>
                      <a:r>
                        <a:rPr lang="en-US" sz="1800" dirty="0" err="1">
                          <a:solidFill>
                            <a:schemeClr val="accent1"/>
                          </a:solidFill>
                          <a:effectLst/>
                          <a:latin typeface="+mn-lt"/>
                        </a:rPr>
                        <a:t>tế</a:t>
                      </a:r>
                      <a:r>
                        <a:rPr lang="en-US" sz="1800" dirty="0">
                          <a:solidFill>
                            <a:schemeClr val="accent1"/>
                          </a:solidFill>
                          <a:effectLst/>
                          <a:latin typeface="+mn-lt"/>
                        </a:rPr>
                        <a:t> </a:t>
                      </a:r>
                    </a:p>
                    <a:p>
                      <a:pPr algn="ctr">
                        <a:lnSpc>
                          <a:spcPct val="107000"/>
                        </a:lnSpc>
                        <a:spcAft>
                          <a:spcPts val="0"/>
                        </a:spcAft>
                      </a:pPr>
                      <a:r>
                        <a:rPr lang="vi-VN" sz="1800" dirty="0">
                          <a:solidFill>
                            <a:schemeClr val="accent1"/>
                          </a:solidFill>
                          <a:effectLst/>
                          <a:latin typeface="+mn-lt"/>
                        </a:rPr>
                        <a:t>(</a:t>
                      </a:r>
                      <a:r>
                        <a:rPr lang="en-US" sz="1800" dirty="0">
                          <a:solidFill>
                            <a:schemeClr val="accent1"/>
                          </a:solidFill>
                          <a:effectLst/>
                          <a:latin typeface="+mn-lt"/>
                        </a:rPr>
                        <a:t>Ra</a:t>
                      </a:r>
                      <a:r>
                        <a:rPr lang="vi-VN" sz="1800" dirty="0">
                          <a:solidFill>
                            <a:schemeClr val="accent1"/>
                          </a:solidFill>
                          <a:effectLst/>
                          <a:latin typeface="+mn-lt"/>
                        </a:rPr>
                        <a:t>)</a:t>
                      </a:r>
                      <a:endParaRPr lang="en-US" sz="1800" dirty="0">
                        <a:solidFill>
                          <a:schemeClr val="accent1"/>
                        </a:solidFill>
                        <a:effectLst/>
                        <a:latin typeface="+mn-lt"/>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800"/>
                        </a:spcAft>
                      </a:pPr>
                      <a:r>
                        <a:rPr lang="vi-VN" sz="1800" dirty="0">
                          <a:solidFill>
                            <a:schemeClr val="accent1"/>
                          </a:solidFill>
                          <a:effectLst/>
                          <a:latin typeface="+mn-lt"/>
                        </a:rPr>
                        <a:t>=</a:t>
                      </a:r>
                      <a:endParaRPr lang="en-US" sz="1800" dirty="0">
                        <a:solidFill>
                          <a:schemeClr val="accent1"/>
                        </a:solidFill>
                        <a:effectLst/>
                        <a:latin typeface="+mn-lt"/>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0"/>
                        </a:spcAft>
                      </a:pPr>
                      <a:r>
                        <a:rPr lang="en-US" sz="1800" dirty="0" err="1">
                          <a:solidFill>
                            <a:schemeClr val="accent1"/>
                          </a:solidFill>
                          <a:effectLst/>
                          <a:latin typeface="+mn-lt"/>
                        </a:rPr>
                        <a:t>Hệ</a:t>
                      </a:r>
                      <a:r>
                        <a:rPr lang="en-US" sz="1800" dirty="0">
                          <a:solidFill>
                            <a:schemeClr val="accent1"/>
                          </a:solidFill>
                          <a:effectLst/>
                          <a:latin typeface="+mn-lt"/>
                        </a:rPr>
                        <a:t> </a:t>
                      </a:r>
                      <a:r>
                        <a:rPr lang="en-US" sz="1800" dirty="0" err="1">
                          <a:solidFill>
                            <a:schemeClr val="accent1"/>
                          </a:solidFill>
                          <a:effectLst/>
                          <a:latin typeface="+mn-lt"/>
                        </a:rPr>
                        <a:t>số</a:t>
                      </a:r>
                      <a:r>
                        <a:rPr lang="en-US" sz="1800" dirty="0">
                          <a:solidFill>
                            <a:schemeClr val="accent1"/>
                          </a:solidFill>
                          <a:effectLst/>
                          <a:latin typeface="+mn-lt"/>
                        </a:rPr>
                        <a:t> </a:t>
                      </a:r>
                      <a:r>
                        <a:rPr lang="en-US" sz="1800" dirty="0" err="1">
                          <a:solidFill>
                            <a:schemeClr val="accent1"/>
                          </a:solidFill>
                          <a:effectLst/>
                          <a:latin typeface="+mn-lt"/>
                        </a:rPr>
                        <a:t>thải</a:t>
                      </a:r>
                      <a:r>
                        <a:rPr lang="en-US" sz="1800" dirty="0">
                          <a:solidFill>
                            <a:schemeClr val="accent1"/>
                          </a:solidFill>
                          <a:effectLst/>
                          <a:latin typeface="+mn-lt"/>
                        </a:rPr>
                        <a:t> </a:t>
                      </a:r>
                      <a:r>
                        <a:rPr lang="en-US" sz="1800" dirty="0" err="1">
                          <a:solidFill>
                            <a:schemeClr val="accent1"/>
                          </a:solidFill>
                          <a:effectLst/>
                          <a:latin typeface="+mn-lt"/>
                        </a:rPr>
                        <a:t>bỏ</a:t>
                      </a:r>
                      <a:r>
                        <a:rPr lang="en-US" sz="1800" dirty="0">
                          <a:solidFill>
                            <a:schemeClr val="accent1"/>
                          </a:solidFill>
                          <a:effectLst/>
                          <a:latin typeface="+mn-lt"/>
                        </a:rPr>
                        <a:t> </a:t>
                      </a:r>
                      <a:r>
                        <a:rPr lang="en-US" sz="1800" dirty="0" err="1">
                          <a:solidFill>
                            <a:schemeClr val="accent1"/>
                          </a:solidFill>
                          <a:effectLst/>
                          <a:latin typeface="+mn-lt"/>
                        </a:rPr>
                        <a:t>sản</a:t>
                      </a:r>
                      <a:r>
                        <a:rPr lang="en-US" sz="1800" dirty="0">
                          <a:solidFill>
                            <a:schemeClr val="accent1"/>
                          </a:solidFill>
                          <a:effectLst/>
                          <a:latin typeface="+mn-lt"/>
                        </a:rPr>
                        <a:t> </a:t>
                      </a:r>
                      <a:r>
                        <a:rPr lang="en-US" sz="1800" dirty="0" err="1">
                          <a:solidFill>
                            <a:schemeClr val="accent1"/>
                          </a:solidFill>
                          <a:effectLst/>
                          <a:latin typeface="+mn-lt"/>
                        </a:rPr>
                        <a:t>phẩm</a:t>
                      </a:r>
                      <a:r>
                        <a:rPr lang="en-US" sz="1800" dirty="0">
                          <a:solidFill>
                            <a:schemeClr val="accent1"/>
                          </a:solidFill>
                          <a:effectLst/>
                          <a:latin typeface="+mn-lt"/>
                        </a:rPr>
                        <a:t>, </a:t>
                      </a:r>
                      <a:r>
                        <a:rPr lang="en-US" sz="1800" dirty="0" err="1">
                          <a:solidFill>
                            <a:schemeClr val="accent1"/>
                          </a:solidFill>
                          <a:effectLst/>
                          <a:latin typeface="+mn-lt"/>
                        </a:rPr>
                        <a:t>bao</a:t>
                      </a:r>
                      <a:r>
                        <a:rPr lang="en-US" sz="1800" dirty="0">
                          <a:solidFill>
                            <a:schemeClr val="accent1"/>
                          </a:solidFill>
                          <a:effectLst/>
                          <a:latin typeface="+mn-lt"/>
                        </a:rPr>
                        <a:t> </a:t>
                      </a:r>
                      <a:r>
                        <a:rPr lang="en-US" sz="1800" dirty="0" err="1">
                          <a:solidFill>
                            <a:schemeClr val="accent1"/>
                          </a:solidFill>
                          <a:effectLst/>
                          <a:latin typeface="+mn-lt"/>
                        </a:rPr>
                        <a:t>bì</a:t>
                      </a:r>
                      <a:r>
                        <a:rPr lang="en-US" sz="1800" dirty="0">
                          <a:solidFill>
                            <a:schemeClr val="accent1"/>
                          </a:solidFill>
                          <a:effectLst/>
                          <a:latin typeface="+mn-lt"/>
                        </a:rPr>
                        <a:t> (D)</a:t>
                      </a:r>
                      <a:endParaRPr lang="en-US" sz="1800" dirty="0">
                        <a:solidFill>
                          <a:schemeClr val="accent1"/>
                        </a:solidFill>
                        <a:effectLst/>
                        <a:latin typeface="+mn-lt"/>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800"/>
                        </a:spcAft>
                      </a:pPr>
                      <a:r>
                        <a:rPr lang="vi-VN" sz="1800" dirty="0">
                          <a:solidFill>
                            <a:schemeClr val="accent1"/>
                          </a:solidFill>
                          <a:effectLst/>
                          <a:latin typeface="+mn-lt"/>
                        </a:rPr>
                        <a:t>x</a:t>
                      </a:r>
                      <a:endParaRPr lang="en-US" sz="1800" dirty="0">
                        <a:solidFill>
                          <a:schemeClr val="accent1"/>
                        </a:solidFill>
                        <a:effectLst/>
                        <a:latin typeface="+mn-lt"/>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800"/>
                        </a:spcAft>
                      </a:pPr>
                      <a:r>
                        <a:rPr lang="en-US" sz="1800" dirty="0" err="1">
                          <a:solidFill>
                            <a:schemeClr val="accent1"/>
                          </a:solidFill>
                          <a:effectLst/>
                          <a:latin typeface="+mn-lt"/>
                        </a:rPr>
                        <a:t>Hệ</a:t>
                      </a:r>
                      <a:r>
                        <a:rPr lang="en-US" sz="1800" dirty="0">
                          <a:solidFill>
                            <a:schemeClr val="accent1"/>
                          </a:solidFill>
                          <a:effectLst/>
                          <a:latin typeface="+mn-lt"/>
                        </a:rPr>
                        <a:t> </a:t>
                      </a:r>
                      <a:r>
                        <a:rPr lang="en-US" sz="1800" dirty="0" err="1">
                          <a:solidFill>
                            <a:schemeClr val="accent1"/>
                          </a:solidFill>
                          <a:effectLst/>
                          <a:latin typeface="+mn-lt"/>
                        </a:rPr>
                        <a:t>số</a:t>
                      </a:r>
                      <a:r>
                        <a:rPr lang="en-US" sz="1800" dirty="0">
                          <a:solidFill>
                            <a:schemeClr val="accent1"/>
                          </a:solidFill>
                          <a:effectLst/>
                          <a:latin typeface="+mn-lt"/>
                        </a:rPr>
                        <a:t> </a:t>
                      </a:r>
                      <a:r>
                        <a:rPr lang="en-US" sz="1800" dirty="0" err="1">
                          <a:solidFill>
                            <a:schemeClr val="accent1"/>
                          </a:solidFill>
                          <a:effectLst/>
                          <a:latin typeface="+mn-lt"/>
                        </a:rPr>
                        <a:t>thu</a:t>
                      </a:r>
                      <a:r>
                        <a:rPr lang="en-US" sz="1800" dirty="0">
                          <a:solidFill>
                            <a:schemeClr val="accent1"/>
                          </a:solidFill>
                          <a:effectLst/>
                          <a:latin typeface="+mn-lt"/>
                        </a:rPr>
                        <a:t> </a:t>
                      </a:r>
                      <a:r>
                        <a:rPr lang="en-US" sz="1800" dirty="0" err="1">
                          <a:solidFill>
                            <a:schemeClr val="accent1"/>
                          </a:solidFill>
                          <a:effectLst/>
                          <a:latin typeface="+mn-lt"/>
                        </a:rPr>
                        <a:t>gom</a:t>
                      </a:r>
                      <a:r>
                        <a:rPr lang="en-US" sz="1800" dirty="0">
                          <a:solidFill>
                            <a:schemeClr val="accent1"/>
                          </a:solidFill>
                          <a:effectLst/>
                          <a:latin typeface="+mn-lt"/>
                        </a:rPr>
                        <a:t>  </a:t>
                      </a:r>
                      <a:r>
                        <a:rPr lang="en-US" sz="1800" dirty="0" err="1">
                          <a:solidFill>
                            <a:schemeClr val="accent1"/>
                          </a:solidFill>
                          <a:effectLst/>
                          <a:latin typeface="+mn-lt"/>
                        </a:rPr>
                        <a:t>sản</a:t>
                      </a:r>
                      <a:r>
                        <a:rPr lang="en-US" sz="1800" dirty="0">
                          <a:solidFill>
                            <a:schemeClr val="accent1"/>
                          </a:solidFill>
                          <a:effectLst/>
                          <a:latin typeface="+mn-lt"/>
                        </a:rPr>
                        <a:t> </a:t>
                      </a:r>
                      <a:r>
                        <a:rPr lang="en-US" sz="1800" dirty="0" err="1">
                          <a:solidFill>
                            <a:schemeClr val="accent1"/>
                          </a:solidFill>
                          <a:effectLst/>
                          <a:latin typeface="+mn-lt"/>
                        </a:rPr>
                        <a:t>phẩm</a:t>
                      </a:r>
                      <a:r>
                        <a:rPr lang="en-US" sz="1800" dirty="0">
                          <a:solidFill>
                            <a:schemeClr val="accent1"/>
                          </a:solidFill>
                          <a:effectLst/>
                          <a:latin typeface="+mn-lt"/>
                        </a:rPr>
                        <a:t>, </a:t>
                      </a:r>
                      <a:r>
                        <a:rPr lang="en-US" sz="1800" dirty="0" err="1">
                          <a:solidFill>
                            <a:schemeClr val="accent1"/>
                          </a:solidFill>
                          <a:effectLst/>
                          <a:latin typeface="+mn-lt"/>
                        </a:rPr>
                        <a:t>bao</a:t>
                      </a:r>
                      <a:r>
                        <a:rPr lang="en-US" sz="1800" dirty="0">
                          <a:solidFill>
                            <a:schemeClr val="accent1"/>
                          </a:solidFill>
                          <a:effectLst/>
                          <a:latin typeface="+mn-lt"/>
                        </a:rPr>
                        <a:t> </a:t>
                      </a:r>
                      <a:r>
                        <a:rPr lang="en-US" sz="1800" dirty="0" err="1">
                          <a:solidFill>
                            <a:schemeClr val="accent1"/>
                          </a:solidFill>
                          <a:effectLst/>
                          <a:latin typeface="+mn-lt"/>
                        </a:rPr>
                        <a:t>bì</a:t>
                      </a:r>
                      <a:r>
                        <a:rPr lang="en-US" sz="1800" dirty="0">
                          <a:solidFill>
                            <a:schemeClr val="accent1"/>
                          </a:solidFill>
                          <a:effectLst/>
                          <a:latin typeface="+mn-lt"/>
                        </a:rPr>
                        <a:t> (T)</a:t>
                      </a:r>
                      <a:r>
                        <a:rPr lang="vi-VN" sz="1800" dirty="0">
                          <a:solidFill>
                            <a:schemeClr val="accent1"/>
                          </a:solidFill>
                          <a:effectLst/>
                          <a:latin typeface="+mn-lt"/>
                        </a:rPr>
                        <a:t> </a:t>
                      </a:r>
                      <a:endParaRPr lang="en-US" sz="1800" dirty="0">
                        <a:solidFill>
                          <a:schemeClr val="accent1"/>
                        </a:solidFill>
                        <a:effectLst/>
                        <a:latin typeface="+mn-lt"/>
                        <a:ea typeface="Yu Mincho"/>
                        <a:cs typeface="Arial" panose="020B0604020202020204" pitchFamily="34" charset="0"/>
                      </a:endParaRPr>
                    </a:p>
                  </a:txBody>
                  <a:tcPr marL="6350" marR="6350" marT="0" marB="0" anchor="ctr">
                    <a:solidFill>
                      <a:schemeClr val="bg1"/>
                    </a:solidFill>
                  </a:tcPr>
                </a:tc>
                <a:tc>
                  <a:txBody>
                    <a:bodyPr/>
                    <a:lstStyle/>
                    <a:p>
                      <a:pPr>
                        <a:lnSpc>
                          <a:spcPct val="107000"/>
                        </a:lnSpc>
                      </a:pPr>
                      <a:endParaRPr lang="en-US" sz="1800" dirty="0">
                        <a:solidFill>
                          <a:schemeClr val="accent1"/>
                        </a:solidFill>
                        <a:effectLst/>
                        <a:latin typeface="+mn-lt"/>
                        <a:cs typeface="Arial" panose="020B0604020202020204" pitchFamily="34" charset="0"/>
                      </a:endParaRPr>
                    </a:p>
                  </a:txBody>
                  <a:tcPr marL="6350" marR="6350" marT="0" marB="0" anchor="ctr">
                    <a:solidFill>
                      <a:schemeClr val="bg1"/>
                    </a:solidFill>
                  </a:tcPr>
                </a:tc>
                <a:extLst>
                  <a:ext uri="{0D108BD9-81ED-4DB2-BD59-A6C34878D82A}">
                    <a16:rowId xmlns:a16="http://schemas.microsoft.com/office/drawing/2014/main" val="1713918519"/>
                  </a:ext>
                </a:extLst>
              </a:tr>
            </a:tbl>
          </a:graphicData>
        </a:graphic>
      </p:graphicFrame>
    </p:spTree>
    <p:extLst>
      <p:ext uri="{BB962C8B-B14F-4D97-AF65-F5344CB8AC3E}">
        <p14:creationId xmlns:p14="http://schemas.microsoft.com/office/powerpoint/2010/main" val="379418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51ED-5E51-4598-8FEF-2ADA308ADE00}"/>
              </a:ext>
            </a:extLst>
          </p:cNvPr>
          <p:cNvSpPr>
            <a:spLocks noGrp="1"/>
          </p:cNvSpPr>
          <p:nvPr>
            <p:ph type="title"/>
          </p:nvPr>
        </p:nvSpPr>
        <p:spPr/>
        <p:txBody>
          <a:bodyPr>
            <a:noAutofit/>
          </a:bodyPr>
          <a:lstStyle/>
          <a:p>
            <a:r>
              <a:rPr lang="en-US" sz="2800" dirty="0"/>
              <a:t>Đ</a:t>
            </a:r>
            <a:r>
              <a:rPr lang="vi-VN" sz="2800" dirty="0"/>
              <a:t>óng góp tài chính vào Quỹ bảo vệ môi trường Việt Nam</a:t>
            </a:r>
            <a:endParaRPr lang="en-US" sz="2800" dirty="0"/>
          </a:p>
        </p:txBody>
      </p:sp>
      <p:sp>
        <p:nvSpPr>
          <p:cNvPr id="3" name="Text Placeholder 2">
            <a:extLst>
              <a:ext uri="{FF2B5EF4-FFF2-40B4-BE49-F238E27FC236}">
                <a16:creationId xmlns:a16="http://schemas.microsoft.com/office/drawing/2014/main" id="{8730347C-3036-47F7-BA5B-FF2B70CA5C26}"/>
              </a:ext>
            </a:extLst>
          </p:cNvPr>
          <p:cNvSpPr>
            <a:spLocks noGrp="1"/>
          </p:cNvSpPr>
          <p:nvPr>
            <p:ph type="body" idx="1"/>
          </p:nvPr>
        </p:nvSpPr>
        <p:spPr>
          <a:xfrm>
            <a:off x="720437" y="1233488"/>
            <a:ext cx="10612582" cy="5193689"/>
          </a:xfrm>
        </p:spPr>
        <p:txBody>
          <a:bodyPr>
            <a:normAutofit/>
          </a:bodyPr>
          <a:lstStyle/>
          <a:p>
            <a:pPr marL="114300" indent="0">
              <a:buNone/>
            </a:pPr>
            <a:r>
              <a:rPr lang="vi-VN" dirty="0"/>
              <a:t>1. </a:t>
            </a:r>
            <a:r>
              <a:rPr lang="en-US" dirty="0" err="1"/>
              <a:t>Xác</a:t>
            </a:r>
            <a:r>
              <a:rPr lang="en-US" dirty="0"/>
              <a:t> </a:t>
            </a:r>
            <a:r>
              <a:rPr lang="en-US" dirty="0" err="1"/>
              <a:t>định</a:t>
            </a:r>
            <a:r>
              <a:rPr lang="en-US" dirty="0"/>
              <a:t> đ</a:t>
            </a:r>
            <a:r>
              <a:rPr lang="vi-VN" dirty="0"/>
              <a:t>óng góp tài chính cho từng loại sản phẩm, bao bì cụ thể :</a:t>
            </a:r>
            <a:r>
              <a:rPr lang="en-US" dirty="0"/>
              <a:t> </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dirty="0"/>
              <a:t>2. </a:t>
            </a:r>
            <a:r>
              <a:rPr lang="en-US" dirty="0" err="1"/>
              <a:t>Quy</a:t>
            </a:r>
            <a:r>
              <a:rPr lang="en-US" dirty="0"/>
              <a:t> </a:t>
            </a:r>
            <a:r>
              <a:rPr lang="en-US" dirty="0" err="1"/>
              <a:t>trình</a:t>
            </a:r>
            <a:r>
              <a:rPr lang="en-US" dirty="0"/>
              <a:t> </a:t>
            </a:r>
            <a:r>
              <a:rPr lang="en-US" dirty="0" err="1"/>
              <a:t>xác</a:t>
            </a:r>
            <a:r>
              <a:rPr lang="en-US" dirty="0"/>
              <a:t> </a:t>
            </a:r>
            <a:r>
              <a:rPr lang="en-US" dirty="0" err="1"/>
              <a:t>định</a:t>
            </a:r>
            <a:r>
              <a:rPr lang="en-US" dirty="0"/>
              <a:t>: (1) </a:t>
            </a:r>
            <a:r>
              <a:rPr lang="en-US" dirty="0" err="1"/>
              <a:t>Xác</a:t>
            </a:r>
            <a:r>
              <a:rPr lang="en-US" dirty="0"/>
              <a:t> </a:t>
            </a:r>
            <a:r>
              <a:rPr lang="en-US" dirty="0" err="1"/>
              <a:t>định</a:t>
            </a:r>
            <a:r>
              <a:rPr lang="en-US" dirty="0"/>
              <a:t> </a:t>
            </a:r>
            <a:r>
              <a:rPr lang="en-US" dirty="0" err="1"/>
              <a:t>theo</a:t>
            </a:r>
            <a:r>
              <a:rPr lang="en-US" dirty="0"/>
              <a:t> </a:t>
            </a:r>
            <a:r>
              <a:rPr lang="en-US" dirty="0" err="1"/>
              <a:t>công</a:t>
            </a:r>
            <a:r>
              <a:rPr lang="en-US" dirty="0"/>
              <a:t> </a:t>
            </a:r>
            <a:r>
              <a:rPr lang="en-US" dirty="0" err="1"/>
              <a:t>thức</a:t>
            </a:r>
            <a:r>
              <a:rPr lang="en-US" dirty="0"/>
              <a:t>; (2) </a:t>
            </a:r>
            <a:r>
              <a:rPr lang="en-US" dirty="0" err="1"/>
              <a:t>khảo</a:t>
            </a:r>
            <a:r>
              <a:rPr lang="en-US" dirty="0"/>
              <a:t> </a:t>
            </a:r>
            <a:r>
              <a:rPr lang="en-US" dirty="0" err="1"/>
              <a:t>sát</a:t>
            </a:r>
            <a:r>
              <a:rPr lang="en-US" dirty="0"/>
              <a:t> </a:t>
            </a:r>
            <a:r>
              <a:rPr lang="en-US" dirty="0" err="1"/>
              <a:t>thực</a:t>
            </a:r>
            <a:r>
              <a:rPr lang="en-US" dirty="0"/>
              <a:t> </a:t>
            </a:r>
            <a:r>
              <a:rPr lang="en-US" dirty="0" err="1"/>
              <a:t>tế</a:t>
            </a:r>
            <a:r>
              <a:rPr lang="en-US" dirty="0"/>
              <a:t> </a:t>
            </a:r>
            <a:r>
              <a:rPr lang="en-US" dirty="0" err="1"/>
              <a:t>và</a:t>
            </a:r>
            <a:r>
              <a:rPr lang="en-US" dirty="0"/>
              <a:t> </a:t>
            </a:r>
            <a:r>
              <a:rPr lang="en-US" dirty="0" err="1"/>
              <a:t>tham</a:t>
            </a:r>
            <a:r>
              <a:rPr lang="en-US" dirty="0"/>
              <a:t> </a:t>
            </a:r>
            <a:r>
              <a:rPr lang="en-US" dirty="0" err="1"/>
              <a:t>vấn</a:t>
            </a:r>
            <a:r>
              <a:rPr lang="en-US" dirty="0"/>
              <a:t>; (3) </a:t>
            </a:r>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 </a:t>
            </a:r>
            <a:r>
              <a:rPr lang="en-US" dirty="0" err="1"/>
              <a:t>thông</a:t>
            </a:r>
            <a:r>
              <a:rPr lang="en-US" dirty="0"/>
              <a:t> qua; (4) </a:t>
            </a:r>
            <a:r>
              <a:rPr lang="en-US" dirty="0" err="1"/>
              <a:t>Bộ</a:t>
            </a:r>
            <a:r>
              <a:rPr lang="en-US" dirty="0"/>
              <a:t> </a:t>
            </a:r>
            <a:r>
              <a:rPr lang="en-US" dirty="0" err="1"/>
              <a:t>trưởng</a:t>
            </a:r>
            <a:r>
              <a:rPr lang="en-US" dirty="0"/>
              <a:t> </a:t>
            </a:r>
            <a:r>
              <a:rPr lang="en-US" dirty="0" err="1"/>
              <a:t>Bộ</a:t>
            </a:r>
            <a:r>
              <a:rPr lang="en-US" dirty="0"/>
              <a:t> TN&amp;MT </a:t>
            </a:r>
            <a:r>
              <a:rPr lang="en-US" dirty="0" err="1"/>
              <a:t>công</a:t>
            </a:r>
            <a:r>
              <a:rPr lang="en-US" dirty="0"/>
              <a:t> </a:t>
            </a:r>
            <a:r>
              <a:rPr lang="en-US" dirty="0" err="1"/>
              <a:t>bố</a:t>
            </a:r>
            <a:r>
              <a:rPr lang="en-US" dirty="0"/>
              <a:t> </a:t>
            </a:r>
          </a:p>
          <a:p>
            <a:pPr marL="114300" indent="0">
              <a:buNone/>
            </a:pPr>
            <a:r>
              <a:rPr lang="en-US" dirty="0"/>
              <a:t>3. </a:t>
            </a:r>
            <a:r>
              <a:rPr lang="en-US" dirty="0" err="1"/>
              <a:t>Mức</a:t>
            </a:r>
            <a:r>
              <a:rPr lang="en-US" dirty="0"/>
              <a:t> </a:t>
            </a:r>
            <a:r>
              <a:rPr lang="en-US" dirty="0" err="1"/>
              <a:t>đóng</a:t>
            </a:r>
            <a:r>
              <a:rPr lang="en-US" dirty="0"/>
              <a:t> </a:t>
            </a:r>
            <a:r>
              <a:rPr lang="en-US" dirty="0" err="1"/>
              <a:t>góp</a:t>
            </a:r>
            <a:r>
              <a:rPr lang="en-US" dirty="0"/>
              <a:t> </a:t>
            </a:r>
            <a:r>
              <a:rPr lang="en-US" dirty="0" err="1"/>
              <a:t>được</a:t>
            </a:r>
            <a:r>
              <a:rPr lang="en-US" dirty="0"/>
              <a:t> </a:t>
            </a:r>
            <a:r>
              <a:rPr lang="en-US" dirty="0" err="1"/>
              <a:t>áp</a:t>
            </a:r>
            <a:r>
              <a:rPr lang="en-US" dirty="0"/>
              <a:t> </a:t>
            </a:r>
            <a:r>
              <a:rPr lang="en-US" dirty="0" err="1"/>
              <a:t>dụng</a:t>
            </a:r>
            <a:r>
              <a:rPr lang="en-US" dirty="0"/>
              <a:t> </a:t>
            </a:r>
            <a:r>
              <a:rPr lang="en-US" dirty="0" err="1"/>
              <a:t>trong</a:t>
            </a:r>
            <a:r>
              <a:rPr lang="en-US" dirty="0"/>
              <a:t> </a:t>
            </a:r>
            <a:r>
              <a:rPr lang="en-US" dirty="0" err="1"/>
              <a:t>thời</a:t>
            </a:r>
            <a:r>
              <a:rPr lang="en-US" dirty="0"/>
              <a:t> </a:t>
            </a:r>
            <a:r>
              <a:rPr lang="en-US" dirty="0" err="1"/>
              <a:t>gian</a:t>
            </a:r>
            <a:r>
              <a:rPr lang="en-US" dirty="0"/>
              <a:t> 03 </a:t>
            </a:r>
            <a:r>
              <a:rPr lang="en-US" dirty="0" err="1"/>
              <a:t>năm</a:t>
            </a:r>
            <a:r>
              <a:rPr lang="en-US" dirty="0"/>
              <a:t> (</a:t>
            </a:r>
            <a:r>
              <a:rPr lang="en-US" dirty="0" err="1"/>
              <a:t>trừ</a:t>
            </a:r>
            <a:r>
              <a:rPr lang="en-US" dirty="0"/>
              <a:t> </a:t>
            </a:r>
            <a:r>
              <a:rPr lang="en-US" dirty="0" err="1"/>
              <a:t>trường</a:t>
            </a:r>
            <a:r>
              <a:rPr lang="en-US" dirty="0"/>
              <a:t> </a:t>
            </a:r>
            <a:r>
              <a:rPr lang="en-US" dirty="0" err="1"/>
              <a:t>hợp</a:t>
            </a:r>
            <a:r>
              <a:rPr lang="en-US" dirty="0"/>
              <a:t> </a:t>
            </a:r>
            <a:r>
              <a:rPr lang="en-US" dirty="0" err="1"/>
              <a:t>có</a:t>
            </a:r>
            <a:r>
              <a:rPr lang="en-US" dirty="0"/>
              <a:t> </a:t>
            </a:r>
            <a:r>
              <a:rPr lang="en-US" dirty="0" err="1"/>
              <a:t>điều</a:t>
            </a:r>
            <a:r>
              <a:rPr lang="en-US" dirty="0"/>
              <a:t> </a:t>
            </a:r>
            <a:r>
              <a:rPr lang="en-US" dirty="0" err="1"/>
              <a:t>chỉnh</a:t>
            </a:r>
            <a:r>
              <a:rPr lang="en-US" dirty="0"/>
              <a:t>).</a:t>
            </a:r>
          </a:p>
        </p:txBody>
      </p:sp>
      <p:sp>
        <p:nvSpPr>
          <p:cNvPr id="4" name="Slide Number Placeholder 3">
            <a:extLst>
              <a:ext uri="{FF2B5EF4-FFF2-40B4-BE49-F238E27FC236}">
                <a16:creationId xmlns:a16="http://schemas.microsoft.com/office/drawing/2014/main" id="{AF9EB1BF-F063-4ADF-97BC-97AA506694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99350989"/>
              </p:ext>
            </p:extLst>
          </p:nvPr>
        </p:nvGraphicFramePr>
        <p:xfrm>
          <a:off x="713432" y="2063779"/>
          <a:ext cx="10619587" cy="1548067"/>
        </p:xfrm>
        <a:graphic>
          <a:graphicData uri="http://schemas.openxmlformats.org/drawingml/2006/table">
            <a:tbl>
              <a:tblPr firstRow="1" firstCol="1" bandRow="1">
                <a:tableStyleId>{F0DA3EF0-9A39-43C8-9336-8477749164F0}</a:tableStyleId>
              </a:tblPr>
              <a:tblGrid>
                <a:gridCol w="1410281">
                  <a:extLst>
                    <a:ext uri="{9D8B030D-6E8A-4147-A177-3AD203B41FA5}">
                      <a16:colId xmlns:a16="http://schemas.microsoft.com/office/drawing/2014/main" val="3604330327"/>
                    </a:ext>
                  </a:extLst>
                </a:gridCol>
                <a:gridCol w="533103">
                  <a:extLst>
                    <a:ext uri="{9D8B030D-6E8A-4147-A177-3AD203B41FA5}">
                      <a16:colId xmlns:a16="http://schemas.microsoft.com/office/drawing/2014/main" val="2899454575"/>
                    </a:ext>
                  </a:extLst>
                </a:gridCol>
                <a:gridCol w="1049215">
                  <a:extLst>
                    <a:ext uri="{9D8B030D-6E8A-4147-A177-3AD203B41FA5}">
                      <a16:colId xmlns:a16="http://schemas.microsoft.com/office/drawing/2014/main" val="3711827712"/>
                    </a:ext>
                  </a:extLst>
                </a:gridCol>
                <a:gridCol w="643547">
                  <a:extLst>
                    <a:ext uri="{9D8B030D-6E8A-4147-A177-3AD203B41FA5}">
                      <a16:colId xmlns:a16="http://schemas.microsoft.com/office/drawing/2014/main" val="347180679"/>
                    </a:ext>
                  </a:extLst>
                </a:gridCol>
                <a:gridCol w="1881791">
                  <a:extLst>
                    <a:ext uri="{9D8B030D-6E8A-4147-A177-3AD203B41FA5}">
                      <a16:colId xmlns:a16="http://schemas.microsoft.com/office/drawing/2014/main" val="2213607219"/>
                    </a:ext>
                  </a:extLst>
                </a:gridCol>
                <a:gridCol w="59470">
                  <a:extLst>
                    <a:ext uri="{9D8B030D-6E8A-4147-A177-3AD203B41FA5}">
                      <a16:colId xmlns:a16="http://schemas.microsoft.com/office/drawing/2014/main" val="1731896276"/>
                    </a:ext>
                  </a:extLst>
                </a:gridCol>
                <a:gridCol w="386553">
                  <a:extLst>
                    <a:ext uri="{9D8B030D-6E8A-4147-A177-3AD203B41FA5}">
                      <a16:colId xmlns:a16="http://schemas.microsoft.com/office/drawing/2014/main" val="2315105927"/>
                    </a:ext>
                  </a:extLst>
                </a:gridCol>
                <a:gridCol w="1960376">
                  <a:extLst>
                    <a:ext uri="{9D8B030D-6E8A-4147-A177-3AD203B41FA5}">
                      <a16:colId xmlns:a16="http://schemas.microsoft.com/office/drawing/2014/main" val="701934908"/>
                    </a:ext>
                  </a:extLst>
                </a:gridCol>
                <a:gridCol w="543723">
                  <a:extLst>
                    <a:ext uri="{9D8B030D-6E8A-4147-A177-3AD203B41FA5}">
                      <a16:colId xmlns:a16="http://schemas.microsoft.com/office/drawing/2014/main" val="1171036796"/>
                    </a:ext>
                  </a:extLst>
                </a:gridCol>
                <a:gridCol w="2151528">
                  <a:extLst>
                    <a:ext uri="{9D8B030D-6E8A-4147-A177-3AD203B41FA5}">
                      <a16:colId xmlns:a16="http://schemas.microsoft.com/office/drawing/2014/main" val="3318299780"/>
                    </a:ext>
                  </a:extLst>
                </a:gridCol>
              </a:tblGrid>
              <a:tr h="43180">
                <a:tc>
                  <a:txBody>
                    <a:bodyPr/>
                    <a:lstStyle/>
                    <a:p>
                      <a:pPr algn="ctr">
                        <a:lnSpc>
                          <a:spcPct val="107000"/>
                        </a:lnSpc>
                        <a:spcBef>
                          <a:spcPts val="600"/>
                        </a:spcBef>
                        <a:spcAft>
                          <a:spcPts val="800"/>
                        </a:spcAft>
                      </a:pPr>
                      <a:r>
                        <a:rPr lang="vi-VN" sz="2400" dirty="0">
                          <a:solidFill>
                            <a:schemeClr val="accent1"/>
                          </a:solidFill>
                          <a:effectLst/>
                        </a:rPr>
                        <a:t>Số </a:t>
                      </a:r>
                      <a:r>
                        <a:rPr lang="en-US" sz="2400" dirty="0" err="1">
                          <a:solidFill>
                            <a:schemeClr val="accent1"/>
                          </a:solidFill>
                          <a:effectLst/>
                        </a:rPr>
                        <a:t>tiền</a:t>
                      </a:r>
                      <a:r>
                        <a:rPr lang="en-US" sz="2400" dirty="0">
                          <a:solidFill>
                            <a:schemeClr val="accent1"/>
                          </a:solidFill>
                          <a:effectLst/>
                        </a:rPr>
                        <a:t> </a:t>
                      </a:r>
                      <a:r>
                        <a:rPr lang="en-US" sz="2400" dirty="0" err="1">
                          <a:solidFill>
                            <a:schemeClr val="accent1"/>
                          </a:solidFill>
                          <a:effectLst/>
                        </a:rPr>
                        <a:t>đóng</a:t>
                      </a:r>
                      <a:r>
                        <a:rPr lang="en-US" sz="2400" dirty="0">
                          <a:solidFill>
                            <a:schemeClr val="accent1"/>
                          </a:solidFill>
                          <a:effectLst/>
                        </a:rPr>
                        <a:t> </a:t>
                      </a:r>
                      <a:r>
                        <a:rPr lang="en-US" sz="2400" dirty="0" err="1">
                          <a:solidFill>
                            <a:schemeClr val="accent1"/>
                          </a:solidFill>
                          <a:effectLst/>
                        </a:rPr>
                        <a:t>góp</a:t>
                      </a:r>
                      <a:r>
                        <a:rPr lang="vi-VN" sz="2400" dirty="0">
                          <a:solidFill>
                            <a:schemeClr val="accent1"/>
                          </a:solidFill>
                          <a:effectLst/>
                        </a:rPr>
                        <a:t> (</a:t>
                      </a:r>
                      <a:r>
                        <a:rPr lang="en-US" sz="2400" dirty="0">
                          <a:solidFill>
                            <a:schemeClr val="accent1"/>
                          </a:solidFill>
                          <a:effectLst/>
                        </a:rPr>
                        <a:t>F</a:t>
                      </a:r>
                      <a:r>
                        <a:rPr lang="vi-VN" sz="2400" dirty="0">
                          <a:solidFill>
                            <a:schemeClr val="accent1"/>
                          </a:solidFill>
                          <a:effectLst/>
                        </a:rPr>
                        <a:t>)</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800"/>
                        </a:spcAft>
                      </a:pPr>
                      <a:r>
                        <a:rPr lang="vi-VN" sz="2400" dirty="0">
                          <a:solidFill>
                            <a:schemeClr val="accent1"/>
                          </a:solidFill>
                          <a:effectLst/>
                        </a:rPr>
                        <a:t>=</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800"/>
                        </a:spcAft>
                      </a:pPr>
                      <a:r>
                        <a:rPr lang="en-US" sz="2400" dirty="0" err="1">
                          <a:solidFill>
                            <a:schemeClr val="accent1"/>
                          </a:solidFill>
                          <a:effectLst/>
                        </a:rPr>
                        <a:t>Tỷ</a:t>
                      </a:r>
                      <a:r>
                        <a:rPr lang="en-US" sz="2400" dirty="0">
                          <a:solidFill>
                            <a:schemeClr val="accent1"/>
                          </a:solidFill>
                          <a:effectLst/>
                        </a:rPr>
                        <a:t> </a:t>
                      </a:r>
                      <a:r>
                        <a:rPr lang="en-US" sz="2400" dirty="0" err="1">
                          <a:solidFill>
                            <a:schemeClr val="accent1"/>
                          </a:solidFill>
                          <a:effectLst/>
                        </a:rPr>
                        <a:t>lệ</a:t>
                      </a:r>
                      <a:r>
                        <a:rPr lang="en-US" sz="2400" dirty="0">
                          <a:solidFill>
                            <a:schemeClr val="accent1"/>
                          </a:solidFill>
                          <a:effectLst/>
                        </a:rPr>
                        <a:t> </a:t>
                      </a:r>
                      <a:r>
                        <a:rPr lang="en-US" sz="2400" dirty="0" err="1">
                          <a:solidFill>
                            <a:schemeClr val="accent1"/>
                          </a:solidFill>
                          <a:effectLst/>
                        </a:rPr>
                        <a:t>tái</a:t>
                      </a:r>
                      <a:r>
                        <a:rPr lang="en-US" sz="2400" dirty="0">
                          <a:solidFill>
                            <a:schemeClr val="accent1"/>
                          </a:solidFill>
                          <a:effectLst/>
                        </a:rPr>
                        <a:t> </a:t>
                      </a:r>
                      <a:r>
                        <a:rPr lang="en-US" sz="2400" dirty="0" err="1">
                          <a:solidFill>
                            <a:schemeClr val="accent1"/>
                          </a:solidFill>
                          <a:effectLst/>
                        </a:rPr>
                        <a:t>chế</a:t>
                      </a:r>
                      <a:r>
                        <a:rPr lang="vi-VN" sz="2400" dirty="0">
                          <a:solidFill>
                            <a:schemeClr val="accent1"/>
                          </a:solidFill>
                          <a:effectLst/>
                        </a:rPr>
                        <a:t> (</a:t>
                      </a:r>
                      <a:r>
                        <a:rPr lang="en-US" sz="2400" dirty="0">
                          <a:solidFill>
                            <a:schemeClr val="accent1"/>
                          </a:solidFill>
                          <a:effectLst/>
                        </a:rPr>
                        <a:t>R</a:t>
                      </a:r>
                      <a:r>
                        <a:rPr lang="vi-VN" sz="2400" dirty="0">
                          <a:solidFill>
                            <a:schemeClr val="accent1"/>
                          </a:solidFill>
                          <a:effectLst/>
                        </a:rPr>
                        <a:t>)</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800"/>
                        </a:spcAft>
                      </a:pPr>
                      <a:r>
                        <a:rPr lang="vi-VN" sz="2400" dirty="0">
                          <a:solidFill>
                            <a:schemeClr val="accent1"/>
                          </a:solidFill>
                          <a:effectLst/>
                        </a:rPr>
                        <a:t>x</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800"/>
                        </a:spcAft>
                      </a:pPr>
                      <a:r>
                        <a:rPr lang="en-US" sz="2400" dirty="0">
                          <a:solidFill>
                            <a:schemeClr val="accent1"/>
                          </a:solidFill>
                          <a:effectLst/>
                        </a:rPr>
                        <a:t>L</a:t>
                      </a:r>
                      <a:r>
                        <a:rPr lang="vi-VN" sz="2400" dirty="0">
                          <a:solidFill>
                            <a:schemeClr val="accent1"/>
                          </a:solidFill>
                          <a:effectLst/>
                        </a:rPr>
                        <a:t>ượng </a:t>
                      </a:r>
                      <a:r>
                        <a:rPr lang="en-US" sz="2400" dirty="0" err="1">
                          <a:solidFill>
                            <a:schemeClr val="accent1"/>
                          </a:solidFill>
                          <a:effectLst/>
                        </a:rPr>
                        <a:t>sản</a:t>
                      </a:r>
                      <a:r>
                        <a:rPr lang="en-US" sz="2400" dirty="0">
                          <a:solidFill>
                            <a:schemeClr val="accent1"/>
                          </a:solidFill>
                          <a:effectLst/>
                        </a:rPr>
                        <a:t> </a:t>
                      </a:r>
                      <a:r>
                        <a:rPr lang="en-US" sz="2400" dirty="0" err="1">
                          <a:solidFill>
                            <a:schemeClr val="accent1"/>
                          </a:solidFill>
                          <a:effectLst/>
                        </a:rPr>
                        <a:t>phẩm</a:t>
                      </a:r>
                      <a:r>
                        <a:rPr lang="en-US" sz="2400" dirty="0">
                          <a:solidFill>
                            <a:schemeClr val="accent1"/>
                          </a:solidFill>
                          <a:effectLst/>
                        </a:rPr>
                        <a:t>, </a:t>
                      </a:r>
                      <a:r>
                        <a:rPr lang="en-US" sz="2400" dirty="0" err="1">
                          <a:solidFill>
                            <a:schemeClr val="accent1"/>
                          </a:solidFill>
                          <a:effectLst/>
                        </a:rPr>
                        <a:t>bao</a:t>
                      </a:r>
                      <a:r>
                        <a:rPr lang="en-US" sz="2400" dirty="0">
                          <a:solidFill>
                            <a:schemeClr val="accent1"/>
                          </a:solidFill>
                          <a:effectLst/>
                        </a:rPr>
                        <a:t> </a:t>
                      </a:r>
                      <a:r>
                        <a:rPr lang="en-US" sz="2400" dirty="0" err="1">
                          <a:solidFill>
                            <a:schemeClr val="accent1"/>
                          </a:solidFill>
                          <a:effectLst/>
                        </a:rPr>
                        <a:t>bì</a:t>
                      </a:r>
                      <a:r>
                        <a:rPr lang="en-US" sz="2400" dirty="0">
                          <a:solidFill>
                            <a:schemeClr val="accent1"/>
                          </a:solidFill>
                          <a:effectLst/>
                        </a:rPr>
                        <a:t> (V)</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6350" marR="6350" marT="0" marB="0" anchor="ctr">
                    <a:solidFill>
                      <a:schemeClr val="bg1"/>
                    </a:solidFill>
                  </a:tcPr>
                </a:tc>
                <a:tc>
                  <a:txBody>
                    <a:bodyPr/>
                    <a:lstStyle/>
                    <a:p>
                      <a:pPr>
                        <a:lnSpc>
                          <a:spcPct val="107000"/>
                        </a:lnSpc>
                      </a:pPr>
                      <a:endParaRPr lang="en-US" sz="2400">
                        <a:solidFill>
                          <a:schemeClr val="accent1"/>
                        </a:solidFill>
                        <a:effectLst/>
                        <a:latin typeface="Calibri" panose="020F0502020204030204" pitchFamily="34" charset="0"/>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800"/>
                        </a:spcAft>
                      </a:pPr>
                      <a:r>
                        <a:rPr lang="vi-VN" sz="2400" dirty="0">
                          <a:solidFill>
                            <a:schemeClr val="accent1"/>
                          </a:solidFill>
                          <a:effectLst/>
                        </a:rPr>
                        <a:t>x</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6350" marR="6350" marT="0" marB="0" anchor="ctr">
                    <a:solidFill>
                      <a:schemeClr val="bg1"/>
                    </a:solidFill>
                  </a:tcPr>
                </a:tc>
                <a:tc>
                  <a:txBody>
                    <a:bodyPr/>
                    <a:lstStyle/>
                    <a:p>
                      <a:pPr algn="ctr">
                        <a:lnSpc>
                          <a:spcPct val="107000"/>
                        </a:lnSpc>
                        <a:spcBef>
                          <a:spcPts val="600"/>
                        </a:spcBef>
                        <a:spcAft>
                          <a:spcPts val="0"/>
                        </a:spcAft>
                      </a:pPr>
                      <a:r>
                        <a:rPr lang="en-US" sz="2400" dirty="0" err="1">
                          <a:solidFill>
                            <a:schemeClr val="accent1"/>
                          </a:solidFill>
                          <a:effectLst/>
                        </a:rPr>
                        <a:t>Định</a:t>
                      </a:r>
                      <a:r>
                        <a:rPr lang="en-US" sz="2400" dirty="0">
                          <a:solidFill>
                            <a:schemeClr val="accent1"/>
                          </a:solidFill>
                          <a:effectLst/>
                        </a:rPr>
                        <a:t> </a:t>
                      </a:r>
                      <a:r>
                        <a:rPr lang="en-US" sz="2400" dirty="0" err="1">
                          <a:solidFill>
                            <a:schemeClr val="accent1"/>
                          </a:solidFill>
                          <a:effectLst/>
                        </a:rPr>
                        <a:t>mức</a:t>
                      </a:r>
                      <a:r>
                        <a:rPr lang="en-US" sz="2400" dirty="0">
                          <a:solidFill>
                            <a:schemeClr val="accent1"/>
                          </a:solidFill>
                          <a:effectLst/>
                        </a:rPr>
                        <a:t> chi </a:t>
                      </a:r>
                      <a:r>
                        <a:rPr lang="en-US" sz="2400" dirty="0" err="1">
                          <a:solidFill>
                            <a:schemeClr val="accent1"/>
                          </a:solidFill>
                          <a:effectLst/>
                        </a:rPr>
                        <a:t>phí</a:t>
                      </a:r>
                      <a:r>
                        <a:rPr lang="en-US" sz="2400" dirty="0">
                          <a:solidFill>
                            <a:schemeClr val="accent1"/>
                          </a:solidFill>
                          <a:effectLst/>
                        </a:rPr>
                        <a:t> </a:t>
                      </a:r>
                      <a:r>
                        <a:rPr lang="en-US" sz="2400" dirty="0" err="1">
                          <a:solidFill>
                            <a:schemeClr val="accent1"/>
                          </a:solidFill>
                          <a:effectLst/>
                        </a:rPr>
                        <a:t>tái</a:t>
                      </a:r>
                      <a:r>
                        <a:rPr lang="en-US" sz="2400" dirty="0">
                          <a:solidFill>
                            <a:schemeClr val="accent1"/>
                          </a:solidFill>
                          <a:effectLst/>
                        </a:rPr>
                        <a:t> </a:t>
                      </a:r>
                      <a:r>
                        <a:rPr lang="en-US" sz="2400" dirty="0" err="1">
                          <a:solidFill>
                            <a:schemeClr val="accent1"/>
                          </a:solidFill>
                          <a:effectLst/>
                        </a:rPr>
                        <a:t>chế</a:t>
                      </a:r>
                      <a:r>
                        <a:rPr lang="en-US" sz="2400" dirty="0">
                          <a:solidFill>
                            <a:schemeClr val="accent1"/>
                          </a:solidFill>
                          <a:effectLst/>
                        </a:rPr>
                        <a:t> </a:t>
                      </a:r>
                      <a:r>
                        <a:rPr lang="en-US" sz="2400" dirty="0" err="1">
                          <a:solidFill>
                            <a:schemeClr val="accent1"/>
                          </a:solidFill>
                          <a:effectLst/>
                        </a:rPr>
                        <a:t>sản</a:t>
                      </a:r>
                      <a:r>
                        <a:rPr lang="en-US" sz="2400" dirty="0">
                          <a:solidFill>
                            <a:schemeClr val="accent1"/>
                          </a:solidFill>
                          <a:effectLst/>
                        </a:rPr>
                        <a:t> </a:t>
                      </a:r>
                      <a:r>
                        <a:rPr lang="en-US" sz="2400" dirty="0" err="1">
                          <a:solidFill>
                            <a:schemeClr val="accent1"/>
                          </a:solidFill>
                          <a:effectLst/>
                        </a:rPr>
                        <a:t>phẩm</a:t>
                      </a:r>
                      <a:r>
                        <a:rPr lang="en-US" sz="2400" dirty="0">
                          <a:solidFill>
                            <a:schemeClr val="accent1"/>
                          </a:solidFill>
                          <a:effectLst/>
                        </a:rPr>
                        <a:t>, </a:t>
                      </a:r>
                      <a:r>
                        <a:rPr lang="en-US" sz="2400" dirty="0" err="1">
                          <a:solidFill>
                            <a:schemeClr val="accent1"/>
                          </a:solidFill>
                          <a:effectLst/>
                        </a:rPr>
                        <a:t>bao</a:t>
                      </a:r>
                      <a:r>
                        <a:rPr lang="en-US" sz="2400" dirty="0">
                          <a:solidFill>
                            <a:schemeClr val="accent1"/>
                          </a:solidFill>
                          <a:effectLst/>
                        </a:rPr>
                        <a:t> </a:t>
                      </a:r>
                      <a:r>
                        <a:rPr lang="en-US" sz="2400" dirty="0" err="1">
                          <a:solidFill>
                            <a:schemeClr val="accent1"/>
                          </a:solidFill>
                          <a:effectLst/>
                        </a:rPr>
                        <a:t>bì</a:t>
                      </a:r>
                      <a:r>
                        <a:rPr lang="en-US" sz="2400" dirty="0">
                          <a:solidFill>
                            <a:schemeClr val="accent1"/>
                          </a:solidFill>
                          <a:effectLst/>
                        </a:rPr>
                        <a:t> (Fs) </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6350" marR="6350" marT="0" marB="0" anchor="ctr">
                    <a:solidFill>
                      <a:schemeClr val="bg1"/>
                    </a:solidFill>
                  </a:tcPr>
                </a:tc>
                <a:tc>
                  <a:txBody>
                    <a:bodyPr/>
                    <a:lstStyle/>
                    <a:p>
                      <a:pPr algn="ctr">
                        <a:lnSpc>
                          <a:spcPct val="300000"/>
                        </a:lnSpc>
                        <a:spcBef>
                          <a:spcPts val="3000"/>
                        </a:spcBef>
                        <a:spcAft>
                          <a:spcPts val="0"/>
                        </a:spcAft>
                      </a:pPr>
                      <a:r>
                        <a:rPr lang="en-US" sz="2400" dirty="0">
                          <a:solidFill>
                            <a:schemeClr val="accent1"/>
                          </a:solidFill>
                          <a:effectLst/>
                        </a:rPr>
                        <a:t>+</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0" marR="0" marT="0" marB="0">
                    <a:solidFill>
                      <a:schemeClr val="bg1"/>
                    </a:solidFill>
                  </a:tcPr>
                </a:tc>
                <a:tc>
                  <a:txBody>
                    <a:bodyPr/>
                    <a:lstStyle/>
                    <a:p>
                      <a:pPr algn="ctr">
                        <a:lnSpc>
                          <a:spcPct val="107000"/>
                        </a:lnSpc>
                        <a:spcBef>
                          <a:spcPts val="600"/>
                        </a:spcBef>
                        <a:spcAft>
                          <a:spcPts val="0"/>
                        </a:spcAft>
                      </a:pPr>
                      <a:r>
                        <a:rPr lang="en-US" sz="2400" dirty="0">
                          <a:solidFill>
                            <a:schemeClr val="accent1"/>
                          </a:solidFill>
                          <a:effectLst/>
                        </a:rPr>
                        <a:t>Chi </a:t>
                      </a:r>
                      <a:r>
                        <a:rPr lang="en-US" sz="2400" dirty="0" err="1">
                          <a:solidFill>
                            <a:schemeClr val="accent1"/>
                          </a:solidFill>
                          <a:effectLst/>
                        </a:rPr>
                        <a:t>phí</a:t>
                      </a:r>
                      <a:r>
                        <a:rPr lang="en-US" sz="2400" dirty="0">
                          <a:solidFill>
                            <a:schemeClr val="accent1"/>
                          </a:solidFill>
                          <a:effectLst/>
                        </a:rPr>
                        <a:t>              </a:t>
                      </a:r>
                      <a:r>
                        <a:rPr lang="en-US" sz="2400" dirty="0" err="1">
                          <a:solidFill>
                            <a:schemeClr val="accent1"/>
                          </a:solidFill>
                          <a:effectLst/>
                        </a:rPr>
                        <a:t>quản</a:t>
                      </a:r>
                      <a:r>
                        <a:rPr lang="en-US" sz="2400" dirty="0">
                          <a:solidFill>
                            <a:schemeClr val="accent1"/>
                          </a:solidFill>
                          <a:effectLst/>
                        </a:rPr>
                        <a:t> </a:t>
                      </a:r>
                      <a:r>
                        <a:rPr lang="en-US" sz="2400" dirty="0" err="1">
                          <a:solidFill>
                            <a:schemeClr val="accent1"/>
                          </a:solidFill>
                          <a:effectLst/>
                        </a:rPr>
                        <a:t>lý</a:t>
                      </a:r>
                      <a:r>
                        <a:rPr lang="en-US" sz="2400" dirty="0">
                          <a:solidFill>
                            <a:schemeClr val="accent1"/>
                          </a:solidFill>
                          <a:effectLst/>
                        </a:rPr>
                        <a:t>, </a:t>
                      </a:r>
                      <a:r>
                        <a:rPr lang="en-US" sz="2400" dirty="0" err="1">
                          <a:solidFill>
                            <a:schemeClr val="accent1"/>
                          </a:solidFill>
                          <a:effectLst/>
                        </a:rPr>
                        <a:t>tổ</a:t>
                      </a:r>
                      <a:r>
                        <a:rPr lang="en-US" sz="2400" dirty="0">
                          <a:solidFill>
                            <a:schemeClr val="accent1"/>
                          </a:solidFill>
                          <a:effectLst/>
                        </a:rPr>
                        <a:t> </a:t>
                      </a:r>
                      <a:r>
                        <a:rPr lang="en-US" sz="2400" dirty="0" err="1">
                          <a:solidFill>
                            <a:schemeClr val="accent1"/>
                          </a:solidFill>
                          <a:effectLst/>
                        </a:rPr>
                        <a:t>chức</a:t>
                      </a:r>
                      <a:r>
                        <a:rPr lang="en-US" sz="2400" dirty="0">
                          <a:solidFill>
                            <a:schemeClr val="accent1"/>
                          </a:solidFill>
                          <a:effectLst/>
                        </a:rPr>
                        <a:t> </a:t>
                      </a:r>
                      <a:r>
                        <a:rPr lang="en-US" sz="2400" dirty="0" err="1">
                          <a:solidFill>
                            <a:schemeClr val="accent1"/>
                          </a:solidFill>
                          <a:effectLst/>
                        </a:rPr>
                        <a:t>tái</a:t>
                      </a:r>
                      <a:r>
                        <a:rPr lang="en-US" sz="2400" dirty="0">
                          <a:solidFill>
                            <a:schemeClr val="accent1"/>
                          </a:solidFill>
                          <a:effectLst/>
                        </a:rPr>
                        <a:t> </a:t>
                      </a:r>
                      <a:r>
                        <a:rPr lang="en-US" sz="2400" dirty="0" err="1">
                          <a:solidFill>
                            <a:schemeClr val="accent1"/>
                          </a:solidFill>
                          <a:effectLst/>
                        </a:rPr>
                        <a:t>chế</a:t>
                      </a:r>
                      <a:r>
                        <a:rPr lang="en-US" sz="2400" dirty="0">
                          <a:solidFill>
                            <a:schemeClr val="accent1"/>
                          </a:solidFill>
                          <a:effectLst/>
                        </a:rPr>
                        <a:t> (</a:t>
                      </a:r>
                      <a:r>
                        <a:rPr lang="en-US" sz="2400" dirty="0" err="1">
                          <a:solidFill>
                            <a:schemeClr val="accent1"/>
                          </a:solidFill>
                          <a:effectLst/>
                        </a:rPr>
                        <a:t>Fm</a:t>
                      </a:r>
                      <a:r>
                        <a:rPr lang="en-US" sz="2400" dirty="0">
                          <a:solidFill>
                            <a:schemeClr val="accent1"/>
                          </a:solidFill>
                          <a:effectLst/>
                        </a:rPr>
                        <a:t>)</a:t>
                      </a:r>
                      <a:endParaRPr lang="en-US" sz="2400" dirty="0">
                        <a:solidFill>
                          <a:schemeClr val="accent1"/>
                        </a:solidFill>
                        <a:effectLst/>
                        <a:latin typeface="Calibri" panose="020F0502020204030204" pitchFamily="34" charset="0"/>
                        <a:ea typeface="Yu Mincho"/>
                        <a:cs typeface="Arial" panose="020B0604020202020204" pitchFamily="34" charset="0"/>
                      </a:endParaRPr>
                    </a:p>
                  </a:txBody>
                  <a:tcPr marL="0" marR="0" marT="0" marB="0">
                    <a:solidFill>
                      <a:schemeClr val="bg1"/>
                    </a:solidFill>
                  </a:tcPr>
                </a:tc>
                <a:extLst>
                  <a:ext uri="{0D108BD9-81ED-4DB2-BD59-A6C34878D82A}">
                    <a16:rowId xmlns:a16="http://schemas.microsoft.com/office/drawing/2014/main" val="1125771364"/>
                  </a:ext>
                </a:extLst>
              </a:tr>
            </a:tbl>
          </a:graphicData>
        </a:graphic>
      </p:graphicFrame>
    </p:spTree>
    <p:extLst>
      <p:ext uri="{BB962C8B-B14F-4D97-AF65-F5344CB8AC3E}">
        <p14:creationId xmlns:p14="http://schemas.microsoft.com/office/powerpoint/2010/main" val="410465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95B1-6993-4D39-A43F-EBEB52A509EF}"/>
              </a:ext>
            </a:extLst>
          </p:cNvPr>
          <p:cNvSpPr>
            <a:spLocks noGrp="1"/>
          </p:cNvSpPr>
          <p:nvPr>
            <p:ph type="title"/>
          </p:nvPr>
        </p:nvSpPr>
        <p:spPr>
          <a:xfrm>
            <a:off x="371476" y="260351"/>
            <a:ext cx="11383840" cy="758824"/>
          </a:xfrm>
        </p:spPr>
        <p:txBody>
          <a:bodyPr>
            <a:normAutofit/>
          </a:bodyPr>
          <a:lstStyle/>
          <a:p>
            <a:r>
              <a:rPr lang="en-US" sz="2400" dirty="0" err="1"/>
              <a:t>Đăng</a:t>
            </a:r>
            <a:r>
              <a:rPr lang="en-US" sz="2400" dirty="0"/>
              <a:t> </a:t>
            </a:r>
            <a:r>
              <a:rPr lang="en-US" sz="2400" dirty="0" err="1"/>
              <a:t>ký</a:t>
            </a:r>
            <a:r>
              <a:rPr lang="en-US" sz="2400" dirty="0"/>
              <a:t> kế hoạch và </a:t>
            </a:r>
            <a:r>
              <a:rPr lang="en-US" sz="2400" dirty="0" err="1"/>
              <a:t>báo</a:t>
            </a:r>
            <a:r>
              <a:rPr lang="en-US" sz="2400" dirty="0"/>
              <a:t> </a:t>
            </a:r>
            <a:r>
              <a:rPr lang="en-US" sz="2400" dirty="0" err="1"/>
              <a:t>cáo</a:t>
            </a:r>
            <a:r>
              <a:rPr lang="en-US" sz="2400" dirty="0"/>
              <a:t> </a:t>
            </a:r>
            <a:r>
              <a:rPr lang="en-US" sz="2400" dirty="0" err="1"/>
              <a:t>kết</a:t>
            </a:r>
            <a:r>
              <a:rPr lang="en-US" sz="2400" dirty="0"/>
              <a:t> </a:t>
            </a:r>
            <a:r>
              <a:rPr lang="en-US" sz="2400" dirty="0" err="1"/>
              <a:t>quả</a:t>
            </a:r>
            <a:r>
              <a:rPr lang="en-US" sz="2400" dirty="0"/>
              <a:t> </a:t>
            </a:r>
            <a:r>
              <a:rPr lang="en-US" sz="2400" dirty="0" err="1"/>
              <a:t>tái</a:t>
            </a:r>
            <a:r>
              <a:rPr lang="en-US" sz="2400" dirty="0"/>
              <a:t> </a:t>
            </a:r>
            <a:r>
              <a:rPr lang="en-US" sz="2400" dirty="0" err="1"/>
              <a:t>chế</a:t>
            </a:r>
            <a:r>
              <a:rPr lang="en-US" sz="2400" dirty="0"/>
              <a:t>/</a:t>
            </a:r>
            <a:r>
              <a:rPr lang="en-US" sz="2400" dirty="0" err="1"/>
              <a:t>kê</a:t>
            </a:r>
            <a:r>
              <a:rPr lang="en-US" sz="2400" dirty="0"/>
              <a:t> </a:t>
            </a:r>
            <a:r>
              <a:rPr lang="en-US" sz="2400" dirty="0" err="1"/>
              <a:t>khai</a:t>
            </a:r>
            <a:r>
              <a:rPr lang="en-US" sz="2400" dirty="0"/>
              <a:t> </a:t>
            </a:r>
            <a:r>
              <a:rPr lang="en-US" sz="2400" dirty="0" err="1"/>
              <a:t>và</a:t>
            </a:r>
            <a:r>
              <a:rPr lang="en-US" sz="2400" dirty="0"/>
              <a:t> </a:t>
            </a:r>
            <a:r>
              <a:rPr lang="en-US" sz="2400" dirty="0" err="1"/>
              <a:t>nộp</a:t>
            </a:r>
            <a:r>
              <a:rPr lang="en-US" sz="2400" dirty="0"/>
              <a:t> </a:t>
            </a:r>
            <a:r>
              <a:rPr lang="en-US" sz="2400" dirty="0" err="1"/>
              <a:t>tiền</a:t>
            </a:r>
            <a:r>
              <a:rPr lang="en-US" sz="2400" dirty="0"/>
              <a:t> </a:t>
            </a:r>
            <a:r>
              <a:rPr lang="en-US" sz="2400" dirty="0" err="1"/>
              <a:t>hỗ</a:t>
            </a:r>
            <a:r>
              <a:rPr lang="en-US" sz="2400" dirty="0"/>
              <a:t> </a:t>
            </a:r>
            <a:r>
              <a:rPr lang="en-US" sz="2400" dirty="0" err="1"/>
              <a:t>trợ</a:t>
            </a:r>
            <a:r>
              <a:rPr lang="en-US" sz="2400" dirty="0"/>
              <a:t> </a:t>
            </a:r>
            <a:r>
              <a:rPr lang="en-US" sz="2400" dirty="0" err="1"/>
              <a:t>tái</a:t>
            </a:r>
            <a:r>
              <a:rPr lang="en-US" sz="2400" dirty="0"/>
              <a:t> </a:t>
            </a:r>
            <a:r>
              <a:rPr lang="en-US" sz="2400" dirty="0" err="1"/>
              <a:t>chế</a:t>
            </a:r>
            <a:endParaRPr lang="en-US" sz="2400" dirty="0"/>
          </a:p>
        </p:txBody>
      </p:sp>
      <p:sp>
        <p:nvSpPr>
          <p:cNvPr id="3" name="Text Placeholder 2">
            <a:extLst>
              <a:ext uri="{FF2B5EF4-FFF2-40B4-BE49-F238E27FC236}">
                <a16:creationId xmlns:a16="http://schemas.microsoft.com/office/drawing/2014/main" id="{79C2A99C-E499-4925-BC8D-0D01E38412BC}"/>
              </a:ext>
            </a:extLst>
          </p:cNvPr>
          <p:cNvSpPr>
            <a:spLocks noGrp="1"/>
          </p:cNvSpPr>
          <p:nvPr>
            <p:ph type="body" idx="1"/>
          </p:nvPr>
        </p:nvSpPr>
        <p:spPr>
          <a:xfrm>
            <a:off x="791307" y="1233488"/>
            <a:ext cx="10727593" cy="5554594"/>
          </a:xfrm>
        </p:spPr>
        <p:txBody>
          <a:bodyPr>
            <a:normAutofit fontScale="92500" lnSpcReduction="20000"/>
          </a:bodyPr>
          <a:lstStyle/>
          <a:p>
            <a:pPr marL="114300" indent="0">
              <a:buNone/>
            </a:pPr>
            <a:r>
              <a:rPr lang="vi-VN" dirty="0"/>
              <a:t>1. Nhà sản xuất đăng ký kế hoạch tái chế và báo cáo kết quả tái chế với Văn phòng EPR Việt Nam trước ngày 31 tháng 3 hằng năm</a:t>
            </a:r>
            <a:r>
              <a:rPr lang="en-US" dirty="0"/>
              <a:t> </a:t>
            </a:r>
          </a:p>
          <a:p>
            <a:pPr marL="114300" indent="0">
              <a:buNone/>
            </a:pPr>
            <a:r>
              <a:rPr lang="en-US" sz="2200" i="1" dirty="0" err="1">
                <a:solidFill>
                  <a:srgbClr val="00B0F0"/>
                </a:solidFill>
              </a:rPr>
              <a:t>Nhà</a:t>
            </a:r>
            <a:r>
              <a:rPr lang="en-US" sz="2200" i="1" dirty="0">
                <a:solidFill>
                  <a:srgbClr val="00B0F0"/>
                </a:solidFill>
              </a:rPr>
              <a:t> </a:t>
            </a:r>
            <a:r>
              <a:rPr lang="en-US" sz="2200" i="1" dirty="0" err="1">
                <a:solidFill>
                  <a:srgbClr val="00B0F0"/>
                </a:solidFill>
              </a:rPr>
              <a:t>sản</a:t>
            </a:r>
            <a:r>
              <a:rPr lang="en-US" sz="2200" i="1" dirty="0">
                <a:solidFill>
                  <a:srgbClr val="00B0F0"/>
                </a:solidFill>
              </a:rPr>
              <a:t> </a:t>
            </a:r>
            <a:r>
              <a:rPr lang="en-US" sz="2200" i="1" dirty="0" err="1">
                <a:solidFill>
                  <a:srgbClr val="00B0F0"/>
                </a:solidFill>
              </a:rPr>
              <a:t>xuất</a:t>
            </a:r>
            <a:r>
              <a:rPr lang="en-US" sz="2200" i="1" dirty="0">
                <a:solidFill>
                  <a:srgbClr val="00B0F0"/>
                </a:solidFill>
              </a:rPr>
              <a:t> </a:t>
            </a:r>
            <a:r>
              <a:rPr lang="en-US" sz="2200" i="1" dirty="0" err="1">
                <a:solidFill>
                  <a:srgbClr val="00B0F0"/>
                </a:solidFill>
              </a:rPr>
              <a:t>đăng</a:t>
            </a:r>
            <a:r>
              <a:rPr lang="en-US" sz="2200" i="1" dirty="0">
                <a:solidFill>
                  <a:srgbClr val="00B0F0"/>
                </a:solidFill>
              </a:rPr>
              <a:t> </a:t>
            </a:r>
            <a:r>
              <a:rPr lang="en-US" sz="2200" i="1" dirty="0" err="1">
                <a:solidFill>
                  <a:srgbClr val="00B0F0"/>
                </a:solidFill>
              </a:rPr>
              <a:t>ký</a:t>
            </a:r>
            <a:r>
              <a:rPr lang="en-US" sz="2200" i="1" dirty="0">
                <a:solidFill>
                  <a:srgbClr val="00B0F0"/>
                </a:solidFill>
              </a:rPr>
              <a:t> </a:t>
            </a:r>
            <a:r>
              <a:rPr lang="en-US" sz="2200" i="1" dirty="0" err="1">
                <a:solidFill>
                  <a:srgbClr val="00B0F0"/>
                </a:solidFill>
              </a:rPr>
              <a:t>kế</a:t>
            </a:r>
            <a:r>
              <a:rPr lang="en-US" sz="2200" i="1" dirty="0">
                <a:solidFill>
                  <a:srgbClr val="00B0F0"/>
                </a:solidFill>
              </a:rPr>
              <a:t> </a:t>
            </a:r>
            <a:r>
              <a:rPr lang="en-US" sz="2200" i="1" dirty="0" err="1">
                <a:solidFill>
                  <a:srgbClr val="00B0F0"/>
                </a:solidFill>
              </a:rPr>
              <a:t>hoạch</a:t>
            </a:r>
            <a:r>
              <a:rPr lang="en-US" sz="2200" i="1" dirty="0">
                <a:solidFill>
                  <a:srgbClr val="00B0F0"/>
                </a:solidFill>
              </a:rPr>
              <a:t> </a:t>
            </a:r>
            <a:r>
              <a:rPr lang="en-US" sz="2200" i="1" dirty="0" err="1">
                <a:solidFill>
                  <a:srgbClr val="00B0F0"/>
                </a:solidFill>
              </a:rPr>
              <a:t>tái</a:t>
            </a:r>
            <a:r>
              <a:rPr lang="en-US" sz="2200" i="1" dirty="0">
                <a:solidFill>
                  <a:srgbClr val="00B0F0"/>
                </a:solidFill>
              </a:rPr>
              <a:t> </a:t>
            </a:r>
            <a:r>
              <a:rPr lang="en-US" sz="2200" i="1" dirty="0" err="1">
                <a:solidFill>
                  <a:srgbClr val="00B0F0"/>
                </a:solidFill>
              </a:rPr>
              <a:t>chế</a:t>
            </a:r>
            <a:r>
              <a:rPr lang="en-US" sz="2200" i="1" dirty="0">
                <a:solidFill>
                  <a:srgbClr val="00B0F0"/>
                </a:solidFill>
              </a:rPr>
              <a:t> </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Văn</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phòng</a:t>
            </a:r>
            <a:r>
              <a:rPr lang="en-US" sz="2200" i="1" dirty="0">
                <a:solidFill>
                  <a:srgbClr val="00B0F0"/>
                </a:solidFill>
                <a:sym typeface="Wingdings" panose="05000000000000000000" pitchFamily="2" charset="2"/>
              </a:rPr>
              <a:t> EPR </a:t>
            </a:r>
            <a:r>
              <a:rPr lang="en-US" sz="2200" i="1" dirty="0" err="1">
                <a:solidFill>
                  <a:srgbClr val="00B0F0"/>
                </a:solidFill>
                <a:sym typeface="Wingdings" panose="05000000000000000000" pitchFamily="2" charset="2"/>
              </a:rPr>
              <a:t>Việt</a:t>
            </a:r>
            <a:r>
              <a:rPr lang="en-US" sz="2200" i="1" dirty="0">
                <a:solidFill>
                  <a:srgbClr val="00B0F0"/>
                </a:solidFill>
                <a:sym typeface="Wingdings" panose="05000000000000000000" pitchFamily="2" charset="2"/>
              </a:rPr>
              <a:t> Nam  </a:t>
            </a:r>
            <a:r>
              <a:rPr lang="en-US" sz="2200" i="1" dirty="0" err="1">
                <a:solidFill>
                  <a:srgbClr val="00B0F0"/>
                </a:solidFill>
                <a:sym typeface="Wingdings" panose="05000000000000000000" pitchFamily="2" charset="2"/>
              </a:rPr>
              <a:t>tổ</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chức</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thực</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hiện</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tái</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chế</a:t>
            </a:r>
            <a:r>
              <a:rPr lang="en-US" sz="2200" i="1" dirty="0">
                <a:solidFill>
                  <a:srgbClr val="00B0F0"/>
                </a:solidFill>
                <a:sym typeface="Wingdings" panose="05000000000000000000" pitchFamily="2" charset="2"/>
              </a:rPr>
              <a:t>  </a:t>
            </a:r>
            <a:r>
              <a:rPr lang="en-US" sz="2200" i="1" dirty="0" err="1">
                <a:solidFill>
                  <a:srgbClr val="00B0F0"/>
                </a:solidFill>
                <a:sym typeface="Wingdings" panose="05000000000000000000" pitchFamily="2" charset="2"/>
              </a:rPr>
              <a:t>báo</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cáo</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kết</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quả</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thực</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hiện</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kế</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hoạch</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tái</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chế</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có</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xác</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nhận</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của</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kiểm</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toán</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độc</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lập</a:t>
            </a:r>
            <a:r>
              <a:rPr lang="en-US" sz="2200" i="1" dirty="0">
                <a:solidFill>
                  <a:srgbClr val="00B0F0"/>
                </a:solidFill>
                <a:sym typeface="Wingdings" panose="05000000000000000000" pitchFamily="2" charset="2"/>
              </a:rPr>
              <a:t>) .</a:t>
            </a:r>
            <a:endParaRPr lang="en-US" sz="2200" i="1" dirty="0">
              <a:solidFill>
                <a:srgbClr val="00B0F0"/>
              </a:solidFill>
            </a:endParaRPr>
          </a:p>
          <a:p>
            <a:pPr marL="114300" indent="0">
              <a:buNone/>
            </a:pPr>
            <a:endParaRPr lang="en-US" sz="2200" dirty="0">
              <a:solidFill>
                <a:srgbClr val="00B0F0"/>
              </a:solidFill>
            </a:endParaRPr>
          </a:p>
          <a:p>
            <a:pPr marL="114300" indent="0">
              <a:buNone/>
            </a:pPr>
            <a:r>
              <a:rPr lang="en-US" dirty="0"/>
              <a:t>2. N</a:t>
            </a:r>
            <a:r>
              <a:rPr lang="vi-VN" dirty="0"/>
              <a:t>hà sản xuất</a:t>
            </a:r>
            <a:r>
              <a:rPr lang="en-US" dirty="0"/>
              <a:t>, </a:t>
            </a:r>
            <a:r>
              <a:rPr lang="en-US" dirty="0" err="1"/>
              <a:t>nhập</a:t>
            </a:r>
            <a:r>
              <a:rPr lang="en-US" dirty="0"/>
              <a:t> </a:t>
            </a:r>
            <a:r>
              <a:rPr lang="en-US" dirty="0" err="1"/>
              <a:t>khẩu</a:t>
            </a:r>
            <a:r>
              <a:rPr lang="vi-VN" dirty="0"/>
              <a:t> đóng góp tài chính cho Quỹ Bảo vệ môi trường Việt Nam để hỗ trợ tái chế thì không phải đăng ký kế hoạch và báo cáo</a:t>
            </a:r>
            <a:r>
              <a:rPr lang="en-US" dirty="0"/>
              <a:t> </a:t>
            </a:r>
            <a:r>
              <a:rPr lang="en-US" dirty="0" err="1"/>
              <a:t>và</a:t>
            </a:r>
            <a:r>
              <a:rPr lang="en-US" dirty="0"/>
              <a:t> </a:t>
            </a:r>
            <a:r>
              <a:rPr lang="en-US" dirty="0" err="1"/>
              <a:t>phải</a:t>
            </a:r>
            <a:r>
              <a:rPr lang="en-US" dirty="0"/>
              <a:t> </a:t>
            </a:r>
            <a:r>
              <a:rPr lang="en-US" dirty="0" err="1"/>
              <a:t>kê</a:t>
            </a:r>
            <a:r>
              <a:rPr lang="en-US" dirty="0"/>
              <a:t> </a:t>
            </a:r>
            <a:r>
              <a:rPr lang="en-US" dirty="0" err="1"/>
              <a:t>khai</a:t>
            </a:r>
            <a:r>
              <a:rPr lang="en-US" dirty="0"/>
              <a:t> </a:t>
            </a:r>
            <a:r>
              <a:rPr lang="en-US" dirty="0" err="1"/>
              <a:t>trước</a:t>
            </a:r>
            <a:r>
              <a:rPr lang="en-US" dirty="0"/>
              <a:t> 31 </a:t>
            </a:r>
            <a:r>
              <a:rPr lang="en-US" dirty="0" err="1"/>
              <a:t>tháng</a:t>
            </a:r>
            <a:r>
              <a:rPr lang="en-US" dirty="0"/>
              <a:t> 3 </a:t>
            </a:r>
            <a:r>
              <a:rPr lang="en-US" dirty="0" err="1"/>
              <a:t>hàng</a:t>
            </a:r>
            <a:r>
              <a:rPr lang="en-US" dirty="0"/>
              <a:t> </a:t>
            </a:r>
            <a:r>
              <a:rPr lang="en-US" dirty="0" err="1"/>
              <a:t>năm</a:t>
            </a:r>
            <a:r>
              <a:rPr lang="en-US" dirty="0">
                <a:solidFill>
                  <a:srgbClr val="FF0000"/>
                </a:solidFill>
              </a:rPr>
              <a:t> </a:t>
            </a:r>
          </a:p>
          <a:p>
            <a:pPr marL="114300" indent="0">
              <a:buNone/>
            </a:pPr>
            <a:r>
              <a:rPr lang="en-US" sz="2200" i="1" dirty="0" err="1">
                <a:solidFill>
                  <a:srgbClr val="00B0F0"/>
                </a:solidFill>
              </a:rPr>
              <a:t>Nhà</a:t>
            </a:r>
            <a:r>
              <a:rPr lang="en-US" sz="2200" i="1" dirty="0">
                <a:solidFill>
                  <a:srgbClr val="00B0F0"/>
                </a:solidFill>
              </a:rPr>
              <a:t> </a:t>
            </a:r>
            <a:r>
              <a:rPr lang="en-US" sz="2200" i="1" dirty="0" err="1">
                <a:solidFill>
                  <a:srgbClr val="00B0F0"/>
                </a:solidFill>
              </a:rPr>
              <a:t>sản</a:t>
            </a:r>
            <a:r>
              <a:rPr lang="en-US" sz="2200" i="1" dirty="0">
                <a:solidFill>
                  <a:srgbClr val="00B0F0"/>
                </a:solidFill>
              </a:rPr>
              <a:t> </a:t>
            </a:r>
            <a:r>
              <a:rPr lang="en-US" sz="2200" i="1" dirty="0" err="1">
                <a:solidFill>
                  <a:srgbClr val="00B0F0"/>
                </a:solidFill>
              </a:rPr>
              <a:t>xuất</a:t>
            </a:r>
            <a:r>
              <a:rPr lang="en-US" sz="2200" i="1" dirty="0">
                <a:solidFill>
                  <a:srgbClr val="00B0F0"/>
                </a:solidFill>
              </a:rPr>
              <a:t> </a:t>
            </a:r>
            <a:r>
              <a:rPr lang="en-US" sz="2200" i="1" dirty="0" err="1">
                <a:solidFill>
                  <a:srgbClr val="00B0F0"/>
                </a:solidFill>
              </a:rPr>
              <a:t>kê</a:t>
            </a:r>
            <a:r>
              <a:rPr lang="en-US" sz="2200" i="1" dirty="0">
                <a:solidFill>
                  <a:srgbClr val="00B0F0"/>
                </a:solidFill>
              </a:rPr>
              <a:t> </a:t>
            </a:r>
            <a:r>
              <a:rPr lang="en-US" sz="2200" i="1" dirty="0" err="1">
                <a:solidFill>
                  <a:srgbClr val="00B0F0"/>
                </a:solidFill>
              </a:rPr>
              <a:t>khai</a:t>
            </a:r>
            <a:r>
              <a:rPr lang="en-US" sz="2200" i="1" dirty="0">
                <a:solidFill>
                  <a:srgbClr val="00B0F0"/>
                </a:solidFill>
              </a:rPr>
              <a:t> </a:t>
            </a:r>
            <a:r>
              <a:rPr lang="en-US" sz="2200" i="1" dirty="0" err="1">
                <a:solidFill>
                  <a:srgbClr val="00B0F0"/>
                </a:solidFill>
              </a:rPr>
              <a:t>lượng</a:t>
            </a:r>
            <a:r>
              <a:rPr lang="en-US" sz="2200" i="1" dirty="0">
                <a:solidFill>
                  <a:srgbClr val="00B0F0"/>
                </a:solidFill>
              </a:rPr>
              <a:t> </a:t>
            </a:r>
            <a:r>
              <a:rPr lang="en-US" sz="2200" i="1" dirty="0" err="1">
                <a:solidFill>
                  <a:srgbClr val="00B0F0"/>
                </a:solidFill>
              </a:rPr>
              <a:t>sản</a:t>
            </a:r>
            <a:r>
              <a:rPr lang="en-US" sz="2200" i="1" dirty="0">
                <a:solidFill>
                  <a:srgbClr val="00B0F0"/>
                </a:solidFill>
              </a:rPr>
              <a:t> </a:t>
            </a:r>
            <a:r>
              <a:rPr lang="en-US" sz="2200" i="1" dirty="0" err="1">
                <a:solidFill>
                  <a:srgbClr val="00B0F0"/>
                </a:solidFill>
              </a:rPr>
              <a:t>phẩm</a:t>
            </a:r>
            <a:r>
              <a:rPr lang="en-US" sz="2200" i="1" dirty="0">
                <a:solidFill>
                  <a:srgbClr val="00B0F0"/>
                </a:solidFill>
              </a:rPr>
              <a:t> </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Văn</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phòng</a:t>
            </a:r>
            <a:r>
              <a:rPr lang="en-US" sz="2200" i="1" dirty="0">
                <a:solidFill>
                  <a:srgbClr val="00B0F0"/>
                </a:solidFill>
                <a:sym typeface="Wingdings" panose="05000000000000000000" pitchFamily="2" charset="2"/>
              </a:rPr>
              <a:t> EPR </a:t>
            </a:r>
            <a:r>
              <a:rPr lang="en-US" sz="2200" i="1" dirty="0" err="1">
                <a:solidFill>
                  <a:srgbClr val="00B0F0"/>
                </a:solidFill>
                <a:sym typeface="Wingdings" panose="05000000000000000000" pitchFamily="2" charset="2"/>
              </a:rPr>
              <a:t>Việt</a:t>
            </a:r>
            <a:r>
              <a:rPr lang="en-US" sz="2200" i="1" dirty="0">
                <a:solidFill>
                  <a:srgbClr val="00B0F0"/>
                </a:solidFill>
                <a:sym typeface="Wingdings" panose="05000000000000000000" pitchFamily="2" charset="2"/>
              </a:rPr>
              <a:t> Nam </a:t>
            </a:r>
            <a:r>
              <a:rPr lang="en-US" sz="2200" i="1" dirty="0" err="1">
                <a:solidFill>
                  <a:srgbClr val="00B0F0"/>
                </a:solidFill>
                <a:sym typeface="Wingdings" panose="05000000000000000000" pitchFamily="2" charset="2"/>
              </a:rPr>
              <a:t>xác</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định</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mức</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đóng</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góp</a:t>
            </a:r>
            <a:r>
              <a:rPr lang="en-US" sz="2200" i="1" dirty="0">
                <a:solidFill>
                  <a:srgbClr val="00B0F0"/>
                </a:solidFill>
                <a:sym typeface="Wingdings" panose="05000000000000000000" pitchFamily="2" charset="2"/>
              </a:rPr>
              <a:t> và </a:t>
            </a:r>
            <a:r>
              <a:rPr lang="en-US" sz="2200" i="1" dirty="0" err="1">
                <a:solidFill>
                  <a:srgbClr val="00B0F0"/>
                </a:solidFill>
                <a:sym typeface="Wingdings" panose="05000000000000000000" pitchFamily="2" charset="2"/>
              </a:rPr>
              <a:t>thông</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báo</a:t>
            </a:r>
            <a:r>
              <a:rPr lang="en-US" sz="2200" i="1" dirty="0">
                <a:solidFill>
                  <a:srgbClr val="00B0F0"/>
                </a:solidFill>
                <a:sym typeface="Wingdings" panose="05000000000000000000" pitchFamily="2" charset="2"/>
              </a:rPr>
              <a:t>  </a:t>
            </a:r>
            <a:r>
              <a:rPr lang="en-US" sz="2200" i="1" dirty="0" err="1">
                <a:solidFill>
                  <a:srgbClr val="00B0F0"/>
                </a:solidFill>
                <a:sym typeface="Wingdings" panose="05000000000000000000" pitchFamily="2" charset="2"/>
              </a:rPr>
              <a:t>Nhà</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sản</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xuất</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nộp</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tiền</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theo</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thông</a:t>
            </a:r>
            <a:r>
              <a:rPr lang="en-US" sz="2200" i="1" dirty="0">
                <a:solidFill>
                  <a:srgbClr val="00B0F0"/>
                </a:solidFill>
                <a:sym typeface="Wingdings" panose="05000000000000000000" pitchFamily="2" charset="2"/>
              </a:rPr>
              <a:t> </a:t>
            </a:r>
            <a:r>
              <a:rPr lang="en-US" sz="2200" i="1" dirty="0" err="1">
                <a:solidFill>
                  <a:srgbClr val="00B0F0"/>
                </a:solidFill>
                <a:sym typeface="Wingdings" panose="05000000000000000000" pitchFamily="2" charset="2"/>
              </a:rPr>
              <a:t>báo</a:t>
            </a:r>
            <a:r>
              <a:rPr lang="en-US" sz="2200" i="1" dirty="0">
                <a:solidFill>
                  <a:srgbClr val="00B0F0"/>
                </a:solidFill>
                <a:sym typeface="Wingdings" panose="05000000000000000000" pitchFamily="2" charset="2"/>
              </a:rPr>
              <a:t>.</a:t>
            </a:r>
          </a:p>
          <a:p>
            <a:pPr marL="114300" indent="0">
              <a:buNone/>
            </a:pPr>
            <a:endParaRPr lang="en-US" sz="2200" dirty="0">
              <a:solidFill>
                <a:srgbClr val="00B0F0"/>
              </a:solidFill>
            </a:endParaRPr>
          </a:p>
          <a:p>
            <a:pPr marL="114300" indent="0">
              <a:buNone/>
            </a:pPr>
            <a:r>
              <a:rPr lang="en-US" sz="2600" dirty="0"/>
              <a:t>3. </a:t>
            </a:r>
            <a:r>
              <a:rPr lang="en-US" sz="2600" dirty="0" err="1"/>
              <a:t>Nhà</a:t>
            </a:r>
            <a:r>
              <a:rPr lang="en-US" sz="2600" dirty="0"/>
              <a:t> </a:t>
            </a:r>
            <a:r>
              <a:rPr lang="en-US" sz="2600" dirty="0" err="1"/>
              <a:t>sản</a:t>
            </a:r>
            <a:r>
              <a:rPr lang="en-US" sz="2600" dirty="0"/>
              <a:t> </a:t>
            </a:r>
            <a:r>
              <a:rPr lang="en-US" sz="2600" dirty="0" err="1"/>
              <a:t>xuất</a:t>
            </a:r>
            <a:r>
              <a:rPr lang="en-US" sz="2600" dirty="0"/>
              <a:t>, </a:t>
            </a:r>
            <a:r>
              <a:rPr lang="en-US" sz="2600" dirty="0" err="1"/>
              <a:t>nhập</a:t>
            </a:r>
            <a:r>
              <a:rPr lang="en-US" sz="2600" dirty="0"/>
              <a:t> </a:t>
            </a:r>
            <a:r>
              <a:rPr lang="en-US" sz="2600" dirty="0" err="1"/>
              <a:t>khẩu</a:t>
            </a:r>
            <a:r>
              <a:rPr lang="en-US" sz="2600" dirty="0"/>
              <a:t> </a:t>
            </a:r>
            <a:r>
              <a:rPr lang="en-US" sz="2600" dirty="0" err="1"/>
              <a:t>không</a:t>
            </a:r>
            <a:r>
              <a:rPr lang="en-US" sz="2600" dirty="0"/>
              <a:t> </a:t>
            </a:r>
            <a:r>
              <a:rPr lang="en-US" sz="2600" dirty="0" err="1"/>
              <a:t>thực</a:t>
            </a:r>
            <a:r>
              <a:rPr lang="en-US" sz="2600" dirty="0"/>
              <a:t> </a:t>
            </a:r>
            <a:r>
              <a:rPr lang="en-US" sz="2600" dirty="0" err="1"/>
              <a:t>hiện</a:t>
            </a:r>
            <a:r>
              <a:rPr lang="en-US" sz="2600" dirty="0"/>
              <a:t>, </a:t>
            </a:r>
            <a:r>
              <a:rPr lang="en-US" sz="2600" dirty="0" err="1"/>
              <a:t>thực</a:t>
            </a:r>
            <a:r>
              <a:rPr lang="en-US" sz="2600" dirty="0"/>
              <a:t> </a:t>
            </a:r>
            <a:r>
              <a:rPr lang="en-US" sz="2600" dirty="0" err="1"/>
              <a:t>hiện</a:t>
            </a:r>
            <a:r>
              <a:rPr lang="en-US" sz="2600" dirty="0"/>
              <a:t> </a:t>
            </a:r>
            <a:r>
              <a:rPr lang="en-US" sz="2600" dirty="0" err="1"/>
              <a:t>không</a:t>
            </a:r>
            <a:r>
              <a:rPr lang="en-US" sz="2600" dirty="0"/>
              <a:t> </a:t>
            </a:r>
            <a:r>
              <a:rPr lang="en-US" sz="2600" dirty="0" err="1"/>
              <a:t>đầy</a:t>
            </a:r>
            <a:r>
              <a:rPr lang="en-US" sz="2600" dirty="0"/>
              <a:t> </a:t>
            </a:r>
            <a:r>
              <a:rPr lang="en-US" sz="2600" dirty="0" err="1"/>
              <a:t>đủ</a:t>
            </a:r>
            <a:r>
              <a:rPr lang="en-US" sz="2600" dirty="0"/>
              <a:t> </a:t>
            </a:r>
            <a:r>
              <a:rPr lang="en-US" sz="2600" dirty="0" err="1"/>
              <a:t>thì</a:t>
            </a:r>
            <a:r>
              <a:rPr lang="en-US" sz="2600" dirty="0"/>
              <a:t> </a:t>
            </a:r>
            <a:r>
              <a:rPr lang="en-US" sz="2600" dirty="0" err="1"/>
              <a:t>bị</a:t>
            </a:r>
            <a:r>
              <a:rPr lang="en-US" sz="2600" dirty="0"/>
              <a:t> </a:t>
            </a:r>
            <a:r>
              <a:rPr lang="en-US" sz="2600" dirty="0" err="1"/>
              <a:t>xử</a:t>
            </a:r>
            <a:r>
              <a:rPr lang="en-US" sz="2600" dirty="0"/>
              <a:t> lý vi </a:t>
            </a:r>
            <a:r>
              <a:rPr lang="en-US" sz="2600" dirty="0" err="1"/>
              <a:t>phạm</a:t>
            </a:r>
            <a:r>
              <a:rPr lang="en-US" sz="2600" dirty="0"/>
              <a:t> hành </a:t>
            </a:r>
            <a:r>
              <a:rPr lang="en-US" sz="2600" dirty="0" err="1"/>
              <a:t>chính</a:t>
            </a:r>
            <a:r>
              <a:rPr lang="en-US" sz="2600" dirty="0"/>
              <a:t> và </a:t>
            </a:r>
            <a:r>
              <a:rPr lang="en-US" sz="2600" dirty="0" err="1"/>
              <a:t>bị</a:t>
            </a:r>
            <a:r>
              <a:rPr lang="en-US" sz="2600" dirty="0"/>
              <a:t> </a:t>
            </a:r>
            <a:r>
              <a:rPr lang="en-US" sz="2600" dirty="0" err="1"/>
              <a:t>truy</a:t>
            </a:r>
            <a:r>
              <a:rPr lang="en-US" sz="2600" dirty="0"/>
              <a:t> thu </a:t>
            </a:r>
            <a:r>
              <a:rPr lang="en-US" sz="2600" dirty="0" err="1"/>
              <a:t>số</a:t>
            </a:r>
            <a:r>
              <a:rPr lang="en-US" sz="2600" dirty="0"/>
              <a:t> </a:t>
            </a:r>
            <a:r>
              <a:rPr lang="en-US" sz="2600" dirty="0" err="1"/>
              <a:t>tiền</a:t>
            </a:r>
            <a:r>
              <a:rPr lang="en-US" sz="2600" dirty="0"/>
              <a:t> </a:t>
            </a:r>
            <a:r>
              <a:rPr lang="en-US" sz="2600" dirty="0" err="1"/>
              <a:t>phải</a:t>
            </a:r>
            <a:r>
              <a:rPr lang="en-US" sz="2600" dirty="0"/>
              <a:t> </a:t>
            </a:r>
            <a:r>
              <a:rPr lang="en-US" sz="2600" dirty="0" err="1"/>
              <a:t>nộp</a:t>
            </a:r>
            <a:r>
              <a:rPr lang="en-US" sz="2600" dirty="0"/>
              <a:t>, </a:t>
            </a:r>
            <a:r>
              <a:rPr lang="en-US" sz="2600" dirty="0" err="1"/>
              <a:t>lãi</a:t>
            </a:r>
            <a:r>
              <a:rPr lang="en-US" sz="2600" dirty="0"/>
              <a:t> do </a:t>
            </a:r>
            <a:r>
              <a:rPr lang="en-US" sz="2600" dirty="0" err="1"/>
              <a:t>chậm</a:t>
            </a:r>
            <a:r>
              <a:rPr lang="en-US" sz="2600" dirty="0"/>
              <a:t> </a:t>
            </a:r>
            <a:r>
              <a:rPr lang="en-US" sz="2600" dirty="0" err="1"/>
              <a:t>nộp</a:t>
            </a:r>
            <a:r>
              <a:rPr lang="en-US" sz="2600" dirty="0"/>
              <a:t>.</a:t>
            </a:r>
          </a:p>
          <a:p>
            <a:pPr>
              <a:buFont typeface="Courier New" panose="02070309020205020404" pitchFamily="49" charset="0"/>
              <a:buChar char="o"/>
            </a:pPr>
            <a:r>
              <a:rPr lang="en-US" sz="2200" i="1" dirty="0" err="1">
                <a:solidFill>
                  <a:srgbClr val="00B0F0"/>
                </a:solidFill>
              </a:rPr>
              <a:t>Bị</a:t>
            </a:r>
            <a:r>
              <a:rPr lang="en-US" sz="2200" i="1" dirty="0">
                <a:solidFill>
                  <a:srgbClr val="00B0F0"/>
                </a:solidFill>
              </a:rPr>
              <a:t> </a:t>
            </a:r>
            <a:r>
              <a:rPr lang="en-US" sz="2200" i="1" dirty="0" err="1">
                <a:solidFill>
                  <a:srgbClr val="00B0F0"/>
                </a:solidFill>
              </a:rPr>
              <a:t>truy</a:t>
            </a:r>
            <a:r>
              <a:rPr lang="en-US" sz="2200" i="1" dirty="0">
                <a:solidFill>
                  <a:srgbClr val="00B0F0"/>
                </a:solidFill>
              </a:rPr>
              <a:t> </a:t>
            </a:r>
            <a:r>
              <a:rPr lang="en-US" sz="2200" i="1" dirty="0" err="1">
                <a:solidFill>
                  <a:srgbClr val="00B0F0"/>
                </a:solidFill>
              </a:rPr>
              <a:t>thu</a:t>
            </a:r>
            <a:r>
              <a:rPr lang="en-US" sz="2200" i="1" dirty="0">
                <a:solidFill>
                  <a:srgbClr val="00B0F0"/>
                </a:solidFill>
              </a:rPr>
              <a:t> </a:t>
            </a:r>
            <a:r>
              <a:rPr lang="en-US" sz="2200" i="1" dirty="0" err="1">
                <a:solidFill>
                  <a:srgbClr val="00B0F0"/>
                </a:solidFill>
              </a:rPr>
              <a:t>số</a:t>
            </a:r>
            <a:r>
              <a:rPr lang="en-US" sz="2200" i="1" dirty="0">
                <a:solidFill>
                  <a:srgbClr val="00B0F0"/>
                </a:solidFill>
              </a:rPr>
              <a:t> </a:t>
            </a:r>
            <a:r>
              <a:rPr lang="en-US" sz="2200" i="1" dirty="0" err="1">
                <a:solidFill>
                  <a:srgbClr val="00B0F0"/>
                </a:solidFill>
              </a:rPr>
              <a:t>tiền</a:t>
            </a:r>
            <a:r>
              <a:rPr lang="en-US" sz="2200" i="1" dirty="0">
                <a:solidFill>
                  <a:srgbClr val="00B0F0"/>
                </a:solidFill>
              </a:rPr>
              <a:t> chi </a:t>
            </a:r>
            <a:r>
              <a:rPr lang="en-US" sz="2200" i="1" dirty="0" err="1">
                <a:solidFill>
                  <a:srgbClr val="00B0F0"/>
                </a:solidFill>
              </a:rPr>
              <a:t>ra</a:t>
            </a:r>
            <a:r>
              <a:rPr lang="en-US" sz="2200" i="1" dirty="0">
                <a:solidFill>
                  <a:srgbClr val="00B0F0"/>
                </a:solidFill>
              </a:rPr>
              <a:t> </a:t>
            </a:r>
            <a:r>
              <a:rPr lang="en-US" sz="2200" i="1" dirty="0" err="1">
                <a:solidFill>
                  <a:srgbClr val="00B0F0"/>
                </a:solidFill>
              </a:rPr>
              <a:t>để</a:t>
            </a:r>
            <a:r>
              <a:rPr lang="en-US" sz="2200" i="1" dirty="0">
                <a:solidFill>
                  <a:srgbClr val="00B0F0"/>
                </a:solidFill>
              </a:rPr>
              <a:t> </a:t>
            </a:r>
            <a:r>
              <a:rPr lang="en-US" sz="2200" i="1" dirty="0" err="1">
                <a:solidFill>
                  <a:srgbClr val="00B0F0"/>
                </a:solidFill>
              </a:rPr>
              <a:t>tái</a:t>
            </a:r>
            <a:r>
              <a:rPr lang="en-US" sz="2200" i="1" dirty="0">
                <a:solidFill>
                  <a:srgbClr val="00B0F0"/>
                </a:solidFill>
              </a:rPr>
              <a:t> </a:t>
            </a:r>
            <a:r>
              <a:rPr lang="en-US" sz="2200" i="1" dirty="0" err="1">
                <a:solidFill>
                  <a:srgbClr val="00B0F0"/>
                </a:solidFill>
              </a:rPr>
              <a:t>chế</a:t>
            </a:r>
            <a:r>
              <a:rPr lang="en-US" sz="2200" i="1" dirty="0">
                <a:solidFill>
                  <a:srgbClr val="00B0F0"/>
                </a:solidFill>
              </a:rPr>
              <a:t> </a:t>
            </a:r>
            <a:r>
              <a:rPr lang="en-US" sz="2200" i="1" dirty="0" err="1">
                <a:solidFill>
                  <a:srgbClr val="00B0F0"/>
                </a:solidFill>
              </a:rPr>
              <a:t>phần</a:t>
            </a:r>
            <a:r>
              <a:rPr lang="en-US" sz="2200" i="1" dirty="0">
                <a:solidFill>
                  <a:srgbClr val="00B0F0"/>
                </a:solidFill>
              </a:rPr>
              <a:t> </a:t>
            </a:r>
            <a:r>
              <a:rPr lang="en-US" sz="2200" i="1" dirty="0" err="1">
                <a:solidFill>
                  <a:srgbClr val="00B0F0"/>
                </a:solidFill>
              </a:rPr>
              <a:t>tỷ</a:t>
            </a:r>
            <a:r>
              <a:rPr lang="en-US" sz="2200" i="1" dirty="0">
                <a:solidFill>
                  <a:srgbClr val="00B0F0"/>
                </a:solidFill>
              </a:rPr>
              <a:t> </a:t>
            </a:r>
            <a:r>
              <a:rPr lang="en-US" sz="2200" i="1" dirty="0" err="1">
                <a:solidFill>
                  <a:srgbClr val="00B0F0"/>
                </a:solidFill>
              </a:rPr>
              <a:t>lệ</a:t>
            </a:r>
            <a:r>
              <a:rPr lang="en-US" sz="2200" i="1" dirty="0">
                <a:solidFill>
                  <a:srgbClr val="00B0F0"/>
                </a:solidFill>
              </a:rPr>
              <a:t> </a:t>
            </a:r>
            <a:r>
              <a:rPr lang="en-US" sz="2200" i="1" dirty="0" err="1">
                <a:solidFill>
                  <a:srgbClr val="00B0F0"/>
                </a:solidFill>
              </a:rPr>
              <a:t>không</a:t>
            </a:r>
            <a:r>
              <a:rPr lang="en-US" sz="2200" i="1" dirty="0">
                <a:solidFill>
                  <a:srgbClr val="00B0F0"/>
                </a:solidFill>
              </a:rPr>
              <a:t> </a:t>
            </a:r>
            <a:r>
              <a:rPr lang="en-US" sz="2200" i="1" dirty="0" err="1">
                <a:solidFill>
                  <a:srgbClr val="00B0F0"/>
                </a:solidFill>
              </a:rPr>
              <a:t>đạt</a:t>
            </a:r>
            <a:r>
              <a:rPr lang="en-US" sz="2200" i="1" dirty="0">
                <a:solidFill>
                  <a:srgbClr val="00B0F0"/>
                </a:solidFill>
              </a:rPr>
              <a:t> </a:t>
            </a:r>
            <a:r>
              <a:rPr lang="en-US" sz="2200" i="1" dirty="0" err="1">
                <a:solidFill>
                  <a:srgbClr val="00B0F0"/>
                </a:solidFill>
              </a:rPr>
              <a:t>được</a:t>
            </a:r>
            <a:r>
              <a:rPr lang="en-US" sz="2200" i="1" dirty="0">
                <a:solidFill>
                  <a:srgbClr val="00B0F0"/>
                </a:solidFill>
              </a:rPr>
              <a:t>, </a:t>
            </a:r>
            <a:r>
              <a:rPr lang="en-US" sz="2200" i="1" dirty="0" err="1">
                <a:solidFill>
                  <a:srgbClr val="00B0F0"/>
                </a:solidFill>
              </a:rPr>
              <a:t>cộng</a:t>
            </a:r>
            <a:r>
              <a:rPr lang="en-US" sz="2200" i="1" dirty="0">
                <a:solidFill>
                  <a:srgbClr val="00B0F0"/>
                </a:solidFill>
              </a:rPr>
              <a:t> </a:t>
            </a:r>
            <a:r>
              <a:rPr lang="en-US" sz="2200" i="1" dirty="0" err="1">
                <a:solidFill>
                  <a:srgbClr val="00B0F0"/>
                </a:solidFill>
              </a:rPr>
              <a:t>thêm</a:t>
            </a:r>
            <a:r>
              <a:rPr lang="en-US" sz="2200" i="1" dirty="0">
                <a:solidFill>
                  <a:srgbClr val="00B0F0"/>
                </a:solidFill>
              </a:rPr>
              <a:t> 30% </a:t>
            </a:r>
            <a:r>
              <a:rPr lang="en-US" sz="2200" i="1" dirty="0" err="1">
                <a:solidFill>
                  <a:srgbClr val="00B0F0"/>
                </a:solidFill>
              </a:rPr>
              <a:t>số</a:t>
            </a:r>
            <a:r>
              <a:rPr lang="en-US" sz="2200" i="1" dirty="0">
                <a:solidFill>
                  <a:srgbClr val="00B0F0"/>
                </a:solidFill>
              </a:rPr>
              <a:t> </a:t>
            </a:r>
            <a:r>
              <a:rPr lang="en-US" sz="2200" i="1" dirty="0" err="1">
                <a:solidFill>
                  <a:srgbClr val="00B0F0"/>
                </a:solidFill>
              </a:rPr>
              <a:t>tiền</a:t>
            </a:r>
            <a:r>
              <a:rPr lang="en-US" sz="2200" i="1" dirty="0">
                <a:solidFill>
                  <a:srgbClr val="00B0F0"/>
                </a:solidFill>
              </a:rPr>
              <a:t> </a:t>
            </a:r>
            <a:r>
              <a:rPr lang="en-US" sz="2200" i="1" dirty="0" err="1">
                <a:solidFill>
                  <a:srgbClr val="00B0F0"/>
                </a:solidFill>
              </a:rPr>
              <a:t>bị</a:t>
            </a:r>
            <a:r>
              <a:rPr lang="en-US" sz="2200" i="1" dirty="0">
                <a:solidFill>
                  <a:srgbClr val="00B0F0"/>
                </a:solidFill>
              </a:rPr>
              <a:t> </a:t>
            </a:r>
            <a:r>
              <a:rPr lang="en-US" sz="2200" i="1" dirty="0" err="1">
                <a:solidFill>
                  <a:srgbClr val="00B0F0"/>
                </a:solidFill>
              </a:rPr>
              <a:t>truy</a:t>
            </a:r>
            <a:r>
              <a:rPr lang="en-US" sz="2200" i="1" dirty="0">
                <a:solidFill>
                  <a:srgbClr val="00B0F0"/>
                </a:solidFill>
              </a:rPr>
              <a:t> </a:t>
            </a:r>
            <a:r>
              <a:rPr lang="en-US" sz="2200" i="1" dirty="0" err="1">
                <a:solidFill>
                  <a:srgbClr val="00B0F0"/>
                </a:solidFill>
              </a:rPr>
              <a:t>thu</a:t>
            </a:r>
            <a:r>
              <a:rPr lang="en-US" sz="2200" i="1" dirty="0">
                <a:solidFill>
                  <a:srgbClr val="00B0F0"/>
                </a:solidFill>
              </a:rPr>
              <a:t>. </a:t>
            </a:r>
            <a:r>
              <a:rPr lang="en-US" sz="2200" i="1" dirty="0" err="1">
                <a:solidFill>
                  <a:srgbClr val="00B0F0"/>
                </a:solidFill>
              </a:rPr>
              <a:t>Tăng</a:t>
            </a:r>
            <a:r>
              <a:rPr lang="en-US" sz="2200" i="1" dirty="0">
                <a:solidFill>
                  <a:srgbClr val="00B0F0"/>
                </a:solidFill>
              </a:rPr>
              <a:t> 10% </a:t>
            </a:r>
            <a:r>
              <a:rPr lang="en-US" sz="2200" i="1" dirty="0" err="1">
                <a:solidFill>
                  <a:srgbClr val="00B0F0"/>
                </a:solidFill>
              </a:rPr>
              <a:t>số</a:t>
            </a:r>
            <a:r>
              <a:rPr lang="en-US" sz="2200" i="1" dirty="0">
                <a:solidFill>
                  <a:srgbClr val="00B0F0"/>
                </a:solidFill>
              </a:rPr>
              <a:t> </a:t>
            </a:r>
            <a:r>
              <a:rPr lang="en-US" sz="2200" i="1" dirty="0" err="1">
                <a:solidFill>
                  <a:srgbClr val="00B0F0"/>
                </a:solidFill>
              </a:rPr>
              <a:t>tiền</a:t>
            </a:r>
            <a:r>
              <a:rPr lang="en-US" sz="2200" i="1" dirty="0">
                <a:solidFill>
                  <a:srgbClr val="00B0F0"/>
                </a:solidFill>
              </a:rPr>
              <a:t> </a:t>
            </a:r>
            <a:r>
              <a:rPr lang="en-US" sz="2200" i="1" dirty="0" err="1">
                <a:solidFill>
                  <a:srgbClr val="00B0F0"/>
                </a:solidFill>
              </a:rPr>
              <a:t>bị</a:t>
            </a:r>
            <a:r>
              <a:rPr lang="en-US" sz="2200" i="1" dirty="0">
                <a:solidFill>
                  <a:srgbClr val="00B0F0"/>
                </a:solidFill>
              </a:rPr>
              <a:t> </a:t>
            </a:r>
            <a:r>
              <a:rPr lang="en-US" sz="2200" i="1" dirty="0" err="1">
                <a:solidFill>
                  <a:srgbClr val="00B0F0"/>
                </a:solidFill>
              </a:rPr>
              <a:t>truy</a:t>
            </a:r>
            <a:r>
              <a:rPr lang="en-US" sz="2200" i="1" dirty="0">
                <a:solidFill>
                  <a:srgbClr val="00B0F0"/>
                </a:solidFill>
              </a:rPr>
              <a:t> </a:t>
            </a:r>
            <a:r>
              <a:rPr lang="en-US" sz="2200" i="1" dirty="0" err="1">
                <a:solidFill>
                  <a:srgbClr val="00B0F0"/>
                </a:solidFill>
              </a:rPr>
              <a:t>thu</a:t>
            </a:r>
            <a:r>
              <a:rPr lang="en-US" sz="2200" i="1" dirty="0">
                <a:solidFill>
                  <a:srgbClr val="00B0F0"/>
                </a:solidFill>
              </a:rPr>
              <a:t> </a:t>
            </a:r>
            <a:r>
              <a:rPr lang="en-US" sz="2200" i="1" dirty="0" err="1">
                <a:solidFill>
                  <a:srgbClr val="00B0F0"/>
                </a:solidFill>
              </a:rPr>
              <a:t>nếu</a:t>
            </a:r>
            <a:r>
              <a:rPr lang="en-US" sz="2200" i="1" dirty="0">
                <a:solidFill>
                  <a:srgbClr val="00B0F0"/>
                </a:solidFill>
              </a:rPr>
              <a:t> </a:t>
            </a:r>
            <a:r>
              <a:rPr lang="en-US" sz="2200" i="1" dirty="0" err="1">
                <a:solidFill>
                  <a:srgbClr val="00B0F0"/>
                </a:solidFill>
              </a:rPr>
              <a:t>tiếp</a:t>
            </a:r>
            <a:r>
              <a:rPr lang="en-US" sz="2200" i="1" dirty="0">
                <a:solidFill>
                  <a:srgbClr val="00B0F0"/>
                </a:solidFill>
              </a:rPr>
              <a:t> </a:t>
            </a:r>
            <a:r>
              <a:rPr lang="en-US" sz="2200" i="1" dirty="0" err="1">
                <a:solidFill>
                  <a:srgbClr val="00B0F0"/>
                </a:solidFill>
              </a:rPr>
              <a:t>tục</a:t>
            </a:r>
            <a:r>
              <a:rPr lang="en-US" sz="2200" i="1" dirty="0">
                <a:solidFill>
                  <a:srgbClr val="00B0F0"/>
                </a:solidFill>
              </a:rPr>
              <a:t> </a:t>
            </a:r>
            <a:r>
              <a:rPr lang="en-US" sz="2200" i="1" dirty="0" err="1">
                <a:solidFill>
                  <a:srgbClr val="00B0F0"/>
                </a:solidFill>
              </a:rPr>
              <a:t>không</a:t>
            </a:r>
            <a:r>
              <a:rPr lang="en-US" sz="2200" i="1" dirty="0">
                <a:solidFill>
                  <a:srgbClr val="00B0F0"/>
                </a:solidFill>
              </a:rPr>
              <a:t> </a:t>
            </a:r>
            <a:r>
              <a:rPr lang="en-US" sz="2200" i="1" dirty="0" err="1">
                <a:solidFill>
                  <a:srgbClr val="00B0F0"/>
                </a:solidFill>
              </a:rPr>
              <a:t>nộp</a:t>
            </a:r>
            <a:r>
              <a:rPr lang="en-US" sz="2200" i="1" dirty="0">
                <a:solidFill>
                  <a:srgbClr val="00B0F0"/>
                </a:solidFill>
              </a:rPr>
              <a:t> </a:t>
            </a:r>
            <a:r>
              <a:rPr lang="en-US" sz="2200" i="1" dirty="0" err="1">
                <a:solidFill>
                  <a:srgbClr val="00B0F0"/>
                </a:solidFill>
              </a:rPr>
              <a:t>trong</a:t>
            </a:r>
            <a:r>
              <a:rPr lang="en-US" sz="2200" i="1" dirty="0">
                <a:solidFill>
                  <a:srgbClr val="00B0F0"/>
                </a:solidFill>
              </a:rPr>
              <a:t> </a:t>
            </a:r>
            <a:r>
              <a:rPr lang="en-US" sz="2200" i="1" dirty="0" err="1">
                <a:solidFill>
                  <a:srgbClr val="00B0F0"/>
                </a:solidFill>
              </a:rPr>
              <a:t>kỳ</a:t>
            </a:r>
            <a:r>
              <a:rPr lang="en-US" sz="2200" i="1" dirty="0">
                <a:solidFill>
                  <a:srgbClr val="00B0F0"/>
                </a:solidFill>
              </a:rPr>
              <a:t> </a:t>
            </a:r>
            <a:r>
              <a:rPr lang="en-US" sz="2200" i="1" dirty="0" err="1">
                <a:solidFill>
                  <a:srgbClr val="00B0F0"/>
                </a:solidFill>
              </a:rPr>
              <a:t>tiếp</a:t>
            </a:r>
            <a:r>
              <a:rPr lang="en-US" sz="2200" i="1" dirty="0">
                <a:solidFill>
                  <a:srgbClr val="00B0F0"/>
                </a:solidFill>
              </a:rPr>
              <a:t> </a:t>
            </a:r>
            <a:r>
              <a:rPr lang="en-US" sz="2200" i="1" dirty="0" err="1">
                <a:solidFill>
                  <a:srgbClr val="00B0F0"/>
                </a:solidFill>
              </a:rPr>
              <a:t>theo.</a:t>
            </a:r>
            <a:endParaRPr lang="en-US" sz="2200" i="1" dirty="0">
              <a:solidFill>
                <a:srgbClr val="00B0F0"/>
              </a:solidFill>
            </a:endParaRPr>
          </a:p>
          <a:p>
            <a:pPr>
              <a:buFont typeface="Courier New" panose="02070309020205020404" pitchFamily="49" charset="0"/>
              <a:buChar char="o"/>
            </a:pPr>
            <a:r>
              <a:rPr lang="en-US" sz="2200" i="1" dirty="0" err="1">
                <a:solidFill>
                  <a:srgbClr val="00B0F0"/>
                </a:solidFill>
              </a:rPr>
              <a:t>Văn</a:t>
            </a:r>
            <a:r>
              <a:rPr lang="en-US" sz="2200" i="1" dirty="0">
                <a:solidFill>
                  <a:srgbClr val="00B0F0"/>
                </a:solidFill>
              </a:rPr>
              <a:t> </a:t>
            </a:r>
            <a:r>
              <a:rPr lang="en-US" sz="2200" i="1" dirty="0" err="1">
                <a:solidFill>
                  <a:srgbClr val="00B0F0"/>
                </a:solidFill>
              </a:rPr>
              <a:t>phòng</a:t>
            </a:r>
            <a:r>
              <a:rPr lang="en-US" sz="2200" i="1" dirty="0">
                <a:solidFill>
                  <a:srgbClr val="00B0F0"/>
                </a:solidFill>
              </a:rPr>
              <a:t> EPR </a:t>
            </a:r>
            <a:r>
              <a:rPr lang="en-US" sz="2200" i="1" dirty="0" err="1">
                <a:solidFill>
                  <a:srgbClr val="00B0F0"/>
                </a:solidFill>
              </a:rPr>
              <a:t>Việt</a:t>
            </a:r>
            <a:r>
              <a:rPr lang="en-US" sz="2200" i="1" dirty="0">
                <a:solidFill>
                  <a:srgbClr val="00B0F0"/>
                </a:solidFill>
              </a:rPr>
              <a:t> Nam </a:t>
            </a:r>
            <a:r>
              <a:rPr lang="en-US" sz="2200" i="1" dirty="0" err="1">
                <a:solidFill>
                  <a:srgbClr val="00B0F0"/>
                </a:solidFill>
              </a:rPr>
              <a:t>đề</a:t>
            </a:r>
            <a:r>
              <a:rPr lang="en-US" sz="2200" i="1" dirty="0">
                <a:solidFill>
                  <a:srgbClr val="00B0F0"/>
                </a:solidFill>
              </a:rPr>
              <a:t> </a:t>
            </a:r>
            <a:r>
              <a:rPr lang="en-US" sz="2200" i="1" dirty="0" err="1">
                <a:solidFill>
                  <a:srgbClr val="00B0F0"/>
                </a:solidFill>
              </a:rPr>
              <a:t>nghị</a:t>
            </a:r>
            <a:r>
              <a:rPr lang="en-US" sz="2200" i="1" dirty="0">
                <a:solidFill>
                  <a:srgbClr val="00B0F0"/>
                </a:solidFill>
              </a:rPr>
              <a:t> </a:t>
            </a:r>
            <a:r>
              <a:rPr lang="en-US" sz="2200" i="1" dirty="0" err="1">
                <a:solidFill>
                  <a:srgbClr val="00B0F0"/>
                </a:solidFill>
              </a:rPr>
              <a:t>cơ</a:t>
            </a:r>
            <a:r>
              <a:rPr lang="en-US" sz="2200" i="1" dirty="0">
                <a:solidFill>
                  <a:srgbClr val="00B0F0"/>
                </a:solidFill>
              </a:rPr>
              <a:t> </a:t>
            </a:r>
            <a:r>
              <a:rPr lang="en-US" sz="2200" i="1" dirty="0" err="1">
                <a:solidFill>
                  <a:srgbClr val="00B0F0"/>
                </a:solidFill>
              </a:rPr>
              <a:t>quan</a:t>
            </a:r>
            <a:r>
              <a:rPr lang="en-US" sz="2200" i="1" dirty="0">
                <a:solidFill>
                  <a:srgbClr val="00B0F0"/>
                </a:solidFill>
              </a:rPr>
              <a:t> </a:t>
            </a:r>
            <a:r>
              <a:rPr lang="en-US" sz="2200" i="1" dirty="0" err="1">
                <a:solidFill>
                  <a:srgbClr val="00B0F0"/>
                </a:solidFill>
              </a:rPr>
              <a:t>có</a:t>
            </a:r>
            <a:r>
              <a:rPr lang="en-US" sz="2200" i="1" dirty="0">
                <a:solidFill>
                  <a:srgbClr val="00B0F0"/>
                </a:solidFill>
              </a:rPr>
              <a:t> </a:t>
            </a:r>
            <a:r>
              <a:rPr lang="en-US" sz="2200" i="1" dirty="0" err="1">
                <a:solidFill>
                  <a:srgbClr val="00B0F0"/>
                </a:solidFill>
              </a:rPr>
              <a:t>thẩm</a:t>
            </a:r>
            <a:r>
              <a:rPr lang="en-US" sz="2200" i="1" dirty="0">
                <a:solidFill>
                  <a:srgbClr val="00B0F0"/>
                </a:solidFill>
              </a:rPr>
              <a:t> </a:t>
            </a:r>
            <a:r>
              <a:rPr lang="en-US" sz="2200" i="1" dirty="0" err="1">
                <a:solidFill>
                  <a:srgbClr val="00B0F0"/>
                </a:solidFill>
              </a:rPr>
              <a:t>quyền</a:t>
            </a:r>
            <a:r>
              <a:rPr lang="en-US" sz="2200" i="1" dirty="0">
                <a:solidFill>
                  <a:srgbClr val="00B0F0"/>
                </a:solidFill>
              </a:rPr>
              <a:t> </a:t>
            </a:r>
            <a:r>
              <a:rPr lang="en-US" sz="2200" i="1" dirty="0" err="1">
                <a:solidFill>
                  <a:srgbClr val="00B0F0"/>
                </a:solidFill>
              </a:rPr>
              <a:t>để</a:t>
            </a:r>
            <a:r>
              <a:rPr lang="en-US" sz="2200" i="1" dirty="0">
                <a:solidFill>
                  <a:srgbClr val="00B0F0"/>
                </a:solidFill>
              </a:rPr>
              <a:t> </a:t>
            </a:r>
            <a:r>
              <a:rPr lang="en-US" sz="2200" i="1" dirty="0" err="1">
                <a:solidFill>
                  <a:srgbClr val="00B0F0"/>
                </a:solidFill>
              </a:rPr>
              <a:t>thanh</a:t>
            </a:r>
            <a:r>
              <a:rPr lang="en-US" sz="2200" i="1" dirty="0">
                <a:solidFill>
                  <a:srgbClr val="00B0F0"/>
                </a:solidFill>
              </a:rPr>
              <a:t> </a:t>
            </a:r>
            <a:r>
              <a:rPr lang="en-US" sz="2200" i="1" dirty="0" err="1">
                <a:solidFill>
                  <a:srgbClr val="00B0F0"/>
                </a:solidFill>
              </a:rPr>
              <a:t>tra</a:t>
            </a:r>
            <a:r>
              <a:rPr lang="en-US" sz="2200" i="1" dirty="0">
                <a:solidFill>
                  <a:srgbClr val="00B0F0"/>
                </a:solidFill>
              </a:rPr>
              <a:t>, </a:t>
            </a:r>
            <a:r>
              <a:rPr lang="en-US" sz="2200" i="1" dirty="0" err="1">
                <a:solidFill>
                  <a:srgbClr val="00B0F0"/>
                </a:solidFill>
              </a:rPr>
              <a:t>kiểm</a:t>
            </a:r>
            <a:r>
              <a:rPr lang="en-US" sz="2200" i="1" dirty="0">
                <a:solidFill>
                  <a:srgbClr val="00B0F0"/>
                </a:solidFill>
              </a:rPr>
              <a:t> </a:t>
            </a:r>
            <a:r>
              <a:rPr lang="en-US" sz="2200" i="1" dirty="0" err="1">
                <a:solidFill>
                  <a:srgbClr val="00B0F0"/>
                </a:solidFill>
              </a:rPr>
              <a:t>tra</a:t>
            </a:r>
            <a:r>
              <a:rPr lang="en-US" sz="2200" i="1" dirty="0">
                <a:solidFill>
                  <a:srgbClr val="00B0F0"/>
                </a:solidFill>
              </a:rPr>
              <a:t> </a:t>
            </a:r>
            <a:r>
              <a:rPr lang="en-US" sz="2200" i="1" dirty="0" err="1">
                <a:solidFill>
                  <a:srgbClr val="00B0F0"/>
                </a:solidFill>
              </a:rPr>
              <a:t>và</a:t>
            </a:r>
            <a:r>
              <a:rPr lang="en-US" sz="2200" i="1" dirty="0">
                <a:solidFill>
                  <a:srgbClr val="00B0F0"/>
                </a:solidFill>
              </a:rPr>
              <a:t> </a:t>
            </a:r>
            <a:r>
              <a:rPr lang="en-US" sz="2200" i="1" dirty="0" err="1">
                <a:solidFill>
                  <a:srgbClr val="00B0F0"/>
                </a:solidFill>
              </a:rPr>
              <a:t>xử</a:t>
            </a:r>
            <a:r>
              <a:rPr lang="en-US" sz="2200" i="1" dirty="0">
                <a:solidFill>
                  <a:srgbClr val="00B0F0"/>
                </a:solidFill>
              </a:rPr>
              <a:t> </a:t>
            </a:r>
            <a:r>
              <a:rPr lang="en-US" sz="2200" i="1" dirty="0" err="1">
                <a:solidFill>
                  <a:srgbClr val="00B0F0"/>
                </a:solidFill>
              </a:rPr>
              <a:t>phạt</a:t>
            </a:r>
            <a:r>
              <a:rPr lang="en-US" sz="2200" i="1" dirty="0">
                <a:solidFill>
                  <a:srgbClr val="00B0F0"/>
                </a:solidFill>
              </a:rPr>
              <a:t> vi </a:t>
            </a:r>
            <a:r>
              <a:rPr lang="en-US" sz="2200" i="1" dirty="0" err="1">
                <a:solidFill>
                  <a:srgbClr val="00B0F0"/>
                </a:solidFill>
              </a:rPr>
              <a:t>phạm</a:t>
            </a:r>
            <a:r>
              <a:rPr lang="en-US" sz="2200" i="1" dirty="0">
                <a:solidFill>
                  <a:srgbClr val="00B0F0"/>
                </a:solidFill>
              </a:rPr>
              <a:t> </a:t>
            </a:r>
            <a:r>
              <a:rPr lang="en-US" sz="2200" i="1" dirty="0" err="1">
                <a:solidFill>
                  <a:srgbClr val="00B0F0"/>
                </a:solidFill>
              </a:rPr>
              <a:t>hành</a:t>
            </a:r>
            <a:r>
              <a:rPr lang="en-US" sz="2200" i="1" dirty="0">
                <a:solidFill>
                  <a:srgbClr val="00B0F0"/>
                </a:solidFill>
              </a:rPr>
              <a:t> </a:t>
            </a:r>
            <a:r>
              <a:rPr lang="en-US" sz="2200" i="1" dirty="0" err="1">
                <a:solidFill>
                  <a:srgbClr val="00B0F0"/>
                </a:solidFill>
              </a:rPr>
              <a:t>chính</a:t>
            </a:r>
            <a:r>
              <a:rPr lang="en-US" sz="2200" i="1" dirty="0">
                <a:solidFill>
                  <a:srgbClr val="00B0F0"/>
                </a:solidFill>
              </a:rPr>
              <a:t> </a:t>
            </a:r>
            <a:r>
              <a:rPr lang="en-US" sz="2200" i="1" dirty="0" err="1">
                <a:solidFill>
                  <a:srgbClr val="00B0F0"/>
                </a:solidFill>
              </a:rPr>
              <a:t>đối</a:t>
            </a:r>
            <a:r>
              <a:rPr lang="en-US" sz="2200" i="1" dirty="0">
                <a:solidFill>
                  <a:srgbClr val="00B0F0"/>
                </a:solidFill>
              </a:rPr>
              <a:t> </a:t>
            </a:r>
            <a:r>
              <a:rPr lang="en-US" sz="2200" i="1" dirty="0" err="1">
                <a:solidFill>
                  <a:srgbClr val="00B0F0"/>
                </a:solidFill>
              </a:rPr>
              <a:t>với</a:t>
            </a:r>
            <a:r>
              <a:rPr lang="en-US" sz="2200" i="1" dirty="0">
                <a:solidFill>
                  <a:srgbClr val="00B0F0"/>
                </a:solidFill>
              </a:rPr>
              <a:t> </a:t>
            </a:r>
            <a:r>
              <a:rPr lang="en-US" sz="2200" i="1" dirty="0" err="1">
                <a:solidFill>
                  <a:srgbClr val="00B0F0"/>
                </a:solidFill>
              </a:rPr>
              <a:t>nhà</a:t>
            </a:r>
            <a:r>
              <a:rPr lang="en-US" sz="2200" i="1" dirty="0">
                <a:solidFill>
                  <a:srgbClr val="00B0F0"/>
                </a:solidFill>
              </a:rPr>
              <a:t> </a:t>
            </a:r>
            <a:r>
              <a:rPr lang="en-US" sz="2200" i="1" dirty="0" err="1">
                <a:solidFill>
                  <a:srgbClr val="00B0F0"/>
                </a:solidFill>
              </a:rPr>
              <a:t>sản</a:t>
            </a:r>
            <a:r>
              <a:rPr lang="en-US" sz="2200" i="1" dirty="0">
                <a:solidFill>
                  <a:srgbClr val="00B0F0"/>
                </a:solidFill>
              </a:rPr>
              <a:t> </a:t>
            </a:r>
            <a:r>
              <a:rPr lang="en-US" sz="2200" i="1" dirty="0" err="1">
                <a:solidFill>
                  <a:srgbClr val="00B0F0"/>
                </a:solidFill>
              </a:rPr>
              <a:t>xuất</a:t>
            </a:r>
            <a:r>
              <a:rPr lang="en-US" sz="2200" i="1" dirty="0">
                <a:solidFill>
                  <a:srgbClr val="00B0F0"/>
                </a:solidFill>
              </a:rPr>
              <a:t>, </a:t>
            </a:r>
            <a:r>
              <a:rPr lang="en-US" sz="2200" i="1" dirty="0" err="1">
                <a:solidFill>
                  <a:srgbClr val="00B0F0"/>
                </a:solidFill>
              </a:rPr>
              <a:t>nhập</a:t>
            </a:r>
            <a:r>
              <a:rPr lang="en-US" sz="2200" i="1" dirty="0">
                <a:solidFill>
                  <a:srgbClr val="00B0F0"/>
                </a:solidFill>
              </a:rPr>
              <a:t> </a:t>
            </a:r>
            <a:r>
              <a:rPr lang="en-US" sz="2200" i="1" dirty="0" err="1">
                <a:solidFill>
                  <a:srgbClr val="00B0F0"/>
                </a:solidFill>
              </a:rPr>
              <a:t>khẩu</a:t>
            </a:r>
            <a:r>
              <a:rPr lang="en-US" sz="2200" i="1" dirty="0">
                <a:solidFill>
                  <a:srgbClr val="00B0F0"/>
                </a:solidFill>
              </a:rPr>
              <a:t> vi </a:t>
            </a:r>
            <a:r>
              <a:rPr lang="en-US" sz="2200" i="1" dirty="0" err="1">
                <a:solidFill>
                  <a:srgbClr val="00B0F0"/>
                </a:solidFill>
              </a:rPr>
              <a:t>phạm</a:t>
            </a:r>
            <a:endParaRPr lang="en-US" sz="2200" i="1" dirty="0">
              <a:solidFill>
                <a:srgbClr val="00B0F0"/>
              </a:solidFill>
            </a:endParaRPr>
          </a:p>
          <a:p>
            <a:pPr marL="114300" indent="0">
              <a:buNone/>
            </a:pPr>
            <a:endParaRPr lang="en-US" sz="2200" i="1" dirty="0">
              <a:solidFill>
                <a:srgbClr val="00B0F0"/>
              </a:solidFill>
            </a:endParaRPr>
          </a:p>
          <a:p>
            <a:pPr marL="114300" indent="0">
              <a:buNone/>
            </a:pPr>
            <a:endParaRPr lang="en-US" sz="2400" dirty="0"/>
          </a:p>
        </p:txBody>
      </p:sp>
      <p:sp>
        <p:nvSpPr>
          <p:cNvPr id="4" name="Slide Number Placeholder 3">
            <a:extLst>
              <a:ext uri="{FF2B5EF4-FFF2-40B4-BE49-F238E27FC236}">
                <a16:creationId xmlns:a16="http://schemas.microsoft.com/office/drawing/2014/main" id="{39341BC9-3054-4D38-A409-2FFE104EBE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50194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8BD9-6BDF-45A8-AC24-8F4BAA9D7260}"/>
              </a:ext>
            </a:extLst>
          </p:cNvPr>
          <p:cNvSpPr>
            <a:spLocks noGrp="1"/>
          </p:cNvSpPr>
          <p:nvPr>
            <p:ph type="title"/>
          </p:nvPr>
        </p:nvSpPr>
        <p:spPr/>
        <p:txBody>
          <a:bodyPr>
            <a:normAutofit/>
          </a:bodyPr>
          <a:lstStyle/>
          <a:p>
            <a:r>
              <a:rPr lang="en-US" dirty="0" err="1"/>
              <a:t>Hình</a:t>
            </a:r>
            <a:r>
              <a:rPr lang="en-US" dirty="0"/>
              <a:t> </a:t>
            </a:r>
            <a:r>
              <a:rPr lang="en-US" dirty="0" err="1"/>
              <a:t>thức</a:t>
            </a:r>
            <a:r>
              <a:rPr lang="en-US" dirty="0"/>
              <a:t> </a:t>
            </a:r>
            <a:r>
              <a:rPr lang="en-US" dirty="0" err="1"/>
              <a:t>thực</a:t>
            </a:r>
            <a:r>
              <a:rPr lang="en-US" dirty="0"/>
              <a:t> </a:t>
            </a:r>
            <a:r>
              <a:rPr lang="en-US" dirty="0" err="1"/>
              <a:t>hiện</a:t>
            </a:r>
            <a:r>
              <a:rPr lang="en-US" dirty="0"/>
              <a:t> </a:t>
            </a:r>
            <a:r>
              <a:rPr lang="en-US" dirty="0" err="1"/>
              <a:t>trách</a:t>
            </a:r>
            <a:r>
              <a:rPr lang="en-US" dirty="0"/>
              <a:t> </a:t>
            </a:r>
            <a:r>
              <a:rPr lang="en-US" dirty="0" err="1"/>
              <a:t>nhiệm</a:t>
            </a:r>
            <a:r>
              <a:rPr lang="en-US" dirty="0"/>
              <a:t> </a:t>
            </a:r>
            <a:r>
              <a:rPr lang="en-US" dirty="0" err="1"/>
              <a:t>tái</a:t>
            </a:r>
            <a:r>
              <a:rPr lang="en-US" dirty="0"/>
              <a:t> </a:t>
            </a:r>
            <a:r>
              <a:rPr lang="en-US" dirty="0" err="1"/>
              <a:t>chế</a:t>
            </a:r>
            <a:r>
              <a:rPr lang="en-US" dirty="0"/>
              <a:t> </a:t>
            </a:r>
            <a:r>
              <a:rPr lang="en-US" dirty="0" err="1"/>
              <a:t>sản</a:t>
            </a:r>
            <a:r>
              <a:rPr lang="en-US" dirty="0"/>
              <a:t> </a:t>
            </a:r>
            <a:r>
              <a:rPr lang="en-US" dirty="0" err="1"/>
              <a:t>phẩm</a:t>
            </a:r>
            <a:r>
              <a:rPr lang="en-US" dirty="0"/>
              <a:t>, bao </a:t>
            </a:r>
            <a:r>
              <a:rPr lang="en-US" dirty="0" err="1"/>
              <a:t>bì</a:t>
            </a:r>
            <a:r>
              <a:rPr lang="en-US" dirty="0"/>
              <a:t> </a:t>
            </a:r>
          </a:p>
        </p:txBody>
      </p:sp>
      <p:sp>
        <p:nvSpPr>
          <p:cNvPr id="3" name="Text Placeholder 2">
            <a:extLst>
              <a:ext uri="{FF2B5EF4-FFF2-40B4-BE49-F238E27FC236}">
                <a16:creationId xmlns:a16="http://schemas.microsoft.com/office/drawing/2014/main" id="{0A807F52-A6A6-4039-9C3C-1475A200084F}"/>
              </a:ext>
            </a:extLst>
          </p:cNvPr>
          <p:cNvSpPr>
            <a:spLocks noGrp="1"/>
          </p:cNvSpPr>
          <p:nvPr>
            <p:ph type="body" idx="1"/>
          </p:nvPr>
        </p:nvSpPr>
        <p:spPr>
          <a:xfrm>
            <a:off x="606669" y="1163782"/>
            <a:ext cx="10912231" cy="5418196"/>
          </a:xfrm>
        </p:spPr>
        <p:txBody>
          <a:bodyPr>
            <a:normAutofit fontScale="92500" lnSpcReduction="20000"/>
          </a:bodyPr>
          <a:lstStyle/>
          <a:p>
            <a:pPr marL="114300" indent="0">
              <a:buNone/>
            </a:pPr>
            <a:r>
              <a:rPr lang="en-US" dirty="0"/>
              <a:t>1. </a:t>
            </a:r>
            <a:r>
              <a:rPr lang="en-US" dirty="0" err="1"/>
              <a:t>Nhà</a:t>
            </a:r>
            <a:r>
              <a:rPr lang="en-US" dirty="0"/>
              <a:t> </a:t>
            </a:r>
            <a:r>
              <a:rPr lang="en-US" dirty="0" err="1"/>
              <a:t>sản</a:t>
            </a:r>
            <a:r>
              <a:rPr lang="en-US" dirty="0"/>
              <a:t> </a:t>
            </a:r>
            <a:r>
              <a:rPr lang="en-US" dirty="0" err="1"/>
              <a:t>xuất</a:t>
            </a:r>
            <a:r>
              <a:rPr lang="en-US" dirty="0"/>
              <a:t> </a:t>
            </a:r>
            <a:r>
              <a:rPr lang="en-US" dirty="0" err="1"/>
              <a:t>chọn</a:t>
            </a:r>
            <a:r>
              <a:rPr lang="en-US" dirty="0"/>
              <a:t> </a:t>
            </a:r>
            <a:r>
              <a:rPr lang="en-US" dirty="0" err="1"/>
              <a:t>hình</a:t>
            </a:r>
            <a:r>
              <a:rPr lang="en-US" dirty="0"/>
              <a:t> </a:t>
            </a:r>
            <a:r>
              <a:rPr lang="en-US" dirty="0" err="1"/>
              <a:t>thức</a:t>
            </a:r>
            <a:r>
              <a:rPr lang="en-US" dirty="0"/>
              <a:t> </a:t>
            </a:r>
            <a:r>
              <a:rPr lang="en-US" dirty="0" err="1"/>
              <a:t>tổ</a:t>
            </a:r>
            <a:r>
              <a:rPr lang="en-US" dirty="0"/>
              <a:t> </a:t>
            </a:r>
            <a:r>
              <a:rPr lang="en-US" dirty="0" err="1"/>
              <a:t>chức</a:t>
            </a:r>
            <a:r>
              <a:rPr lang="en-US" dirty="0"/>
              <a:t> </a:t>
            </a:r>
            <a:r>
              <a:rPr lang="en-US" dirty="0" err="1"/>
              <a:t>tái</a:t>
            </a:r>
            <a:r>
              <a:rPr lang="en-US" dirty="0"/>
              <a:t> </a:t>
            </a:r>
            <a:r>
              <a:rPr lang="en-US" dirty="0" err="1"/>
              <a:t>chế</a:t>
            </a:r>
            <a:r>
              <a:rPr lang="en-US" dirty="0"/>
              <a:t> </a:t>
            </a:r>
            <a:r>
              <a:rPr lang="en-US" dirty="0" err="1"/>
              <a:t>thì</a:t>
            </a:r>
            <a:r>
              <a:rPr lang="en-US" dirty="0"/>
              <a:t> </a:t>
            </a:r>
            <a:r>
              <a:rPr lang="en-US" dirty="0" err="1"/>
              <a:t>có</a:t>
            </a:r>
            <a:r>
              <a:rPr lang="en-US" dirty="0"/>
              <a:t> 03 </a:t>
            </a:r>
            <a:r>
              <a:rPr lang="en-US" dirty="0" err="1"/>
              <a:t>lựa</a:t>
            </a:r>
            <a:r>
              <a:rPr lang="en-US" dirty="0"/>
              <a:t> </a:t>
            </a:r>
            <a:r>
              <a:rPr lang="en-US" dirty="0" err="1"/>
              <a:t>chọn</a:t>
            </a:r>
            <a:r>
              <a:rPr lang="en-US" dirty="0"/>
              <a:t>: </a:t>
            </a:r>
          </a:p>
          <a:p>
            <a:pPr>
              <a:buFont typeface="Courier New" panose="02070309020205020404" pitchFamily="49" charset="0"/>
              <a:buChar char="o"/>
            </a:pPr>
            <a:r>
              <a:rPr lang="vi-VN" sz="2400" dirty="0">
                <a:solidFill>
                  <a:srgbClr val="00B0F0"/>
                </a:solidFill>
              </a:rPr>
              <a:t>Tự mình thực hiện tái chế</a:t>
            </a:r>
            <a:r>
              <a:rPr lang="en-US" sz="2400" dirty="0">
                <a:solidFill>
                  <a:srgbClr val="00B0F0"/>
                </a:solidFill>
              </a:rPr>
              <a:t> </a:t>
            </a:r>
            <a:r>
              <a:rPr lang="en-US" sz="2400" i="1" u="sng" dirty="0" err="1"/>
              <a:t>hoặc</a:t>
            </a:r>
            <a:r>
              <a:rPr lang="en-US" sz="2400" dirty="0"/>
              <a:t> </a:t>
            </a:r>
          </a:p>
          <a:p>
            <a:pPr>
              <a:buFont typeface="Courier New" panose="02070309020205020404" pitchFamily="49" charset="0"/>
              <a:buChar char="o"/>
            </a:pPr>
            <a:r>
              <a:rPr lang="en-US" sz="2400" dirty="0">
                <a:solidFill>
                  <a:srgbClr val="00B0F0"/>
                </a:solidFill>
              </a:rPr>
              <a:t>T</a:t>
            </a:r>
            <a:r>
              <a:rPr lang="vi-VN" sz="2400" dirty="0">
                <a:solidFill>
                  <a:srgbClr val="00B0F0"/>
                </a:solidFill>
              </a:rPr>
              <a:t>huê đơn vị tái chế để thực hiện tái chế</a:t>
            </a:r>
            <a:r>
              <a:rPr lang="en-US" sz="2400" dirty="0">
                <a:solidFill>
                  <a:srgbClr val="00B0F0"/>
                </a:solidFill>
              </a:rPr>
              <a:t> </a:t>
            </a:r>
            <a:r>
              <a:rPr lang="en-US" sz="2400" i="1" u="sng" dirty="0" err="1"/>
              <a:t>hoặc</a:t>
            </a:r>
            <a:r>
              <a:rPr lang="en-US" sz="2400" i="1" u="sng" dirty="0"/>
              <a:t> </a:t>
            </a:r>
          </a:p>
          <a:p>
            <a:pPr>
              <a:buFont typeface="Courier New" panose="02070309020205020404" pitchFamily="49" charset="0"/>
              <a:buChar char="o"/>
            </a:pPr>
            <a:r>
              <a:rPr lang="vi-VN" sz="2400" dirty="0">
                <a:solidFill>
                  <a:srgbClr val="00B0F0"/>
                </a:solidFill>
              </a:rPr>
              <a:t>Ủy quyền toàn bộ cho bên thứ ba để tổ chức tái chế</a:t>
            </a:r>
            <a:r>
              <a:rPr lang="vi-VN" sz="2400" dirty="0"/>
              <a:t>.</a:t>
            </a:r>
            <a:endParaRPr lang="en-US" sz="2400" dirty="0"/>
          </a:p>
          <a:p>
            <a:pPr marL="114300" indent="0">
              <a:buNone/>
            </a:pPr>
            <a:endParaRPr lang="en-US" sz="2400" dirty="0"/>
          </a:p>
          <a:p>
            <a:pPr marL="114300" indent="0">
              <a:buNone/>
            </a:pPr>
            <a:r>
              <a:rPr lang="vi-VN" dirty="0"/>
              <a:t>2. Trường hợp lựa chọn đóng góp tài chính vào Quỹ Bảo vệ môi trường Việt Nam thì không phải thực hiện các hình thức tái chế </a:t>
            </a:r>
            <a:r>
              <a:rPr lang="en-US" dirty="0" err="1"/>
              <a:t>nêu</a:t>
            </a:r>
            <a:r>
              <a:rPr lang="en-US" dirty="0"/>
              <a:t> </a:t>
            </a:r>
            <a:r>
              <a:rPr lang="en-US" dirty="0" err="1"/>
              <a:t>trên</a:t>
            </a:r>
            <a:r>
              <a:rPr lang="vi-VN" dirty="0"/>
              <a:t>.</a:t>
            </a:r>
            <a:r>
              <a:rPr lang="en-US" dirty="0"/>
              <a:t> </a:t>
            </a:r>
          </a:p>
          <a:p>
            <a:pPr>
              <a:buFont typeface="Courier New" panose="02070309020205020404" pitchFamily="49" charset="0"/>
              <a:buChar char="o"/>
            </a:pPr>
            <a:r>
              <a:rPr lang="vi-VN" sz="2400" dirty="0">
                <a:solidFill>
                  <a:srgbClr val="00B0F0"/>
                </a:solidFill>
              </a:rPr>
              <a:t>Văn phòng EPR Việt Nam tổ chức lựa chọn, ký kết hợp đồng với đơn vị tái chế </a:t>
            </a:r>
            <a:r>
              <a:rPr lang="en-US" sz="2400" dirty="0" err="1">
                <a:solidFill>
                  <a:srgbClr val="00B0F0"/>
                </a:solidFill>
              </a:rPr>
              <a:t>để</a:t>
            </a:r>
            <a:r>
              <a:rPr lang="en-US" sz="2400" dirty="0">
                <a:solidFill>
                  <a:srgbClr val="00B0F0"/>
                </a:solidFill>
              </a:rPr>
              <a:t> </a:t>
            </a:r>
            <a:r>
              <a:rPr lang="vi-VN" sz="2400" dirty="0">
                <a:solidFill>
                  <a:srgbClr val="00B0F0"/>
                </a:solidFill>
              </a:rPr>
              <a:t>cho nhà sản xuất </a:t>
            </a:r>
            <a:r>
              <a:rPr lang="en-US" sz="2400" dirty="0" err="1">
                <a:solidFill>
                  <a:srgbClr val="00B0F0"/>
                </a:solidFill>
              </a:rPr>
              <a:t>và</a:t>
            </a:r>
            <a:r>
              <a:rPr lang="en-US" sz="2400" dirty="0">
                <a:solidFill>
                  <a:srgbClr val="00B0F0"/>
                </a:solidFill>
              </a:rPr>
              <a:t> </a:t>
            </a:r>
            <a:r>
              <a:rPr lang="vi-VN" sz="2400" dirty="0">
                <a:solidFill>
                  <a:srgbClr val="00B0F0"/>
                </a:solidFill>
              </a:rPr>
              <a:t>Quỹ Bảo vệ môi trường Việt Nam có trách nhiệm chi trả kinh phí tái chế theo hợp đồng đã được ký kết cho đơn vị tái chế. </a:t>
            </a:r>
            <a:endParaRPr lang="en-US" sz="2400" dirty="0">
              <a:solidFill>
                <a:srgbClr val="00B0F0"/>
              </a:solidFill>
            </a:endParaRPr>
          </a:p>
          <a:p>
            <a:pPr>
              <a:buFont typeface="Courier New" panose="02070309020205020404" pitchFamily="49" charset="0"/>
              <a:buChar char="o"/>
            </a:pPr>
            <a:r>
              <a:rPr lang="en-US" sz="2400" dirty="0" err="1">
                <a:solidFill>
                  <a:srgbClr val="00B0F0"/>
                </a:solidFill>
              </a:rPr>
              <a:t>Văn</a:t>
            </a:r>
            <a:r>
              <a:rPr lang="en-US" sz="2400" dirty="0">
                <a:solidFill>
                  <a:srgbClr val="00B0F0"/>
                </a:solidFill>
              </a:rPr>
              <a:t> </a:t>
            </a:r>
            <a:r>
              <a:rPr lang="en-US" sz="2400" dirty="0" err="1">
                <a:solidFill>
                  <a:srgbClr val="00B0F0"/>
                </a:solidFill>
              </a:rPr>
              <a:t>phòng</a:t>
            </a:r>
            <a:r>
              <a:rPr lang="en-US" sz="2400" dirty="0">
                <a:solidFill>
                  <a:srgbClr val="00B0F0"/>
                </a:solidFill>
              </a:rPr>
              <a:t> EPR </a:t>
            </a:r>
            <a:r>
              <a:rPr lang="en-US" sz="2400" dirty="0" err="1">
                <a:solidFill>
                  <a:srgbClr val="00B0F0"/>
                </a:solidFill>
              </a:rPr>
              <a:t>có</a:t>
            </a:r>
            <a:r>
              <a:rPr lang="en-US" sz="2400" dirty="0">
                <a:solidFill>
                  <a:srgbClr val="00B0F0"/>
                </a:solidFill>
              </a:rPr>
              <a:t> </a:t>
            </a:r>
            <a:r>
              <a:rPr lang="en-US" sz="2400" dirty="0" err="1">
                <a:solidFill>
                  <a:srgbClr val="00B0F0"/>
                </a:solidFill>
              </a:rPr>
              <a:t>trách</a:t>
            </a:r>
            <a:r>
              <a:rPr lang="en-US" sz="2400" dirty="0">
                <a:solidFill>
                  <a:srgbClr val="00B0F0"/>
                </a:solidFill>
              </a:rPr>
              <a:t> </a:t>
            </a:r>
            <a:r>
              <a:rPr lang="en-US" sz="2400" dirty="0" err="1">
                <a:solidFill>
                  <a:srgbClr val="00B0F0"/>
                </a:solidFill>
              </a:rPr>
              <a:t>nhiệm</a:t>
            </a:r>
            <a:r>
              <a:rPr lang="en-US" sz="2400" dirty="0">
                <a:solidFill>
                  <a:srgbClr val="00B0F0"/>
                </a:solidFill>
              </a:rPr>
              <a:t> </a:t>
            </a:r>
            <a:r>
              <a:rPr lang="en-US" sz="2400" dirty="0" err="1">
                <a:solidFill>
                  <a:srgbClr val="00B0F0"/>
                </a:solidFill>
              </a:rPr>
              <a:t>công</a:t>
            </a:r>
            <a:r>
              <a:rPr lang="en-US" sz="2400" dirty="0">
                <a:solidFill>
                  <a:srgbClr val="00B0F0"/>
                </a:solidFill>
              </a:rPr>
              <a:t> </a:t>
            </a:r>
            <a:r>
              <a:rPr lang="en-US" sz="2400" dirty="0" err="1">
                <a:solidFill>
                  <a:srgbClr val="00B0F0"/>
                </a:solidFill>
              </a:rPr>
              <a:t>khai</a:t>
            </a:r>
            <a:r>
              <a:rPr lang="en-US" sz="2400" dirty="0">
                <a:solidFill>
                  <a:srgbClr val="00B0F0"/>
                </a:solidFill>
              </a:rPr>
              <a:t> </a:t>
            </a:r>
            <a:r>
              <a:rPr lang="en-US" sz="2400" dirty="0" err="1">
                <a:solidFill>
                  <a:srgbClr val="00B0F0"/>
                </a:solidFill>
              </a:rPr>
              <a:t>và</a:t>
            </a:r>
            <a:r>
              <a:rPr lang="en-US" sz="2400" dirty="0">
                <a:solidFill>
                  <a:srgbClr val="00B0F0"/>
                </a:solidFill>
              </a:rPr>
              <a:t> </a:t>
            </a:r>
            <a:r>
              <a:rPr lang="en-US" sz="2400" dirty="0" err="1">
                <a:solidFill>
                  <a:srgbClr val="00B0F0"/>
                </a:solidFill>
              </a:rPr>
              <a:t>thông</a:t>
            </a:r>
            <a:r>
              <a:rPr lang="en-US" sz="2400" dirty="0">
                <a:solidFill>
                  <a:srgbClr val="00B0F0"/>
                </a:solidFill>
              </a:rPr>
              <a:t> </a:t>
            </a:r>
            <a:r>
              <a:rPr lang="en-US" sz="2400" dirty="0" err="1">
                <a:solidFill>
                  <a:srgbClr val="00B0F0"/>
                </a:solidFill>
              </a:rPr>
              <a:t>báo</a:t>
            </a:r>
            <a:r>
              <a:rPr lang="en-US" sz="2400" dirty="0">
                <a:solidFill>
                  <a:srgbClr val="00B0F0"/>
                </a:solidFill>
              </a:rPr>
              <a:t> </a:t>
            </a:r>
            <a:r>
              <a:rPr lang="en-US" sz="2400" dirty="0" err="1">
                <a:solidFill>
                  <a:srgbClr val="00B0F0"/>
                </a:solidFill>
              </a:rPr>
              <a:t>kết</a:t>
            </a:r>
            <a:r>
              <a:rPr lang="en-US" sz="2400" dirty="0">
                <a:solidFill>
                  <a:srgbClr val="00B0F0"/>
                </a:solidFill>
              </a:rPr>
              <a:t> </a:t>
            </a:r>
            <a:r>
              <a:rPr lang="en-US" sz="2400" dirty="0" err="1">
                <a:solidFill>
                  <a:srgbClr val="00B0F0"/>
                </a:solidFill>
              </a:rPr>
              <a:t>quả</a:t>
            </a:r>
            <a:r>
              <a:rPr lang="en-US" sz="2400" dirty="0">
                <a:solidFill>
                  <a:srgbClr val="00B0F0"/>
                </a:solidFill>
              </a:rPr>
              <a:t> </a:t>
            </a:r>
            <a:r>
              <a:rPr lang="en-US" sz="2400" dirty="0" err="1">
                <a:solidFill>
                  <a:srgbClr val="00B0F0"/>
                </a:solidFill>
              </a:rPr>
              <a:t>tái</a:t>
            </a:r>
            <a:r>
              <a:rPr lang="en-US" sz="2400" dirty="0">
                <a:solidFill>
                  <a:srgbClr val="00B0F0"/>
                </a:solidFill>
              </a:rPr>
              <a:t> </a:t>
            </a:r>
            <a:r>
              <a:rPr lang="en-US" sz="2400" dirty="0" err="1">
                <a:solidFill>
                  <a:srgbClr val="00B0F0"/>
                </a:solidFill>
              </a:rPr>
              <a:t>chế</a:t>
            </a:r>
            <a:r>
              <a:rPr lang="en-US" sz="2400" dirty="0">
                <a:solidFill>
                  <a:srgbClr val="00B0F0"/>
                </a:solidFill>
              </a:rPr>
              <a:t> </a:t>
            </a:r>
            <a:r>
              <a:rPr lang="en-US" sz="2400" dirty="0" err="1">
                <a:solidFill>
                  <a:srgbClr val="00B0F0"/>
                </a:solidFill>
              </a:rPr>
              <a:t>cho</a:t>
            </a:r>
            <a:r>
              <a:rPr lang="en-US" sz="2400" dirty="0">
                <a:solidFill>
                  <a:srgbClr val="00B0F0"/>
                </a:solidFill>
              </a:rPr>
              <a:t> </a:t>
            </a:r>
            <a:r>
              <a:rPr lang="en-US" sz="2400" dirty="0" err="1">
                <a:solidFill>
                  <a:srgbClr val="00B0F0"/>
                </a:solidFill>
              </a:rPr>
              <a:t>nhà</a:t>
            </a:r>
            <a:r>
              <a:rPr lang="en-US" sz="2400" dirty="0">
                <a:solidFill>
                  <a:srgbClr val="00B0F0"/>
                </a:solidFill>
              </a:rPr>
              <a:t> </a:t>
            </a:r>
            <a:r>
              <a:rPr lang="en-US" sz="2400" dirty="0" err="1">
                <a:solidFill>
                  <a:srgbClr val="00B0F0"/>
                </a:solidFill>
              </a:rPr>
              <a:t>sản</a:t>
            </a:r>
            <a:r>
              <a:rPr lang="en-US" sz="2400" dirty="0">
                <a:solidFill>
                  <a:srgbClr val="00B0F0"/>
                </a:solidFill>
              </a:rPr>
              <a:t> </a:t>
            </a:r>
            <a:r>
              <a:rPr lang="en-US" sz="2400" dirty="0" err="1">
                <a:solidFill>
                  <a:srgbClr val="00B0F0"/>
                </a:solidFill>
              </a:rPr>
              <a:t>xuất</a:t>
            </a:r>
            <a:r>
              <a:rPr lang="en-US" sz="2400" dirty="0">
                <a:solidFill>
                  <a:srgbClr val="00B0F0"/>
                </a:solidFill>
              </a:rPr>
              <a:t> </a:t>
            </a:r>
            <a:r>
              <a:rPr lang="en-US" sz="2400" dirty="0" err="1">
                <a:solidFill>
                  <a:srgbClr val="00B0F0"/>
                </a:solidFill>
              </a:rPr>
              <a:t>đã</a:t>
            </a:r>
            <a:r>
              <a:rPr lang="en-US" sz="2400" dirty="0">
                <a:solidFill>
                  <a:srgbClr val="00B0F0"/>
                </a:solidFill>
              </a:rPr>
              <a:t> </a:t>
            </a:r>
            <a:r>
              <a:rPr lang="en-US" sz="2400" dirty="0" err="1">
                <a:solidFill>
                  <a:srgbClr val="00B0F0"/>
                </a:solidFill>
              </a:rPr>
              <a:t>đóng</a:t>
            </a:r>
            <a:r>
              <a:rPr lang="en-US" sz="2400" dirty="0">
                <a:solidFill>
                  <a:srgbClr val="00B0F0"/>
                </a:solidFill>
              </a:rPr>
              <a:t> </a:t>
            </a:r>
            <a:r>
              <a:rPr lang="en-US" sz="2400" dirty="0" err="1">
                <a:solidFill>
                  <a:srgbClr val="00B0F0"/>
                </a:solidFill>
              </a:rPr>
              <a:t>Quỹ</a:t>
            </a:r>
            <a:r>
              <a:rPr lang="en-US" sz="2400" dirty="0">
                <a:solidFill>
                  <a:srgbClr val="00B0F0"/>
                </a:solidFill>
              </a:rPr>
              <a:t> </a:t>
            </a:r>
            <a:r>
              <a:rPr lang="en-US" sz="2400" dirty="0" err="1">
                <a:solidFill>
                  <a:srgbClr val="00B0F0"/>
                </a:solidFill>
              </a:rPr>
              <a:t>Bảo</a:t>
            </a:r>
            <a:r>
              <a:rPr lang="en-US" sz="2400" dirty="0">
                <a:solidFill>
                  <a:srgbClr val="00B0F0"/>
                </a:solidFill>
              </a:rPr>
              <a:t> </a:t>
            </a:r>
            <a:r>
              <a:rPr lang="en-US" sz="2400" dirty="0" err="1">
                <a:solidFill>
                  <a:srgbClr val="00B0F0"/>
                </a:solidFill>
              </a:rPr>
              <a:t>vệ</a:t>
            </a:r>
            <a:r>
              <a:rPr lang="en-US" sz="2400" dirty="0">
                <a:solidFill>
                  <a:srgbClr val="00B0F0"/>
                </a:solidFill>
              </a:rPr>
              <a:t> </a:t>
            </a:r>
            <a:r>
              <a:rPr lang="en-US" sz="2400" dirty="0" err="1">
                <a:solidFill>
                  <a:srgbClr val="00B0F0"/>
                </a:solidFill>
              </a:rPr>
              <a:t>môi</a:t>
            </a:r>
            <a:r>
              <a:rPr lang="en-US" sz="2400" dirty="0">
                <a:solidFill>
                  <a:srgbClr val="00B0F0"/>
                </a:solidFill>
              </a:rPr>
              <a:t> </a:t>
            </a:r>
            <a:r>
              <a:rPr lang="en-US" sz="2400" dirty="0" err="1">
                <a:solidFill>
                  <a:srgbClr val="00B0F0"/>
                </a:solidFill>
              </a:rPr>
              <a:t>trường</a:t>
            </a:r>
            <a:r>
              <a:rPr lang="en-US" sz="2400" dirty="0">
                <a:solidFill>
                  <a:srgbClr val="00B0F0"/>
                </a:solidFill>
              </a:rPr>
              <a:t> </a:t>
            </a:r>
            <a:r>
              <a:rPr lang="en-US" sz="2400" dirty="0" err="1">
                <a:solidFill>
                  <a:srgbClr val="00B0F0"/>
                </a:solidFill>
              </a:rPr>
              <a:t>Việt</a:t>
            </a:r>
            <a:r>
              <a:rPr lang="en-US" sz="2400" dirty="0">
                <a:solidFill>
                  <a:srgbClr val="00B0F0"/>
                </a:solidFill>
              </a:rPr>
              <a:t> Nam.</a:t>
            </a:r>
          </a:p>
          <a:p>
            <a:pPr>
              <a:buFont typeface="Courier New" panose="02070309020205020404" pitchFamily="49" charset="0"/>
              <a:buChar char="o"/>
            </a:pPr>
            <a:r>
              <a:rPr lang="en-US" sz="2400" dirty="0" err="1">
                <a:solidFill>
                  <a:srgbClr val="00B0F0"/>
                </a:solidFill>
              </a:rPr>
              <a:t>Biên</a:t>
            </a:r>
            <a:r>
              <a:rPr lang="en-US" sz="2400" dirty="0">
                <a:solidFill>
                  <a:srgbClr val="00B0F0"/>
                </a:solidFill>
              </a:rPr>
              <a:t> </a:t>
            </a:r>
            <a:r>
              <a:rPr lang="en-US" sz="2400" dirty="0" err="1">
                <a:solidFill>
                  <a:srgbClr val="00B0F0"/>
                </a:solidFill>
              </a:rPr>
              <a:t>lai</a:t>
            </a:r>
            <a:r>
              <a:rPr lang="en-US" sz="2400" dirty="0">
                <a:solidFill>
                  <a:srgbClr val="00B0F0"/>
                </a:solidFill>
              </a:rPr>
              <a:t> </a:t>
            </a:r>
            <a:r>
              <a:rPr lang="en-US" sz="2400" dirty="0" err="1">
                <a:solidFill>
                  <a:srgbClr val="00B0F0"/>
                </a:solidFill>
              </a:rPr>
              <a:t>thu</a:t>
            </a:r>
            <a:r>
              <a:rPr lang="en-US" sz="2400" dirty="0">
                <a:solidFill>
                  <a:srgbClr val="00B0F0"/>
                </a:solidFill>
              </a:rPr>
              <a:t> </a:t>
            </a:r>
            <a:r>
              <a:rPr lang="en-US" sz="2400" dirty="0" err="1">
                <a:solidFill>
                  <a:srgbClr val="00B0F0"/>
                </a:solidFill>
              </a:rPr>
              <a:t>tiền</a:t>
            </a:r>
            <a:r>
              <a:rPr lang="en-US" sz="2400" dirty="0">
                <a:solidFill>
                  <a:srgbClr val="00B0F0"/>
                </a:solidFill>
              </a:rPr>
              <a:t> </a:t>
            </a:r>
            <a:r>
              <a:rPr lang="en-US" sz="2400" dirty="0" err="1">
                <a:solidFill>
                  <a:srgbClr val="00B0F0"/>
                </a:solidFill>
              </a:rPr>
              <a:t>của</a:t>
            </a:r>
            <a:r>
              <a:rPr lang="en-US" sz="2400" dirty="0">
                <a:solidFill>
                  <a:srgbClr val="00B0F0"/>
                </a:solidFill>
              </a:rPr>
              <a:t> </a:t>
            </a:r>
            <a:r>
              <a:rPr lang="en-US" sz="2400" dirty="0" err="1">
                <a:solidFill>
                  <a:srgbClr val="00B0F0"/>
                </a:solidFill>
              </a:rPr>
              <a:t>Quỹ</a:t>
            </a:r>
            <a:r>
              <a:rPr lang="en-US" sz="2400" dirty="0">
                <a:solidFill>
                  <a:srgbClr val="00B0F0"/>
                </a:solidFill>
              </a:rPr>
              <a:t> </a:t>
            </a:r>
            <a:r>
              <a:rPr lang="en-US" sz="2400" dirty="0" err="1">
                <a:solidFill>
                  <a:srgbClr val="00B0F0"/>
                </a:solidFill>
              </a:rPr>
              <a:t>bảo</a:t>
            </a:r>
            <a:r>
              <a:rPr lang="en-US" sz="2400" dirty="0">
                <a:solidFill>
                  <a:srgbClr val="00B0F0"/>
                </a:solidFill>
              </a:rPr>
              <a:t> </a:t>
            </a:r>
            <a:r>
              <a:rPr lang="en-US" sz="2400" dirty="0" err="1">
                <a:solidFill>
                  <a:srgbClr val="00B0F0"/>
                </a:solidFill>
              </a:rPr>
              <a:t>vệ</a:t>
            </a:r>
            <a:r>
              <a:rPr lang="en-US" sz="2400" dirty="0">
                <a:solidFill>
                  <a:srgbClr val="00B0F0"/>
                </a:solidFill>
              </a:rPr>
              <a:t> </a:t>
            </a:r>
            <a:r>
              <a:rPr lang="en-US" sz="2400" dirty="0" err="1">
                <a:solidFill>
                  <a:srgbClr val="00B0F0"/>
                </a:solidFill>
              </a:rPr>
              <a:t>môi</a:t>
            </a:r>
            <a:r>
              <a:rPr lang="en-US" sz="2400" dirty="0">
                <a:solidFill>
                  <a:srgbClr val="00B0F0"/>
                </a:solidFill>
              </a:rPr>
              <a:t> </a:t>
            </a:r>
            <a:r>
              <a:rPr lang="en-US" sz="2400" dirty="0" err="1">
                <a:solidFill>
                  <a:srgbClr val="00B0F0"/>
                </a:solidFill>
              </a:rPr>
              <a:t>trường</a:t>
            </a:r>
            <a:r>
              <a:rPr lang="en-US" sz="2400" dirty="0">
                <a:solidFill>
                  <a:srgbClr val="00B0F0"/>
                </a:solidFill>
              </a:rPr>
              <a:t> </a:t>
            </a:r>
            <a:r>
              <a:rPr lang="en-US" sz="2400" dirty="0" err="1">
                <a:solidFill>
                  <a:srgbClr val="00B0F0"/>
                </a:solidFill>
              </a:rPr>
              <a:t>Việt</a:t>
            </a:r>
            <a:r>
              <a:rPr lang="en-US" sz="2400" dirty="0">
                <a:solidFill>
                  <a:srgbClr val="00B0F0"/>
                </a:solidFill>
              </a:rPr>
              <a:t> Nam </a:t>
            </a:r>
            <a:r>
              <a:rPr lang="en-US" sz="2400" dirty="0" err="1">
                <a:solidFill>
                  <a:srgbClr val="00B0F0"/>
                </a:solidFill>
              </a:rPr>
              <a:t>hoặc</a:t>
            </a:r>
            <a:r>
              <a:rPr lang="en-US" sz="2400" dirty="0">
                <a:solidFill>
                  <a:srgbClr val="00B0F0"/>
                </a:solidFill>
              </a:rPr>
              <a:t> </a:t>
            </a:r>
            <a:r>
              <a:rPr lang="en-US" sz="2400" dirty="0" err="1">
                <a:solidFill>
                  <a:srgbClr val="00B0F0"/>
                </a:solidFill>
              </a:rPr>
              <a:t>hợp</a:t>
            </a:r>
            <a:r>
              <a:rPr lang="en-US" sz="2400" dirty="0">
                <a:solidFill>
                  <a:srgbClr val="00B0F0"/>
                </a:solidFill>
              </a:rPr>
              <a:t> </a:t>
            </a:r>
            <a:r>
              <a:rPr lang="en-US" sz="2400" dirty="0" err="1">
                <a:solidFill>
                  <a:srgbClr val="00B0F0"/>
                </a:solidFill>
              </a:rPr>
              <a:t>đồng</a:t>
            </a:r>
            <a:r>
              <a:rPr lang="en-US" sz="2400" dirty="0">
                <a:solidFill>
                  <a:srgbClr val="00B0F0"/>
                </a:solidFill>
              </a:rPr>
              <a:t> </a:t>
            </a:r>
            <a:r>
              <a:rPr lang="en-US" sz="2400" dirty="0" err="1">
                <a:solidFill>
                  <a:srgbClr val="00B0F0"/>
                </a:solidFill>
              </a:rPr>
              <a:t>ký</a:t>
            </a:r>
            <a:r>
              <a:rPr lang="en-US" sz="2400" dirty="0">
                <a:solidFill>
                  <a:srgbClr val="00B0F0"/>
                </a:solidFill>
              </a:rPr>
              <a:t> </a:t>
            </a:r>
            <a:r>
              <a:rPr lang="en-US" sz="2400" dirty="0" err="1">
                <a:solidFill>
                  <a:srgbClr val="00B0F0"/>
                </a:solidFill>
              </a:rPr>
              <a:t>với</a:t>
            </a:r>
            <a:r>
              <a:rPr lang="en-US" sz="2400" dirty="0">
                <a:solidFill>
                  <a:srgbClr val="00B0F0"/>
                </a:solidFill>
              </a:rPr>
              <a:t> </a:t>
            </a:r>
            <a:r>
              <a:rPr lang="en-US" sz="2400" dirty="0" err="1">
                <a:solidFill>
                  <a:srgbClr val="00B0F0"/>
                </a:solidFill>
              </a:rPr>
              <a:t>tổ</a:t>
            </a:r>
            <a:r>
              <a:rPr lang="en-US" sz="2400" dirty="0">
                <a:solidFill>
                  <a:srgbClr val="00B0F0"/>
                </a:solidFill>
              </a:rPr>
              <a:t> </a:t>
            </a:r>
            <a:r>
              <a:rPr lang="en-US" sz="2400" dirty="0" err="1">
                <a:solidFill>
                  <a:srgbClr val="00B0F0"/>
                </a:solidFill>
              </a:rPr>
              <a:t>chức</a:t>
            </a:r>
            <a:r>
              <a:rPr lang="en-US" sz="2400" dirty="0">
                <a:solidFill>
                  <a:srgbClr val="00B0F0"/>
                </a:solidFill>
              </a:rPr>
              <a:t>, </a:t>
            </a:r>
            <a:r>
              <a:rPr lang="en-US" sz="2400" dirty="0" err="1">
                <a:solidFill>
                  <a:srgbClr val="00B0F0"/>
                </a:solidFill>
              </a:rPr>
              <a:t>đơn</a:t>
            </a:r>
            <a:r>
              <a:rPr lang="en-US" sz="2400" dirty="0">
                <a:solidFill>
                  <a:srgbClr val="00B0F0"/>
                </a:solidFill>
              </a:rPr>
              <a:t> </a:t>
            </a:r>
            <a:r>
              <a:rPr lang="en-US" sz="2400" dirty="0" err="1">
                <a:solidFill>
                  <a:srgbClr val="00B0F0"/>
                </a:solidFill>
              </a:rPr>
              <a:t>vị</a:t>
            </a:r>
            <a:r>
              <a:rPr lang="en-US" sz="2400" dirty="0">
                <a:solidFill>
                  <a:srgbClr val="00B0F0"/>
                </a:solidFill>
              </a:rPr>
              <a:t> </a:t>
            </a:r>
            <a:r>
              <a:rPr lang="en-US" sz="2400" dirty="0" err="1">
                <a:solidFill>
                  <a:srgbClr val="00B0F0"/>
                </a:solidFill>
              </a:rPr>
              <a:t>tái</a:t>
            </a:r>
            <a:r>
              <a:rPr lang="en-US" sz="2400" dirty="0">
                <a:solidFill>
                  <a:srgbClr val="00B0F0"/>
                </a:solidFill>
              </a:rPr>
              <a:t> </a:t>
            </a:r>
            <a:r>
              <a:rPr lang="en-US" sz="2400" dirty="0" err="1">
                <a:solidFill>
                  <a:srgbClr val="00B0F0"/>
                </a:solidFill>
              </a:rPr>
              <a:t>chế</a:t>
            </a:r>
            <a:r>
              <a:rPr lang="en-US" sz="2400" dirty="0">
                <a:solidFill>
                  <a:srgbClr val="00B0F0"/>
                </a:solidFill>
              </a:rPr>
              <a:t> </a:t>
            </a:r>
            <a:r>
              <a:rPr lang="en-US" sz="2400" dirty="0" err="1">
                <a:solidFill>
                  <a:srgbClr val="00B0F0"/>
                </a:solidFill>
              </a:rPr>
              <a:t>là</a:t>
            </a:r>
            <a:r>
              <a:rPr lang="en-US" sz="2400" dirty="0">
                <a:solidFill>
                  <a:srgbClr val="00B0F0"/>
                </a:solidFill>
              </a:rPr>
              <a:t> </a:t>
            </a:r>
            <a:r>
              <a:rPr lang="en-US" sz="2400" dirty="0" err="1">
                <a:solidFill>
                  <a:srgbClr val="00B0F0"/>
                </a:solidFill>
              </a:rPr>
              <a:t>căn</a:t>
            </a:r>
            <a:r>
              <a:rPr lang="en-US" sz="2400" dirty="0">
                <a:solidFill>
                  <a:srgbClr val="00B0F0"/>
                </a:solidFill>
              </a:rPr>
              <a:t> </a:t>
            </a:r>
            <a:r>
              <a:rPr lang="en-US" sz="2400" dirty="0" err="1">
                <a:solidFill>
                  <a:srgbClr val="00B0F0"/>
                </a:solidFill>
              </a:rPr>
              <a:t>cứ</a:t>
            </a:r>
            <a:r>
              <a:rPr lang="en-US" sz="2400" dirty="0">
                <a:solidFill>
                  <a:srgbClr val="00B0F0"/>
                </a:solidFill>
              </a:rPr>
              <a:t> </a:t>
            </a:r>
            <a:r>
              <a:rPr lang="en-US" sz="2400" dirty="0" err="1">
                <a:solidFill>
                  <a:srgbClr val="00B0F0"/>
                </a:solidFill>
              </a:rPr>
              <a:t>để</a:t>
            </a:r>
            <a:r>
              <a:rPr lang="en-US" sz="2400" dirty="0">
                <a:solidFill>
                  <a:srgbClr val="00B0F0"/>
                </a:solidFill>
              </a:rPr>
              <a:t> </a:t>
            </a:r>
            <a:r>
              <a:rPr lang="en-US" sz="2400" dirty="0" err="1">
                <a:solidFill>
                  <a:srgbClr val="00B0F0"/>
                </a:solidFill>
              </a:rPr>
              <a:t>cơ</a:t>
            </a:r>
            <a:r>
              <a:rPr lang="en-US" sz="2400" dirty="0">
                <a:solidFill>
                  <a:srgbClr val="00B0F0"/>
                </a:solidFill>
              </a:rPr>
              <a:t> </a:t>
            </a:r>
            <a:r>
              <a:rPr lang="en-US" sz="2400" dirty="0" err="1">
                <a:solidFill>
                  <a:srgbClr val="00B0F0"/>
                </a:solidFill>
              </a:rPr>
              <a:t>quan</a:t>
            </a:r>
            <a:r>
              <a:rPr lang="en-US" sz="2400" dirty="0">
                <a:solidFill>
                  <a:srgbClr val="00B0F0"/>
                </a:solidFill>
              </a:rPr>
              <a:t> </a:t>
            </a:r>
            <a:r>
              <a:rPr lang="en-US" sz="2400" dirty="0" err="1">
                <a:solidFill>
                  <a:srgbClr val="00B0F0"/>
                </a:solidFill>
              </a:rPr>
              <a:t>hải</a:t>
            </a:r>
            <a:r>
              <a:rPr lang="en-US" sz="2400" dirty="0">
                <a:solidFill>
                  <a:srgbClr val="00B0F0"/>
                </a:solidFill>
              </a:rPr>
              <a:t> </a:t>
            </a:r>
            <a:r>
              <a:rPr lang="en-US" sz="2400" dirty="0" err="1">
                <a:solidFill>
                  <a:srgbClr val="00B0F0"/>
                </a:solidFill>
              </a:rPr>
              <a:t>quan</a:t>
            </a:r>
            <a:r>
              <a:rPr lang="en-US" sz="2400" dirty="0">
                <a:solidFill>
                  <a:srgbClr val="00B0F0"/>
                </a:solidFill>
              </a:rPr>
              <a:t> </a:t>
            </a:r>
            <a:r>
              <a:rPr lang="en-US" sz="2400" dirty="0" err="1">
                <a:solidFill>
                  <a:srgbClr val="00B0F0"/>
                </a:solidFill>
              </a:rPr>
              <a:t>cho</a:t>
            </a:r>
            <a:r>
              <a:rPr lang="en-US" sz="2400" dirty="0">
                <a:solidFill>
                  <a:srgbClr val="00B0F0"/>
                </a:solidFill>
              </a:rPr>
              <a:t> </a:t>
            </a:r>
            <a:r>
              <a:rPr lang="en-US" sz="2400" dirty="0" err="1">
                <a:solidFill>
                  <a:srgbClr val="00B0F0"/>
                </a:solidFill>
              </a:rPr>
              <a:t>thông</a:t>
            </a:r>
            <a:r>
              <a:rPr lang="en-US" sz="2400" dirty="0">
                <a:solidFill>
                  <a:srgbClr val="00B0F0"/>
                </a:solidFill>
              </a:rPr>
              <a:t> </a:t>
            </a:r>
            <a:r>
              <a:rPr lang="en-US" sz="2400" dirty="0" err="1">
                <a:solidFill>
                  <a:srgbClr val="00B0F0"/>
                </a:solidFill>
              </a:rPr>
              <a:t>quan</a:t>
            </a:r>
            <a:r>
              <a:rPr lang="en-US" sz="2400" dirty="0">
                <a:solidFill>
                  <a:srgbClr val="00B0F0"/>
                </a:solidFill>
              </a:rPr>
              <a:t> </a:t>
            </a:r>
            <a:r>
              <a:rPr lang="en-US" sz="2400" dirty="0" err="1">
                <a:solidFill>
                  <a:srgbClr val="00B0F0"/>
                </a:solidFill>
              </a:rPr>
              <a:t>lô</a:t>
            </a:r>
            <a:r>
              <a:rPr lang="en-US" sz="2400" dirty="0">
                <a:solidFill>
                  <a:srgbClr val="00B0F0"/>
                </a:solidFill>
              </a:rPr>
              <a:t> </a:t>
            </a:r>
            <a:r>
              <a:rPr lang="en-US" sz="2400" dirty="0" err="1">
                <a:solidFill>
                  <a:srgbClr val="00B0F0"/>
                </a:solidFill>
              </a:rPr>
              <a:t>hàng</a:t>
            </a:r>
            <a:r>
              <a:rPr lang="en-US" sz="2400" dirty="0">
                <a:solidFill>
                  <a:srgbClr val="00B0F0"/>
                </a:solidFill>
              </a:rPr>
              <a:t> </a:t>
            </a:r>
            <a:r>
              <a:rPr lang="en-US" sz="2400" dirty="0" err="1">
                <a:solidFill>
                  <a:srgbClr val="00B0F0"/>
                </a:solidFill>
              </a:rPr>
              <a:t>sản</a:t>
            </a:r>
            <a:r>
              <a:rPr lang="en-US" sz="2400" dirty="0">
                <a:solidFill>
                  <a:srgbClr val="00B0F0"/>
                </a:solidFill>
              </a:rPr>
              <a:t> </a:t>
            </a:r>
            <a:r>
              <a:rPr lang="en-US" sz="2400" dirty="0" err="1">
                <a:solidFill>
                  <a:srgbClr val="00B0F0"/>
                </a:solidFill>
              </a:rPr>
              <a:t>phẩm</a:t>
            </a:r>
            <a:r>
              <a:rPr lang="en-US" sz="2400" dirty="0">
                <a:solidFill>
                  <a:srgbClr val="00B0F0"/>
                </a:solidFill>
              </a:rPr>
              <a:t>, </a:t>
            </a:r>
            <a:r>
              <a:rPr lang="en-US" sz="2400" dirty="0" err="1">
                <a:solidFill>
                  <a:srgbClr val="00B0F0"/>
                </a:solidFill>
              </a:rPr>
              <a:t>bao</a:t>
            </a:r>
            <a:r>
              <a:rPr lang="en-US" sz="2400" dirty="0">
                <a:solidFill>
                  <a:srgbClr val="00B0F0"/>
                </a:solidFill>
              </a:rPr>
              <a:t> </a:t>
            </a:r>
            <a:r>
              <a:rPr lang="en-US" sz="2400" dirty="0" err="1">
                <a:solidFill>
                  <a:srgbClr val="00B0F0"/>
                </a:solidFill>
              </a:rPr>
              <a:t>bì</a:t>
            </a:r>
            <a:r>
              <a:rPr lang="en-US" sz="2400" dirty="0">
                <a:solidFill>
                  <a:srgbClr val="00B0F0"/>
                </a:solidFill>
              </a:rPr>
              <a:t> </a:t>
            </a:r>
            <a:r>
              <a:rPr lang="en-US" sz="2400" dirty="0" err="1">
                <a:solidFill>
                  <a:srgbClr val="00B0F0"/>
                </a:solidFill>
              </a:rPr>
              <a:t>nhập</a:t>
            </a:r>
            <a:r>
              <a:rPr lang="en-US" sz="2400" dirty="0">
                <a:solidFill>
                  <a:srgbClr val="00B0F0"/>
                </a:solidFill>
              </a:rPr>
              <a:t> </a:t>
            </a:r>
            <a:r>
              <a:rPr lang="en-US" sz="2400" dirty="0" err="1">
                <a:solidFill>
                  <a:srgbClr val="00B0F0"/>
                </a:solidFill>
              </a:rPr>
              <a:t>khẩu</a:t>
            </a:r>
            <a:r>
              <a:rPr lang="en-US" sz="2400" dirty="0">
                <a:solidFill>
                  <a:srgbClr val="00B0F0"/>
                </a:solidFill>
              </a:rPr>
              <a:t>; </a:t>
            </a:r>
            <a:r>
              <a:rPr lang="en-US" sz="2400" dirty="0" err="1">
                <a:solidFill>
                  <a:srgbClr val="00B0F0"/>
                </a:solidFill>
              </a:rPr>
              <a:t>không</a:t>
            </a:r>
            <a:r>
              <a:rPr lang="en-US" sz="2400" dirty="0">
                <a:solidFill>
                  <a:srgbClr val="00B0F0"/>
                </a:solidFill>
              </a:rPr>
              <a:t> </a:t>
            </a:r>
            <a:r>
              <a:rPr lang="en-US" sz="2400" dirty="0" err="1">
                <a:solidFill>
                  <a:srgbClr val="00B0F0"/>
                </a:solidFill>
              </a:rPr>
              <a:t>thông</a:t>
            </a:r>
            <a:r>
              <a:rPr lang="en-US" sz="2400" dirty="0">
                <a:solidFill>
                  <a:srgbClr val="00B0F0"/>
                </a:solidFill>
              </a:rPr>
              <a:t> </a:t>
            </a:r>
            <a:r>
              <a:rPr lang="en-US" sz="2400" dirty="0" err="1">
                <a:solidFill>
                  <a:srgbClr val="00B0F0"/>
                </a:solidFill>
              </a:rPr>
              <a:t>quan</a:t>
            </a:r>
            <a:r>
              <a:rPr lang="en-US" sz="2400" dirty="0">
                <a:solidFill>
                  <a:srgbClr val="00B0F0"/>
                </a:solidFill>
              </a:rPr>
              <a:t> </a:t>
            </a:r>
            <a:r>
              <a:rPr lang="en-US" sz="2400" dirty="0" err="1">
                <a:solidFill>
                  <a:srgbClr val="00B0F0"/>
                </a:solidFill>
              </a:rPr>
              <a:t>sản</a:t>
            </a:r>
            <a:r>
              <a:rPr lang="en-US" sz="2400" dirty="0">
                <a:solidFill>
                  <a:srgbClr val="00B0F0"/>
                </a:solidFill>
              </a:rPr>
              <a:t> </a:t>
            </a:r>
            <a:r>
              <a:rPr lang="en-US" sz="2400" dirty="0" err="1">
                <a:solidFill>
                  <a:srgbClr val="00B0F0"/>
                </a:solidFill>
              </a:rPr>
              <a:t>phẩm</a:t>
            </a:r>
            <a:r>
              <a:rPr lang="en-US" sz="2400" dirty="0">
                <a:solidFill>
                  <a:srgbClr val="00B0F0"/>
                </a:solidFill>
              </a:rPr>
              <a:t>, </a:t>
            </a:r>
            <a:r>
              <a:rPr lang="en-US" sz="2400" dirty="0" err="1">
                <a:solidFill>
                  <a:srgbClr val="00B0F0"/>
                </a:solidFill>
              </a:rPr>
              <a:t>bao</a:t>
            </a:r>
            <a:r>
              <a:rPr lang="en-US" sz="2400" dirty="0">
                <a:solidFill>
                  <a:srgbClr val="00B0F0"/>
                </a:solidFill>
              </a:rPr>
              <a:t> </a:t>
            </a:r>
            <a:r>
              <a:rPr lang="en-US" sz="2400" dirty="0" err="1">
                <a:solidFill>
                  <a:srgbClr val="00B0F0"/>
                </a:solidFill>
              </a:rPr>
              <a:t>bì</a:t>
            </a:r>
            <a:r>
              <a:rPr lang="en-US" sz="2400" dirty="0">
                <a:solidFill>
                  <a:srgbClr val="00B0F0"/>
                </a:solidFill>
              </a:rPr>
              <a:t> </a:t>
            </a:r>
            <a:r>
              <a:rPr lang="en-US" sz="2400" dirty="0" err="1">
                <a:solidFill>
                  <a:srgbClr val="00B0F0"/>
                </a:solidFill>
              </a:rPr>
              <a:t>khi</a:t>
            </a:r>
            <a:r>
              <a:rPr lang="en-US" sz="2400" dirty="0">
                <a:solidFill>
                  <a:srgbClr val="00B0F0"/>
                </a:solidFill>
              </a:rPr>
              <a:t> </a:t>
            </a:r>
            <a:r>
              <a:rPr lang="en-US" sz="2400" dirty="0" err="1">
                <a:solidFill>
                  <a:srgbClr val="00B0F0"/>
                </a:solidFill>
              </a:rPr>
              <a:t>nhà</a:t>
            </a:r>
            <a:r>
              <a:rPr lang="en-US" sz="2400" dirty="0">
                <a:solidFill>
                  <a:srgbClr val="00B0F0"/>
                </a:solidFill>
              </a:rPr>
              <a:t> </a:t>
            </a:r>
            <a:r>
              <a:rPr lang="en-US" sz="2400" dirty="0" err="1">
                <a:solidFill>
                  <a:srgbClr val="00B0F0"/>
                </a:solidFill>
              </a:rPr>
              <a:t>nhập</a:t>
            </a:r>
            <a:r>
              <a:rPr lang="en-US" sz="2400" dirty="0">
                <a:solidFill>
                  <a:srgbClr val="00B0F0"/>
                </a:solidFill>
              </a:rPr>
              <a:t> </a:t>
            </a:r>
            <a:r>
              <a:rPr lang="en-US" sz="2400" dirty="0" err="1">
                <a:solidFill>
                  <a:srgbClr val="00B0F0"/>
                </a:solidFill>
              </a:rPr>
              <a:t>khẩu</a:t>
            </a:r>
            <a:r>
              <a:rPr lang="en-US" sz="2400" dirty="0">
                <a:solidFill>
                  <a:srgbClr val="00B0F0"/>
                </a:solidFill>
              </a:rPr>
              <a:t> </a:t>
            </a:r>
            <a:r>
              <a:rPr lang="en-US" sz="2400" dirty="0" err="1">
                <a:solidFill>
                  <a:srgbClr val="00B0F0"/>
                </a:solidFill>
              </a:rPr>
              <a:t>chưa</a:t>
            </a:r>
            <a:r>
              <a:rPr lang="en-US" sz="2400" dirty="0">
                <a:solidFill>
                  <a:srgbClr val="00B0F0"/>
                </a:solidFill>
              </a:rPr>
              <a:t> </a:t>
            </a:r>
            <a:r>
              <a:rPr lang="en-US" sz="2400" dirty="0" err="1">
                <a:solidFill>
                  <a:srgbClr val="00B0F0"/>
                </a:solidFill>
              </a:rPr>
              <a:t>nộp</a:t>
            </a:r>
            <a:r>
              <a:rPr lang="en-US" sz="2400" dirty="0">
                <a:solidFill>
                  <a:srgbClr val="00B0F0"/>
                </a:solidFill>
              </a:rPr>
              <a:t> </a:t>
            </a:r>
            <a:r>
              <a:rPr lang="en-US" sz="2400" dirty="0" err="1">
                <a:solidFill>
                  <a:srgbClr val="00B0F0"/>
                </a:solidFill>
              </a:rPr>
              <a:t>tiền</a:t>
            </a:r>
            <a:r>
              <a:rPr lang="en-US" sz="2400" dirty="0">
                <a:solidFill>
                  <a:srgbClr val="00B0F0"/>
                </a:solidFill>
              </a:rPr>
              <a:t> </a:t>
            </a:r>
            <a:r>
              <a:rPr lang="en-US" sz="2400" dirty="0" err="1">
                <a:solidFill>
                  <a:srgbClr val="00B0F0"/>
                </a:solidFill>
              </a:rPr>
              <a:t>vào</a:t>
            </a:r>
            <a:r>
              <a:rPr lang="en-US" sz="2400" dirty="0">
                <a:solidFill>
                  <a:srgbClr val="00B0F0"/>
                </a:solidFill>
              </a:rPr>
              <a:t> </a:t>
            </a:r>
            <a:r>
              <a:rPr lang="en-US" sz="2400" dirty="0" err="1">
                <a:solidFill>
                  <a:srgbClr val="00B0F0"/>
                </a:solidFill>
              </a:rPr>
              <a:t>Quỹ</a:t>
            </a:r>
            <a:r>
              <a:rPr lang="en-US" sz="2400" dirty="0">
                <a:solidFill>
                  <a:srgbClr val="00B0F0"/>
                </a:solidFill>
              </a:rPr>
              <a:t> </a:t>
            </a:r>
            <a:r>
              <a:rPr lang="en-US" sz="2400" dirty="0" err="1">
                <a:solidFill>
                  <a:srgbClr val="00B0F0"/>
                </a:solidFill>
              </a:rPr>
              <a:t>Bảo</a:t>
            </a:r>
            <a:r>
              <a:rPr lang="en-US" sz="2400" dirty="0">
                <a:solidFill>
                  <a:srgbClr val="00B0F0"/>
                </a:solidFill>
              </a:rPr>
              <a:t> </a:t>
            </a:r>
            <a:r>
              <a:rPr lang="en-US" sz="2400" dirty="0" err="1">
                <a:solidFill>
                  <a:srgbClr val="00B0F0"/>
                </a:solidFill>
              </a:rPr>
              <a:t>vệ</a:t>
            </a:r>
            <a:r>
              <a:rPr lang="en-US" sz="2400" dirty="0">
                <a:solidFill>
                  <a:srgbClr val="00B0F0"/>
                </a:solidFill>
              </a:rPr>
              <a:t> </a:t>
            </a:r>
            <a:r>
              <a:rPr lang="en-US" sz="2400" dirty="0" err="1">
                <a:solidFill>
                  <a:srgbClr val="00B0F0"/>
                </a:solidFill>
              </a:rPr>
              <a:t>môi</a:t>
            </a:r>
            <a:r>
              <a:rPr lang="en-US" sz="2400" dirty="0">
                <a:solidFill>
                  <a:srgbClr val="00B0F0"/>
                </a:solidFill>
              </a:rPr>
              <a:t> </a:t>
            </a:r>
            <a:r>
              <a:rPr lang="en-US" sz="2400" dirty="0" err="1">
                <a:solidFill>
                  <a:srgbClr val="00B0F0"/>
                </a:solidFill>
              </a:rPr>
              <a:t>trường</a:t>
            </a:r>
            <a:r>
              <a:rPr lang="en-US" sz="2400" dirty="0">
                <a:solidFill>
                  <a:srgbClr val="00B0F0"/>
                </a:solidFill>
              </a:rPr>
              <a:t> </a:t>
            </a:r>
            <a:r>
              <a:rPr lang="en-US" sz="2400" dirty="0" err="1">
                <a:solidFill>
                  <a:srgbClr val="00B0F0"/>
                </a:solidFill>
              </a:rPr>
              <a:t>Việt</a:t>
            </a:r>
            <a:r>
              <a:rPr lang="en-US" sz="2400" dirty="0">
                <a:solidFill>
                  <a:srgbClr val="00B0F0"/>
                </a:solidFill>
              </a:rPr>
              <a:t> Nam </a:t>
            </a:r>
            <a:r>
              <a:rPr lang="en-US" sz="2400" dirty="0" err="1">
                <a:solidFill>
                  <a:srgbClr val="00B0F0"/>
                </a:solidFill>
              </a:rPr>
              <a:t>hoặc</a:t>
            </a:r>
            <a:r>
              <a:rPr lang="en-US" sz="2400" dirty="0">
                <a:solidFill>
                  <a:srgbClr val="00B0F0"/>
                </a:solidFill>
              </a:rPr>
              <a:t> </a:t>
            </a:r>
            <a:r>
              <a:rPr lang="en-US" sz="2400" dirty="0" err="1">
                <a:solidFill>
                  <a:srgbClr val="00B0F0"/>
                </a:solidFill>
              </a:rPr>
              <a:t>chưa</a:t>
            </a:r>
            <a:r>
              <a:rPr lang="en-US" sz="2400" dirty="0">
                <a:solidFill>
                  <a:srgbClr val="00B0F0"/>
                </a:solidFill>
              </a:rPr>
              <a:t> </a:t>
            </a:r>
            <a:r>
              <a:rPr lang="en-US" sz="2400" dirty="0" err="1">
                <a:solidFill>
                  <a:srgbClr val="00B0F0"/>
                </a:solidFill>
              </a:rPr>
              <a:t>ký</a:t>
            </a:r>
            <a:r>
              <a:rPr lang="en-US" sz="2400" dirty="0">
                <a:solidFill>
                  <a:srgbClr val="00B0F0"/>
                </a:solidFill>
              </a:rPr>
              <a:t> </a:t>
            </a:r>
            <a:r>
              <a:rPr lang="en-US" sz="2400" dirty="0" err="1">
                <a:solidFill>
                  <a:srgbClr val="00B0F0"/>
                </a:solidFill>
              </a:rPr>
              <a:t>kết</a:t>
            </a:r>
            <a:r>
              <a:rPr lang="en-US" sz="2400" dirty="0">
                <a:solidFill>
                  <a:srgbClr val="00B0F0"/>
                </a:solidFill>
              </a:rPr>
              <a:t> </a:t>
            </a:r>
            <a:r>
              <a:rPr lang="en-US" sz="2400" dirty="0" err="1">
                <a:solidFill>
                  <a:srgbClr val="00B0F0"/>
                </a:solidFill>
              </a:rPr>
              <a:t>hợp</a:t>
            </a:r>
            <a:r>
              <a:rPr lang="en-US" sz="2400" dirty="0">
                <a:solidFill>
                  <a:srgbClr val="00B0F0"/>
                </a:solidFill>
              </a:rPr>
              <a:t> </a:t>
            </a:r>
            <a:r>
              <a:rPr lang="en-US" sz="2400" dirty="0" err="1">
                <a:solidFill>
                  <a:srgbClr val="00B0F0"/>
                </a:solidFill>
              </a:rPr>
              <a:t>đồng</a:t>
            </a:r>
            <a:r>
              <a:rPr lang="en-US" sz="2400" dirty="0">
                <a:solidFill>
                  <a:srgbClr val="00B0F0"/>
                </a:solidFill>
              </a:rPr>
              <a:t> </a:t>
            </a:r>
            <a:r>
              <a:rPr lang="en-US" sz="2400" dirty="0" err="1">
                <a:solidFill>
                  <a:srgbClr val="00B0F0"/>
                </a:solidFill>
              </a:rPr>
              <a:t>với</a:t>
            </a:r>
            <a:r>
              <a:rPr lang="en-US" sz="2400" dirty="0">
                <a:solidFill>
                  <a:srgbClr val="00B0F0"/>
                </a:solidFill>
              </a:rPr>
              <a:t> </a:t>
            </a:r>
            <a:r>
              <a:rPr lang="en-US" sz="2400" dirty="0" err="1">
                <a:solidFill>
                  <a:srgbClr val="00B0F0"/>
                </a:solidFill>
              </a:rPr>
              <a:t>tổ</a:t>
            </a:r>
            <a:r>
              <a:rPr lang="en-US" sz="2400" dirty="0">
                <a:solidFill>
                  <a:srgbClr val="00B0F0"/>
                </a:solidFill>
              </a:rPr>
              <a:t> </a:t>
            </a:r>
            <a:r>
              <a:rPr lang="en-US" sz="2400" dirty="0" err="1">
                <a:solidFill>
                  <a:srgbClr val="00B0F0"/>
                </a:solidFill>
              </a:rPr>
              <a:t>chức</a:t>
            </a:r>
            <a:r>
              <a:rPr lang="en-US" sz="2400" dirty="0">
                <a:solidFill>
                  <a:srgbClr val="00B0F0"/>
                </a:solidFill>
              </a:rPr>
              <a:t>, </a:t>
            </a:r>
            <a:r>
              <a:rPr lang="en-US" sz="2400" dirty="0" err="1">
                <a:solidFill>
                  <a:srgbClr val="00B0F0"/>
                </a:solidFill>
              </a:rPr>
              <a:t>đơn</a:t>
            </a:r>
            <a:r>
              <a:rPr lang="en-US" sz="2400" dirty="0">
                <a:solidFill>
                  <a:srgbClr val="00B0F0"/>
                </a:solidFill>
              </a:rPr>
              <a:t> </a:t>
            </a:r>
            <a:r>
              <a:rPr lang="en-US" sz="2400" dirty="0" err="1">
                <a:solidFill>
                  <a:srgbClr val="00B0F0"/>
                </a:solidFill>
              </a:rPr>
              <a:t>vị</a:t>
            </a:r>
            <a:r>
              <a:rPr lang="en-US" sz="2400" dirty="0">
                <a:solidFill>
                  <a:srgbClr val="00B0F0"/>
                </a:solidFill>
              </a:rPr>
              <a:t> </a:t>
            </a:r>
            <a:r>
              <a:rPr lang="en-US" sz="2400" dirty="0" err="1">
                <a:solidFill>
                  <a:srgbClr val="00B0F0"/>
                </a:solidFill>
              </a:rPr>
              <a:t>tái</a:t>
            </a:r>
            <a:r>
              <a:rPr lang="en-US" sz="2400" dirty="0">
                <a:solidFill>
                  <a:srgbClr val="00B0F0"/>
                </a:solidFill>
              </a:rPr>
              <a:t> </a:t>
            </a:r>
            <a:r>
              <a:rPr lang="en-US" sz="2400" dirty="0" err="1">
                <a:solidFill>
                  <a:srgbClr val="00B0F0"/>
                </a:solidFill>
              </a:rPr>
              <a:t>chế</a:t>
            </a:r>
            <a:endParaRPr lang="en-US" sz="2400" dirty="0">
              <a:solidFill>
                <a:srgbClr val="00B0F0"/>
              </a:solidFill>
            </a:endParaRPr>
          </a:p>
        </p:txBody>
      </p:sp>
      <p:sp>
        <p:nvSpPr>
          <p:cNvPr id="4" name="Slide Number Placeholder 3">
            <a:extLst>
              <a:ext uri="{FF2B5EF4-FFF2-40B4-BE49-F238E27FC236}">
                <a16:creationId xmlns:a16="http://schemas.microsoft.com/office/drawing/2014/main" id="{08CDD908-FB06-4703-91B1-661F4BC983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737638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6098-DC08-4712-B591-96F1EEE4A942}"/>
              </a:ext>
            </a:extLst>
          </p:cNvPr>
          <p:cNvSpPr>
            <a:spLocks noGrp="1"/>
          </p:cNvSpPr>
          <p:nvPr>
            <p:ph type="title"/>
          </p:nvPr>
        </p:nvSpPr>
        <p:spPr/>
        <p:txBody>
          <a:bodyPr>
            <a:noAutofit/>
          </a:bodyPr>
          <a:lstStyle/>
          <a:p>
            <a:r>
              <a:rPr lang="en-US" sz="2800" dirty="0" err="1"/>
              <a:t>Bên</a:t>
            </a:r>
            <a:r>
              <a:rPr lang="en-US" sz="2800" dirty="0"/>
              <a:t> </a:t>
            </a:r>
            <a:r>
              <a:rPr lang="en-US" sz="2800" dirty="0" err="1"/>
              <a:t>thứ</a:t>
            </a:r>
            <a:r>
              <a:rPr lang="en-US" sz="2800" dirty="0"/>
              <a:t> </a:t>
            </a:r>
            <a:r>
              <a:rPr lang="en-US" sz="2800" dirty="0" err="1"/>
              <a:t>ba</a:t>
            </a:r>
            <a:r>
              <a:rPr lang="en-US" sz="2800" dirty="0"/>
              <a:t> </a:t>
            </a:r>
            <a:r>
              <a:rPr lang="en-US" sz="2800" dirty="0" err="1"/>
              <a:t>được</a:t>
            </a:r>
            <a:r>
              <a:rPr lang="en-US" sz="2800" dirty="0"/>
              <a:t> </a:t>
            </a:r>
            <a:r>
              <a:rPr lang="en-US" sz="2800" dirty="0" err="1"/>
              <a:t>ủy</a:t>
            </a:r>
            <a:r>
              <a:rPr lang="en-US" sz="2800" dirty="0"/>
              <a:t> </a:t>
            </a:r>
            <a:r>
              <a:rPr lang="en-US" sz="2800" dirty="0" err="1"/>
              <a:t>quyền</a:t>
            </a:r>
            <a:r>
              <a:rPr lang="en-US" sz="2800" dirty="0"/>
              <a:t> </a:t>
            </a:r>
            <a:r>
              <a:rPr lang="en-US" sz="2800" dirty="0" err="1"/>
              <a:t>tái</a:t>
            </a:r>
            <a:r>
              <a:rPr lang="en-US" sz="2800" dirty="0"/>
              <a:t> </a:t>
            </a:r>
            <a:r>
              <a:rPr lang="en-US" sz="2800" dirty="0" err="1"/>
              <a:t>chế</a:t>
            </a:r>
            <a:endParaRPr lang="en-US" sz="2800" dirty="0"/>
          </a:p>
        </p:txBody>
      </p:sp>
      <p:sp>
        <p:nvSpPr>
          <p:cNvPr id="4" name="Slide Number Placeholder 3">
            <a:extLst>
              <a:ext uri="{FF2B5EF4-FFF2-40B4-BE49-F238E27FC236}">
                <a16:creationId xmlns:a16="http://schemas.microsoft.com/office/drawing/2014/main" id="{2C984277-B653-4A7F-8D74-D0C092720D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7836685"/>
              </p:ext>
            </p:extLst>
          </p:nvPr>
        </p:nvGraphicFramePr>
        <p:xfrm>
          <a:off x="3781280" y="941235"/>
          <a:ext cx="8110682" cy="4287470"/>
        </p:xfrm>
        <a:graphic>
          <a:graphicData uri="http://schemas.openxmlformats.org/drawingml/2006/table">
            <a:tbl>
              <a:tblPr firstRow="1" bandRow="1">
                <a:tableStyleId>{F0DA3EF0-9A39-43C8-9336-8477749164F0}</a:tableStyleId>
              </a:tblPr>
              <a:tblGrid>
                <a:gridCol w="8110682">
                  <a:extLst>
                    <a:ext uri="{9D8B030D-6E8A-4147-A177-3AD203B41FA5}">
                      <a16:colId xmlns:a16="http://schemas.microsoft.com/office/drawing/2014/main" val="501065746"/>
                    </a:ext>
                  </a:extLst>
                </a:gridCol>
              </a:tblGrid>
              <a:tr h="298233">
                <a:tc>
                  <a:txBody>
                    <a:bodyPr/>
                    <a:lstStyle/>
                    <a:p>
                      <a:pPr algn="ctr"/>
                      <a:endParaRPr lang="en-US" dirty="0"/>
                    </a:p>
                  </a:txBody>
                  <a:tcPr>
                    <a:solidFill>
                      <a:schemeClr val="bg1">
                        <a:lumMod val="95000"/>
                      </a:schemeClr>
                    </a:solidFill>
                  </a:tcPr>
                </a:tc>
                <a:extLst>
                  <a:ext uri="{0D108BD9-81ED-4DB2-BD59-A6C34878D82A}">
                    <a16:rowId xmlns:a16="http://schemas.microsoft.com/office/drawing/2014/main" val="623315895"/>
                  </a:ext>
                </a:extLst>
              </a:tr>
              <a:tr h="88442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mj-lt"/>
                        </a:rPr>
                        <a:t>1. </a:t>
                      </a:r>
                      <a:r>
                        <a:rPr lang="vi-VN" sz="2200" dirty="0">
                          <a:latin typeface="+mj-lt"/>
                        </a:rPr>
                        <a:t>Có tư cách pháp nhân và được thành lập theo quy định của pháp luật</a:t>
                      </a:r>
                      <a:r>
                        <a:rPr lang="en-US" sz="2200" dirty="0">
                          <a:latin typeface="+mj-lt"/>
                        </a:rPr>
                        <a:t> (</a:t>
                      </a:r>
                      <a:r>
                        <a:rPr lang="vi-VN" sz="2200" dirty="0">
                          <a:latin typeface="+mj-lt"/>
                        </a:rPr>
                        <a:t>tổ chức hoạt động không vì mục đích lợi nhuận</a:t>
                      </a:r>
                      <a:r>
                        <a:rPr lang="en-US" sz="2200" dirty="0">
                          <a:latin typeface="+mj-lt"/>
                        </a:rPr>
                        <a:t>)</a:t>
                      </a:r>
                      <a:endParaRPr lang="vi-VN" sz="2200" dirty="0">
                        <a:latin typeface="+mj-lt"/>
                      </a:endParaRPr>
                    </a:p>
                  </a:txBody>
                  <a:tcPr>
                    <a:solidFill>
                      <a:schemeClr val="bg1">
                        <a:lumMod val="95000"/>
                      </a:schemeClr>
                    </a:solidFill>
                  </a:tcPr>
                </a:tc>
                <a:extLst>
                  <a:ext uri="{0D108BD9-81ED-4DB2-BD59-A6C34878D82A}">
                    <a16:rowId xmlns:a16="http://schemas.microsoft.com/office/drawing/2014/main" val="2303727409"/>
                  </a:ext>
                </a:extLst>
              </a:tr>
              <a:tr h="884423">
                <a:tc>
                  <a:txBody>
                    <a:bodyPr/>
                    <a:lstStyle/>
                    <a:p>
                      <a:r>
                        <a:rPr lang="en-US" sz="2200" dirty="0">
                          <a:latin typeface="+mj-lt"/>
                        </a:rPr>
                        <a:t>2. </a:t>
                      </a:r>
                      <a:r>
                        <a:rPr lang="vi-VN" sz="2200" dirty="0">
                          <a:latin typeface="+mj-lt"/>
                        </a:rPr>
                        <a:t>Không trực tiếp tái chế và không có quan hệ sở hữu với bất kỳ đơn vị tái chế nào liên quan đến phạm vi được ủy quyền</a:t>
                      </a:r>
                      <a:endParaRPr lang="en-US" sz="2200" dirty="0">
                        <a:latin typeface="+mj-lt"/>
                      </a:endParaRPr>
                    </a:p>
                  </a:txBody>
                  <a:tcPr>
                    <a:solidFill>
                      <a:schemeClr val="bg1">
                        <a:lumMod val="95000"/>
                      </a:schemeClr>
                    </a:solidFill>
                  </a:tcPr>
                </a:tc>
                <a:extLst>
                  <a:ext uri="{0D108BD9-81ED-4DB2-BD59-A6C34878D82A}">
                    <a16:rowId xmlns:a16="http://schemas.microsoft.com/office/drawing/2014/main" val="2647555504"/>
                  </a:ext>
                </a:extLst>
              </a:tr>
              <a:tr h="78126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latin typeface="+mj-lt"/>
                        </a:rPr>
                        <a:t>3. </a:t>
                      </a:r>
                      <a:r>
                        <a:rPr lang="vi-VN" sz="2200" dirty="0">
                          <a:latin typeface="+mj-lt"/>
                        </a:rPr>
                        <a:t>Được ít nhất 03 nhà sản xuất ủy quyền tổ chức tái chế; tổ chức tái chế bao bì thì phải được ít nhất 10 nhà sản xuất, nhập khẩu ủy quyền</a:t>
                      </a:r>
                    </a:p>
                  </a:txBody>
                  <a:tcPr>
                    <a:solidFill>
                      <a:schemeClr val="bg1">
                        <a:lumMod val="95000"/>
                      </a:schemeClr>
                    </a:solidFill>
                  </a:tcPr>
                </a:tc>
                <a:extLst>
                  <a:ext uri="{0D108BD9-81ED-4DB2-BD59-A6C34878D82A}">
                    <a16:rowId xmlns:a16="http://schemas.microsoft.com/office/drawing/2014/main" val="196957557"/>
                  </a:ext>
                </a:extLst>
              </a:tr>
              <a:tr h="1424903">
                <a:tc>
                  <a:txBody>
                    <a:bodyPr/>
                    <a:lstStyle/>
                    <a:p>
                      <a:r>
                        <a:rPr lang="en-US" sz="2200" dirty="0">
                          <a:latin typeface="+mj-lt"/>
                        </a:rPr>
                        <a:t>4. </a:t>
                      </a:r>
                      <a:r>
                        <a:rPr lang="vi-VN" sz="2200" dirty="0">
                          <a:latin typeface="+mj-lt"/>
                        </a:rPr>
                        <a:t>Bên thứ ba được nhà sản xuất ủy quyền tái chế phải đăng ký hoạt động và phải được Văn phòng EPR Việt Nam xác nhận trước khi hoạt động và chịu trách nhiệm trước pháp luật và nhà sản xuất trong phạm vi được ủy quyền</a:t>
                      </a:r>
                      <a:endParaRPr lang="en-US" sz="2200" dirty="0">
                        <a:latin typeface="+mj-lt"/>
                      </a:endParaRPr>
                    </a:p>
                  </a:txBody>
                  <a:tcPr>
                    <a:solidFill>
                      <a:schemeClr val="bg1">
                        <a:lumMod val="95000"/>
                      </a:schemeClr>
                    </a:solidFill>
                  </a:tcPr>
                </a:tc>
                <a:extLst>
                  <a:ext uri="{0D108BD9-81ED-4DB2-BD59-A6C34878D82A}">
                    <a16:rowId xmlns:a16="http://schemas.microsoft.com/office/drawing/2014/main" val="3025573268"/>
                  </a:ext>
                </a:extLst>
              </a:tr>
            </a:tbl>
          </a:graphicData>
        </a:graphic>
      </p:graphicFrame>
      <p:pic>
        <p:nvPicPr>
          <p:cNvPr id="2050" name="Picture 2" descr="Extended Producer Responsibility - OE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66" y="2416176"/>
            <a:ext cx="2857500" cy="1952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2870" y="5228705"/>
            <a:ext cx="11439092" cy="1272143"/>
          </a:xfrm>
          <a:prstGeom prst="rect">
            <a:avLst/>
          </a:prstGeom>
          <a:solidFill>
            <a:schemeClr val="bg1">
              <a:lumMod val="65000"/>
            </a:schemeClr>
          </a:solidFill>
        </p:spPr>
        <p:txBody>
          <a:bodyPr wrap="square">
            <a:spAutoFit/>
          </a:bodyPr>
          <a:lstStyle/>
          <a:p>
            <a:pPr indent="457200" algn="just">
              <a:lnSpc>
                <a:spcPts val="1700"/>
              </a:lnSpc>
              <a:spcBef>
                <a:spcPts val="400"/>
              </a:spcBef>
              <a:spcAft>
                <a:spcPts val="600"/>
              </a:spcAft>
            </a:pPr>
            <a:r>
              <a:rPr lang="en-US" sz="2000" u="sng" dirty="0">
                <a:solidFill>
                  <a:schemeClr val="bg1"/>
                </a:solidFill>
                <a:latin typeface="+mn-lt"/>
                <a:ea typeface="Yu Mincho"/>
                <a:cs typeface="Arial" panose="020B0604020202020204" pitchFamily="34" charset="0"/>
              </a:rPr>
              <a:t>Thu </a:t>
            </a:r>
            <a:r>
              <a:rPr lang="en-US" sz="2000" u="sng" dirty="0" err="1">
                <a:solidFill>
                  <a:schemeClr val="bg1"/>
                </a:solidFill>
                <a:latin typeface="+mn-lt"/>
                <a:ea typeface="Yu Mincho"/>
                <a:cs typeface="Arial" panose="020B0604020202020204" pitchFamily="34" charset="0"/>
              </a:rPr>
              <a:t>hồi</a:t>
            </a:r>
            <a:r>
              <a:rPr lang="en-US" sz="2000" u="sng" dirty="0">
                <a:solidFill>
                  <a:schemeClr val="bg1"/>
                </a:solidFill>
                <a:latin typeface="+mn-lt"/>
                <a:ea typeface="Yu Mincho"/>
                <a:cs typeface="Arial" panose="020B0604020202020204" pitchFamily="34" charset="0"/>
              </a:rPr>
              <a:t> </a:t>
            </a:r>
            <a:r>
              <a:rPr lang="en-US" sz="2000" u="sng" dirty="0" err="1">
                <a:solidFill>
                  <a:schemeClr val="bg1"/>
                </a:solidFill>
                <a:latin typeface="+mn-lt"/>
                <a:ea typeface="Yu Mincho"/>
                <a:cs typeface="Arial" panose="020B0604020202020204" pitchFamily="34" charset="0"/>
              </a:rPr>
              <a:t>giấy</a:t>
            </a:r>
            <a:r>
              <a:rPr lang="en-US" sz="2000" u="sng" dirty="0">
                <a:solidFill>
                  <a:schemeClr val="bg1"/>
                </a:solidFill>
                <a:latin typeface="+mn-lt"/>
                <a:ea typeface="Yu Mincho"/>
                <a:cs typeface="Arial" panose="020B0604020202020204" pitchFamily="34" charset="0"/>
              </a:rPr>
              <a:t> </a:t>
            </a:r>
            <a:r>
              <a:rPr lang="en-US" sz="2000" u="sng" dirty="0" err="1">
                <a:solidFill>
                  <a:schemeClr val="bg1"/>
                </a:solidFill>
                <a:latin typeface="+mn-lt"/>
                <a:ea typeface="Yu Mincho"/>
                <a:cs typeface="Arial" panose="020B0604020202020204" pitchFamily="34" charset="0"/>
              </a:rPr>
              <a:t>xác</a:t>
            </a:r>
            <a:r>
              <a:rPr lang="en-US" sz="2000" u="sng" dirty="0">
                <a:solidFill>
                  <a:schemeClr val="bg1"/>
                </a:solidFill>
                <a:latin typeface="+mn-lt"/>
                <a:ea typeface="Yu Mincho"/>
                <a:cs typeface="Arial" panose="020B0604020202020204" pitchFamily="34" charset="0"/>
              </a:rPr>
              <a:t> </a:t>
            </a:r>
            <a:r>
              <a:rPr lang="en-US" sz="2000" u="sng" dirty="0" err="1">
                <a:solidFill>
                  <a:schemeClr val="bg1"/>
                </a:solidFill>
                <a:latin typeface="+mn-lt"/>
                <a:ea typeface="Yu Mincho"/>
                <a:cs typeface="Arial" panose="020B0604020202020204" pitchFamily="34" charset="0"/>
              </a:rPr>
              <a:t>nhận</a:t>
            </a:r>
            <a:r>
              <a:rPr lang="en-US" sz="2000" u="sng" dirty="0">
                <a:solidFill>
                  <a:schemeClr val="bg1"/>
                </a:solidFill>
                <a:latin typeface="+mn-lt"/>
                <a:ea typeface="Yu Mincho"/>
                <a:cs typeface="Arial" panose="020B0604020202020204" pitchFamily="34" charset="0"/>
              </a:rPr>
              <a:t>:</a:t>
            </a:r>
          </a:p>
          <a:p>
            <a:pPr indent="457200" algn="just">
              <a:lnSpc>
                <a:spcPts val="1700"/>
              </a:lnSpc>
              <a:spcBef>
                <a:spcPts val="400"/>
              </a:spcBef>
              <a:spcAft>
                <a:spcPts val="600"/>
              </a:spcAft>
            </a:pPr>
            <a:r>
              <a:rPr lang="en-US" dirty="0">
                <a:solidFill>
                  <a:schemeClr val="bg1"/>
                </a:solidFill>
                <a:latin typeface="+mn-lt"/>
                <a:ea typeface="Yu Mincho"/>
                <a:cs typeface="Arial" panose="020B0604020202020204" pitchFamily="34" charset="0"/>
              </a:rPr>
              <a:t>(</a:t>
            </a:r>
            <a:r>
              <a:rPr lang="en-US" sz="1600" dirty="0">
                <a:solidFill>
                  <a:schemeClr val="bg1"/>
                </a:solidFill>
                <a:latin typeface="+mn-lt"/>
                <a:ea typeface="Yu Mincho"/>
                <a:cs typeface="Arial" panose="020B0604020202020204" pitchFamily="34" charset="0"/>
              </a:rPr>
              <a:t>1) </a:t>
            </a:r>
            <a:r>
              <a:rPr lang="en-US" sz="1600" dirty="0" err="1">
                <a:solidFill>
                  <a:schemeClr val="bg1"/>
                </a:solidFill>
                <a:latin typeface="+mn-lt"/>
                <a:ea typeface="Yu Mincho"/>
                <a:cs typeface="Arial" panose="020B0604020202020204" pitchFamily="34" charset="0"/>
              </a:rPr>
              <a:t>Không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còn</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đáp</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ứng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một</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hoặc</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các</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điều</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kiện</a:t>
            </a:r>
            <a:r>
              <a:rPr lang="en-US" sz="1600" dirty="0">
                <a:solidFill>
                  <a:schemeClr val="bg1"/>
                </a:solidFill>
                <a:latin typeface="+mn-lt"/>
                <a:ea typeface="Yu Mincho"/>
                <a:cs typeface="Arial" panose="020B0604020202020204" pitchFamily="34" charset="0"/>
              </a:rPr>
              <a:t>.</a:t>
            </a:r>
          </a:p>
          <a:p>
            <a:pPr indent="457200" algn="just">
              <a:lnSpc>
                <a:spcPts val="1700"/>
              </a:lnSpc>
              <a:spcBef>
                <a:spcPts val="400"/>
              </a:spcBef>
            </a:pPr>
            <a:r>
              <a:rPr lang="en-US" sz="1600" dirty="0">
                <a:solidFill>
                  <a:schemeClr val="bg1"/>
                </a:solidFill>
                <a:latin typeface="+mn-lt"/>
                <a:ea typeface="Yu Mincho"/>
                <a:cs typeface="Arial" panose="020B0604020202020204" pitchFamily="34" charset="0"/>
              </a:rPr>
              <a:t>(2) </a:t>
            </a:r>
            <a:r>
              <a:rPr lang="en-US" sz="1600" dirty="0" err="1">
                <a:solidFill>
                  <a:schemeClr val="bg1"/>
                </a:solidFill>
                <a:latin typeface="+mn-lt"/>
                <a:ea typeface="Yu Mincho"/>
                <a:cs typeface="Arial" panose="020B0604020202020204" pitchFamily="34" charset="0"/>
              </a:rPr>
              <a:t>Giả</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mạo</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tài</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liệu</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kê</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khai</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không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trung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thực</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các</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thông</a:t>
            </a:r>
            <a:r>
              <a:rPr lang="en-US" sz="1600" dirty="0">
                <a:solidFill>
                  <a:schemeClr val="bg1"/>
                </a:solidFill>
                <a:latin typeface="+mn-lt"/>
                <a:ea typeface="Yu Mincho"/>
                <a:cs typeface="Arial" panose="020B0604020202020204" pitchFamily="34" charset="0"/>
              </a:rPr>
              <a:t> tin </a:t>
            </a:r>
            <a:r>
              <a:rPr lang="en-US" sz="1600" dirty="0" err="1">
                <a:solidFill>
                  <a:schemeClr val="bg1"/>
                </a:solidFill>
                <a:latin typeface="+mn-lt"/>
                <a:ea typeface="Yu Mincho"/>
                <a:cs typeface="Arial" panose="020B0604020202020204" pitchFamily="34" charset="0"/>
              </a:rPr>
              <a:t>trong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hồ</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sơ</a:t>
            </a:r>
            <a:r>
              <a:rPr lang="en-US" sz="1600" dirty="0">
                <a:solidFill>
                  <a:schemeClr val="bg1"/>
                </a:solidFill>
                <a:latin typeface="+mn-lt"/>
                <a:ea typeface="Yu Mincho"/>
                <a:cs typeface="Arial" panose="020B0604020202020204" pitchFamily="34" charset="0"/>
              </a:rPr>
              <a:t>.</a:t>
            </a:r>
          </a:p>
          <a:p>
            <a:pPr indent="457200" algn="just">
              <a:lnSpc>
                <a:spcPts val="1700"/>
              </a:lnSpc>
              <a:spcBef>
                <a:spcPts val="400"/>
              </a:spcBef>
              <a:spcAft>
                <a:spcPts val="600"/>
              </a:spcAft>
            </a:pPr>
            <a:r>
              <a:rPr lang="en-US" sz="1600" dirty="0">
                <a:solidFill>
                  <a:schemeClr val="bg1"/>
                </a:solidFill>
                <a:latin typeface="+mn-lt"/>
                <a:ea typeface="Yu Mincho"/>
                <a:cs typeface="Arial" panose="020B0604020202020204" pitchFamily="34" charset="0"/>
              </a:rPr>
              <a:t>(3) Vi </a:t>
            </a:r>
            <a:r>
              <a:rPr lang="en-US" sz="1600" dirty="0" err="1">
                <a:solidFill>
                  <a:schemeClr val="bg1"/>
                </a:solidFill>
                <a:latin typeface="+mn-lt"/>
                <a:ea typeface="Yu Mincho"/>
                <a:cs typeface="Arial" panose="020B0604020202020204" pitchFamily="34" charset="0"/>
              </a:rPr>
              <a:t>phạm</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pháp</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luật</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về</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bảo</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vệ</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môi</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trường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không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thực</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hiện</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đúng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đầy</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đủ</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trách</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nhiệm</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trong</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phạm</a:t>
            </a:r>
            <a:r>
              <a:rPr lang="en-US" sz="1600" dirty="0">
                <a:solidFill>
                  <a:schemeClr val="bg1"/>
                </a:solidFill>
                <a:latin typeface="+mn-lt"/>
                <a:ea typeface="Yu Mincho"/>
                <a:cs typeface="Arial" panose="020B0604020202020204" pitchFamily="34" charset="0"/>
              </a:rPr>
              <a:t> vi </a:t>
            </a:r>
            <a:r>
              <a:rPr lang="en-US" sz="1600" dirty="0" err="1">
                <a:solidFill>
                  <a:schemeClr val="bg1"/>
                </a:solidFill>
                <a:latin typeface="+mn-lt"/>
                <a:ea typeface="Yu Mincho"/>
                <a:cs typeface="Arial" panose="020B0604020202020204" pitchFamily="34" charset="0"/>
              </a:rPr>
              <a:t>được</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ủy</a:t>
            </a:r>
            <a:r>
              <a:rPr lang="en-US" sz="1600" dirty="0">
                <a:solidFill>
                  <a:schemeClr val="bg1"/>
                </a:solidFill>
                <a:latin typeface="+mn-lt"/>
                <a:ea typeface="Yu Mincho"/>
                <a:cs typeface="Arial" panose="020B0604020202020204" pitchFamily="34" charset="0"/>
              </a:rPr>
              <a:t> </a:t>
            </a:r>
            <a:r>
              <a:rPr lang="en-US" sz="1600" dirty="0" err="1">
                <a:solidFill>
                  <a:schemeClr val="bg1"/>
                </a:solidFill>
                <a:latin typeface="+mn-lt"/>
                <a:ea typeface="Yu Mincho"/>
                <a:cs typeface="Arial" panose="020B0604020202020204" pitchFamily="34" charset="0"/>
              </a:rPr>
              <a:t>quyền</a:t>
            </a:r>
            <a:r>
              <a:rPr lang="en-US" sz="1600" dirty="0">
                <a:solidFill>
                  <a:schemeClr val="bg1"/>
                </a:solidFill>
                <a:latin typeface="+mn-lt"/>
                <a:ea typeface="Yu Mincho"/>
                <a:cs typeface="Arial" panose="020B0604020202020204" pitchFamily="34" charset="0"/>
              </a:rPr>
              <a:t>.</a:t>
            </a:r>
            <a:endParaRPr lang="en-US" sz="1600" dirty="0">
              <a:solidFill>
                <a:schemeClr val="bg1"/>
              </a:solidFill>
              <a:effectLst/>
              <a:latin typeface="+mn-lt"/>
              <a:ea typeface="Yu Mincho"/>
              <a:cs typeface="Arial" panose="020B0604020202020204" pitchFamily="34" charset="0"/>
            </a:endParaRPr>
          </a:p>
        </p:txBody>
      </p:sp>
    </p:spTree>
    <p:extLst>
      <p:ext uri="{BB962C8B-B14F-4D97-AF65-F5344CB8AC3E}">
        <p14:creationId xmlns:p14="http://schemas.microsoft.com/office/powerpoint/2010/main" val="389970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cxnSp>
        <p:nvCxnSpPr>
          <p:cNvPr id="652" name="Google Shape;652;p8"/>
          <p:cNvCxnSpPr>
            <a:cxnSpLocks/>
          </p:cNvCxnSpPr>
          <p:nvPr/>
        </p:nvCxnSpPr>
        <p:spPr>
          <a:xfrm flipV="1">
            <a:off x="7348263" y="4300307"/>
            <a:ext cx="797997" cy="515"/>
          </a:xfrm>
          <a:prstGeom prst="straightConnector1">
            <a:avLst/>
          </a:prstGeom>
          <a:noFill/>
          <a:ln w="19050" cap="flat" cmpd="sng">
            <a:solidFill>
              <a:schemeClr val="accent1"/>
            </a:solidFill>
            <a:prstDash val="solid"/>
            <a:miter lim="800000"/>
            <a:headEnd type="none" w="sm" len="sm"/>
            <a:tailEnd type="none" w="sm" len="sm"/>
          </a:ln>
        </p:spPr>
      </p:cxnSp>
      <p:sp>
        <p:nvSpPr>
          <p:cNvPr id="654" name="Google Shape;654;p8"/>
          <p:cNvSpPr txBox="1"/>
          <p:nvPr/>
        </p:nvSpPr>
        <p:spPr>
          <a:xfrm>
            <a:off x="612214" y="4003417"/>
            <a:ext cx="1098725" cy="646290"/>
          </a:xfrm>
          <a:prstGeom prst="rect">
            <a:avLst/>
          </a:prstGeom>
          <a:solidFill>
            <a:schemeClr val="accent4"/>
          </a:solidFill>
          <a:ln w="12700" cap="flat" cmpd="sng">
            <a:solidFill>
              <a:srgbClr val="30567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Nhà sản xuất</a:t>
            </a:r>
            <a:endParaRPr sz="1800">
              <a:solidFill>
                <a:schemeClr val="lt1"/>
              </a:solidFill>
              <a:latin typeface="Calibri"/>
              <a:ea typeface="Calibri"/>
              <a:cs typeface="Calibri"/>
              <a:sym typeface="Calibri"/>
            </a:endParaRPr>
          </a:p>
        </p:txBody>
      </p:sp>
      <p:sp>
        <p:nvSpPr>
          <p:cNvPr id="655" name="Google Shape;655;p8"/>
          <p:cNvSpPr txBox="1"/>
          <p:nvPr/>
        </p:nvSpPr>
        <p:spPr>
          <a:xfrm>
            <a:off x="2283495" y="4855244"/>
            <a:ext cx="1247172"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Kế hoạch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tái chế</a:t>
            </a:r>
            <a:endParaRPr sz="1800">
              <a:solidFill>
                <a:schemeClr val="dk1"/>
              </a:solidFill>
              <a:latin typeface="Calibri"/>
              <a:ea typeface="Calibri"/>
              <a:cs typeface="Calibri"/>
              <a:sym typeface="Calibri"/>
            </a:endParaRPr>
          </a:p>
        </p:txBody>
      </p:sp>
      <p:sp>
        <p:nvSpPr>
          <p:cNvPr id="656" name="Google Shape;656;p8"/>
          <p:cNvSpPr txBox="1"/>
          <p:nvPr/>
        </p:nvSpPr>
        <p:spPr>
          <a:xfrm>
            <a:off x="5271304" y="5761093"/>
            <a:ext cx="2069869" cy="36933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Tự mình tái chế</a:t>
            </a:r>
            <a:endParaRPr sz="1800">
              <a:solidFill>
                <a:schemeClr val="lt1"/>
              </a:solidFill>
              <a:latin typeface="Calibri"/>
              <a:ea typeface="Calibri"/>
              <a:cs typeface="Calibri"/>
              <a:sym typeface="Calibri"/>
            </a:endParaRPr>
          </a:p>
        </p:txBody>
      </p:sp>
      <p:sp>
        <p:nvSpPr>
          <p:cNvPr id="657" name="Google Shape;657;p8"/>
          <p:cNvSpPr txBox="1"/>
          <p:nvPr/>
        </p:nvSpPr>
        <p:spPr>
          <a:xfrm>
            <a:off x="5278394" y="4090366"/>
            <a:ext cx="2069869" cy="36933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PRO (</a:t>
            </a:r>
            <a:r>
              <a:rPr lang="en-US" sz="1800" dirty="0" err="1">
                <a:solidFill>
                  <a:schemeClr val="lt1"/>
                </a:solidFill>
                <a:latin typeface="Calibri"/>
                <a:ea typeface="Calibri"/>
                <a:cs typeface="Calibri"/>
                <a:sym typeface="Calibri"/>
              </a:rPr>
              <a:t>bên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thứ</a:t>
            </a:r>
            <a:r>
              <a:rPr lang="en-US" sz="1800" dirty="0">
                <a:solidFill>
                  <a:schemeClr val="lt1"/>
                </a:solidFill>
                <a:latin typeface="Calibri"/>
                <a:ea typeface="Calibri"/>
                <a:cs typeface="Calibri"/>
                <a:sym typeface="Calibri"/>
              </a:rPr>
              <a:t> 3)</a:t>
            </a:r>
            <a:endParaRPr dirty="0"/>
          </a:p>
        </p:txBody>
      </p:sp>
      <p:sp>
        <p:nvSpPr>
          <p:cNvPr id="658" name="Google Shape;658;p8"/>
          <p:cNvSpPr txBox="1"/>
          <p:nvPr/>
        </p:nvSpPr>
        <p:spPr>
          <a:xfrm>
            <a:off x="5267283" y="3233951"/>
            <a:ext cx="2061729" cy="369332"/>
          </a:xfrm>
          <a:prstGeom prst="rect">
            <a:avLst/>
          </a:prstGeom>
          <a:solidFill>
            <a:srgbClr val="FFC0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Đơn vị tái chế</a:t>
            </a:r>
            <a:endParaRPr sz="1800">
              <a:solidFill>
                <a:schemeClr val="dk1"/>
              </a:solidFill>
              <a:latin typeface="Calibri"/>
              <a:ea typeface="Calibri"/>
              <a:cs typeface="Calibri"/>
              <a:sym typeface="Calibri"/>
            </a:endParaRPr>
          </a:p>
        </p:txBody>
      </p:sp>
      <p:sp>
        <p:nvSpPr>
          <p:cNvPr id="659" name="Google Shape;659;p8"/>
          <p:cNvSpPr txBox="1"/>
          <p:nvPr/>
        </p:nvSpPr>
        <p:spPr>
          <a:xfrm>
            <a:off x="2281318" y="2413240"/>
            <a:ext cx="1328256" cy="64629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Quỹ</a:t>
            </a:r>
            <a:r>
              <a:rPr lang="en-US" sz="1800" dirty="0">
                <a:solidFill>
                  <a:schemeClr val="lt1"/>
                </a:solidFill>
                <a:latin typeface="Calibri"/>
                <a:ea typeface="Calibri"/>
                <a:cs typeface="Calibri"/>
                <a:sym typeface="Calibri"/>
              </a:rPr>
              <a:t> BVMT </a:t>
            </a:r>
            <a:r>
              <a:rPr lang="en-US" sz="1800" dirty="0" err="1">
                <a:solidFill>
                  <a:schemeClr val="lt1"/>
                </a:solidFill>
                <a:latin typeface="Calibri"/>
                <a:ea typeface="Calibri"/>
                <a:cs typeface="Calibri"/>
                <a:sym typeface="Calibri"/>
              </a:rPr>
              <a:t>Việt</a:t>
            </a:r>
            <a:r>
              <a:rPr lang="en-US" sz="1800" dirty="0">
                <a:solidFill>
                  <a:schemeClr val="lt1"/>
                </a:solidFill>
                <a:latin typeface="Calibri"/>
                <a:ea typeface="Calibri"/>
                <a:cs typeface="Calibri"/>
                <a:sym typeface="Calibri"/>
              </a:rPr>
              <a:t> Nam</a:t>
            </a:r>
            <a:endParaRPr dirty="0"/>
          </a:p>
        </p:txBody>
      </p:sp>
      <p:cxnSp>
        <p:nvCxnSpPr>
          <p:cNvPr id="660" name="Google Shape;660;p8"/>
          <p:cNvCxnSpPr>
            <a:cxnSpLocks/>
            <a:stCxn id="655" idx="3"/>
          </p:cNvCxnSpPr>
          <p:nvPr/>
        </p:nvCxnSpPr>
        <p:spPr>
          <a:xfrm>
            <a:off x="3530667" y="5178410"/>
            <a:ext cx="662100" cy="0"/>
          </a:xfrm>
          <a:prstGeom prst="straightConnector1">
            <a:avLst/>
          </a:prstGeom>
          <a:noFill/>
          <a:ln w="19050" cap="flat" cmpd="sng">
            <a:solidFill>
              <a:schemeClr val="accent1"/>
            </a:solidFill>
            <a:prstDash val="solid"/>
            <a:miter lim="800000"/>
            <a:headEnd type="none" w="sm" len="sm"/>
            <a:tailEnd type="none" w="sm" len="sm"/>
          </a:ln>
        </p:spPr>
      </p:cxnSp>
      <p:cxnSp>
        <p:nvCxnSpPr>
          <p:cNvPr id="661" name="Google Shape;661;p8"/>
          <p:cNvCxnSpPr>
            <a:cxnSpLocks/>
          </p:cNvCxnSpPr>
          <p:nvPr/>
        </p:nvCxnSpPr>
        <p:spPr>
          <a:xfrm flipH="1">
            <a:off x="4147540" y="4271744"/>
            <a:ext cx="3127" cy="1678219"/>
          </a:xfrm>
          <a:prstGeom prst="straightConnector1">
            <a:avLst/>
          </a:prstGeom>
          <a:noFill/>
          <a:ln w="19050" cap="flat" cmpd="sng">
            <a:solidFill>
              <a:schemeClr val="accent1"/>
            </a:solidFill>
            <a:prstDash val="solid"/>
            <a:miter lim="800000"/>
            <a:headEnd type="none" w="sm" len="sm"/>
            <a:tailEnd type="none" w="sm" len="sm"/>
          </a:ln>
        </p:spPr>
      </p:cxnSp>
      <p:cxnSp>
        <p:nvCxnSpPr>
          <p:cNvPr id="662" name="Google Shape;662;p8"/>
          <p:cNvCxnSpPr/>
          <p:nvPr/>
        </p:nvCxnSpPr>
        <p:spPr>
          <a:xfrm>
            <a:off x="4184668" y="5179421"/>
            <a:ext cx="1064029" cy="1"/>
          </a:xfrm>
          <a:prstGeom prst="straightConnector1">
            <a:avLst/>
          </a:prstGeom>
          <a:noFill/>
          <a:ln w="19050" cap="flat" cmpd="sng">
            <a:solidFill>
              <a:schemeClr val="accent1"/>
            </a:solidFill>
            <a:prstDash val="solid"/>
            <a:miter lim="800000"/>
            <a:headEnd type="none" w="sm" len="sm"/>
            <a:tailEnd type="triangle" w="med" len="med"/>
          </a:ln>
        </p:spPr>
      </p:cxnSp>
      <p:cxnSp>
        <p:nvCxnSpPr>
          <p:cNvPr id="663" name="Google Shape;663;p8"/>
          <p:cNvCxnSpPr>
            <a:cxnSpLocks/>
          </p:cNvCxnSpPr>
          <p:nvPr/>
        </p:nvCxnSpPr>
        <p:spPr>
          <a:xfrm>
            <a:off x="4131918" y="4273482"/>
            <a:ext cx="1140873" cy="3322"/>
          </a:xfrm>
          <a:prstGeom prst="straightConnector1">
            <a:avLst/>
          </a:prstGeom>
          <a:noFill/>
          <a:ln w="19050" cap="flat" cmpd="sng">
            <a:solidFill>
              <a:schemeClr val="accent1"/>
            </a:solidFill>
            <a:prstDash val="solid"/>
            <a:miter lim="800000"/>
            <a:headEnd type="none" w="sm" len="sm"/>
            <a:tailEnd type="triangle" w="med" len="med"/>
          </a:ln>
        </p:spPr>
      </p:cxnSp>
      <p:cxnSp>
        <p:nvCxnSpPr>
          <p:cNvPr id="667" name="Google Shape;667;p8"/>
          <p:cNvCxnSpPr>
            <a:cxnSpLocks/>
          </p:cNvCxnSpPr>
          <p:nvPr/>
        </p:nvCxnSpPr>
        <p:spPr>
          <a:xfrm flipH="1">
            <a:off x="1428040" y="2119655"/>
            <a:ext cx="10063" cy="1836082"/>
          </a:xfrm>
          <a:prstGeom prst="straightConnector1">
            <a:avLst/>
          </a:prstGeom>
          <a:noFill/>
          <a:ln w="19050" cap="flat" cmpd="sng">
            <a:solidFill>
              <a:srgbClr val="C00000"/>
            </a:solidFill>
            <a:prstDash val="solid"/>
            <a:miter lim="800000"/>
            <a:headEnd type="none" w="sm" len="sm"/>
            <a:tailEnd type="triangle" w="med" len="med"/>
          </a:ln>
        </p:spPr>
      </p:cxnSp>
      <p:cxnSp>
        <p:nvCxnSpPr>
          <p:cNvPr id="668" name="Google Shape;668;p8"/>
          <p:cNvCxnSpPr>
            <a:cxnSpLocks/>
            <a:endCxn id="653" idx="0"/>
          </p:cNvCxnSpPr>
          <p:nvPr/>
        </p:nvCxnSpPr>
        <p:spPr>
          <a:xfrm>
            <a:off x="9953649" y="2137056"/>
            <a:ext cx="13800" cy="2144974"/>
          </a:xfrm>
          <a:prstGeom prst="straightConnector1">
            <a:avLst/>
          </a:prstGeom>
          <a:noFill/>
          <a:ln w="19050" cap="flat" cmpd="sng">
            <a:solidFill>
              <a:srgbClr val="C00000"/>
            </a:solidFill>
            <a:prstDash val="solid"/>
            <a:miter lim="800000"/>
            <a:headEnd type="none" w="sm" len="sm"/>
            <a:tailEnd type="triangle" w="med" len="med"/>
          </a:ln>
        </p:spPr>
      </p:cxnSp>
      <p:cxnSp>
        <p:nvCxnSpPr>
          <p:cNvPr id="669" name="Google Shape;669;p8"/>
          <p:cNvCxnSpPr>
            <a:cxnSpLocks/>
          </p:cNvCxnSpPr>
          <p:nvPr/>
        </p:nvCxnSpPr>
        <p:spPr>
          <a:xfrm>
            <a:off x="1173295" y="1914186"/>
            <a:ext cx="4286685" cy="3304"/>
          </a:xfrm>
          <a:prstGeom prst="straightConnector1">
            <a:avLst/>
          </a:prstGeom>
          <a:noFill/>
          <a:ln w="19050" cap="flat" cmpd="sng">
            <a:solidFill>
              <a:schemeClr val="accent1"/>
            </a:solidFill>
            <a:prstDash val="solid"/>
            <a:miter lim="800000"/>
            <a:headEnd type="none" w="sm" len="sm"/>
            <a:tailEnd type="triangle" w="med" len="med"/>
          </a:ln>
        </p:spPr>
      </p:cxnSp>
      <p:cxnSp>
        <p:nvCxnSpPr>
          <p:cNvPr id="672" name="Google Shape;672;p8"/>
          <p:cNvCxnSpPr>
            <a:cxnSpLocks/>
          </p:cNvCxnSpPr>
          <p:nvPr/>
        </p:nvCxnSpPr>
        <p:spPr>
          <a:xfrm>
            <a:off x="10262374" y="1882446"/>
            <a:ext cx="0" cy="2399584"/>
          </a:xfrm>
          <a:prstGeom prst="straightConnector1">
            <a:avLst/>
          </a:prstGeom>
          <a:noFill/>
          <a:ln w="19050" cap="flat" cmpd="sng">
            <a:solidFill>
              <a:schemeClr val="accent1"/>
            </a:solidFill>
            <a:prstDash val="solid"/>
            <a:miter lim="800000"/>
            <a:headEnd type="none" w="sm" len="sm"/>
            <a:tailEnd type="none" w="sm" len="sm"/>
          </a:ln>
        </p:spPr>
      </p:cxnSp>
      <p:cxnSp>
        <p:nvCxnSpPr>
          <p:cNvPr id="673" name="Google Shape;673;p8"/>
          <p:cNvCxnSpPr>
            <a:cxnSpLocks/>
          </p:cNvCxnSpPr>
          <p:nvPr/>
        </p:nvCxnSpPr>
        <p:spPr>
          <a:xfrm flipH="1" flipV="1">
            <a:off x="7131393" y="1904391"/>
            <a:ext cx="3130981" cy="4009"/>
          </a:xfrm>
          <a:prstGeom prst="straightConnector1">
            <a:avLst/>
          </a:prstGeom>
          <a:noFill/>
          <a:ln w="19050" cap="flat" cmpd="sng">
            <a:solidFill>
              <a:schemeClr val="accent1"/>
            </a:solidFill>
            <a:prstDash val="solid"/>
            <a:miter lim="800000"/>
            <a:headEnd type="none" w="sm" len="sm"/>
            <a:tailEnd type="triangle" w="med" len="med"/>
          </a:ln>
        </p:spPr>
      </p:cxnSp>
      <p:cxnSp>
        <p:nvCxnSpPr>
          <p:cNvPr id="674" name="Google Shape;674;p8"/>
          <p:cNvCxnSpPr>
            <a:cxnSpLocks/>
            <a:stCxn id="654" idx="2"/>
          </p:cNvCxnSpPr>
          <p:nvPr/>
        </p:nvCxnSpPr>
        <p:spPr>
          <a:xfrm>
            <a:off x="1161577" y="4649707"/>
            <a:ext cx="8888" cy="1602231"/>
          </a:xfrm>
          <a:prstGeom prst="straightConnector1">
            <a:avLst/>
          </a:prstGeom>
          <a:noFill/>
          <a:ln w="9525" cap="flat" cmpd="sng">
            <a:solidFill>
              <a:schemeClr val="accent1"/>
            </a:solidFill>
            <a:prstDash val="dash"/>
            <a:round/>
            <a:headEnd type="none" w="sm" len="sm"/>
            <a:tailEnd type="none" w="sm" len="sm"/>
          </a:ln>
        </p:spPr>
      </p:cxnSp>
      <p:cxnSp>
        <p:nvCxnSpPr>
          <p:cNvPr id="675" name="Google Shape;675;p8"/>
          <p:cNvCxnSpPr>
            <a:cxnSpLocks/>
          </p:cNvCxnSpPr>
          <p:nvPr/>
        </p:nvCxnSpPr>
        <p:spPr>
          <a:xfrm>
            <a:off x="1141030" y="6251938"/>
            <a:ext cx="8138278" cy="0"/>
          </a:xfrm>
          <a:prstGeom prst="straightConnector1">
            <a:avLst/>
          </a:prstGeom>
          <a:noFill/>
          <a:ln w="9525" cap="flat" cmpd="sng">
            <a:solidFill>
              <a:schemeClr val="accent1"/>
            </a:solidFill>
            <a:prstDash val="dash"/>
            <a:round/>
            <a:headEnd type="none" w="sm" len="sm"/>
            <a:tailEnd type="none" w="sm" len="sm"/>
          </a:ln>
        </p:spPr>
      </p:cxnSp>
      <p:sp>
        <p:nvSpPr>
          <p:cNvPr id="676" name="Google Shape;676;p8"/>
          <p:cNvSpPr txBox="1"/>
          <p:nvPr/>
        </p:nvSpPr>
        <p:spPr>
          <a:xfrm>
            <a:off x="9184586" y="5199394"/>
            <a:ext cx="1657003" cy="369332"/>
          </a:xfrm>
          <a:prstGeom prst="rect">
            <a:avLst/>
          </a:prstGeom>
          <a:solidFill>
            <a:srgbClr val="FFC000">
              <a:alpha val="49803"/>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2060"/>
                </a:solidFill>
                <a:latin typeface="Calibri"/>
                <a:ea typeface="Calibri"/>
                <a:cs typeface="Calibri"/>
                <a:sym typeface="Calibri"/>
              </a:rPr>
              <a:t>Đơn vị thu gom</a:t>
            </a:r>
            <a:endParaRPr sz="1800">
              <a:solidFill>
                <a:srgbClr val="002060"/>
              </a:solidFill>
              <a:latin typeface="Calibri"/>
              <a:ea typeface="Calibri"/>
              <a:cs typeface="Calibri"/>
              <a:sym typeface="Calibri"/>
            </a:endParaRPr>
          </a:p>
        </p:txBody>
      </p:sp>
      <p:cxnSp>
        <p:nvCxnSpPr>
          <p:cNvPr id="677" name="Google Shape;677;p8"/>
          <p:cNvCxnSpPr>
            <a:cxnSpLocks/>
            <a:stCxn id="676" idx="1"/>
            <a:endCxn id="658" idx="3"/>
          </p:cNvCxnSpPr>
          <p:nvPr/>
        </p:nvCxnSpPr>
        <p:spPr>
          <a:xfrm flipH="1" flipV="1">
            <a:off x="7329012" y="3418617"/>
            <a:ext cx="1855574" cy="1965443"/>
          </a:xfrm>
          <a:prstGeom prst="straightConnector1">
            <a:avLst/>
          </a:prstGeom>
          <a:noFill/>
          <a:ln w="9525" cap="flat" cmpd="sng">
            <a:solidFill>
              <a:schemeClr val="accent1"/>
            </a:solidFill>
            <a:prstDash val="dash"/>
            <a:round/>
            <a:headEnd type="none" w="sm" len="sm"/>
            <a:tailEnd type="none" w="sm" len="sm"/>
          </a:ln>
        </p:spPr>
      </p:cxnSp>
      <p:cxnSp>
        <p:nvCxnSpPr>
          <p:cNvPr id="678" name="Google Shape;678;p8"/>
          <p:cNvCxnSpPr>
            <a:cxnSpLocks/>
            <a:stCxn id="676" idx="1"/>
            <a:endCxn id="656" idx="3"/>
          </p:cNvCxnSpPr>
          <p:nvPr/>
        </p:nvCxnSpPr>
        <p:spPr>
          <a:xfrm flipH="1">
            <a:off x="7341173" y="5384060"/>
            <a:ext cx="1843413" cy="561699"/>
          </a:xfrm>
          <a:prstGeom prst="straightConnector1">
            <a:avLst/>
          </a:prstGeom>
          <a:noFill/>
          <a:ln w="9525" cap="flat" cmpd="sng">
            <a:solidFill>
              <a:schemeClr val="accent1"/>
            </a:solidFill>
            <a:prstDash val="dash"/>
            <a:round/>
            <a:headEnd type="none" w="sm" len="sm"/>
            <a:tailEnd type="none" w="sm" len="sm"/>
          </a:ln>
        </p:spPr>
      </p:cxnSp>
      <p:cxnSp>
        <p:nvCxnSpPr>
          <p:cNvPr id="679" name="Google Shape;679;p8"/>
          <p:cNvCxnSpPr>
            <a:cxnSpLocks/>
            <a:stCxn id="676" idx="1"/>
            <a:endCxn id="680" idx="3"/>
          </p:cNvCxnSpPr>
          <p:nvPr/>
        </p:nvCxnSpPr>
        <p:spPr>
          <a:xfrm flipH="1" flipV="1">
            <a:off x="7343584" y="5158517"/>
            <a:ext cx="1841002" cy="225543"/>
          </a:xfrm>
          <a:prstGeom prst="straightConnector1">
            <a:avLst/>
          </a:prstGeom>
          <a:noFill/>
          <a:ln w="9525" cap="flat" cmpd="sng">
            <a:solidFill>
              <a:schemeClr val="accent1"/>
            </a:solidFill>
            <a:prstDash val="dash"/>
            <a:round/>
            <a:headEnd type="none" w="sm" len="sm"/>
            <a:tailEnd type="none" w="sm" len="sm"/>
          </a:ln>
        </p:spPr>
      </p:cxnSp>
      <p:cxnSp>
        <p:nvCxnSpPr>
          <p:cNvPr id="681" name="Google Shape;681;p8"/>
          <p:cNvCxnSpPr>
            <a:stCxn id="682" idx="0"/>
            <a:endCxn id="676" idx="2"/>
          </p:cNvCxnSpPr>
          <p:nvPr/>
        </p:nvCxnSpPr>
        <p:spPr>
          <a:xfrm flipH="1" flipV="1">
            <a:off x="10013088" y="5568726"/>
            <a:ext cx="16322" cy="204216"/>
          </a:xfrm>
          <a:prstGeom prst="straightConnector1">
            <a:avLst/>
          </a:prstGeom>
          <a:noFill/>
          <a:ln w="9525" cap="flat" cmpd="sng">
            <a:solidFill>
              <a:schemeClr val="accent1"/>
            </a:solidFill>
            <a:prstDash val="dash"/>
            <a:round/>
            <a:headEnd type="none" w="sm" len="sm"/>
            <a:tailEnd type="none" w="sm" len="sm"/>
          </a:ln>
        </p:spPr>
      </p:cxnSp>
      <p:sp>
        <p:nvSpPr>
          <p:cNvPr id="684" name="Google Shape;684;p8"/>
          <p:cNvSpPr txBox="1"/>
          <p:nvPr/>
        </p:nvSpPr>
        <p:spPr>
          <a:xfrm>
            <a:off x="1527620" y="1584120"/>
            <a:ext cx="351416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chemeClr val="dk1"/>
                </a:solidFill>
                <a:latin typeface="Calibri"/>
                <a:ea typeface="Calibri"/>
                <a:cs typeface="Calibri"/>
                <a:sym typeface="Calibri"/>
              </a:rPr>
              <a:t>Báo cáo khối lượng sản phẩm, bao bì</a:t>
            </a:r>
            <a:endParaRPr sz="1600" i="1">
              <a:solidFill>
                <a:schemeClr val="dk1"/>
              </a:solidFill>
              <a:latin typeface="Calibri"/>
              <a:ea typeface="Calibri"/>
              <a:cs typeface="Calibri"/>
              <a:sym typeface="Calibri"/>
            </a:endParaRPr>
          </a:p>
        </p:txBody>
      </p:sp>
      <p:sp>
        <p:nvSpPr>
          <p:cNvPr id="685" name="Google Shape;685;p8"/>
          <p:cNvSpPr txBox="1"/>
          <p:nvPr/>
        </p:nvSpPr>
        <p:spPr>
          <a:xfrm>
            <a:off x="7841885" y="1536073"/>
            <a:ext cx="351416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chemeClr val="dk1"/>
                </a:solidFill>
                <a:latin typeface="Calibri"/>
                <a:ea typeface="Calibri"/>
                <a:cs typeface="Calibri"/>
                <a:sym typeface="Calibri"/>
              </a:rPr>
              <a:t>Báo</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cáo</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kết</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quả</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tái</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chế</a:t>
            </a:r>
            <a:endParaRPr sz="1600" i="1" dirty="0">
              <a:solidFill>
                <a:schemeClr val="dk1"/>
              </a:solidFill>
              <a:latin typeface="Calibri"/>
              <a:ea typeface="Calibri"/>
              <a:cs typeface="Calibri"/>
              <a:sym typeface="Calibri"/>
            </a:endParaRPr>
          </a:p>
        </p:txBody>
      </p:sp>
      <p:sp>
        <p:nvSpPr>
          <p:cNvPr id="686" name="Google Shape;686;p8"/>
          <p:cNvSpPr txBox="1"/>
          <p:nvPr/>
        </p:nvSpPr>
        <p:spPr>
          <a:xfrm>
            <a:off x="2335236" y="6229017"/>
            <a:ext cx="351416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chemeClr val="dk1"/>
                </a:solidFill>
                <a:latin typeface="Calibri"/>
                <a:ea typeface="Calibri"/>
                <a:cs typeface="Calibri"/>
                <a:sym typeface="Calibri"/>
              </a:rPr>
              <a:t>Sản phẩm, bao bì bán ra thị trường</a:t>
            </a:r>
            <a:endParaRPr sz="1600" i="1">
              <a:solidFill>
                <a:schemeClr val="dk1"/>
              </a:solidFill>
              <a:latin typeface="Calibri"/>
              <a:ea typeface="Calibri"/>
              <a:cs typeface="Calibri"/>
              <a:sym typeface="Calibri"/>
            </a:endParaRPr>
          </a:p>
        </p:txBody>
      </p:sp>
      <p:sp>
        <p:nvSpPr>
          <p:cNvPr id="687" name="Google Shape;687;p8"/>
          <p:cNvSpPr txBox="1"/>
          <p:nvPr/>
        </p:nvSpPr>
        <p:spPr>
          <a:xfrm rot="16200000">
            <a:off x="882811" y="3057616"/>
            <a:ext cx="1841905"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chemeClr val="dk1"/>
                </a:solidFill>
                <a:latin typeface="Calibri"/>
                <a:ea typeface="Calibri"/>
                <a:cs typeface="Calibri"/>
                <a:sym typeface="Calibri"/>
              </a:rPr>
              <a:t>Đóng</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góp</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tài</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chính</a:t>
            </a:r>
            <a:endParaRPr sz="1600" i="1" dirty="0">
              <a:solidFill>
                <a:schemeClr val="dk1"/>
              </a:solidFill>
              <a:latin typeface="Calibri"/>
              <a:ea typeface="Calibri"/>
              <a:cs typeface="Calibri"/>
              <a:sym typeface="Calibri"/>
            </a:endParaRPr>
          </a:p>
        </p:txBody>
      </p:sp>
      <p:cxnSp>
        <p:nvCxnSpPr>
          <p:cNvPr id="688" name="Google Shape;688;p8"/>
          <p:cNvCxnSpPr>
            <a:cxnSpLocks/>
            <a:endCxn id="654" idx="0"/>
          </p:cNvCxnSpPr>
          <p:nvPr/>
        </p:nvCxnSpPr>
        <p:spPr>
          <a:xfrm flipH="1">
            <a:off x="1161577" y="1908399"/>
            <a:ext cx="23437" cy="2095018"/>
          </a:xfrm>
          <a:prstGeom prst="straightConnector1">
            <a:avLst/>
          </a:prstGeom>
          <a:noFill/>
          <a:ln w="19050" cap="flat" cmpd="sng">
            <a:solidFill>
              <a:schemeClr val="accent1"/>
            </a:solidFill>
            <a:prstDash val="solid"/>
            <a:miter lim="800000"/>
            <a:headEnd type="none" w="sm" len="sm"/>
            <a:tailEnd type="none" w="sm" len="sm"/>
          </a:ln>
        </p:spPr>
      </p:cxnSp>
      <p:cxnSp>
        <p:nvCxnSpPr>
          <p:cNvPr id="689" name="Google Shape;689;p8"/>
          <p:cNvCxnSpPr>
            <a:cxnSpLocks/>
          </p:cNvCxnSpPr>
          <p:nvPr/>
        </p:nvCxnSpPr>
        <p:spPr>
          <a:xfrm>
            <a:off x="1428040" y="2137056"/>
            <a:ext cx="4105750" cy="0"/>
          </a:xfrm>
          <a:prstGeom prst="straightConnector1">
            <a:avLst/>
          </a:prstGeom>
          <a:noFill/>
          <a:ln w="19050" cap="flat" cmpd="sng">
            <a:solidFill>
              <a:srgbClr val="C00000"/>
            </a:solidFill>
            <a:prstDash val="solid"/>
            <a:miter lim="800000"/>
            <a:headEnd type="none" w="sm" len="sm"/>
            <a:tailEnd type="none" w="sm" len="sm"/>
          </a:ln>
        </p:spPr>
      </p:cxnSp>
      <p:cxnSp>
        <p:nvCxnSpPr>
          <p:cNvPr id="691" name="Google Shape;691;p8"/>
          <p:cNvCxnSpPr>
            <a:cxnSpLocks/>
          </p:cNvCxnSpPr>
          <p:nvPr/>
        </p:nvCxnSpPr>
        <p:spPr>
          <a:xfrm>
            <a:off x="7140299" y="2137056"/>
            <a:ext cx="2836240" cy="0"/>
          </a:xfrm>
          <a:prstGeom prst="straightConnector1">
            <a:avLst/>
          </a:prstGeom>
          <a:noFill/>
          <a:ln w="19050" cap="flat" cmpd="sng">
            <a:solidFill>
              <a:srgbClr val="C00000"/>
            </a:solidFill>
            <a:prstDash val="solid"/>
            <a:miter lim="800000"/>
            <a:headEnd type="none" w="sm" len="sm"/>
            <a:tailEnd type="none" w="sm" len="sm"/>
          </a:ln>
        </p:spPr>
      </p:cxnSp>
      <p:sp>
        <p:nvSpPr>
          <p:cNvPr id="692" name="Google Shape;692;p8"/>
          <p:cNvSpPr txBox="1"/>
          <p:nvPr/>
        </p:nvSpPr>
        <p:spPr>
          <a:xfrm>
            <a:off x="4270322" y="4594328"/>
            <a:ext cx="6734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chemeClr val="dk1"/>
                </a:solidFill>
                <a:latin typeface="Calibri"/>
                <a:ea typeface="Calibri"/>
                <a:cs typeface="Calibri"/>
                <a:sym typeface="Calibri"/>
              </a:rPr>
              <a:t>Hoặc</a:t>
            </a:r>
            <a:endParaRPr sz="1400" i="1">
              <a:solidFill>
                <a:schemeClr val="dk1"/>
              </a:solidFill>
              <a:latin typeface="Calibri"/>
              <a:ea typeface="Calibri"/>
              <a:cs typeface="Calibri"/>
              <a:sym typeface="Calibri"/>
            </a:endParaRPr>
          </a:p>
        </p:txBody>
      </p:sp>
      <p:sp>
        <p:nvSpPr>
          <p:cNvPr id="693" name="Google Shape;693;p8"/>
          <p:cNvSpPr txBox="1">
            <a:spLocks noGrp="1"/>
          </p:cNvSpPr>
          <p:nvPr>
            <p:ph type="sldNum" idx="12"/>
          </p:nvPr>
        </p:nvSpPr>
        <p:spPr>
          <a:xfrm>
            <a:off x="11286841" y="6622635"/>
            <a:ext cx="697781" cy="23536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DLA</a:t>
            </a:r>
            <a:endParaRPr/>
          </a:p>
        </p:txBody>
      </p:sp>
      <p:sp>
        <p:nvSpPr>
          <p:cNvPr id="680" name="Google Shape;680;p8"/>
          <p:cNvSpPr txBox="1"/>
          <p:nvPr/>
        </p:nvSpPr>
        <p:spPr>
          <a:xfrm>
            <a:off x="5273715" y="4973851"/>
            <a:ext cx="2069869" cy="36933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Thuê đơn vị tái chế</a:t>
            </a:r>
            <a:endParaRPr sz="1800">
              <a:solidFill>
                <a:schemeClr val="lt1"/>
              </a:solidFill>
              <a:latin typeface="Calibri"/>
              <a:ea typeface="Calibri"/>
              <a:cs typeface="Calibri"/>
              <a:sym typeface="Calibri"/>
            </a:endParaRPr>
          </a:p>
        </p:txBody>
      </p:sp>
      <p:cxnSp>
        <p:nvCxnSpPr>
          <p:cNvPr id="694" name="Google Shape;694;p8"/>
          <p:cNvCxnSpPr/>
          <p:nvPr/>
        </p:nvCxnSpPr>
        <p:spPr>
          <a:xfrm>
            <a:off x="4147540" y="5951700"/>
            <a:ext cx="1127980" cy="2"/>
          </a:xfrm>
          <a:prstGeom prst="straightConnector1">
            <a:avLst/>
          </a:prstGeom>
          <a:noFill/>
          <a:ln w="19050" cap="flat" cmpd="sng">
            <a:solidFill>
              <a:schemeClr val="accent1"/>
            </a:solidFill>
            <a:prstDash val="solid"/>
            <a:miter lim="800000"/>
            <a:headEnd type="none" w="sm" len="sm"/>
            <a:tailEnd type="triangle" w="med" len="med"/>
          </a:ln>
        </p:spPr>
      </p:cxnSp>
      <p:cxnSp>
        <p:nvCxnSpPr>
          <p:cNvPr id="695" name="Google Shape;695;p8"/>
          <p:cNvCxnSpPr>
            <a:cxnSpLocks/>
          </p:cNvCxnSpPr>
          <p:nvPr/>
        </p:nvCxnSpPr>
        <p:spPr>
          <a:xfrm>
            <a:off x="1684563" y="4326562"/>
            <a:ext cx="348847" cy="0"/>
          </a:xfrm>
          <a:prstGeom prst="straightConnector1">
            <a:avLst/>
          </a:prstGeom>
          <a:noFill/>
          <a:ln w="19050" cap="flat" cmpd="sng">
            <a:solidFill>
              <a:schemeClr val="accent1"/>
            </a:solidFill>
            <a:prstDash val="solid"/>
            <a:miter lim="800000"/>
            <a:headEnd type="none" w="sm" len="sm"/>
            <a:tailEnd type="none" w="sm" len="sm"/>
          </a:ln>
        </p:spPr>
      </p:cxnSp>
      <p:sp>
        <p:nvSpPr>
          <p:cNvPr id="670" name="Google Shape;670;p8"/>
          <p:cNvSpPr txBox="1"/>
          <p:nvPr/>
        </p:nvSpPr>
        <p:spPr>
          <a:xfrm>
            <a:off x="7140299" y="440628"/>
            <a:ext cx="3292521"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HỘI ĐỒNG EPR QUỐC GIA</a:t>
            </a:r>
            <a:endParaRPr/>
          </a:p>
        </p:txBody>
      </p:sp>
      <p:sp>
        <p:nvSpPr>
          <p:cNvPr id="696" name="Google Shape;696;p8"/>
          <p:cNvSpPr txBox="1"/>
          <p:nvPr/>
        </p:nvSpPr>
        <p:spPr>
          <a:xfrm>
            <a:off x="7148861" y="799568"/>
            <a:ext cx="3275395" cy="584735"/>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err="1">
                <a:solidFill>
                  <a:schemeClr val="dk1"/>
                </a:solidFill>
                <a:latin typeface="Calibri"/>
                <a:ea typeface="Calibri"/>
                <a:cs typeface="Calibri"/>
                <a:sym typeface="Calibri"/>
              </a:rPr>
              <a:t>Quyết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định</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tỷ</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lệ</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tái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chế</a:t>
            </a:r>
            <a:r>
              <a:rPr lang="en-US" sz="1600" dirty="0">
                <a:solidFill>
                  <a:schemeClr val="dk1"/>
                </a:solidFill>
                <a:latin typeface="Calibri"/>
                <a:ea typeface="Calibri"/>
                <a:cs typeface="Calibri"/>
                <a:sym typeface="Calibri"/>
              </a:rPr>
              <a:t>;</a:t>
            </a:r>
          </a:p>
          <a:p>
            <a:pPr marL="0" marR="0" lvl="0" indent="0" algn="ctr" rtl="0">
              <a:spcBef>
                <a:spcPts val="0"/>
              </a:spcBef>
              <a:spcAft>
                <a:spcPts val="0"/>
              </a:spcAft>
              <a:buNone/>
            </a:pPr>
            <a:r>
              <a:rPr lang="en-US" sz="1600" dirty="0" err="1">
                <a:solidFill>
                  <a:schemeClr val="dk1"/>
                </a:solidFill>
                <a:latin typeface="Calibri"/>
                <a:ea typeface="Calibri"/>
                <a:cs typeface="Calibri"/>
                <a:sym typeface="Calibri"/>
              </a:rPr>
              <a:t>đóng</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góp</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tài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chính</a:t>
            </a:r>
            <a:endParaRPr sz="1600" dirty="0">
              <a:solidFill>
                <a:schemeClr val="dk1"/>
              </a:solidFill>
              <a:latin typeface="Calibri"/>
              <a:ea typeface="Calibri"/>
              <a:cs typeface="Calibri"/>
              <a:sym typeface="Calibri"/>
            </a:endParaRPr>
          </a:p>
        </p:txBody>
      </p:sp>
      <p:cxnSp>
        <p:nvCxnSpPr>
          <p:cNvPr id="697" name="Google Shape;697;p8"/>
          <p:cNvCxnSpPr/>
          <p:nvPr/>
        </p:nvCxnSpPr>
        <p:spPr>
          <a:xfrm>
            <a:off x="7329012" y="5198073"/>
            <a:ext cx="817248" cy="0"/>
          </a:xfrm>
          <a:prstGeom prst="straightConnector1">
            <a:avLst/>
          </a:prstGeom>
          <a:noFill/>
          <a:ln w="19050" cap="flat" cmpd="sng">
            <a:solidFill>
              <a:schemeClr val="accent1"/>
            </a:solidFill>
            <a:prstDash val="solid"/>
            <a:miter lim="800000"/>
            <a:headEnd type="none" w="sm" len="sm"/>
            <a:tailEnd type="none" w="sm" len="sm"/>
          </a:ln>
        </p:spPr>
      </p:cxnSp>
      <p:cxnSp>
        <p:nvCxnSpPr>
          <p:cNvPr id="698" name="Google Shape;698;p8"/>
          <p:cNvCxnSpPr>
            <a:cxnSpLocks/>
          </p:cNvCxnSpPr>
          <p:nvPr/>
        </p:nvCxnSpPr>
        <p:spPr>
          <a:xfrm flipH="1">
            <a:off x="8131126" y="4298209"/>
            <a:ext cx="15134" cy="1638357"/>
          </a:xfrm>
          <a:prstGeom prst="straightConnector1">
            <a:avLst/>
          </a:prstGeom>
          <a:noFill/>
          <a:ln w="19050" cap="flat" cmpd="sng">
            <a:solidFill>
              <a:schemeClr val="accent1"/>
            </a:solidFill>
            <a:prstDash val="solid"/>
            <a:miter lim="800000"/>
            <a:headEnd type="none" w="sm" len="sm"/>
            <a:tailEnd type="none" w="sm" len="sm"/>
          </a:ln>
        </p:spPr>
      </p:cxnSp>
      <p:sp>
        <p:nvSpPr>
          <p:cNvPr id="653" name="Google Shape;653;p8"/>
          <p:cNvSpPr txBox="1"/>
          <p:nvPr/>
        </p:nvSpPr>
        <p:spPr>
          <a:xfrm>
            <a:off x="9138947" y="4282030"/>
            <a:ext cx="1657003" cy="64629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Báo </a:t>
            </a:r>
            <a:r>
              <a:rPr lang="en-US" sz="1800" dirty="0" err="1">
                <a:solidFill>
                  <a:schemeClr val="dk1"/>
                </a:solidFill>
                <a:latin typeface="Calibri"/>
                <a:ea typeface="Calibri"/>
                <a:cs typeface="Calibri"/>
                <a:sym typeface="Calibri"/>
              </a:rPr>
              <a:t>cáo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kết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quả</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tái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chế</a:t>
            </a:r>
            <a:endParaRPr sz="1800" dirty="0">
              <a:solidFill>
                <a:schemeClr val="dk1"/>
              </a:solidFill>
              <a:latin typeface="Calibri"/>
              <a:ea typeface="Calibri"/>
              <a:cs typeface="Calibri"/>
              <a:sym typeface="Calibri"/>
            </a:endParaRPr>
          </a:p>
        </p:txBody>
      </p:sp>
      <p:sp>
        <p:nvSpPr>
          <p:cNvPr id="699" name="Google Shape;699;p8"/>
          <p:cNvSpPr txBox="1"/>
          <p:nvPr/>
        </p:nvSpPr>
        <p:spPr>
          <a:xfrm>
            <a:off x="2551483" y="2066854"/>
            <a:ext cx="114036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rgbClr val="C00000"/>
                </a:solidFill>
                <a:latin typeface="Calibri"/>
                <a:ea typeface="Calibri"/>
                <a:cs typeface="Calibri"/>
                <a:sym typeface="Calibri"/>
              </a:rPr>
              <a:t>Kiểm tra</a:t>
            </a:r>
            <a:endParaRPr sz="1600" i="1">
              <a:solidFill>
                <a:srgbClr val="C00000"/>
              </a:solidFill>
              <a:latin typeface="Calibri"/>
              <a:ea typeface="Calibri"/>
              <a:cs typeface="Calibri"/>
              <a:sym typeface="Calibri"/>
            </a:endParaRPr>
          </a:p>
        </p:txBody>
      </p:sp>
      <p:sp>
        <p:nvSpPr>
          <p:cNvPr id="701" name="Google Shape;701;p8"/>
          <p:cNvSpPr txBox="1"/>
          <p:nvPr/>
        </p:nvSpPr>
        <p:spPr>
          <a:xfrm>
            <a:off x="6202632" y="2656250"/>
            <a:ext cx="1608008"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chemeClr val="dk1"/>
                </a:solidFill>
                <a:latin typeface="Calibri"/>
                <a:ea typeface="Calibri"/>
                <a:cs typeface="Calibri"/>
                <a:sym typeface="Calibri"/>
              </a:rPr>
              <a:t>Đấu thầu công khai</a:t>
            </a:r>
            <a:endParaRPr sz="1400" i="1">
              <a:solidFill>
                <a:schemeClr val="dk1"/>
              </a:solidFill>
              <a:latin typeface="Calibri"/>
              <a:ea typeface="Calibri"/>
              <a:cs typeface="Calibri"/>
              <a:sym typeface="Calibri"/>
            </a:endParaRPr>
          </a:p>
        </p:txBody>
      </p:sp>
      <p:sp>
        <p:nvSpPr>
          <p:cNvPr id="702" name="Google Shape;702;p8"/>
          <p:cNvSpPr txBox="1"/>
          <p:nvPr/>
        </p:nvSpPr>
        <p:spPr>
          <a:xfrm>
            <a:off x="6186690" y="3696916"/>
            <a:ext cx="1640858"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chemeClr val="dk1"/>
                </a:solidFill>
                <a:latin typeface="Calibri"/>
                <a:ea typeface="Calibri"/>
                <a:cs typeface="Calibri"/>
                <a:sym typeface="Calibri"/>
              </a:rPr>
              <a:t>Đấu thầu công khai</a:t>
            </a:r>
            <a:endParaRPr sz="1400" i="1">
              <a:solidFill>
                <a:schemeClr val="dk1"/>
              </a:solidFill>
              <a:latin typeface="Calibri"/>
              <a:ea typeface="Calibri"/>
              <a:cs typeface="Calibri"/>
              <a:sym typeface="Calibri"/>
            </a:endParaRPr>
          </a:p>
        </p:txBody>
      </p:sp>
      <p:sp>
        <p:nvSpPr>
          <p:cNvPr id="682" name="Google Shape;682;p8"/>
          <p:cNvSpPr txBox="1"/>
          <p:nvPr/>
        </p:nvSpPr>
        <p:spPr>
          <a:xfrm>
            <a:off x="9200908" y="5772942"/>
            <a:ext cx="1657003" cy="646331"/>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2"/>
                </a:solidFill>
                <a:latin typeface="Calibri"/>
                <a:ea typeface="Calibri"/>
                <a:cs typeface="Calibri"/>
                <a:sym typeface="Calibri"/>
              </a:rPr>
              <a:t>Người                          tiêu dùng</a:t>
            </a:r>
            <a:endParaRPr sz="1800">
              <a:solidFill>
                <a:schemeClr val="accent2"/>
              </a:solidFill>
              <a:latin typeface="Calibri"/>
              <a:ea typeface="Calibri"/>
              <a:cs typeface="Calibri"/>
              <a:sym typeface="Calibri"/>
            </a:endParaRPr>
          </a:p>
        </p:txBody>
      </p:sp>
      <p:sp>
        <p:nvSpPr>
          <p:cNvPr id="703" name="Google Shape;703;p8"/>
          <p:cNvSpPr txBox="1"/>
          <p:nvPr/>
        </p:nvSpPr>
        <p:spPr>
          <a:xfrm>
            <a:off x="4270322" y="5391256"/>
            <a:ext cx="6734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a:solidFill>
                  <a:schemeClr val="dk1"/>
                </a:solidFill>
                <a:latin typeface="Calibri"/>
                <a:ea typeface="Calibri"/>
                <a:cs typeface="Calibri"/>
                <a:sym typeface="Calibri"/>
              </a:rPr>
              <a:t>Hoặc</a:t>
            </a:r>
            <a:endParaRPr sz="1400" i="1">
              <a:solidFill>
                <a:schemeClr val="dk1"/>
              </a:solidFill>
              <a:latin typeface="Calibri"/>
              <a:ea typeface="Calibri"/>
              <a:cs typeface="Calibri"/>
              <a:sym typeface="Calibri"/>
            </a:endParaRPr>
          </a:p>
        </p:txBody>
      </p:sp>
      <p:sp>
        <p:nvSpPr>
          <p:cNvPr id="707" name="Google Shape;707;p8"/>
          <p:cNvSpPr txBox="1"/>
          <p:nvPr/>
        </p:nvSpPr>
        <p:spPr>
          <a:xfrm>
            <a:off x="8328344" y="2065326"/>
            <a:ext cx="107617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rgbClr val="C00000"/>
                </a:solidFill>
                <a:latin typeface="Calibri"/>
                <a:ea typeface="Calibri"/>
                <a:cs typeface="Calibri"/>
                <a:sym typeface="Calibri"/>
              </a:rPr>
              <a:t>Kiểm</a:t>
            </a:r>
            <a:r>
              <a:rPr lang="en-US" sz="1600" i="1" dirty="0">
                <a:solidFill>
                  <a:srgbClr val="C00000"/>
                </a:solidFill>
                <a:latin typeface="Calibri"/>
                <a:ea typeface="Calibri"/>
                <a:cs typeface="Calibri"/>
                <a:sym typeface="Calibri"/>
              </a:rPr>
              <a:t> </a:t>
            </a:r>
            <a:r>
              <a:rPr lang="en-US" sz="1600" i="1" dirty="0" err="1">
                <a:solidFill>
                  <a:srgbClr val="C00000"/>
                </a:solidFill>
                <a:latin typeface="Calibri"/>
                <a:ea typeface="Calibri"/>
                <a:cs typeface="Calibri"/>
                <a:sym typeface="Calibri"/>
              </a:rPr>
              <a:t>tra</a:t>
            </a:r>
            <a:endParaRPr sz="1600" i="1" dirty="0">
              <a:solidFill>
                <a:srgbClr val="C00000"/>
              </a:solidFill>
              <a:latin typeface="Calibri"/>
              <a:ea typeface="Calibri"/>
              <a:cs typeface="Calibri"/>
              <a:sym typeface="Calibri"/>
            </a:endParaRPr>
          </a:p>
        </p:txBody>
      </p:sp>
      <p:sp>
        <p:nvSpPr>
          <p:cNvPr id="709" name="Google Shape;709;p8"/>
          <p:cNvSpPr/>
          <p:nvPr/>
        </p:nvSpPr>
        <p:spPr>
          <a:xfrm>
            <a:off x="10432820" y="3314569"/>
            <a:ext cx="1150063" cy="520140"/>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dk1"/>
                </a:solidFill>
                <a:latin typeface="Calibri"/>
                <a:ea typeface="Calibri"/>
                <a:cs typeface="Calibri"/>
                <a:sym typeface="Calibri"/>
              </a:rPr>
              <a:t>Kiểm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toán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độc</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lập</a:t>
            </a:r>
            <a:endParaRPr sz="1800" dirty="0">
              <a:solidFill>
                <a:schemeClr val="dk1"/>
              </a:solidFill>
              <a:latin typeface="Calibri"/>
              <a:ea typeface="Calibri"/>
              <a:cs typeface="Calibri"/>
              <a:sym typeface="Calibri"/>
            </a:endParaRPr>
          </a:p>
        </p:txBody>
      </p:sp>
      <p:sp>
        <p:nvSpPr>
          <p:cNvPr id="711" name="Google Shape;711;p8"/>
          <p:cNvSpPr txBox="1"/>
          <p:nvPr/>
        </p:nvSpPr>
        <p:spPr>
          <a:xfrm>
            <a:off x="10563084" y="3885057"/>
            <a:ext cx="1006721"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dirty="0" err="1">
                <a:solidFill>
                  <a:schemeClr val="dk1"/>
                </a:solidFill>
                <a:latin typeface="Calibri"/>
                <a:ea typeface="Calibri"/>
                <a:cs typeface="Calibri"/>
                <a:sym typeface="Calibri"/>
              </a:rPr>
              <a:t>Xác</a:t>
            </a:r>
            <a:r>
              <a:rPr lang="en-US" sz="1400" i="1" dirty="0">
                <a:solidFill>
                  <a:schemeClr val="dk1"/>
                </a:solidFill>
                <a:latin typeface="Calibri"/>
                <a:ea typeface="Calibri"/>
                <a:cs typeface="Calibri"/>
                <a:sym typeface="Calibri"/>
              </a:rPr>
              <a:t> </a:t>
            </a:r>
            <a:r>
              <a:rPr lang="en-US" sz="1400" i="1" dirty="0" err="1">
                <a:solidFill>
                  <a:schemeClr val="dk1"/>
                </a:solidFill>
                <a:latin typeface="Calibri"/>
                <a:ea typeface="Calibri"/>
                <a:cs typeface="Calibri"/>
                <a:sym typeface="Calibri"/>
              </a:rPr>
              <a:t>nhận</a:t>
            </a:r>
            <a:endParaRPr sz="1400" i="1" dirty="0">
              <a:solidFill>
                <a:schemeClr val="dk1"/>
              </a:solidFill>
              <a:latin typeface="Calibri"/>
              <a:ea typeface="Calibri"/>
              <a:cs typeface="Calibri"/>
              <a:sym typeface="Calibri"/>
            </a:endParaRPr>
          </a:p>
        </p:txBody>
      </p:sp>
      <p:sp>
        <p:nvSpPr>
          <p:cNvPr id="70" name="Google Shape;659;p8">
            <a:extLst>
              <a:ext uri="{FF2B5EF4-FFF2-40B4-BE49-F238E27FC236}">
                <a16:creationId xmlns:a16="http://schemas.microsoft.com/office/drawing/2014/main" id="{12115662-E5C7-4977-ABED-C5D7A7C67981}"/>
              </a:ext>
            </a:extLst>
          </p:cNvPr>
          <p:cNvSpPr txBox="1"/>
          <p:nvPr/>
        </p:nvSpPr>
        <p:spPr>
          <a:xfrm>
            <a:off x="5472176" y="1798935"/>
            <a:ext cx="1668123" cy="64629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cs typeface="Calibri"/>
                <a:sym typeface="Calibri"/>
              </a:rPr>
              <a:t>Văn phòng </a:t>
            </a:r>
            <a:br>
              <a:rPr lang="en-US" sz="1800">
                <a:solidFill>
                  <a:schemeClr val="lt1"/>
                </a:solidFill>
                <a:latin typeface="Calibri"/>
                <a:cs typeface="Calibri"/>
                <a:sym typeface="Calibri"/>
              </a:rPr>
            </a:br>
            <a:r>
              <a:rPr lang="en-US" sz="1800">
                <a:solidFill>
                  <a:schemeClr val="lt1"/>
                </a:solidFill>
                <a:latin typeface="Calibri"/>
                <a:cs typeface="Calibri"/>
                <a:sym typeface="Calibri"/>
              </a:rPr>
              <a:t>EPR Việt Nam</a:t>
            </a:r>
            <a:endParaRPr/>
          </a:p>
        </p:txBody>
      </p:sp>
      <p:cxnSp>
        <p:nvCxnSpPr>
          <p:cNvPr id="29" name="Straight Arrow Connector 28">
            <a:extLst>
              <a:ext uri="{FF2B5EF4-FFF2-40B4-BE49-F238E27FC236}">
                <a16:creationId xmlns:a16="http://schemas.microsoft.com/office/drawing/2014/main" id="{174026B7-096F-4344-B163-9E8A817EB13E}"/>
              </a:ext>
            </a:extLst>
          </p:cNvPr>
          <p:cNvCxnSpPr/>
          <p:nvPr/>
        </p:nvCxnSpPr>
        <p:spPr>
          <a:xfrm flipV="1">
            <a:off x="6274191" y="3677838"/>
            <a:ext cx="0" cy="33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0" name="Straight Arrow Connector 719">
            <a:extLst>
              <a:ext uri="{FF2B5EF4-FFF2-40B4-BE49-F238E27FC236}">
                <a16:creationId xmlns:a16="http://schemas.microsoft.com/office/drawing/2014/main" id="{8F2112C0-7603-404F-8E65-79C0DE67A028}"/>
              </a:ext>
            </a:extLst>
          </p:cNvPr>
          <p:cNvCxnSpPr>
            <a:cxnSpLocks/>
          </p:cNvCxnSpPr>
          <p:nvPr/>
        </p:nvCxnSpPr>
        <p:spPr>
          <a:xfrm>
            <a:off x="6265116" y="2482088"/>
            <a:ext cx="9075" cy="7289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Google Shape;697;p8">
            <a:extLst>
              <a:ext uri="{FF2B5EF4-FFF2-40B4-BE49-F238E27FC236}">
                <a16:creationId xmlns:a16="http://schemas.microsoft.com/office/drawing/2014/main" id="{6386D070-A84E-41DC-A4F5-F3D70BC801B2}"/>
              </a:ext>
            </a:extLst>
          </p:cNvPr>
          <p:cNvCxnSpPr/>
          <p:nvPr/>
        </p:nvCxnSpPr>
        <p:spPr>
          <a:xfrm>
            <a:off x="7370840" y="5945759"/>
            <a:ext cx="817248" cy="0"/>
          </a:xfrm>
          <a:prstGeom prst="straightConnector1">
            <a:avLst/>
          </a:prstGeom>
          <a:noFill/>
          <a:ln w="19050" cap="flat" cmpd="sng">
            <a:solidFill>
              <a:schemeClr val="accent1"/>
            </a:solidFill>
            <a:prstDash val="solid"/>
            <a:miter lim="800000"/>
            <a:headEnd type="none" w="sm" len="sm"/>
            <a:tailEnd type="none" w="sm" len="sm"/>
          </a:ln>
        </p:spPr>
      </p:cxnSp>
      <p:sp>
        <p:nvSpPr>
          <p:cNvPr id="159" name="Google Shape;687;p8">
            <a:extLst>
              <a:ext uri="{FF2B5EF4-FFF2-40B4-BE49-F238E27FC236}">
                <a16:creationId xmlns:a16="http://schemas.microsoft.com/office/drawing/2014/main" id="{6E737F77-C1FB-45CE-825A-D91248207C3E}"/>
              </a:ext>
            </a:extLst>
          </p:cNvPr>
          <p:cNvSpPr txBox="1"/>
          <p:nvPr/>
        </p:nvSpPr>
        <p:spPr>
          <a:xfrm>
            <a:off x="4063542" y="3056244"/>
            <a:ext cx="96045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a:solidFill>
                  <a:schemeClr val="dk1"/>
                </a:solidFill>
                <a:latin typeface="Calibri"/>
                <a:ea typeface="Calibri"/>
                <a:cs typeface="Calibri"/>
                <a:sym typeface="Calibri"/>
              </a:rPr>
              <a:t>Chi </a:t>
            </a:r>
            <a:r>
              <a:rPr lang="en-US" sz="1600" i="1" dirty="0" err="1">
                <a:solidFill>
                  <a:schemeClr val="dk1"/>
                </a:solidFill>
                <a:latin typeface="Calibri"/>
                <a:ea typeface="Calibri"/>
                <a:cs typeface="Calibri"/>
                <a:sym typeface="Calibri"/>
              </a:rPr>
              <a:t>trả</a:t>
            </a:r>
            <a:endParaRPr sz="1600" i="1" dirty="0">
              <a:solidFill>
                <a:schemeClr val="dk1"/>
              </a:solidFill>
              <a:latin typeface="Calibri"/>
              <a:ea typeface="Calibri"/>
              <a:cs typeface="Calibri"/>
              <a:sym typeface="Calibri"/>
            </a:endParaRPr>
          </a:p>
        </p:txBody>
      </p:sp>
      <p:sp>
        <p:nvSpPr>
          <p:cNvPr id="160" name="Google Shape;687;p8">
            <a:extLst>
              <a:ext uri="{FF2B5EF4-FFF2-40B4-BE49-F238E27FC236}">
                <a16:creationId xmlns:a16="http://schemas.microsoft.com/office/drawing/2014/main" id="{5F5D1085-8EE1-4F01-92A9-218918FBDE16}"/>
              </a:ext>
            </a:extLst>
          </p:cNvPr>
          <p:cNvSpPr txBox="1"/>
          <p:nvPr/>
        </p:nvSpPr>
        <p:spPr>
          <a:xfrm>
            <a:off x="4060320" y="2305921"/>
            <a:ext cx="1133292"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a:solidFill>
                  <a:schemeClr val="dk1"/>
                </a:solidFill>
                <a:latin typeface="Calibri"/>
                <a:ea typeface="Calibri"/>
                <a:cs typeface="Calibri"/>
                <a:sym typeface="Calibri"/>
              </a:rPr>
              <a:t>Thông </a:t>
            </a:r>
            <a:r>
              <a:rPr lang="en-US" sz="1600" i="1" dirty="0" err="1">
                <a:solidFill>
                  <a:schemeClr val="dk1"/>
                </a:solidFill>
                <a:latin typeface="Calibri"/>
                <a:ea typeface="Calibri"/>
                <a:cs typeface="Calibri"/>
                <a:sym typeface="Calibri"/>
              </a:rPr>
              <a:t>báo</a:t>
            </a:r>
            <a:endParaRPr sz="1600" i="1" dirty="0">
              <a:solidFill>
                <a:schemeClr val="dk1"/>
              </a:solidFill>
              <a:latin typeface="Calibri"/>
              <a:ea typeface="Calibri"/>
              <a:cs typeface="Calibri"/>
              <a:sym typeface="Calibri"/>
            </a:endParaRPr>
          </a:p>
        </p:txBody>
      </p:sp>
      <p:cxnSp>
        <p:nvCxnSpPr>
          <p:cNvPr id="78" name="Google Shape;652;p8"/>
          <p:cNvCxnSpPr>
            <a:cxnSpLocks/>
            <a:endCxn id="653" idx="1"/>
          </p:cNvCxnSpPr>
          <p:nvPr/>
        </p:nvCxnSpPr>
        <p:spPr>
          <a:xfrm>
            <a:off x="8146260" y="4605175"/>
            <a:ext cx="992687" cy="0"/>
          </a:xfrm>
          <a:prstGeom prst="straightConnector1">
            <a:avLst/>
          </a:prstGeom>
          <a:noFill/>
          <a:ln w="19050" cap="flat" cmpd="sng">
            <a:solidFill>
              <a:schemeClr val="accent1"/>
            </a:solidFill>
            <a:prstDash val="solid"/>
            <a:miter lim="800000"/>
            <a:headEnd type="none" w="sm" len="sm"/>
            <a:tailEnd type="none" w="sm" len="sm"/>
          </a:ln>
        </p:spPr>
      </p:cxnSp>
      <p:cxnSp>
        <p:nvCxnSpPr>
          <p:cNvPr id="86" name="Google Shape;673;p8"/>
          <p:cNvCxnSpPr>
            <a:cxnSpLocks/>
          </p:cNvCxnSpPr>
          <p:nvPr/>
        </p:nvCxnSpPr>
        <p:spPr>
          <a:xfrm>
            <a:off x="10552777" y="3904997"/>
            <a:ext cx="0" cy="366747"/>
          </a:xfrm>
          <a:prstGeom prst="straightConnector1">
            <a:avLst/>
          </a:prstGeom>
          <a:noFill/>
          <a:ln w="19050" cap="flat" cmpd="sng">
            <a:solidFill>
              <a:srgbClr val="FF0000"/>
            </a:solidFill>
            <a:prstDash val="solid"/>
            <a:miter lim="800000"/>
            <a:headEnd type="none" w="sm" len="sm"/>
            <a:tailEnd type="triangle" w="med" len="med"/>
          </a:ln>
        </p:spPr>
      </p:cxnSp>
      <p:cxnSp>
        <p:nvCxnSpPr>
          <p:cNvPr id="10" name="Straight Connector 9"/>
          <p:cNvCxnSpPr/>
          <p:nvPr/>
        </p:nvCxnSpPr>
        <p:spPr>
          <a:xfrm>
            <a:off x="3609574" y="2667712"/>
            <a:ext cx="223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612740" y="2961767"/>
            <a:ext cx="2239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49401" y="2963986"/>
            <a:ext cx="0" cy="302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49401" y="2445225"/>
            <a:ext cx="0" cy="222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Google Shape;661;p8"/>
          <p:cNvCxnSpPr>
            <a:cxnSpLocks/>
          </p:cNvCxnSpPr>
          <p:nvPr/>
        </p:nvCxnSpPr>
        <p:spPr>
          <a:xfrm>
            <a:off x="2023042" y="2743200"/>
            <a:ext cx="8081" cy="2367653"/>
          </a:xfrm>
          <a:prstGeom prst="straightConnector1">
            <a:avLst/>
          </a:prstGeom>
          <a:noFill/>
          <a:ln w="19050" cap="flat" cmpd="sng">
            <a:solidFill>
              <a:schemeClr val="accent1"/>
            </a:solidFill>
            <a:prstDash val="solid"/>
            <a:miter lim="800000"/>
            <a:headEnd type="none" w="sm" len="sm"/>
            <a:tailEnd type="none" w="sm" len="sm"/>
          </a:ln>
        </p:spPr>
      </p:cxnSp>
      <p:cxnSp>
        <p:nvCxnSpPr>
          <p:cNvPr id="84" name="Google Shape;663;p8"/>
          <p:cNvCxnSpPr>
            <a:cxnSpLocks/>
            <a:endCxn id="659" idx="1"/>
          </p:cNvCxnSpPr>
          <p:nvPr/>
        </p:nvCxnSpPr>
        <p:spPr>
          <a:xfrm flipV="1">
            <a:off x="2023042" y="2736385"/>
            <a:ext cx="258276" cy="6815"/>
          </a:xfrm>
          <a:prstGeom prst="straightConnector1">
            <a:avLst/>
          </a:prstGeom>
          <a:noFill/>
          <a:ln w="19050" cap="flat" cmpd="sng">
            <a:solidFill>
              <a:schemeClr val="accent1"/>
            </a:solidFill>
            <a:prstDash val="solid"/>
            <a:miter lim="800000"/>
            <a:headEnd type="none" w="sm" len="sm"/>
            <a:tailEnd type="triangle" w="med" len="med"/>
          </a:ln>
        </p:spPr>
      </p:cxnSp>
      <p:cxnSp>
        <p:nvCxnSpPr>
          <p:cNvPr id="87" name="Google Shape;663;p8"/>
          <p:cNvCxnSpPr>
            <a:cxnSpLocks/>
          </p:cNvCxnSpPr>
          <p:nvPr/>
        </p:nvCxnSpPr>
        <p:spPr>
          <a:xfrm>
            <a:off x="2023042" y="5093863"/>
            <a:ext cx="252373" cy="1"/>
          </a:xfrm>
          <a:prstGeom prst="straightConnector1">
            <a:avLst/>
          </a:prstGeom>
          <a:noFill/>
          <a:ln w="19050" cap="flat" cmpd="sng">
            <a:solidFill>
              <a:schemeClr val="accent1"/>
            </a:solidFill>
            <a:prstDash val="solid"/>
            <a:miter lim="800000"/>
            <a:headEnd type="none" w="sm" len="sm"/>
            <a:tailEnd type="triangle" w="med" len="med"/>
          </a:ln>
        </p:spPr>
      </p:cxnSp>
      <p:sp>
        <p:nvSpPr>
          <p:cNvPr id="89" name="Google Shape;670;p8"/>
          <p:cNvSpPr txBox="1"/>
          <p:nvPr/>
        </p:nvSpPr>
        <p:spPr>
          <a:xfrm>
            <a:off x="2059787" y="461265"/>
            <a:ext cx="3361460" cy="369291"/>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BỘ TÀI NGUYÊN VÀ MÔI TRƯỜNG</a:t>
            </a:r>
            <a:endParaRPr dirty="0"/>
          </a:p>
        </p:txBody>
      </p:sp>
      <p:sp>
        <p:nvSpPr>
          <p:cNvPr id="90" name="Google Shape;696;p8"/>
          <p:cNvSpPr txBox="1"/>
          <p:nvPr/>
        </p:nvSpPr>
        <p:spPr>
          <a:xfrm>
            <a:off x="2059786" y="803496"/>
            <a:ext cx="3361461" cy="584775"/>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err="1">
                <a:solidFill>
                  <a:schemeClr val="dk1"/>
                </a:solidFill>
                <a:latin typeface="Calibri"/>
                <a:ea typeface="Calibri"/>
                <a:cs typeface="Calibri"/>
                <a:sym typeface="Calibri"/>
              </a:rPr>
              <a:t>Công</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bố</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tỷ</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lệ</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tái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chế</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đóng</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góp</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tài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chính</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thanh</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tra</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và</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kiểm</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tra</a:t>
            </a:r>
            <a:endParaRPr sz="1600" dirty="0">
              <a:solidFill>
                <a:schemeClr val="dk1"/>
              </a:solidFill>
              <a:latin typeface="Calibri"/>
              <a:ea typeface="Calibri"/>
              <a:cs typeface="Calibri"/>
              <a:sym typeface="Calibri"/>
            </a:endParaRPr>
          </a:p>
        </p:txBody>
      </p:sp>
      <p:cxnSp>
        <p:nvCxnSpPr>
          <p:cNvPr id="25" name="Straight Connector 24"/>
          <p:cNvCxnSpPr/>
          <p:nvPr/>
        </p:nvCxnSpPr>
        <p:spPr>
          <a:xfrm>
            <a:off x="5421247" y="809960"/>
            <a:ext cx="1719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265116" y="809960"/>
            <a:ext cx="0" cy="988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73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618A-462D-4C2A-9932-6D17D30E3696}"/>
              </a:ext>
            </a:extLst>
          </p:cNvPr>
          <p:cNvSpPr>
            <a:spLocks noGrp="1"/>
          </p:cNvSpPr>
          <p:nvPr>
            <p:ph type="ctrTitle"/>
          </p:nvPr>
        </p:nvSpPr>
        <p:spPr>
          <a:xfrm>
            <a:off x="1708727" y="1950244"/>
            <a:ext cx="8818596" cy="1827429"/>
          </a:xfrm>
        </p:spPr>
        <p:txBody>
          <a:bodyPr>
            <a:noAutofit/>
          </a:bodyPr>
          <a:lstStyle/>
          <a:p>
            <a:r>
              <a:rPr lang="en-US" sz="4000" b="1" dirty="0">
                <a:solidFill>
                  <a:srgbClr val="00504E"/>
                </a:solidFill>
                <a:latin typeface="Calibri"/>
                <a:ea typeface="Calibri"/>
                <a:cs typeface="Calibri"/>
                <a:sym typeface="Calibri"/>
              </a:rPr>
              <a:t>TRÁCH NHIỆM HỖ TRỢ XỬ LÝ CHẤT THẢI CỦA NHÀ SẢN XUẤT, NHẬP KHẨU</a:t>
            </a:r>
            <a:endParaRPr lang="en-US" sz="4000" dirty="0"/>
          </a:p>
        </p:txBody>
      </p:sp>
      <p:sp>
        <p:nvSpPr>
          <p:cNvPr id="4" name="Slide Number Placeholder 3">
            <a:extLst>
              <a:ext uri="{FF2B5EF4-FFF2-40B4-BE49-F238E27FC236}">
                <a16:creationId xmlns:a16="http://schemas.microsoft.com/office/drawing/2014/main" id="{B6606689-F6AC-413C-A474-3FE4A0302D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65570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BE7EA-2F7E-4E64-A7D8-29986D331AEF}"/>
              </a:ext>
            </a:extLst>
          </p:cNvPr>
          <p:cNvSpPr>
            <a:spLocks noGrp="1"/>
          </p:cNvSpPr>
          <p:nvPr>
            <p:ph idx="1"/>
          </p:nvPr>
        </p:nvSpPr>
        <p:spPr>
          <a:xfrm>
            <a:off x="703117" y="506880"/>
            <a:ext cx="10815783" cy="5856992"/>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pPr marL="0" indent="0" algn="just">
              <a:lnSpc>
                <a:spcPct val="120000"/>
              </a:lnSpc>
              <a:buNone/>
            </a:pPr>
            <a:r>
              <a:rPr lang="vi-VN" sz="2000" b="1" dirty="0">
                <a:solidFill>
                  <a:schemeClr val="tx1"/>
                </a:solidFill>
                <a:effectLst>
                  <a:outerShdw blurRad="38100" dist="38100" dir="2700000" algn="tl">
                    <a:srgbClr val="000000">
                      <a:alpha val="43137"/>
                    </a:srgbClr>
                  </a:outerShdw>
                </a:effectLst>
              </a:rPr>
              <a:t>Điều 55. </a:t>
            </a:r>
            <a:r>
              <a:rPr lang="vi-VN" sz="2000" b="1" dirty="0" err="1">
                <a:solidFill>
                  <a:schemeClr val="tx1"/>
                </a:solidFill>
                <a:effectLst>
                  <a:outerShdw blurRad="38100" dist="38100" dir="2700000" algn="tl">
                    <a:srgbClr val="000000">
                      <a:alpha val="43137"/>
                    </a:srgbClr>
                  </a:outerShdw>
                </a:effectLst>
              </a:rPr>
              <a:t>Trách</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nhiệm</a:t>
            </a:r>
            <a:r>
              <a:rPr lang="vi-VN" sz="2000" b="1" dirty="0">
                <a:solidFill>
                  <a:schemeClr val="tx1"/>
                </a:solidFill>
                <a:effectLst>
                  <a:outerShdw blurRad="38100" dist="38100" dir="2700000" algn="tl">
                    <a:srgbClr val="000000">
                      <a:alpha val="43137"/>
                    </a:srgbClr>
                  </a:outerShdw>
                </a:effectLst>
              </a:rPr>
              <a:t> thu gom, </a:t>
            </a:r>
            <a:r>
              <a:rPr lang="vi-VN" sz="2000" b="1" dirty="0" err="1">
                <a:solidFill>
                  <a:schemeClr val="tx1"/>
                </a:solidFill>
                <a:effectLst>
                  <a:outerShdw blurRad="38100" dist="38100" dir="2700000" algn="tl">
                    <a:srgbClr val="000000">
                      <a:alpha val="43137"/>
                    </a:srgbClr>
                  </a:outerShdw>
                </a:effectLst>
              </a:rPr>
              <a:t>xử</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lý</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chất</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thải</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của</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tổ</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chức</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cá</a:t>
            </a:r>
            <a:r>
              <a:rPr lang="vi-VN" sz="2000" b="1" dirty="0">
                <a:solidFill>
                  <a:schemeClr val="tx1"/>
                </a:solidFill>
                <a:effectLst>
                  <a:outerShdw blurRad="38100" dist="38100" dir="2700000" algn="tl">
                    <a:srgbClr val="000000">
                      <a:alpha val="43137"/>
                    </a:srgbClr>
                  </a:outerShdw>
                </a:effectLst>
              </a:rPr>
              <a:t> nhân </a:t>
            </a:r>
            <a:r>
              <a:rPr lang="vi-VN" sz="2000" b="1" dirty="0" err="1">
                <a:solidFill>
                  <a:schemeClr val="tx1"/>
                </a:solidFill>
                <a:effectLst>
                  <a:outerShdw blurRad="38100" dist="38100" dir="2700000" algn="tl">
                    <a:srgbClr val="000000">
                      <a:alpha val="43137"/>
                    </a:srgbClr>
                  </a:outerShdw>
                </a:effectLst>
              </a:rPr>
              <a:t>sản</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xuất</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nhập</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khẩu</a:t>
            </a:r>
            <a:endParaRPr lang="en-US" sz="2000" dirty="0">
              <a:solidFill>
                <a:schemeClr val="tx1"/>
              </a:solidFill>
              <a:effectLst>
                <a:outerShdw blurRad="38100" dist="38100" dir="2700000" algn="tl">
                  <a:srgbClr val="000000">
                    <a:alpha val="43137"/>
                  </a:srgbClr>
                </a:outerShdw>
              </a:effectLst>
            </a:endParaRPr>
          </a:p>
          <a:p>
            <a:pPr marL="0" indent="0" algn="just">
              <a:lnSpc>
                <a:spcPct val="120000"/>
              </a:lnSpc>
              <a:buNone/>
            </a:pPr>
            <a:r>
              <a:rPr lang="vi-VN" sz="2000" dirty="0">
                <a:solidFill>
                  <a:schemeClr val="tx1"/>
                </a:solidFill>
              </a:rPr>
              <a:t>1. </a:t>
            </a:r>
            <a:r>
              <a:rPr lang="vi-VN" sz="2000" i="1" u="sng" dirty="0" err="1">
                <a:solidFill>
                  <a:srgbClr val="FF0000"/>
                </a:solidFill>
              </a:rPr>
              <a:t>Tổ</a:t>
            </a:r>
            <a:r>
              <a:rPr lang="vi-VN" sz="2000" i="1" u="sng" dirty="0">
                <a:solidFill>
                  <a:srgbClr val="FF0000"/>
                </a:solidFill>
              </a:rPr>
              <a:t> </a:t>
            </a:r>
            <a:r>
              <a:rPr lang="vi-VN" sz="2000" i="1" u="sng" dirty="0" err="1">
                <a:solidFill>
                  <a:srgbClr val="FF0000"/>
                </a:solidFill>
              </a:rPr>
              <a:t>chức</a:t>
            </a:r>
            <a:r>
              <a:rPr lang="vi-VN" sz="2000" i="1" u="sng" dirty="0">
                <a:solidFill>
                  <a:srgbClr val="FF0000"/>
                </a:solidFill>
              </a:rPr>
              <a:t>, </a:t>
            </a:r>
            <a:r>
              <a:rPr lang="vi-VN" sz="2000" i="1" u="sng" dirty="0" err="1">
                <a:solidFill>
                  <a:srgbClr val="FF0000"/>
                </a:solidFill>
              </a:rPr>
              <a:t>cá</a:t>
            </a:r>
            <a:r>
              <a:rPr lang="vi-VN" sz="2000" i="1" u="sng" dirty="0">
                <a:solidFill>
                  <a:srgbClr val="FF0000"/>
                </a:solidFill>
              </a:rPr>
              <a:t> nhân </a:t>
            </a:r>
            <a:r>
              <a:rPr lang="vi-VN" sz="2000" i="1" u="sng" dirty="0" err="1">
                <a:solidFill>
                  <a:srgbClr val="FF0000"/>
                </a:solidFill>
              </a:rPr>
              <a:t>sản</a:t>
            </a:r>
            <a:r>
              <a:rPr lang="vi-VN" sz="2000" i="1" u="sng" dirty="0">
                <a:solidFill>
                  <a:srgbClr val="FF0000"/>
                </a:solidFill>
              </a:rPr>
              <a:t> </a:t>
            </a:r>
            <a:r>
              <a:rPr lang="vi-VN" sz="2000" i="1" u="sng" dirty="0" err="1">
                <a:solidFill>
                  <a:srgbClr val="FF0000"/>
                </a:solidFill>
              </a:rPr>
              <a:t>xuất</a:t>
            </a:r>
            <a:r>
              <a:rPr lang="vi-VN" sz="2000" i="1" u="sng" dirty="0">
                <a:solidFill>
                  <a:srgbClr val="FF0000"/>
                </a:solidFill>
              </a:rPr>
              <a:t>, </a:t>
            </a:r>
            <a:r>
              <a:rPr lang="vi-VN" sz="2000" i="1" u="sng" dirty="0" err="1">
                <a:solidFill>
                  <a:srgbClr val="FF0000"/>
                </a:solidFill>
              </a:rPr>
              <a:t>nhập</a:t>
            </a:r>
            <a:r>
              <a:rPr lang="vi-VN" sz="2000" i="1" u="sng" dirty="0">
                <a:solidFill>
                  <a:srgbClr val="FF0000"/>
                </a:solidFill>
              </a:rPr>
              <a:t> </a:t>
            </a:r>
            <a:r>
              <a:rPr lang="vi-VN" sz="2000" i="1" u="sng" dirty="0" err="1">
                <a:solidFill>
                  <a:srgbClr val="FF0000"/>
                </a:solidFill>
              </a:rPr>
              <a:t>khẩu</a:t>
            </a:r>
            <a:r>
              <a:rPr lang="vi-VN" sz="2000" i="1" u="sng" dirty="0">
                <a:solidFill>
                  <a:srgbClr val="FF0000"/>
                </a:solidFill>
              </a:rPr>
              <a:t> </a:t>
            </a:r>
            <a:r>
              <a:rPr lang="vi-VN" sz="2000" i="1" u="sng" dirty="0" err="1">
                <a:solidFill>
                  <a:srgbClr val="FF0000"/>
                </a:solidFill>
              </a:rPr>
              <a:t>sản</a:t>
            </a:r>
            <a:r>
              <a:rPr lang="vi-VN" sz="2000" i="1" u="sng" dirty="0">
                <a:solidFill>
                  <a:srgbClr val="FF0000"/>
                </a:solidFill>
              </a:rPr>
              <a:t> </a:t>
            </a:r>
            <a:r>
              <a:rPr lang="vi-VN" sz="2000" i="1" u="sng" dirty="0" err="1">
                <a:solidFill>
                  <a:srgbClr val="FF0000"/>
                </a:solidFill>
              </a:rPr>
              <a:t>phẩm</a:t>
            </a:r>
            <a:r>
              <a:rPr lang="vi-VN" sz="2000" i="1" u="sng" dirty="0">
                <a:solidFill>
                  <a:srgbClr val="FF0000"/>
                </a:solidFill>
              </a:rPr>
              <a:t>, bao </a:t>
            </a:r>
            <a:r>
              <a:rPr lang="vi-VN" sz="2000" i="1" u="sng" dirty="0" err="1">
                <a:solidFill>
                  <a:srgbClr val="FF0000"/>
                </a:solidFill>
              </a:rPr>
              <a:t>bì</a:t>
            </a:r>
            <a:r>
              <a:rPr lang="vi-VN" sz="2000" i="1" u="sng" dirty="0">
                <a:solidFill>
                  <a:srgbClr val="FF0000"/>
                </a:solidFill>
              </a:rPr>
              <a:t> </a:t>
            </a:r>
            <a:r>
              <a:rPr lang="vi-VN" sz="2000" i="1" u="sng" dirty="0" err="1">
                <a:solidFill>
                  <a:srgbClr val="FF0000"/>
                </a:solidFill>
              </a:rPr>
              <a:t>chứa</a:t>
            </a:r>
            <a:r>
              <a:rPr lang="vi-VN" sz="2000" i="1" u="sng" dirty="0">
                <a:solidFill>
                  <a:srgbClr val="FF0000"/>
                </a:solidFill>
              </a:rPr>
              <a:t> </a:t>
            </a:r>
            <a:r>
              <a:rPr lang="vi-VN" sz="2000" i="1" u="sng" dirty="0" err="1">
                <a:solidFill>
                  <a:srgbClr val="FF0000"/>
                </a:solidFill>
              </a:rPr>
              <a:t>chất</a:t>
            </a:r>
            <a:r>
              <a:rPr lang="vi-VN" sz="2000" i="1" u="sng" dirty="0">
                <a:solidFill>
                  <a:srgbClr val="FF0000"/>
                </a:solidFill>
              </a:rPr>
              <a:t> </a:t>
            </a:r>
            <a:r>
              <a:rPr lang="vi-VN" sz="2000" i="1" u="sng" dirty="0" err="1">
                <a:solidFill>
                  <a:srgbClr val="FF0000"/>
                </a:solidFill>
              </a:rPr>
              <a:t>độc</a:t>
            </a:r>
            <a:r>
              <a:rPr lang="vi-VN" sz="2000" i="1" u="sng" dirty="0">
                <a:solidFill>
                  <a:srgbClr val="FF0000"/>
                </a:solidFill>
              </a:rPr>
              <a:t> </a:t>
            </a:r>
            <a:r>
              <a:rPr lang="vi-VN" sz="2000" i="1" u="sng" dirty="0" err="1">
                <a:solidFill>
                  <a:srgbClr val="FF0000"/>
                </a:solidFill>
              </a:rPr>
              <a:t>hại</a:t>
            </a:r>
            <a:r>
              <a:rPr lang="vi-VN" sz="2000" i="1" u="sng" dirty="0">
                <a:solidFill>
                  <a:srgbClr val="FF0000"/>
                </a:solidFill>
              </a:rPr>
              <a:t>, </a:t>
            </a:r>
            <a:r>
              <a:rPr lang="vi-VN" sz="2000" i="1" u="sng" dirty="0" err="1">
                <a:solidFill>
                  <a:srgbClr val="FF0000"/>
                </a:solidFill>
              </a:rPr>
              <a:t>khó</a:t>
            </a:r>
            <a:r>
              <a:rPr lang="vi-VN" sz="2000" i="1" u="sng" dirty="0">
                <a:solidFill>
                  <a:srgbClr val="FF0000"/>
                </a:solidFill>
              </a:rPr>
              <a:t> </a:t>
            </a:r>
            <a:r>
              <a:rPr lang="vi-VN" sz="2000" i="1" u="sng" dirty="0" err="1">
                <a:solidFill>
                  <a:srgbClr val="FF0000"/>
                </a:solidFill>
              </a:rPr>
              <a:t>có</a:t>
            </a:r>
            <a:r>
              <a:rPr lang="vi-VN" sz="2000" i="1" u="sng" dirty="0">
                <a:solidFill>
                  <a:srgbClr val="FF0000"/>
                </a:solidFill>
              </a:rPr>
              <a:t> </a:t>
            </a:r>
            <a:r>
              <a:rPr lang="vi-VN" sz="2000" i="1" u="sng" dirty="0" err="1">
                <a:solidFill>
                  <a:srgbClr val="FF0000"/>
                </a:solidFill>
              </a:rPr>
              <a:t>khả</a:t>
            </a:r>
            <a:r>
              <a:rPr lang="vi-VN" sz="2000" i="1" u="sng" dirty="0">
                <a:solidFill>
                  <a:srgbClr val="FF0000"/>
                </a:solidFill>
              </a:rPr>
              <a:t> năng </a:t>
            </a:r>
            <a:r>
              <a:rPr lang="vi-VN" sz="2000" i="1" u="sng" dirty="0" err="1">
                <a:solidFill>
                  <a:srgbClr val="FF0000"/>
                </a:solidFill>
              </a:rPr>
              <a:t>tái</a:t>
            </a:r>
            <a:r>
              <a:rPr lang="vi-VN" sz="2000" i="1" u="sng" dirty="0">
                <a:solidFill>
                  <a:srgbClr val="FF0000"/>
                </a:solidFill>
              </a:rPr>
              <a:t> </a:t>
            </a:r>
            <a:r>
              <a:rPr lang="vi-VN" sz="2000" i="1" u="sng" dirty="0" err="1">
                <a:solidFill>
                  <a:srgbClr val="FF0000"/>
                </a:solidFill>
              </a:rPr>
              <a:t>chế</a:t>
            </a:r>
            <a:r>
              <a:rPr lang="vi-VN" sz="2000" i="1" u="sng" dirty="0">
                <a:solidFill>
                  <a:srgbClr val="FF0000"/>
                </a:solidFill>
              </a:rPr>
              <a:t> </a:t>
            </a:r>
            <a:r>
              <a:rPr lang="vi-VN" sz="2000" i="1" u="sng" dirty="0" err="1">
                <a:solidFill>
                  <a:srgbClr val="FF0000"/>
                </a:solidFill>
              </a:rPr>
              <a:t>hoặc</a:t>
            </a:r>
            <a:r>
              <a:rPr lang="vi-VN" sz="2000" i="1" u="sng" dirty="0">
                <a:solidFill>
                  <a:srgbClr val="FF0000"/>
                </a:solidFill>
              </a:rPr>
              <a:t> gây </a:t>
            </a:r>
            <a:r>
              <a:rPr lang="vi-VN" sz="2000" i="1" u="sng" dirty="0" err="1">
                <a:solidFill>
                  <a:srgbClr val="FF0000"/>
                </a:solidFill>
              </a:rPr>
              <a:t>khó</a:t>
            </a:r>
            <a:r>
              <a:rPr lang="vi-VN" sz="2000" i="1" u="sng" dirty="0">
                <a:solidFill>
                  <a:srgbClr val="FF0000"/>
                </a:solidFill>
              </a:rPr>
              <a:t> khăn cho thu gom, </a:t>
            </a:r>
            <a:r>
              <a:rPr lang="vi-VN" sz="2000" i="1" u="sng" dirty="0" err="1">
                <a:solidFill>
                  <a:srgbClr val="FF0000"/>
                </a:solidFill>
              </a:rPr>
              <a:t>xử</a:t>
            </a:r>
            <a:r>
              <a:rPr lang="vi-VN" sz="2000" i="1" u="sng" dirty="0">
                <a:solidFill>
                  <a:srgbClr val="FF0000"/>
                </a:solidFill>
              </a:rPr>
              <a:t> </a:t>
            </a:r>
            <a:r>
              <a:rPr lang="vi-VN" sz="2000" i="1" u="sng" dirty="0" err="1">
                <a:solidFill>
                  <a:srgbClr val="FF0000"/>
                </a:solidFill>
              </a:rPr>
              <a:t>lý</a:t>
            </a:r>
            <a:r>
              <a:rPr lang="vi-VN" sz="2000" i="1" u="sng" dirty="0">
                <a:solidFill>
                  <a:srgbClr val="FF0000"/>
                </a:solidFill>
              </a:rPr>
              <a:t> </a:t>
            </a:r>
            <a:r>
              <a:rPr lang="vi-VN" sz="2000" i="1" u="sng" dirty="0" err="1">
                <a:solidFill>
                  <a:schemeClr val="tx1"/>
                </a:solidFill>
              </a:rPr>
              <a:t>phải</a:t>
            </a:r>
            <a:r>
              <a:rPr lang="vi-VN" sz="2000" i="1" u="sng" dirty="0">
                <a:solidFill>
                  <a:schemeClr val="tx1"/>
                </a:solidFill>
              </a:rPr>
              <a:t> </a:t>
            </a:r>
            <a:r>
              <a:rPr lang="vi-VN" sz="2000" i="1" u="sng" dirty="0" err="1">
                <a:solidFill>
                  <a:srgbClr val="FF0000"/>
                </a:solidFill>
              </a:rPr>
              <a:t>đóng</a:t>
            </a:r>
            <a:r>
              <a:rPr lang="vi-VN" sz="2000" i="1" u="sng" dirty="0">
                <a:solidFill>
                  <a:srgbClr val="FF0000"/>
                </a:solidFill>
              </a:rPr>
              <a:t> </a:t>
            </a:r>
            <a:r>
              <a:rPr lang="vi-VN" sz="2000" i="1" u="sng" dirty="0" err="1">
                <a:solidFill>
                  <a:srgbClr val="FF0000"/>
                </a:solidFill>
              </a:rPr>
              <a:t>góp</a:t>
            </a:r>
            <a:r>
              <a:rPr lang="vi-VN" sz="2000" i="1" u="sng" dirty="0">
                <a:solidFill>
                  <a:srgbClr val="FF0000"/>
                </a:solidFill>
              </a:rPr>
              <a:t> </a:t>
            </a:r>
            <a:r>
              <a:rPr lang="vi-VN" sz="2000" i="1" u="sng" dirty="0" err="1">
                <a:solidFill>
                  <a:srgbClr val="FF0000"/>
                </a:solidFill>
              </a:rPr>
              <a:t>tài</a:t>
            </a:r>
            <a:r>
              <a:rPr lang="vi-VN" sz="2000" i="1" u="sng" dirty="0">
                <a:solidFill>
                  <a:srgbClr val="FF0000"/>
                </a:solidFill>
              </a:rPr>
              <a:t> </a:t>
            </a:r>
            <a:r>
              <a:rPr lang="vi-VN" sz="2000" i="1" u="sng" dirty="0" err="1">
                <a:solidFill>
                  <a:srgbClr val="FF0000"/>
                </a:solidFill>
              </a:rPr>
              <a:t>chính</a:t>
            </a:r>
            <a:r>
              <a:rPr lang="vi-VN" sz="2000" i="1" u="sng" dirty="0">
                <a:solidFill>
                  <a:srgbClr val="FF0000"/>
                </a:solidFill>
              </a:rPr>
              <a:t> </a:t>
            </a:r>
            <a:r>
              <a:rPr lang="vi-VN" sz="2000" i="1" u="sng" dirty="0" err="1">
                <a:solidFill>
                  <a:srgbClr val="FF0000"/>
                </a:solidFill>
              </a:rPr>
              <a:t>để</a:t>
            </a:r>
            <a:r>
              <a:rPr lang="vi-VN" sz="2000" i="1" u="sng" dirty="0">
                <a:solidFill>
                  <a:srgbClr val="FF0000"/>
                </a:solidFill>
              </a:rPr>
              <a:t> </a:t>
            </a:r>
            <a:r>
              <a:rPr lang="vi-VN" sz="2000" i="1" u="sng" dirty="0" err="1">
                <a:solidFill>
                  <a:srgbClr val="FF0000"/>
                </a:solidFill>
              </a:rPr>
              <a:t>hỗ</a:t>
            </a:r>
            <a:r>
              <a:rPr lang="vi-VN" sz="2000" i="1" u="sng" dirty="0">
                <a:solidFill>
                  <a:srgbClr val="FF0000"/>
                </a:solidFill>
              </a:rPr>
              <a:t> </a:t>
            </a:r>
            <a:r>
              <a:rPr lang="vi-VN" sz="2000" i="1" u="sng" dirty="0" err="1">
                <a:solidFill>
                  <a:srgbClr val="FF0000"/>
                </a:solidFill>
              </a:rPr>
              <a:t>trợ</a:t>
            </a:r>
            <a:r>
              <a:rPr lang="vi-VN" sz="2000" i="1" u="sng" dirty="0">
                <a:solidFill>
                  <a:srgbClr val="FF0000"/>
                </a:solidFill>
              </a:rPr>
              <a:t> </a:t>
            </a:r>
            <a:r>
              <a:rPr lang="vi-VN" sz="2000" i="1" u="sng" dirty="0" err="1">
                <a:solidFill>
                  <a:srgbClr val="FF0000"/>
                </a:solidFill>
              </a:rPr>
              <a:t>các</a:t>
            </a:r>
            <a:r>
              <a:rPr lang="vi-VN" sz="2000" i="1" u="sng" dirty="0">
                <a:solidFill>
                  <a:srgbClr val="FF0000"/>
                </a:solidFill>
              </a:rPr>
              <a:t> </a:t>
            </a:r>
            <a:r>
              <a:rPr lang="vi-VN" sz="2000" i="1" u="sng" dirty="0" err="1">
                <a:solidFill>
                  <a:srgbClr val="FF0000"/>
                </a:solidFill>
              </a:rPr>
              <a:t>hoạt</a:t>
            </a:r>
            <a:r>
              <a:rPr lang="vi-VN" sz="2000" i="1" u="sng" dirty="0">
                <a:solidFill>
                  <a:srgbClr val="FF0000"/>
                </a:solidFill>
              </a:rPr>
              <a:t> </a:t>
            </a:r>
            <a:r>
              <a:rPr lang="vi-VN" sz="2000" i="1" u="sng" dirty="0" err="1">
                <a:solidFill>
                  <a:srgbClr val="FF0000"/>
                </a:solidFill>
              </a:rPr>
              <a:t>động</a:t>
            </a:r>
            <a:r>
              <a:rPr lang="vi-VN" sz="2000" i="1" u="sng" dirty="0">
                <a:solidFill>
                  <a:srgbClr val="FF0000"/>
                </a:solidFill>
              </a:rPr>
              <a:t> quy </a:t>
            </a:r>
            <a:r>
              <a:rPr lang="vi-VN" sz="2000" i="1" u="sng" dirty="0" err="1">
                <a:solidFill>
                  <a:srgbClr val="FF0000"/>
                </a:solidFill>
              </a:rPr>
              <a:t>định</a:t>
            </a:r>
            <a:r>
              <a:rPr lang="vi-VN" sz="2000" i="1" u="sng" dirty="0">
                <a:solidFill>
                  <a:srgbClr val="FF0000"/>
                </a:solidFill>
              </a:rPr>
              <a:t> </a:t>
            </a:r>
            <a:r>
              <a:rPr lang="vi-VN" sz="2000" i="1" u="sng" dirty="0" err="1">
                <a:solidFill>
                  <a:srgbClr val="FF0000"/>
                </a:solidFill>
              </a:rPr>
              <a:t>tại</a:t>
            </a:r>
            <a:r>
              <a:rPr lang="vi-VN" sz="2000" i="1" u="sng" dirty="0">
                <a:solidFill>
                  <a:srgbClr val="FF0000"/>
                </a:solidFill>
              </a:rPr>
              <a:t> </a:t>
            </a:r>
            <a:r>
              <a:rPr lang="vi-VN" sz="2000" i="1" u="sng" dirty="0" err="1">
                <a:solidFill>
                  <a:srgbClr val="FF0000"/>
                </a:solidFill>
              </a:rPr>
              <a:t>khoản</a:t>
            </a:r>
            <a:r>
              <a:rPr lang="vi-VN" sz="2000" i="1" u="sng" dirty="0">
                <a:solidFill>
                  <a:srgbClr val="FF0000"/>
                </a:solidFill>
              </a:rPr>
              <a:t> 3 </a:t>
            </a:r>
            <a:r>
              <a:rPr lang="vi-VN" sz="2000" i="1" u="sng" dirty="0" err="1">
                <a:solidFill>
                  <a:srgbClr val="FF0000"/>
                </a:solidFill>
              </a:rPr>
              <a:t>Điều</a:t>
            </a:r>
            <a:r>
              <a:rPr lang="vi-VN" sz="2000" i="1" u="sng" dirty="0">
                <a:solidFill>
                  <a:srgbClr val="FF0000"/>
                </a:solidFill>
              </a:rPr>
              <a:t> </a:t>
            </a:r>
            <a:r>
              <a:rPr lang="vi-VN" sz="2000" i="1" u="sng" dirty="0" err="1">
                <a:solidFill>
                  <a:srgbClr val="FF0000"/>
                </a:solidFill>
              </a:rPr>
              <a:t>này</a:t>
            </a:r>
            <a:r>
              <a:rPr lang="vi-VN" sz="2000" dirty="0">
                <a:solidFill>
                  <a:schemeClr val="tx1"/>
                </a:solidFill>
              </a:rPr>
              <a:t>, </a:t>
            </a:r>
            <a:r>
              <a:rPr lang="vi-VN" sz="2000" dirty="0" err="1">
                <a:solidFill>
                  <a:schemeClr val="tx1"/>
                </a:solidFill>
              </a:rPr>
              <a:t>trừ</a:t>
            </a:r>
            <a:r>
              <a:rPr lang="vi-VN" sz="2000" dirty="0">
                <a:solidFill>
                  <a:schemeClr val="tx1"/>
                </a:solidFill>
              </a:rPr>
              <a:t> </a:t>
            </a:r>
            <a:r>
              <a:rPr lang="vi-VN" sz="2000" dirty="0" err="1">
                <a:solidFill>
                  <a:schemeClr val="tx1"/>
                </a:solidFill>
              </a:rPr>
              <a:t>sản</a:t>
            </a:r>
            <a:r>
              <a:rPr lang="vi-VN" sz="2000" dirty="0">
                <a:solidFill>
                  <a:schemeClr val="tx1"/>
                </a:solidFill>
              </a:rPr>
              <a:t> </a:t>
            </a:r>
            <a:r>
              <a:rPr lang="vi-VN" sz="2000" dirty="0" err="1">
                <a:solidFill>
                  <a:schemeClr val="tx1"/>
                </a:solidFill>
              </a:rPr>
              <a:t>phẩm</a:t>
            </a:r>
            <a:r>
              <a:rPr lang="vi-VN" sz="2000" dirty="0">
                <a:solidFill>
                  <a:schemeClr val="tx1"/>
                </a:solidFill>
              </a:rPr>
              <a:t> </a:t>
            </a:r>
            <a:r>
              <a:rPr lang="vi-VN" sz="2000" dirty="0" err="1">
                <a:solidFill>
                  <a:schemeClr val="tx1"/>
                </a:solidFill>
              </a:rPr>
              <a:t>xuất</a:t>
            </a:r>
            <a:r>
              <a:rPr lang="vi-VN" sz="2000" dirty="0">
                <a:solidFill>
                  <a:schemeClr val="tx1"/>
                </a:solidFill>
              </a:rPr>
              <a:t> </a:t>
            </a:r>
            <a:r>
              <a:rPr lang="vi-VN" sz="2000" dirty="0" err="1">
                <a:solidFill>
                  <a:schemeClr val="tx1"/>
                </a:solidFill>
              </a:rPr>
              <a:t>khẩu</a:t>
            </a:r>
            <a:r>
              <a:rPr lang="vi-VN" sz="2000" dirty="0">
                <a:solidFill>
                  <a:schemeClr val="tx1"/>
                </a:solidFill>
              </a:rPr>
              <a:t> </a:t>
            </a:r>
            <a:r>
              <a:rPr lang="vi-VN" sz="2000" dirty="0" err="1">
                <a:solidFill>
                  <a:schemeClr val="tx1"/>
                </a:solidFill>
              </a:rPr>
              <a:t>hoặc</a:t>
            </a:r>
            <a:r>
              <a:rPr lang="vi-VN" sz="2000" dirty="0">
                <a:solidFill>
                  <a:schemeClr val="tx1"/>
                </a:solidFill>
              </a:rPr>
              <a:t> </a:t>
            </a:r>
            <a:r>
              <a:rPr lang="vi-VN" sz="2000" dirty="0" err="1">
                <a:solidFill>
                  <a:schemeClr val="tx1"/>
                </a:solidFill>
              </a:rPr>
              <a:t>tạm</a:t>
            </a:r>
            <a:r>
              <a:rPr lang="vi-VN" sz="2000" dirty="0">
                <a:solidFill>
                  <a:schemeClr val="tx1"/>
                </a:solidFill>
              </a:rPr>
              <a:t> </a:t>
            </a:r>
            <a:r>
              <a:rPr lang="vi-VN" sz="2000" dirty="0" err="1">
                <a:solidFill>
                  <a:schemeClr val="tx1"/>
                </a:solidFill>
              </a:rPr>
              <a:t>nhập</a:t>
            </a:r>
            <a:r>
              <a:rPr lang="vi-VN" sz="2000" dirty="0">
                <a:solidFill>
                  <a:schemeClr val="tx1"/>
                </a:solidFill>
              </a:rPr>
              <a:t>, </a:t>
            </a:r>
            <a:r>
              <a:rPr lang="vi-VN" sz="2000" dirty="0" err="1">
                <a:solidFill>
                  <a:schemeClr val="tx1"/>
                </a:solidFill>
              </a:rPr>
              <a:t>tái</a:t>
            </a:r>
            <a:r>
              <a:rPr lang="vi-VN" sz="2000" dirty="0">
                <a:solidFill>
                  <a:schemeClr val="tx1"/>
                </a:solidFill>
              </a:rPr>
              <a:t> </a:t>
            </a:r>
            <a:r>
              <a:rPr lang="vi-VN" sz="2000" dirty="0" err="1">
                <a:solidFill>
                  <a:schemeClr val="tx1"/>
                </a:solidFill>
              </a:rPr>
              <a:t>xuất</a:t>
            </a:r>
            <a:r>
              <a:rPr lang="vi-VN" sz="2000" dirty="0">
                <a:solidFill>
                  <a:schemeClr val="tx1"/>
                </a:solidFill>
              </a:rPr>
              <a:t> </a:t>
            </a:r>
            <a:r>
              <a:rPr lang="vi-VN" sz="2000" dirty="0" err="1">
                <a:solidFill>
                  <a:schemeClr val="tx1"/>
                </a:solidFill>
              </a:rPr>
              <a:t>hoặc</a:t>
            </a:r>
            <a:r>
              <a:rPr lang="vi-VN" sz="2000" dirty="0">
                <a:solidFill>
                  <a:schemeClr val="tx1"/>
                </a:solidFill>
              </a:rPr>
              <a:t> </a:t>
            </a:r>
            <a:r>
              <a:rPr lang="vi-VN" sz="2000" dirty="0" err="1">
                <a:solidFill>
                  <a:schemeClr val="tx1"/>
                </a:solidFill>
              </a:rPr>
              <a:t>sản</a:t>
            </a:r>
            <a:r>
              <a:rPr lang="vi-VN" sz="2000" dirty="0">
                <a:solidFill>
                  <a:schemeClr val="tx1"/>
                </a:solidFill>
              </a:rPr>
              <a:t> </a:t>
            </a:r>
            <a:r>
              <a:rPr lang="vi-VN" sz="2000" dirty="0" err="1">
                <a:solidFill>
                  <a:schemeClr val="tx1"/>
                </a:solidFill>
              </a:rPr>
              <a:t>xuất</a:t>
            </a:r>
            <a:r>
              <a:rPr lang="vi-VN" sz="2000" dirty="0">
                <a:solidFill>
                  <a:schemeClr val="tx1"/>
                </a:solidFill>
              </a:rPr>
              <a:t>, </a:t>
            </a:r>
            <a:r>
              <a:rPr lang="vi-VN" sz="2000" dirty="0" err="1">
                <a:solidFill>
                  <a:schemeClr val="tx1"/>
                </a:solidFill>
              </a:rPr>
              <a:t>nhập</a:t>
            </a:r>
            <a:r>
              <a:rPr lang="vi-VN" sz="2000" dirty="0">
                <a:solidFill>
                  <a:schemeClr val="tx1"/>
                </a:solidFill>
              </a:rPr>
              <a:t> </a:t>
            </a:r>
            <a:r>
              <a:rPr lang="vi-VN" sz="2000" dirty="0" err="1">
                <a:solidFill>
                  <a:schemeClr val="tx1"/>
                </a:solidFill>
              </a:rPr>
              <a:t>khẩu</a:t>
            </a:r>
            <a:r>
              <a:rPr lang="vi-VN" sz="2000" dirty="0">
                <a:solidFill>
                  <a:schemeClr val="tx1"/>
                </a:solidFill>
              </a:rPr>
              <a:t> cho </a:t>
            </a:r>
            <a:r>
              <a:rPr lang="vi-VN" sz="2000" dirty="0" err="1">
                <a:solidFill>
                  <a:schemeClr val="tx1"/>
                </a:solidFill>
              </a:rPr>
              <a:t>mục</a:t>
            </a:r>
            <a:r>
              <a:rPr lang="vi-VN" sz="2000" dirty="0">
                <a:solidFill>
                  <a:schemeClr val="tx1"/>
                </a:solidFill>
              </a:rPr>
              <a:t> </a:t>
            </a:r>
            <a:r>
              <a:rPr lang="vi-VN" sz="2000" dirty="0" err="1">
                <a:solidFill>
                  <a:schemeClr val="tx1"/>
                </a:solidFill>
              </a:rPr>
              <a:t>đích</a:t>
            </a:r>
            <a:r>
              <a:rPr lang="vi-VN" sz="2000" dirty="0">
                <a:solidFill>
                  <a:schemeClr val="tx1"/>
                </a:solidFill>
              </a:rPr>
              <a:t> nghiên </a:t>
            </a:r>
            <a:r>
              <a:rPr lang="vi-VN" sz="2000" dirty="0" err="1">
                <a:solidFill>
                  <a:schemeClr val="tx1"/>
                </a:solidFill>
              </a:rPr>
              <a:t>cứu</a:t>
            </a:r>
            <a:r>
              <a:rPr lang="vi-VN" sz="2000" dirty="0">
                <a:solidFill>
                  <a:schemeClr val="tx1"/>
                </a:solidFill>
              </a:rPr>
              <a:t>, </a:t>
            </a:r>
            <a:r>
              <a:rPr lang="vi-VN" sz="2000" dirty="0" err="1">
                <a:solidFill>
                  <a:schemeClr val="tx1"/>
                </a:solidFill>
              </a:rPr>
              <a:t>học</a:t>
            </a:r>
            <a:r>
              <a:rPr lang="vi-VN" sz="2000" dirty="0">
                <a:solidFill>
                  <a:schemeClr val="tx1"/>
                </a:solidFill>
              </a:rPr>
              <a:t> </a:t>
            </a:r>
            <a:r>
              <a:rPr lang="vi-VN" sz="2000" dirty="0" err="1">
                <a:solidFill>
                  <a:schemeClr val="tx1"/>
                </a:solidFill>
              </a:rPr>
              <a:t>tập</a:t>
            </a:r>
            <a:r>
              <a:rPr lang="vi-VN" sz="2000" dirty="0">
                <a:solidFill>
                  <a:schemeClr val="tx1"/>
                </a:solidFill>
              </a:rPr>
              <a:t>, </a:t>
            </a:r>
            <a:r>
              <a:rPr lang="vi-VN" sz="2000" dirty="0" err="1">
                <a:solidFill>
                  <a:schemeClr val="tx1"/>
                </a:solidFill>
              </a:rPr>
              <a:t>thử</a:t>
            </a:r>
            <a:r>
              <a:rPr lang="vi-VN" sz="2000" dirty="0">
                <a:solidFill>
                  <a:schemeClr val="tx1"/>
                </a:solidFill>
              </a:rPr>
              <a:t> </a:t>
            </a:r>
            <a:r>
              <a:rPr lang="vi-VN" sz="2000" dirty="0" err="1">
                <a:solidFill>
                  <a:schemeClr val="tx1"/>
                </a:solidFill>
              </a:rPr>
              <a:t>nghiệm</a:t>
            </a:r>
            <a:r>
              <a:rPr lang="vi-VN" sz="2000" dirty="0">
                <a:solidFill>
                  <a:schemeClr val="tx1"/>
                </a:solidFill>
              </a:rPr>
              <a:t>.</a:t>
            </a:r>
            <a:endParaRPr lang="en-US" sz="2000" dirty="0">
              <a:solidFill>
                <a:schemeClr val="tx1"/>
              </a:solidFill>
            </a:endParaRPr>
          </a:p>
          <a:p>
            <a:pPr marL="0" indent="0" algn="just">
              <a:lnSpc>
                <a:spcPct val="120000"/>
              </a:lnSpc>
              <a:buNone/>
            </a:pPr>
            <a:r>
              <a:rPr lang="vi-VN" sz="2000" dirty="0">
                <a:solidFill>
                  <a:schemeClr val="tx1"/>
                </a:solidFill>
              </a:rPr>
              <a:t>2. Tổ chức, cá nhân quy định tại khoản 1 Điều này </a:t>
            </a:r>
            <a:r>
              <a:rPr lang="vi-VN" sz="2000" i="1" u="sng" dirty="0">
                <a:solidFill>
                  <a:srgbClr val="FF0000"/>
                </a:solidFill>
              </a:rPr>
              <a:t>đóng góp tài ch</a:t>
            </a:r>
            <a:r>
              <a:rPr lang="en-US" sz="2000" i="1" u="sng" dirty="0">
                <a:solidFill>
                  <a:srgbClr val="FF0000"/>
                </a:solidFill>
              </a:rPr>
              <a:t>í</a:t>
            </a:r>
            <a:r>
              <a:rPr lang="vi-VN" sz="2000" i="1" u="sng" dirty="0">
                <a:solidFill>
                  <a:srgbClr val="FF0000"/>
                </a:solidFill>
              </a:rPr>
              <a:t>nh</a:t>
            </a:r>
            <a:r>
              <a:rPr lang="en-US" sz="2000" i="1" u="sng" dirty="0">
                <a:solidFill>
                  <a:srgbClr val="FF0000"/>
                </a:solidFill>
              </a:rPr>
              <a:t> </a:t>
            </a:r>
            <a:r>
              <a:rPr lang="vi-VN" sz="2000" i="1" u="sng" dirty="0" err="1">
                <a:solidFill>
                  <a:srgbClr val="FF0000"/>
                </a:solidFill>
              </a:rPr>
              <a:t>vào</a:t>
            </a:r>
            <a:r>
              <a:rPr lang="vi-VN" sz="2000" i="1" u="sng" dirty="0">
                <a:solidFill>
                  <a:srgbClr val="FF0000"/>
                </a:solidFill>
              </a:rPr>
              <a:t> </a:t>
            </a:r>
            <a:r>
              <a:rPr lang="vi-VN" sz="2000" i="1" u="sng" dirty="0" err="1">
                <a:solidFill>
                  <a:srgbClr val="FF0000"/>
                </a:solidFill>
              </a:rPr>
              <a:t>Quỹ</a:t>
            </a:r>
            <a:r>
              <a:rPr lang="vi-VN" sz="2000" i="1" u="sng" dirty="0">
                <a:solidFill>
                  <a:srgbClr val="FF0000"/>
                </a:solidFill>
              </a:rPr>
              <a:t> </a:t>
            </a:r>
            <a:r>
              <a:rPr lang="vi-VN" sz="2000" i="1" u="sng" dirty="0" err="1">
                <a:solidFill>
                  <a:srgbClr val="FF0000"/>
                </a:solidFill>
              </a:rPr>
              <a:t>Bảo</a:t>
            </a:r>
            <a:r>
              <a:rPr lang="vi-VN" sz="2000" i="1" u="sng" dirty="0">
                <a:solidFill>
                  <a:srgbClr val="FF0000"/>
                </a:solidFill>
              </a:rPr>
              <a:t> </a:t>
            </a:r>
            <a:r>
              <a:rPr lang="vi-VN" sz="2000" i="1" u="sng" dirty="0" err="1">
                <a:solidFill>
                  <a:srgbClr val="FF0000"/>
                </a:solidFill>
              </a:rPr>
              <a:t>vệ</a:t>
            </a:r>
            <a:r>
              <a:rPr lang="vi-VN" sz="2000" i="1" u="sng" dirty="0">
                <a:solidFill>
                  <a:srgbClr val="FF0000"/>
                </a:solidFill>
              </a:rPr>
              <a:t> môi </a:t>
            </a:r>
            <a:r>
              <a:rPr lang="vi-VN" sz="2000" i="1" u="sng" dirty="0" err="1">
                <a:solidFill>
                  <a:srgbClr val="FF0000"/>
                </a:solidFill>
              </a:rPr>
              <a:t>trường</a:t>
            </a:r>
            <a:r>
              <a:rPr lang="vi-VN" sz="2000" i="1" u="sng" dirty="0">
                <a:solidFill>
                  <a:srgbClr val="FF0000"/>
                </a:solidFill>
              </a:rPr>
              <a:t> </a:t>
            </a:r>
            <a:r>
              <a:rPr lang="vi-VN" sz="2000" i="1" u="sng" dirty="0" err="1">
                <a:solidFill>
                  <a:srgbClr val="FF0000"/>
                </a:solidFill>
              </a:rPr>
              <a:t>Việt</a:t>
            </a:r>
            <a:r>
              <a:rPr lang="vi-VN" sz="2000" i="1" u="sng" dirty="0">
                <a:solidFill>
                  <a:srgbClr val="FF0000"/>
                </a:solidFill>
              </a:rPr>
              <a:t> Nam; </a:t>
            </a:r>
            <a:r>
              <a:rPr lang="vi-VN" sz="2000" i="1" u="sng" dirty="0" err="1">
                <a:solidFill>
                  <a:srgbClr val="FF0000"/>
                </a:solidFill>
              </a:rPr>
              <a:t>mức</a:t>
            </a:r>
            <a:r>
              <a:rPr lang="vi-VN" sz="2000" i="1" u="sng" dirty="0">
                <a:solidFill>
                  <a:srgbClr val="FF0000"/>
                </a:solidFill>
              </a:rPr>
              <a:t> </a:t>
            </a:r>
            <a:r>
              <a:rPr lang="vi-VN" sz="2000" i="1" u="sng" dirty="0" err="1">
                <a:solidFill>
                  <a:srgbClr val="FF0000"/>
                </a:solidFill>
              </a:rPr>
              <a:t>đóng</a:t>
            </a:r>
            <a:r>
              <a:rPr lang="vi-VN" sz="2000" i="1" u="sng" dirty="0">
                <a:solidFill>
                  <a:srgbClr val="FF0000"/>
                </a:solidFill>
              </a:rPr>
              <a:t> </a:t>
            </a:r>
            <a:r>
              <a:rPr lang="vi-VN" sz="2000" i="1" u="sng" dirty="0" err="1">
                <a:solidFill>
                  <a:srgbClr val="FF0000"/>
                </a:solidFill>
              </a:rPr>
              <a:t>góp</a:t>
            </a:r>
            <a:r>
              <a:rPr lang="vi-VN" sz="2000" i="1" u="sng" dirty="0">
                <a:solidFill>
                  <a:srgbClr val="FF0000"/>
                </a:solidFill>
              </a:rPr>
              <a:t> </a:t>
            </a:r>
            <a:r>
              <a:rPr lang="vi-VN" sz="2000" i="1" u="sng" dirty="0" err="1">
                <a:solidFill>
                  <a:srgbClr val="FF0000"/>
                </a:solidFill>
              </a:rPr>
              <a:t>tài</a:t>
            </a:r>
            <a:r>
              <a:rPr lang="vi-VN" sz="2000" i="1" u="sng" dirty="0">
                <a:solidFill>
                  <a:srgbClr val="FF0000"/>
                </a:solidFill>
              </a:rPr>
              <a:t> </a:t>
            </a:r>
            <a:r>
              <a:rPr lang="vi-VN" sz="2000" i="1" u="sng" dirty="0" err="1">
                <a:solidFill>
                  <a:srgbClr val="FF0000"/>
                </a:solidFill>
              </a:rPr>
              <a:t>chính</a:t>
            </a:r>
            <a:r>
              <a:rPr lang="vi-VN" sz="2000" i="1" u="sng" dirty="0">
                <a:solidFill>
                  <a:srgbClr val="FF0000"/>
                </a:solidFill>
              </a:rPr>
              <a:t> </a:t>
            </a:r>
            <a:r>
              <a:rPr lang="vi-VN" sz="2000" i="1" u="sng" dirty="0" err="1">
                <a:solidFill>
                  <a:srgbClr val="FF0000"/>
                </a:solidFill>
              </a:rPr>
              <a:t>được</a:t>
            </a:r>
            <a:r>
              <a:rPr lang="vi-VN" sz="2000" i="1" u="sng" dirty="0">
                <a:solidFill>
                  <a:srgbClr val="FF0000"/>
                </a:solidFill>
              </a:rPr>
              <a:t> </a:t>
            </a:r>
            <a:r>
              <a:rPr lang="vi-VN" sz="2000" i="1" u="sng" dirty="0" err="1">
                <a:solidFill>
                  <a:srgbClr val="FF0000"/>
                </a:solidFill>
              </a:rPr>
              <a:t>xác</a:t>
            </a:r>
            <a:r>
              <a:rPr lang="vi-VN" sz="2000" i="1" u="sng" dirty="0">
                <a:solidFill>
                  <a:srgbClr val="FF0000"/>
                </a:solidFill>
              </a:rPr>
              <a:t> </a:t>
            </a:r>
            <a:r>
              <a:rPr lang="vi-VN" sz="2000" i="1" u="sng" dirty="0" err="1">
                <a:solidFill>
                  <a:srgbClr val="FF0000"/>
                </a:solidFill>
              </a:rPr>
              <a:t>định</a:t>
            </a:r>
            <a:r>
              <a:rPr lang="vi-VN" sz="2000" i="1" u="sng" dirty="0">
                <a:solidFill>
                  <a:srgbClr val="FF0000"/>
                </a:solidFill>
              </a:rPr>
              <a:t> theo </a:t>
            </a:r>
            <a:r>
              <a:rPr lang="vi-VN" sz="2000" i="1" u="sng" dirty="0" err="1">
                <a:solidFill>
                  <a:srgbClr val="FF0000"/>
                </a:solidFill>
              </a:rPr>
              <a:t>khối</a:t>
            </a:r>
            <a:r>
              <a:rPr lang="vi-VN" sz="2000" i="1" u="sng" dirty="0">
                <a:solidFill>
                  <a:srgbClr val="FF0000"/>
                </a:solidFill>
              </a:rPr>
              <a:t> </a:t>
            </a:r>
            <a:r>
              <a:rPr lang="vi-VN" sz="2000" i="1" u="sng" dirty="0" err="1">
                <a:solidFill>
                  <a:srgbClr val="FF0000"/>
                </a:solidFill>
              </a:rPr>
              <a:t>lượng</a:t>
            </a:r>
            <a:r>
              <a:rPr lang="vi-VN" sz="2000" i="1" u="sng" dirty="0">
                <a:solidFill>
                  <a:srgbClr val="FF0000"/>
                </a:solidFill>
              </a:rPr>
              <a:t> </a:t>
            </a:r>
            <a:r>
              <a:rPr lang="vi-VN" sz="2000" i="1" u="sng" dirty="0" err="1">
                <a:solidFill>
                  <a:srgbClr val="FF0000"/>
                </a:solidFill>
              </a:rPr>
              <a:t>hoặc</a:t>
            </a:r>
            <a:r>
              <a:rPr lang="vi-VN" sz="2000" i="1" u="sng" dirty="0">
                <a:solidFill>
                  <a:srgbClr val="FF0000"/>
                </a:solidFill>
              </a:rPr>
              <a:t> đơn </a:t>
            </a:r>
            <a:r>
              <a:rPr lang="vi-VN" sz="2000" i="1" u="sng" dirty="0" err="1">
                <a:solidFill>
                  <a:srgbClr val="FF0000"/>
                </a:solidFill>
              </a:rPr>
              <a:t>vị</a:t>
            </a:r>
            <a:r>
              <a:rPr lang="vi-VN" sz="2000" i="1" u="sng" dirty="0">
                <a:solidFill>
                  <a:srgbClr val="FF0000"/>
                </a:solidFill>
              </a:rPr>
              <a:t> </a:t>
            </a:r>
            <a:r>
              <a:rPr lang="vi-VN" sz="2000" i="1" u="sng" dirty="0" err="1">
                <a:solidFill>
                  <a:srgbClr val="FF0000"/>
                </a:solidFill>
              </a:rPr>
              <a:t>sản</a:t>
            </a:r>
            <a:r>
              <a:rPr lang="vi-VN" sz="2000" i="1" u="sng" dirty="0">
                <a:solidFill>
                  <a:srgbClr val="FF0000"/>
                </a:solidFill>
              </a:rPr>
              <a:t> </a:t>
            </a:r>
            <a:r>
              <a:rPr lang="vi-VN" sz="2000" i="1" u="sng" dirty="0" err="1">
                <a:solidFill>
                  <a:srgbClr val="FF0000"/>
                </a:solidFill>
              </a:rPr>
              <a:t>phẩm</a:t>
            </a:r>
            <a:r>
              <a:rPr lang="vi-VN" sz="2000" i="1" u="sng" dirty="0">
                <a:solidFill>
                  <a:srgbClr val="FF0000"/>
                </a:solidFill>
              </a:rPr>
              <a:t>, bao </a:t>
            </a:r>
            <a:r>
              <a:rPr lang="vi-VN" sz="2000" i="1" u="sng" dirty="0" err="1">
                <a:solidFill>
                  <a:srgbClr val="FF0000"/>
                </a:solidFill>
              </a:rPr>
              <a:t>bì</a:t>
            </a:r>
            <a:r>
              <a:rPr lang="vi-VN" sz="2000" dirty="0">
                <a:solidFill>
                  <a:srgbClr val="FF0000"/>
                </a:solidFill>
              </a:rPr>
              <a:t>.</a:t>
            </a:r>
            <a:endParaRPr lang="en-US" sz="2000" dirty="0">
              <a:solidFill>
                <a:srgbClr val="FF0000"/>
              </a:solidFill>
            </a:endParaRPr>
          </a:p>
          <a:p>
            <a:pPr marL="0" indent="0" algn="just">
              <a:lnSpc>
                <a:spcPct val="120000"/>
              </a:lnSpc>
              <a:buNone/>
            </a:pPr>
            <a:r>
              <a:rPr lang="vi-VN" sz="2000" dirty="0">
                <a:solidFill>
                  <a:schemeClr val="tx1"/>
                </a:solidFill>
              </a:rPr>
              <a:t>3. </a:t>
            </a:r>
            <a:r>
              <a:rPr lang="vi-VN" sz="2000" dirty="0" err="1">
                <a:solidFill>
                  <a:schemeClr val="tx1"/>
                </a:solidFill>
              </a:rPr>
              <a:t>Các</a:t>
            </a:r>
            <a:r>
              <a:rPr lang="vi-VN" sz="2000" dirty="0">
                <a:solidFill>
                  <a:schemeClr val="tx1"/>
                </a:solidFill>
              </a:rPr>
              <a:t> </a:t>
            </a:r>
            <a:r>
              <a:rPr lang="vi-VN" sz="2000" dirty="0" err="1">
                <a:solidFill>
                  <a:schemeClr val="tx1"/>
                </a:solidFill>
              </a:rPr>
              <a:t>hoạt</a:t>
            </a:r>
            <a:r>
              <a:rPr lang="vi-VN" sz="2000" dirty="0">
                <a:solidFill>
                  <a:schemeClr val="tx1"/>
                </a:solidFill>
              </a:rPr>
              <a:t> </a:t>
            </a:r>
            <a:r>
              <a:rPr lang="vi-VN" sz="2000" dirty="0" err="1">
                <a:solidFill>
                  <a:schemeClr val="tx1"/>
                </a:solidFill>
              </a:rPr>
              <a:t>động</a:t>
            </a:r>
            <a:r>
              <a:rPr lang="vi-VN" sz="2000" dirty="0">
                <a:solidFill>
                  <a:schemeClr val="tx1"/>
                </a:solidFill>
              </a:rPr>
              <a:t> </a:t>
            </a:r>
            <a:r>
              <a:rPr lang="vi-VN" sz="2000" dirty="0" err="1">
                <a:solidFill>
                  <a:schemeClr val="tx1"/>
                </a:solidFill>
              </a:rPr>
              <a:t>được</a:t>
            </a:r>
            <a:r>
              <a:rPr lang="vi-VN" sz="2000" dirty="0">
                <a:solidFill>
                  <a:schemeClr val="tx1"/>
                </a:solidFill>
              </a:rPr>
              <a:t> </a:t>
            </a:r>
            <a:r>
              <a:rPr lang="vi-VN" sz="2000" i="1" u="sng" dirty="0" err="1">
                <a:solidFill>
                  <a:srgbClr val="FF0000"/>
                </a:solidFill>
              </a:rPr>
              <a:t>hỗ</a:t>
            </a:r>
            <a:r>
              <a:rPr lang="vi-VN" sz="2000" i="1" u="sng" dirty="0">
                <a:solidFill>
                  <a:srgbClr val="FF0000"/>
                </a:solidFill>
              </a:rPr>
              <a:t> </a:t>
            </a:r>
            <a:r>
              <a:rPr lang="vi-VN" sz="2000" i="1" u="sng" dirty="0" err="1">
                <a:solidFill>
                  <a:srgbClr val="FF0000"/>
                </a:solidFill>
              </a:rPr>
              <a:t>trợ</a:t>
            </a:r>
            <a:r>
              <a:rPr lang="vi-VN" sz="2000" i="1" u="sng" dirty="0">
                <a:solidFill>
                  <a:srgbClr val="FF0000"/>
                </a:solidFill>
              </a:rPr>
              <a:t> </a:t>
            </a:r>
            <a:r>
              <a:rPr lang="vi-VN" sz="2000" i="1" u="sng" dirty="0" err="1">
                <a:solidFill>
                  <a:srgbClr val="FF0000"/>
                </a:solidFill>
              </a:rPr>
              <a:t>từ</a:t>
            </a:r>
            <a:r>
              <a:rPr lang="vi-VN" sz="2000" i="1" u="sng" dirty="0">
                <a:solidFill>
                  <a:srgbClr val="FF0000"/>
                </a:solidFill>
              </a:rPr>
              <a:t> </a:t>
            </a:r>
            <a:r>
              <a:rPr lang="vi-VN" sz="2000" i="1" u="sng" dirty="0" err="1">
                <a:solidFill>
                  <a:srgbClr val="FF0000"/>
                </a:solidFill>
              </a:rPr>
              <a:t>Quỹ</a:t>
            </a:r>
            <a:r>
              <a:rPr lang="vi-VN" sz="2000" i="1" u="sng" dirty="0">
                <a:solidFill>
                  <a:srgbClr val="FF0000"/>
                </a:solidFill>
              </a:rPr>
              <a:t> </a:t>
            </a:r>
            <a:r>
              <a:rPr lang="vi-VN" sz="2000" i="1" u="sng" dirty="0" err="1">
                <a:solidFill>
                  <a:srgbClr val="FF0000"/>
                </a:solidFill>
              </a:rPr>
              <a:t>Bảo</a:t>
            </a:r>
            <a:r>
              <a:rPr lang="vi-VN" sz="2000" i="1" u="sng" dirty="0">
                <a:solidFill>
                  <a:srgbClr val="FF0000"/>
                </a:solidFill>
              </a:rPr>
              <a:t> </a:t>
            </a:r>
            <a:r>
              <a:rPr lang="vi-VN" sz="2000" i="1" u="sng" dirty="0" err="1">
                <a:solidFill>
                  <a:srgbClr val="FF0000"/>
                </a:solidFill>
              </a:rPr>
              <a:t>vệ</a:t>
            </a:r>
            <a:r>
              <a:rPr lang="vi-VN" sz="2000" i="1" u="sng" dirty="0">
                <a:solidFill>
                  <a:srgbClr val="FF0000"/>
                </a:solidFill>
              </a:rPr>
              <a:t> môi </a:t>
            </a:r>
            <a:r>
              <a:rPr lang="vi-VN" sz="2000" i="1" u="sng" dirty="0" err="1">
                <a:solidFill>
                  <a:srgbClr val="FF0000"/>
                </a:solidFill>
              </a:rPr>
              <a:t>trường</a:t>
            </a:r>
            <a:r>
              <a:rPr lang="vi-VN" sz="2000" i="1" u="sng" dirty="0">
                <a:solidFill>
                  <a:srgbClr val="FF0000"/>
                </a:solidFill>
              </a:rPr>
              <a:t> </a:t>
            </a:r>
            <a:r>
              <a:rPr lang="vi-VN" sz="2000" i="1" u="sng" dirty="0" err="1">
                <a:solidFill>
                  <a:srgbClr val="FF0000"/>
                </a:solidFill>
              </a:rPr>
              <a:t>Việt</a:t>
            </a:r>
            <a:r>
              <a:rPr lang="vi-VN" sz="2000" i="1" u="sng" dirty="0">
                <a:solidFill>
                  <a:srgbClr val="FF0000"/>
                </a:solidFill>
              </a:rPr>
              <a:t> Nam </a:t>
            </a:r>
            <a:r>
              <a:rPr lang="vi-VN" sz="2000" i="1" u="sng" dirty="0" err="1">
                <a:solidFill>
                  <a:srgbClr val="FF0000"/>
                </a:solidFill>
              </a:rPr>
              <a:t>phục</a:t>
            </a:r>
            <a:r>
              <a:rPr lang="vi-VN" sz="2000" i="1" u="sng" dirty="0">
                <a:solidFill>
                  <a:srgbClr val="FF0000"/>
                </a:solidFill>
              </a:rPr>
              <a:t> </a:t>
            </a:r>
            <a:r>
              <a:rPr lang="vi-VN" sz="2000" i="1" u="sng" dirty="0" err="1">
                <a:solidFill>
                  <a:srgbClr val="FF0000"/>
                </a:solidFill>
              </a:rPr>
              <a:t>vụ</a:t>
            </a:r>
            <a:r>
              <a:rPr lang="vi-VN" sz="2000" i="1" u="sng" dirty="0">
                <a:solidFill>
                  <a:srgbClr val="FF0000"/>
                </a:solidFill>
              </a:rPr>
              <a:t> </a:t>
            </a:r>
            <a:r>
              <a:rPr lang="vi-VN" sz="2000" i="1" u="sng" dirty="0" err="1">
                <a:solidFill>
                  <a:srgbClr val="FF0000"/>
                </a:solidFill>
              </a:rPr>
              <a:t>hoạt</a:t>
            </a:r>
            <a:r>
              <a:rPr lang="vi-VN" sz="2000" i="1" u="sng" dirty="0">
                <a:solidFill>
                  <a:srgbClr val="FF0000"/>
                </a:solidFill>
              </a:rPr>
              <a:t> </a:t>
            </a:r>
            <a:r>
              <a:rPr lang="vi-VN" sz="2000" i="1" u="sng" dirty="0" err="1">
                <a:solidFill>
                  <a:srgbClr val="FF0000"/>
                </a:solidFill>
              </a:rPr>
              <a:t>động</a:t>
            </a:r>
            <a:r>
              <a:rPr lang="vi-VN" sz="2000" i="1" u="sng" dirty="0">
                <a:solidFill>
                  <a:srgbClr val="FF0000"/>
                </a:solidFill>
              </a:rPr>
              <a:t> </a:t>
            </a:r>
            <a:r>
              <a:rPr lang="vi-VN" sz="2000" i="1" u="sng" dirty="0" err="1">
                <a:solidFill>
                  <a:srgbClr val="FF0000"/>
                </a:solidFill>
              </a:rPr>
              <a:t>xử</a:t>
            </a:r>
            <a:r>
              <a:rPr lang="vi-VN" sz="2000" i="1" u="sng" dirty="0">
                <a:solidFill>
                  <a:srgbClr val="FF0000"/>
                </a:solidFill>
              </a:rPr>
              <a:t> </a:t>
            </a:r>
            <a:r>
              <a:rPr lang="vi-VN" sz="2000" i="1" u="sng" dirty="0" err="1">
                <a:solidFill>
                  <a:srgbClr val="FF0000"/>
                </a:solidFill>
              </a:rPr>
              <a:t>lý</a:t>
            </a:r>
            <a:r>
              <a:rPr lang="vi-VN" sz="2000" i="1" u="sng" dirty="0">
                <a:solidFill>
                  <a:srgbClr val="FF0000"/>
                </a:solidFill>
              </a:rPr>
              <a:t> </a:t>
            </a:r>
            <a:r>
              <a:rPr lang="vi-VN" sz="2000" i="1" u="sng" dirty="0" err="1">
                <a:solidFill>
                  <a:srgbClr val="FF0000"/>
                </a:solidFill>
              </a:rPr>
              <a:t>chất</a:t>
            </a:r>
            <a:r>
              <a:rPr lang="vi-VN" sz="2000" i="1" u="sng" dirty="0">
                <a:solidFill>
                  <a:srgbClr val="FF0000"/>
                </a:solidFill>
              </a:rPr>
              <a:t> </a:t>
            </a:r>
            <a:r>
              <a:rPr lang="vi-VN" sz="2000" i="1" u="sng" dirty="0" err="1">
                <a:solidFill>
                  <a:srgbClr val="FF0000"/>
                </a:solidFill>
              </a:rPr>
              <a:t>thải</a:t>
            </a:r>
            <a:r>
              <a:rPr lang="vi-VN" sz="2000" b="1" i="1" dirty="0">
                <a:solidFill>
                  <a:srgbClr val="FF0000"/>
                </a:solidFill>
              </a:rPr>
              <a:t> </a:t>
            </a:r>
            <a:r>
              <a:rPr lang="vi-VN" sz="2000" dirty="0">
                <a:solidFill>
                  <a:schemeClr val="tx1"/>
                </a:solidFill>
              </a:rPr>
              <a:t>bao </a:t>
            </a:r>
            <a:r>
              <a:rPr lang="vi-VN" sz="2000" dirty="0" err="1">
                <a:solidFill>
                  <a:schemeClr val="tx1"/>
                </a:solidFill>
              </a:rPr>
              <a:t>gồm</a:t>
            </a:r>
            <a:r>
              <a:rPr lang="vi-VN" sz="2000" dirty="0">
                <a:solidFill>
                  <a:schemeClr val="tx1"/>
                </a:solidFill>
              </a:rPr>
              <a:t>:</a:t>
            </a:r>
            <a:endParaRPr lang="en-US" sz="2000" dirty="0">
              <a:solidFill>
                <a:schemeClr val="tx1"/>
              </a:solidFill>
            </a:endParaRPr>
          </a:p>
          <a:p>
            <a:pPr marL="0" indent="0" algn="just">
              <a:lnSpc>
                <a:spcPct val="120000"/>
              </a:lnSpc>
              <a:buNone/>
            </a:pPr>
            <a:r>
              <a:rPr lang="vi-VN" sz="2000" dirty="0">
                <a:solidFill>
                  <a:srgbClr val="FF0000"/>
                </a:solidFill>
              </a:rPr>
              <a:t>a) </a:t>
            </a:r>
            <a:r>
              <a:rPr lang="vi-VN" sz="2000" i="1" u="sng" dirty="0">
                <a:solidFill>
                  <a:srgbClr val="FF0000"/>
                </a:solidFill>
              </a:rPr>
              <a:t>Thu gom, </a:t>
            </a:r>
            <a:r>
              <a:rPr lang="vi-VN" sz="2000" i="1" u="sng" dirty="0" err="1">
                <a:solidFill>
                  <a:srgbClr val="FF0000"/>
                </a:solidFill>
              </a:rPr>
              <a:t>vận</a:t>
            </a:r>
            <a:r>
              <a:rPr lang="vi-VN" sz="2000" i="1" u="sng" dirty="0">
                <a:solidFill>
                  <a:srgbClr val="FF0000"/>
                </a:solidFill>
              </a:rPr>
              <a:t> </a:t>
            </a:r>
            <a:r>
              <a:rPr lang="vi-VN" sz="2000" i="1" u="sng" dirty="0" err="1">
                <a:solidFill>
                  <a:srgbClr val="FF0000"/>
                </a:solidFill>
              </a:rPr>
              <a:t>chuyển</a:t>
            </a:r>
            <a:r>
              <a:rPr lang="vi-VN" sz="2000" i="1" u="sng" dirty="0">
                <a:solidFill>
                  <a:srgbClr val="FF0000"/>
                </a:solidFill>
              </a:rPr>
              <a:t>, </a:t>
            </a:r>
            <a:r>
              <a:rPr lang="vi-VN" sz="2000" i="1" u="sng" dirty="0" err="1">
                <a:solidFill>
                  <a:srgbClr val="FF0000"/>
                </a:solidFill>
              </a:rPr>
              <a:t>xử</a:t>
            </a:r>
            <a:r>
              <a:rPr lang="vi-VN" sz="2000" i="1" u="sng" dirty="0">
                <a:solidFill>
                  <a:srgbClr val="FF0000"/>
                </a:solidFill>
              </a:rPr>
              <a:t> </a:t>
            </a:r>
            <a:r>
              <a:rPr lang="vi-VN" sz="2000" i="1" u="sng" dirty="0" err="1">
                <a:solidFill>
                  <a:srgbClr val="FF0000"/>
                </a:solidFill>
              </a:rPr>
              <a:t>lý</a:t>
            </a:r>
            <a:r>
              <a:rPr lang="vi-VN" sz="2000" i="1" u="sng" dirty="0">
                <a:solidFill>
                  <a:srgbClr val="FF0000"/>
                </a:solidFill>
              </a:rPr>
              <a:t> </a:t>
            </a:r>
            <a:r>
              <a:rPr lang="vi-VN" sz="2000" i="1" u="sng" dirty="0" err="1">
                <a:solidFill>
                  <a:srgbClr val="FF0000"/>
                </a:solidFill>
              </a:rPr>
              <a:t>chất</a:t>
            </a:r>
            <a:r>
              <a:rPr lang="vi-VN" sz="2000" i="1" u="sng" dirty="0">
                <a:solidFill>
                  <a:srgbClr val="FF0000"/>
                </a:solidFill>
              </a:rPr>
              <a:t> </a:t>
            </a:r>
            <a:r>
              <a:rPr lang="vi-VN" sz="2000" i="1" u="sng" dirty="0" err="1">
                <a:solidFill>
                  <a:srgbClr val="FF0000"/>
                </a:solidFill>
              </a:rPr>
              <a:t>thải</a:t>
            </a:r>
            <a:r>
              <a:rPr lang="vi-VN" sz="2000" i="1" u="sng" dirty="0">
                <a:solidFill>
                  <a:srgbClr val="FF0000"/>
                </a:solidFill>
              </a:rPr>
              <a:t> </a:t>
            </a:r>
            <a:r>
              <a:rPr lang="vi-VN" sz="2000" i="1" u="sng" dirty="0" err="1">
                <a:solidFill>
                  <a:srgbClr val="FF0000"/>
                </a:solidFill>
              </a:rPr>
              <a:t>rắn</a:t>
            </a:r>
            <a:r>
              <a:rPr lang="vi-VN" sz="2000" i="1" u="sng" dirty="0">
                <a:solidFill>
                  <a:srgbClr val="FF0000"/>
                </a:solidFill>
              </a:rPr>
              <a:t> sinh </a:t>
            </a:r>
            <a:r>
              <a:rPr lang="vi-VN" sz="2000" i="1" u="sng" dirty="0" err="1">
                <a:solidFill>
                  <a:srgbClr val="FF0000"/>
                </a:solidFill>
              </a:rPr>
              <a:t>hoạt</a:t>
            </a:r>
            <a:r>
              <a:rPr lang="vi-VN" sz="2000" i="1" u="sng" dirty="0">
                <a:solidFill>
                  <a:srgbClr val="FF0000"/>
                </a:solidFill>
              </a:rPr>
              <a:t> </a:t>
            </a:r>
            <a:r>
              <a:rPr lang="vi-VN" sz="2000" i="1" u="sng" dirty="0" err="1">
                <a:solidFill>
                  <a:srgbClr val="FF0000"/>
                </a:solidFill>
              </a:rPr>
              <a:t>phát</a:t>
            </a:r>
            <a:r>
              <a:rPr lang="vi-VN" sz="2000" i="1" u="sng" dirty="0">
                <a:solidFill>
                  <a:srgbClr val="FF0000"/>
                </a:solidFill>
              </a:rPr>
              <a:t> sinh </a:t>
            </a:r>
            <a:r>
              <a:rPr lang="vi-VN" sz="2000" i="1" u="sng" dirty="0" err="1">
                <a:solidFill>
                  <a:srgbClr val="FF0000"/>
                </a:solidFill>
              </a:rPr>
              <a:t>từ</a:t>
            </a:r>
            <a:r>
              <a:rPr lang="vi-VN" sz="2000" i="1" u="sng" dirty="0">
                <a:solidFill>
                  <a:srgbClr val="FF0000"/>
                </a:solidFill>
              </a:rPr>
              <a:t> </a:t>
            </a:r>
            <a:r>
              <a:rPr lang="vi-VN" sz="2000" i="1" u="sng" dirty="0" err="1">
                <a:solidFill>
                  <a:srgbClr val="FF0000"/>
                </a:solidFill>
              </a:rPr>
              <a:t>hộ</a:t>
            </a:r>
            <a:r>
              <a:rPr lang="vi-VN" sz="2000" i="1" u="sng" dirty="0">
                <a:solidFill>
                  <a:srgbClr val="FF0000"/>
                </a:solidFill>
              </a:rPr>
              <a:t> gia </a:t>
            </a:r>
            <a:r>
              <a:rPr lang="vi-VN" sz="2000" i="1" u="sng" dirty="0" err="1">
                <a:solidFill>
                  <a:srgbClr val="FF0000"/>
                </a:solidFill>
              </a:rPr>
              <a:t>đình</a:t>
            </a:r>
            <a:r>
              <a:rPr lang="vi-VN" sz="2000" i="1" u="sng" dirty="0">
                <a:solidFill>
                  <a:srgbClr val="FF0000"/>
                </a:solidFill>
              </a:rPr>
              <a:t>, </a:t>
            </a:r>
            <a:r>
              <a:rPr lang="vi-VN" sz="2000" i="1" u="sng" dirty="0" err="1">
                <a:solidFill>
                  <a:srgbClr val="FF0000"/>
                </a:solidFill>
              </a:rPr>
              <a:t>cá</a:t>
            </a:r>
            <a:r>
              <a:rPr lang="vi-VN" sz="2000" i="1" u="sng" dirty="0">
                <a:solidFill>
                  <a:srgbClr val="FF0000"/>
                </a:solidFill>
              </a:rPr>
              <a:t> nhân</a:t>
            </a:r>
            <a:r>
              <a:rPr lang="vi-VN" sz="2000" dirty="0">
                <a:solidFill>
                  <a:srgbClr val="FF0000"/>
                </a:solidFill>
              </a:rPr>
              <a:t>;</a:t>
            </a:r>
            <a:endParaRPr lang="en-US" sz="2000" dirty="0">
              <a:solidFill>
                <a:srgbClr val="FF0000"/>
              </a:solidFill>
            </a:endParaRPr>
          </a:p>
          <a:p>
            <a:pPr marL="0" indent="0" algn="just">
              <a:lnSpc>
                <a:spcPct val="120000"/>
              </a:lnSpc>
              <a:buNone/>
            </a:pPr>
            <a:r>
              <a:rPr lang="vi-VN" sz="2000" dirty="0">
                <a:solidFill>
                  <a:srgbClr val="FF0000"/>
                </a:solidFill>
              </a:rPr>
              <a:t>b) </a:t>
            </a:r>
            <a:r>
              <a:rPr lang="vi-VN" sz="2000" i="1" u="sng" dirty="0">
                <a:solidFill>
                  <a:srgbClr val="FF0000"/>
                </a:solidFill>
              </a:rPr>
              <a:t>Nghiên </a:t>
            </a:r>
            <a:r>
              <a:rPr lang="vi-VN" sz="2000" i="1" u="sng" dirty="0" err="1">
                <a:solidFill>
                  <a:srgbClr val="FF0000"/>
                </a:solidFill>
              </a:rPr>
              <a:t>cứu</a:t>
            </a:r>
            <a:r>
              <a:rPr lang="vi-VN" sz="2000" i="1" u="sng" dirty="0">
                <a:solidFill>
                  <a:srgbClr val="FF0000"/>
                </a:solidFill>
              </a:rPr>
              <a:t>, </a:t>
            </a:r>
            <a:r>
              <a:rPr lang="vi-VN" sz="2000" i="1" u="sng" dirty="0" err="1">
                <a:solidFill>
                  <a:srgbClr val="FF0000"/>
                </a:solidFill>
              </a:rPr>
              <a:t>phát</a:t>
            </a:r>
            <a:r>
              <a:rPr lang="vi-VN" sz="2000" i="1" u="sng" dirty="0">
                <a:solidFill>
                  <a:srgbClr val="FF0000"/>
                </a:solidFill>
              </a:rPr>
              <a:t> </a:t>
            </a:r>
            <a:r>
              <a:rPr lang="vi-VN" sz="2000" i="1" u="sng" dirty="0" err="1">
                <a:solidFill>
                  <a:srgbClr val="FF0000"/>
                </a:solidFill>
              </a:rPr>
              <a:t>triển</a:t>
            </a:r>
            <a:r>
              <a:rPr lang="vi-VN" sz="2000" i="1" u="sng" dirty="0">
                <a:solidFill>
                  <a:srgbClr val="FF0000"/>
                </a:solidFill>
              </a:rPr>
              <a:t> công </a:t>
            </a:r>
            <a:r>
              <a:rPr lang="vi-VN" sz="2000" i="1" u="sng" dirty="0" err="1">
                <a:solidFill>
                  <a:srgbClr val="FF0000"/>
                </a:solidFill>
              </a:rPr>
              <a:t>nghệ</a:t>
            </a:r>
            <a:r>
              <a:rPr lang="vi-VN" sz="2000" i="1" u="sng" dirty="0">
                <a:solidFill>
                  <a:srgbClr val="FF0000"/>
                </a:solidFill>
              </a:rPr>
              <a:t>, </a:t>
            </a:r>
            <a:r>
              <a:rPr lang="vi-VN" sz="2000" i="1" u="sng" dirty="0" err="1">
                <a:solidFill>
                  <a:srgbClr val="FF0000"/>
                </a:solidFill>
              </a:rPr>
              <a:t>kỹ</a:t>
            </a:r>
            <a:r>
              <a:rPr lang="vi-VN" sz="2000" i="1" u="sng" dirty="0">
                <a:solidFill>
                  <a:srgbClr val="FF0000"/>
                </a:solidFill>
              </a:rPr>
              <a:t> </a:t>
            </a:r>
            <a:r>
              <a:rPr lang="vi-VN" sz="2000" i="1" u="sng" dirty="0" err="1">
                <a:solidFill>
                  <a:srgbClr val="FF0000"/>
                </a:solidFill>
              </a:rPr>
              <a:t>thuật</a:t>
            </a:r>
            <a:r>
              <a:rPr lang="vi-VN" sz="2000" i="1" u="sng" dirty="0">
                <a:solidFill>
                  <a:srgbClr val="FF0000"/>
                </a:solidFill>
              </a:rPr>
              <a:t>, </a:t>
            </a:r>
            <a:r>
              <a:rPr lang="vi-VN" sz="2000" i="1" u="sng" dirty="0" err="1">
                <a:solidFill>
                  <a:srgbClr val="FF0000"/>
                </a:solidFill>
              </a:rPr>
              <a:t>sáng</a:t>
            </a:r>
            <a:r>
              <a:rPr lang="vi-VN" sz="2000" i="1" u="sng" dirty="0">
                <a:solidFill>
                  <a:srgbClr val="FF0000"/>
                </a:solidFill>
              </a:rPr>
              <a:t> </a:t>
            </a:r>
            <a:r>
              <a:rPr lang="vi-VN" sz="2000" i="1" u="sng" dirty="0" err="1">
                <a:solidFill>
                  <a:srgbClr val="FF0000"/>
                </a:solidFill>
              </a:rPr>
              <a:t>kiến</a:t>
            </a:r>
            <a:r>
              <a:rPr lang="vi-VN" sz="2000" i="1" u="sng" dirty="0">
                <a:solidFill>
                  <a:srgbClr val="FF0000"/>
                </a:solidFill>
              </a:rPr>
              <a:t> </a:t>
            </a:r>
            <a:r>
              <a:rPr lang="vi-VN" sz="2000" i="1" u="sng" dirty="0" err="1">
                <a:solidFill>
                  <a:srgbClr val="FF0000"/>
                </a:solidFill>
              </a:rPr>
              <a:t>xử</a:t>
            </a:r>
            <a:r>
              <a:rPr lang="vi-VN" sz="2000" i="1" u="sng" dirty="0">
                <a:solidFill>
                  <a:srgbClr val="FF0000"/>
                </a:solidFill>
              </a:rPr>
              <a:t> </a:t>
            </a:r>
            <a:r>
              <a:rPr lang="vi-VN" sz="2000" i="1" u="sng" dirty="0" err="1">
                <a:solidFill>
                  <a:srgbClr val="FF0000"/>
                </a:solidFill>
              </a:rPr>
              <a:t>lý</a:t>
            </a:r>
            <a:r>
              <a:rPr lang="vi-VN" sz="2000" i="1" u="sng" dirty="0">
                <a:solidFill>
                  <a:srgbClr val="FF0000"/>
                </a:solidFill>
              </a:rPr>
              <a:t> </a:t>
            </a:r>
            <a:r>
              <a:rPr lang="vi-VN" sz="2000" i="1" u="sng" dirty="0" err="1">
                <a:solidFill>
                  <a:srgbClr val="FF0000"/>
                </a:solidFill>
              </a:rPr>
              <a:t>chất</a:t>
            </a:r>
            <a:r>
              <a:rPr lang="vi-VN" sz="2000" i="1" u="sng" dirty="0">
                <a:solidFill>
                  <a:srgbClr val="FF0000"/>
                </a:solidFill>
              </a:rPr>
              <a:t> </a:t>
            </a:r>
            <a:r>
              <a:rPr lang="vi-VN" sz="2000" i="1" u="sng" dirty="0" err="1">
                <a:solidFill>
                  <a:srgbClr val="FF0000"/>
                </a:solidFill>
              </a:rPr>
              <a:t>thải</a:t>
            </a:r>
            <a:r>
              <a:rPr lang="vi-VN" sz="2000" i="1" u="sng" dirty="0">
                <a:solidFill>
                  <a:srgbClr val="FF0000"/>
                </a:solidFill>
              </a:rPr>
              <a:t> </a:t>
            </a:r>
            <a:r>
              <a:rPr lang="vi-VN" sz="2000" i="1" u="sng" dirty="0" err="1">
                <a:solidFill>
                  <a:srgbClr val="FF0000"/>
                </a:solidFill>
              </a:rPr>
              <a:t>rắn</a:t>
            </a:r>
            <a:r>
              <a:rPr lang="vi-VN" sz="2000" i="1" u="sng" dirty="0">
                <a:solidFill>
                  <a:srgbClr val="FF0000"/>
                </a:solidFill>
              </a:rPr>
              <a:t> sinh </a:t>
            </a:r>
            <a:r>
              <a:rPr lang="vi-VN" sz="2000" i="1" u="sng" dirty="0" err="1">
                <a:solidFill>
                  <a:srgbClr val="FF0000"/>
                </a:solidFill>
              </a:rPr>
              <a:t>hoạt</a:t>
            </a:r>
            <a:r>
              <a:rPr lang="vi-VN" sz="2000" dirty="0">
                <a:solidFill>
                  <a:srgbClr val="FF0000"/>
                </a:solidFill>
              </a:rPr>
              <a:t>;</a:t>
            </a:r>
            <a:endParaRPr lang="en-US" sz="2000" dirty="0">
              <a:solidFill>
                <a:srgbClr val="FF0000"/>
              </a:solidFill>
            </a:endParaRPr>
          </a:p>
          <a:p>
            <a:pPr marL="0" indent="0" algn="just">
              <a:lnSpc>
                <a:spcPct val="120000"/>
              </a:lnSpc>
              <a:buNone/>
            </a:pPr>
            <a:r>
              <a:rPr lang="vi-VN" sz="2000" dirty="0">
                <a:solidFill>
                  <a:srgbClr val="FF0000"/>
                </a:solidFill>
              </a:rPr>
              <a:t>c) </a:t>
            </a:r>
            <a:r>
              <a:rPr lang="vi-VN" sz="2000" i="1" u="sng" dirty="0">
                <a:solidFill>
                  <a:srgbClr val="FF0000"/>
                </a:solidFill>
              </a:rPr>
              <a:t>Thu gom, </a:t>
            </a:r>
            <a:r>
              <a:rPr lang="vi-VN" sz="2000" i="1" u="sng" dirty="0" err="1">
                <a:solidFill>
                  <a:srgbClr val="FF0000"/>
                </a:solidFill>
              </a:rPr>
              <a:t>vận</a:t>
            </a:r>
            <a:r>
              <a:rPr lang="vi-VN" sz="2000" i="1" u="sng" dirty="0">
                <a:solidFill>
                  <a:srgbClr val="FF0000"/>
                </a:solidFill>
              </a:rPr>
              <a:t> </a:t>
            </a:r>
            <a:r>
              <a:rPr lang="vi-VN" sz="2000" i="1" u="sng" dirty="0" err="1">
                <a:solidFill>
                  <a:srgbClr val="FF0000"/>
                </a:solidFill>
              </a:rPr>
              <a:t>chuyển</a:t>
            </a:r>
            <a:r>
              <a:rPr lang="vi-VN" sz="2000" i="1" u="sng" dirty="0">
                <a:solidFill>
                  <a:srgbClr val="FF0000"/>
                </a:solidFill>
              </a:rPr>
              <a:t>, </a:t>
            </a:r>
            <a:r>
              <a:rPr lang="vi-VN" sz="2000" i="1" u="sng" dirty="0" err="1">
                <a:solidFill>
                  <a:srgbClr val="FF0000"/>
                </a:solidFill>
              </a:rPr>
              <a:t>xử</a:t>
            </a:r>
            <a:r>
              <a:rPr lang="vi-VN" sz="2000" i="1" u="sng" dirty="0">
                <a:solidFill>
                  <a:srgbClr val="FF0000"/>
                </a:solidFill>
              </a:rPr>
              <a:t> </a:t>
            </a:r>
            <a:r>
              <a:rPr lang="vi-VN" sz="2000" i="1" u="sng" dirty="0" err="1">
                <a:solidFill>
                  <a:srgbClr val="FF0000"/>
                </a:solidFill>
              </a:rPr>
              <a:t>lý</a:t>
            </a:r>
            <a:r>
              <a:rPr lang="vi-VN" sz="2000" i="1" u="sng" dirty="0">
                <a:solidFill>
                  <a:srgbClr val="FF0000"/>
                </a:solidFill>
              </a:rPr>
              <a:t> bao </a:t>
            </a:r>
            <a:r>
              <a:rPr lang="vi-VN" sz="2000" i="1" u="sng" dirty="0" err="1">
                <a:solidFill>
                  <a:srgbClr val="FF0000"/>
                </a:solidFill>
              </a:rPr>
              <a:t>bì</a:t>
            </a:r>
            <a:r>
              <a:rPr lang="vi-VN" sz="2000" i="1" u="sng" dirty="0">
                <a:solidFill>
                  <a:srgbClr val="FF0000"/>
                </a:solidFill>
              </a:rPr>
              <a:t> </a:t>
            </a:r>
            <a:r>
              <a:rPr lang="vi-VN" sz="2000" i="1" u="sng" dirty="0" err="1">
                <a:solidFill>
                  <a:srgbClr val="FF0000"/>
                </a:solidFill>
              </a:rPr>
              <a:t>chứa</a:t>
            </a:r>
            <a:r>
              <a:rPr lang="vi-VN" sz="2000" i="1" u="sng" dirty="0">
                <a:solidFill>
                  <a:srgbClr val="FF0000"/>
                </a:solidFill>
              </a:rPr>
              <a:t> </a:t>
            </a:r>
            <a:r>
              <a:rPr lang="vi-VN" sz="2000" i="1" u="sng" dirty="0" err="1">
                <a:solidFill>
                  <a:srgbClr val="FF0000"/>
                </a:solidFill>
              </a:rPr>
              <a:t>thuốc</a:t>
            </a:r>
            <a:r>
              <a:rPr lang="vi-VN" sz="2000" i="1" u="sng" dirty="0">
                <a:solidFill>
                  <a:srgbClr val="FF0000"/>
                </a:solidFill>
              </a:rPr>
              <a:t> </a:t>
            </a:r>
            <a:r>
              <a:rPr lang="vi-VN" sz="2000" i="1" u="sng" dirty="0" err="1">
                <a:solidFill>
                  <a:srgbClr val="FF0000"/>
                </a:solidFill>
              </a:rPr>
              <a:t>bảo</a:t>
            </a:r>
            <a:r>
              <a:rPr lang="vi-VN" sz="2000" i="1" u="sng" dirty="0">
                <a:solidFill>
                  <a:srgbClr val="FF0000"/>
                </a:solidFill>
              </a:rPr>
              <a:t> </a:t>
            </a:r>
            <a:r>
              <a:rPr lang="vi-VN" sz="2000" i="1" u="sng" dirty="0" err="1">
                <a:solidFill>
                  <a:srgbClr val="FF0000"/>
                </a:solidFill>
              </a:rPr>
              <a:t>vệ</a:t>
            </a:r>
            <a:r>
              <a:rPr lang="vi-VN" sz="2000" i="1" u="sng" dirty="0">
                <a:solidFill>
                  <a:srgbClr val="FF0000"/>
                </a:solidFill>
              </a:rPr>
              <a:t> </a:t>
            </a:r>
            <a:r>
              <a:rPr lang="vi-VN" sz="2000" i="1" u="sng" dirty="0" err="1">
                <a:solidFill>
                  <a:srgbClr val="FF0000"/>
                </a:solidFill>
              </a:rPr>
              <a:t>thực</a:t>
            </a:r>
            <a:r>
              <a:rPr lang="vi-VN" sz="2000" i="1" u="sng" dirty="0">
                <a:solidFill>
                  <a:srgbClr val="FF0000"/>
                </a:solidFill>
              </a:rPr>
              <a:t> </a:t>
            </a:r>
            <a:r>
              <a:rPr lang="vi-VN" sz="2000" i="1" u="sng" dirty="0" err="1">
                <a:solidFill>
                  <a:srgbClr val="FF0000"/>
                </a:solidFill>
              </a:rPr>
              <a:t>vật</a:t>
            </a:r>
            <a:r>
              <a:rPr lang="vi-VN" sz="2000" b="1" i="1" dirty="0">
                <a:solidFill>
                  <a:srgbClr val="FF0000"/>
                </a:solidFill>
              </a:rPr>
              <a:t>.</a:t>
            </a:r>
            <a:endParaRPr lang="en-US" sz="2000" b="1" i="1" dirty="0">
              <a:solidFill>
                <a:srgbClr val="FF0000"/>
              </a:solidFill>
            </a:endParaRPr>
          </a:p>
          <a:p>
            <a:pPr marL="0" indent="0" algn="just">
              <a:lnSpc>
                <a:spcPct val="120000"/>
              </a:lnSpc>
              <a:buNone/>
            </a:pPr>
            <a:r>
              <a:rPr lang="vi-VN" sz="2000" dirty="0">
                <a:solidFill>
                  <a:srgbClr val="FF0000"/>
                </a:solidFill>
              </a:rPr>
              <a:t>4. </a:t>
            </a:r>
            <a:r>
              <a:rPr lang="vi-VN" sz="2000" dirty="0" err="1">
                <a:solidFill>
                  <a:srgbClr val="FF0000"/>
                </a:solidFill>
              </a:rPr>
              <a:t>Việc</a:t>
            </a:r>
            <a:r>
              <a:rPr lang="vi-VN" sz="2000" dirty="0">
                <a:solidFill>
                  <a:srgbClr val="FF0000"/>
                </a:solidFill>
              </a:rPr>
              <a:t> </a:t>
            </a:r>
            <a:r>
              <a:rPr lang="vi-VN" sz="2000" i="1" u="sng" dirty="0" err="1">
                <a:solidFill>
                  <a:srgbClr val="FF0000"/>
                </a:solidFill>
              </a:rPr>
              <a:t>tiếp</a:t>
            </a:r>
            <a:r>
              <a:rPr lang="vi-VN" sz="2000" i="1" u="sng" dirty="0">
                <a:solidFill>
                  <a:srgbClr val="FF0000"/>
                </a:solidFill>
              </a:rPr>
              <a:t> </a:t>
            </a:r>
            <a:r>
              <a:rPr lang="vi-VN" sz="2000" i="1" u="sng" dirty="0" err="1">
                <a:solidFill>
                  <a:srgbClr val="FF0000"/>
                </a:solidFill>
              </a:rPr>
              <a:t>nhận</a:t>
            </a:r>
            <a:r>
              <a:rPr lang="vi-VN" sz="2000" i="1" u="sng" dirty="0">
                <a:solidFill>
                  <a:srgbClr val="FF0000"/>
                </a:solidFill>
              </a:rPr>
              <a:t>, </a:t>
            </a:r>
            <a:r>
              <a:rPr lang="vi-VN" sz="2000" i="1" u="sng" dirty="0" err="1">
                <a:solidFill>
                  <a:srgbClr val="FF0000"/>
                </a:solidFill>
              </a:rPr>
              <a:t>sử</a:t>
            </a:r>
            <a:r>
              <a:rPr lang="vi-VN" sz="2000" i="1" u="sng" dirty="0">
                <a:solidFill>
                  <a:srgbClr val="FF0000"/>
                </a:solidFill>
              </a:rPr>
              <a:t> </a:t>
            </a:r>
            <a:r>
              <a:rPr lang="vi-VN" sz="2000" i="1" u="sng" dirty="0" err="1">
                <a:solidFill>
                  <a:srgbClr val="FF0000"/>
                </a:solidFill>
              </a:rPr>
              <a:t>dụng</a:t>
            </a:r>
            <a:r>
              <a:rPr lang="vi-VN" sz="2000" i="1" u="sng" dirty="0">
                <a:solidFill>
                  <a:srgbClr val="FF0000"/>
                </a:solidFill>
              </a:rPr>
              <a:t> </a:t>
            </a:r>
            <a:r>
              <a:rPr lang="vi-VN" sz="2000" i="1" u="sng" dirty="0" err="1">
                <a:solidFill>
                  <a:srgbClr val="FF0000"/>
                </a:solidFill>
              </a:rPr>
              <a:t>đóng</a:t>
            </a:r>
            <a:r>
              <a:rPr lang="vi-VN" sz="2000" i="1" u="sng" dirty="0">
                <a:solidFill>
                  <a:srgbClr val="FF0000"/>
                </a:solidFill>
              </a:rPr>
              <a:t> </a:t>
            </a:r>
            <a:r>
              <a:rPr lang="vi-VN" sz="2000" i="1" u="sng" dirty="0" err="1">
                <a:solidFill>
                  <a:srgbClr val="FF0000"/>
                </a:solidFill>
              </a:rPr>
              <a:t>góp</a:t>
            </a:r>
            <a:r>
              <a:rPr lang="vi-VN" sz="2000" i="1" u="sng" dirty="0">
                <a:solidFill>
                  <a:srgbClr val="FF0000"/>
                </a:solidFill>
              </a:rPr>
              <a:t> </a:t>
            </a:r>
            <a:r>
              <a:rPr lang="vi-VN" sz="2000" i="1" u="sng" dirty="0" err="1">
                <a:solidFill>
                  <a:srgbClr val="FF0000"/>
                </a:solidFill>
              </a:rPr>
              <a:t>tài</a:t>
            </a:r>
            <a:r>
              <a:rPr lang="vi-VN" sz="2000" i="1" u="sng" dirty="0">
                <a:solidFill>
                  <a:srgbClr val="FF0000"/>
                </a:solidFill>
              </a:rPr>
              <a:t> </a:t>
            </a:r>
            <a:r>
              <a:rPr lang="vi-VN" sz="2000" i="1" u="sng" dirty="0" err="1">
                <a:solidFill>
                  <a:srgbClr val="FF0000"/>
                </a:solidFill>
              </a:rPr>
              <a:t>chính</a:t>
            </a:r>
            <a:r>
              <a:rPr lang="vi-VN" sz="2000" i="1" u="sng" dirty="0">
                <a:solidFill>
                  <a:srgbClr val="FF0000"/>
                </a:solidFill>
              </a:rPr>
              <a:t> </a:t>
            </a:r>
            <a:r>
              <a:rPr lang="vi-VN" sz="2000" i="1" u="sng" dirty="0" err="1">
                <a:solidFill>
                  <a:srgbClr val="FF0000"/>
                </a:solidFill>
              </a:rPr>
              <a:t>phải</a:t>
            </a:r>
            <a:r>
              <a:rPr lang="vi-VN" sz="2000" i="1" u="sng" dirty="0">
                <a:solidFill>
                  <a:srgbClr val="FF0000"/>
                </a:solidFill>
              </a:rPr>
              <a:t> công khai, minh </a:t>
            </a:r>
            <a:r>
              <a:rPr lang="vi-VN" sz="2000" i="1" u="sng" dirty="0" err="1">
                <a:solidFill>
                  <a:srgbClr val="FF0000"/>
                </a:solidFill>
              </a:rPr>
              <a:t>bạch</a:t>
            </a:r>
            <a:r>
              <a:rPr lang="vi-VN" sz="2000" i="1" u="sng" dirty="0">
                <a:solidFill>
                  <a:srgbClr val="FF0000"/>
                </a:solidFill>
              </a:rPr>
              <a:t>, </a:t>
            </a:r>
            <a:r>
              <a:rPr lang="vi-VN" sz="2000" i="1" u="sng" dirty="0" err="1">
                <a:solidFill>
                  <a:srgbClr val="FF0000"/>
                </a:solidFill>
              </a:rPr>
              <a:t>đúng</a:t>
            </a:r>
            <a:r>
              <a:rPr lang="vi-VN" sz="2000" i="1" u="sng" dirty="0">
                <a:solidFill>
                  <a:srgbClr val="FF0000"/>
                </a:solidFill>
              </a:rPr>
              <a:t> </a:t>
            </a:r>
            <a:r>
              <a:rPr lang="vi-VN" sz="2000" i="1" u="sng" dirty="0" err="1">
                <a:solidFill>
                  <a:srgbClr val="FF0000"/>
                </a:solidFill>
              </a:rPr>
              <a:t>mục</a:t>
            </a:r>
            <a:r>
              <a:rPr lang="vi-VN" sz="2000" i="1" u="sng" dirty="0">
                <a:solidFill>
                  <a:srgbClr val="FF0000"/>
                </a:solidFill>
              </a:rPr>
              <a:t> </a:t>
            </a:r>
            <a:r>
              <a:rPr lang="vi-VN" sz="2000" i="1" u="sng" dirty="0" err="1">
                <a:solidFill>
                  <a:srgbClr val="FF0000"/>
                </a:solidFill>
              </a:rPr>
              <a:t>đích</a:t>
            </a:r>
            <a:r>
              <a:rPr lang="vi-VN" sz="2000" dirty="0">
                <a:solidFill>
                  <a:srgbClr val="FF0000"/>
                </a:solidFill>
              </a:rPr>
              <a:t> </a:t>
            </a:r>
            <a:r>
              <a:rPr lang="vi-VN" sz="2000" dirty="0">
                <a:solidFill>
                  <a:schemeClr val="tx1"/>
                </a:solidFill>
              </a:rPr>
              <a:t>theo quy </a:t>
            </a:r>
            <a:r>
              <a:rPr lang="vi-VN" sz="2000" dirty="0" err="1">
                <a:solidFill>
                  <a:schemeClr val="tx1"/>
                </a:solidFill>
              </a:rPr>
              <a:t>định</a:t>
            </a:r>
            <a:r>
              <a:rPr lang="vi-VN" sz="2000" dirty="0">
                <a:solidFill>
                  <a:schemeClr val="tx1"/>
                </a:solidFill>
              </a:rPr>
              <a:t> </a:t>
            </a:r>
            <a:r>
              <a:rPr lang="vi-VN" sz="2000" dirty="0" err="1">
                <a:solidFill>
                  <a:schemeClr val="tx1"/>
                </a:solidFill>
              </a:rPr>
              <a:t>của</a:t>
            </a:r>
            <a:r>
              <a:rPr lang="vi-VN" sz="2000" dirty="0">
                <a:solidFill>
                  <a:schemeClr val="tx1"/>
                </a:solidFill>
              </a:rPr>
              <a:t> </a:t>
            </a:r>
            <a:r>
              <a:rPr lang="vi-VN" sz="2000" dirty="0" err="1">
                <a:solidFill>
                  <a:schemeClr val="tx1"/>
                </a:solidFill>
              </a:rPr>
              <a:t>pháp</a:t>
            </a:r>
            <a:r>
              <a:rPr lang="vi-VN" sz="2000" dirty="0">
                <a:solidFill>
                  <a:schemeClr val="tx1"/>
                </a:solidFill>
              </a:rPr>
              <a:t> </a:t>
            </a:r>
            <a:r>
              <a:rPr lang="vi-VN" sz="2000" dirty="0" err="1">
                <a:solidFill>
                  <a:schemeClr val="tx1"/>
                </a:solidFill>
              </a:rPr>
              <a:t>luật</a:t>
            </a:r>
            <a:r>
              <a:rPr lang="vi-VN" sz="2000" dirty="0">
                <a:solidFill>
                  <a:schemeClr val="tx1"/>
                </a:solidFill>
              </a:rPr>
              <a:t>.</a:t>
            </a:r>
            <a:endParaRPr lang="en-US" sz="2000" dirty="0">
              <a:solidFill>
                <a:schemeClr val="tx1"/>
              </a:solidFill>
            </a:endParaRPr>
          </a:p>
          <a:p>
            <a:pPr marL="0" indent="0" algn="just">
              <a:lnSpc>
                <a:spcPct val="120000"/>
              </a:lnSpc>
              <a:buNone/>
            </a:pPr>
            <a:r>
              <a:rPr lang="vi-VN" sz="2000" dirty="0">
                <a:solidFill>
                  <a:schemeClr val="tx1"/>
                </a:solidFill>
              </a:rPr>
              <a:t>5. </a:t>
            </a:r>
            <a:r>
              <a:rPr lang="vi-VN" sz="2000" u="sng" dirty="0" err="1">
                <a:solidFill>
                  <a:schemeClr val="tx1"/>
                </a:solidFill>
              </a:rPr>
              <a:t>Chính</a:t>
            </a:r>
            <a:r>
              <a:rPr lang="vi-VN" sz="2000" u="sng" dirty="0">
                <a:solidFill>
                  <a:schemeClr val="tx1"/>
                </a:solidFill>
              </a:rPr>
              <a:t> </a:t>
            </a:r>
            <a:r>
              <a:rPr lang="vi-VN" sz="2000" u="sng" dirty="0" err="1">
                <a:solidFill>
                  <a:schemeClr val="tx1"/>
                </a:solidFill>
              </a:rPr>
              <a:t>phủ</a:t>
            </a:r>
            <a:r>
              <a:rPr lang="vi-VN" sz="2000" u="sng" dirty="0">
                <a:solidFill>
                  <a:schemeClr val="tx1"/>
                </a:solidFill>
              </a:rPr>
              <a:t> quy </a:t>
            </a:r>
            <a:r>
              <a:rPr lang="vi-VN" sz="2000" u="sng" dirty="0" err="1">
                <a:solidFill>
                  <a:schemeClr val="tx1"/>
                </a:solidFill>
              </a:rPr>
              <a:t>định</a:t>
            </a:r>
            <a:r>
              <a:rPr lang="vi-VN" sz="2000" u="sng" dirty="0">
                <a:solidFill>
                  <a:schemeClr val="tx1"/>
                </a:solidFill>
              </a:rPr>
              <a:t> chi </a:t>
            </a:r>
            <a:r>
              <a:rPr lang="vi-VN" sz="2000" u="sng" dirty="0" err="1">
                <a:solidFill>
                  <a:schemeClr val="tx1"/>
                </a:solidFill>
              </a:rPr>
              <a:t>tiết</a:t>
            </a:r>
            <a:r>
              <a:rPr lang="vi-VN" sz="2000" u="sng" dirty="0">
                <a:solidFill>
                  <a:schemeClr val="tx1"/>
                </a:solidFill>
              </a:rPr>
              <a:t> </a:t>
            </a:r>
            <a:r>
              <a:rPr lang="vi-VN" sz="2000" u="sng" dirty="0" err="1">
                <a:solidFill>
                  <a:schemeClr val="tx1"/>
                </a:solidFill>
              </a:rPr>
              <a:t>Điều</a:t>
            </a:r>
            <a:r>
              <a:rPr lang="vi-VN" sz="2000" u="sng" dirty="0">
                <a:solidFill>
                  <a:schemeClr val="tx1"/>
                </a:solidFill>
              </a:rPr>
              <a:t> </a:t>
            </a:r>
            <a:r>
              <a:rPr lang="vi-VN" sz="2000" u="sng" dirty="0" err="1">
                <a:solidFill>
                  <a:schemeClr val="tx1"/>
                </a:solidFill>
              </a:rPr>
              <a:t>này</a:t>
            </a:r>
            <a:r>
              <a:rPr lang="vi-VN" sz="2000" dirty="0">
                <a:solidFill>
                  <a:schemeClr val="tx1"/>
                </a:solidFill>
              </a:rPr>
              <a:t>.</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7D91D59C-812C-4DCB-BD4B-9B6D38AE7536}"/>
              </a:ext>
            </a:extLst>
          </p:cNvPr>
          <p:cNvSpPr>
            <a:spLocks noGrp="1"/>
          </p:cNvSpPr>
          <p:nvPr>
            <p:ph type="sldNum" sz="quarter" idx="12"/>
          </p:nvPr>
        </p:nvSpPr>
        <p:spPr/>
        <p:txBody>
          <a:bodyPr/>
          <a:lstStyle/>
          <a:p>
            <a:fld id="{03DC2DEF-D2FE-4B45-ABA4-9F153FD1C98A}" type="slidenum">
              <a:rPr lang="en-US" smtClean="0"/>
              <a:t>18</a:t>
            </a:fld>
            <a:endParaRPr lang="en-US" dirty="0"/>
          </a:p>
        </p:txBody>
      </p:sp>
    </p:spTree>
    <p:extLst>
      <p:ext uri="{BB962C8B-B14F-4D97-AF65-F5344CB8AC3E}">
        <p14:creationId xmlns:p14="http://schemas.microsoft.com/office/powerpoint/2010/main" val="166824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CAE0-9CA3-431C-AD60-62D0BF6DF0B0}"/>
              </a:ext>
            </a:extLst>
          </p:cNvPr>
          <p:cNvSpPr>
            <a:spLocks noGrp="1"/>
          </p:cNvSpPr>
          <p:nvPr>
            <p:ph type="title"/>
          </p:nvPr>
        </p:nvSpPr>
        <p:spPr/>
        <p:txBody>
          <a:bodyPr>
            <a:noAutofit/>
          </a:bodyPr>
          <a:lstStyle/>
          <a:p>
            <a:r>
              <a:rPr lang="vi-VN" sz="2400" dirty="0"/>
              <a:t>Đối tượng, thời điểm</a:t>
            </a:r>
            <a:r>
              <a:rPr lang="en-US" sz="2400" dirty="0"/>
              <a:t>, </a:t>
            </a:r>
            <a:r>
              <a:rPr lang="en-US" sz="2400" dirty="0" err="1"/>
              <a:t>mức</a:t>
            </a:r>
            <a:r>
              <a:rPr lang="vi-VN" sz="2400" dirty="0"/>
              <a:t> đóng góp tài chính để hỗ trợ các hoạt động xử lý chất thải</a:t>
            </a:r>
            <a:endParaRPr lang="en-US" sz="2400" dirty="0"/>
          </a:p>
        </p:txBody>
      </p:sp>
      <p:sp>
        <p:nvSpPr>
          <p:cNvPr id="4" name="Slide Number Placeholder 3">
            <a:extLst>
              <a:ext uri="{FF2B5EF4-FFF2-40B4-BE49-F238E27FC236}">
                <a16:creationId xmlns:a16="http://schemas.microsoft.com/office/drawing/2014/main" id="{37133EF6-0161-41E9-B872-ED34395D6D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grpSp>
        <p:nvGrpSpPr>
          <p:cNvPr id="5" name="Google Shape;782;p16">
            <a:extLst>
              <a:ext uri="{FF2B5EF4-FFF2-40B4-BE49-F238E27FC236}">
                <a16:creationId xmlns:a16="http://schemas.microsoft.com/office/drawing/2014/main" id="{5F364AA0-C501-4D53-AA16-9E2DE522095F}"/>
              </a:ext>
            </a:extLst>
          </p:cNvPr>
          <p:cNvGrpSpPr/>
          <p:nvPr/>
        </p:nvGrpSpPr>
        <p:grpSpPr>
          <a:xfrm>
            <a:off x="355375" y="1315701"/>
            <a:ext cx="11481249" cy="2591590"/>
            <a:chOff x="398414" y="3716861"/>
            <a:chExt cx="11481249" cy="2591590"/>
          </a:xfrm>
        </p:grpSpPr>
        <p:sp>
          <p:nvSpPr>
            <p:cNvPr id="6" name="Google Shape;783;p16">
              <a:extLst>
                <a:ext uri="{FF2B5EF4-FFF2-40B4-BE49-F238E27FC236}">
                  <a16:creationId xmlns:a16="http://schemas.microsoft.com/office/drawing/2014/main" id="{899B742C-A152-4BCC-88D8-1B1E54AC949B}"/>
                </a:ext>
              </a:extLst>
            </p:cNvPr>
            <p:cNvSpPr/>
            <p:nvPr/>
          </p:nvSpPr>
          <p:spPr>
            <a:xfrm>
              <a:off x="398414" y="3754806"/>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grpSp>
          <p:nvGrpSpPr>
            <p:cNvPr id="7" name="Google Shape;784;p16">
              <a:extLst>
                <a:ext uri="{FF2B5EF4-FFF2-40B4-BE49-F238E27FC236}">
                  <a16:creationId xmlns:a16="http://schemas.microsoft.com/office/drawing/2014/main" id="{CC47AB2B-99A2-4732-BDF9-85AE1A9316CE}"/>
                </a:ext>
              </a:extLst>
            </p:cNvPr>
            <p:cNvGrpSpPr/>
            <p:nvPr/>
          </p:nvGrpSpPr>
          <p:grpSpPr>
            <a:xfrm>
              <a:off x="398414" y="3716861"/>
              <a:ext cx="11481249" cy="2591590"/>
              <a:chOff x="398414" y="1690766"/>
              <a:chExt cx="11481249" cy="2591590"/>
            </a:xfrm>
          </p:grpSpPr>
          <p:sp>
            <p:nvSpPr>
              <p:cNvPr id="9" name="Google Shape;785;p16">
                <a:extLst>
                  <a:ext uri="{FF2B5EF4-FFF2-40B4-BE49-F238E27FC236}">
                    <a16:creationId xmlns:a16="http://schemas.microsoft.com/office/drawing/2014/main" id="{A406AB38-CB1B-4ECE-A512-1420BB289D21}"/>
                  </a:ext>
                </a:extLst>
              </p:cNvPr>
              <p:cNvSpPr/>
              <p:nvPr/>
            </p:nvSpPr>
            <p:spPr>
              <a:xfrm>
                <a:off x="2737290" y="1749907"/>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sp>
            <p:nvSpPr>
              <p:cNvPr id="10" name="Google Shape;786;p16">
                <a:extLst>
                  <a:ext uri="{FF2B5EF4-FFF2-40B4-BE49-F238E27FC236}">
                    <a16:creationId xmlns:a16="http://schemas.microsoft.com/office/drawing/2014/main" id="{4A9BD0EB-CBE2-474A-B1CB-7C9282DA4B0A}"/>
                  </a:ext>
                </a:extLst>
              </p:cNvPr>
              <p:cNvSpPr/>
              <p:nvPr/>
            </p:nvSpPr>
            <p:spPr>
              <a:xfrm>
                <a:off x="5059930" y="1749907"/>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sp>
            <p:nvSpPr>
              <p:cNvPr id="11" name="Google Shape;787;p16">
                <a:extLst>
                  <a:ext uri="{FF2B5EF4-FFF2-40B4-BE49-F238E27FC236}">
                    <a16:creationId xmlns:a16="http://schemas.microsoft.com/office/drawing/2014/main" id="{8F10907D-847B-4B09-BF90-02D6D4DAAFF5}"/>
                  </a:ext>
                </a:extLst>
              </p:cNvPr>
              <p:cNvSpPr/>
              <p:nvPr/>
            </p:nvSpPr>
            <p:spPr>
              <a:xfrm>
                <a:off x="9744717" y="1710538"/>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sp>
            <p:nvSpPr>
              <p:cNvPr id="12" name="Google Shape;788;p16">
                <a:extLst>
                  <a:ext uri="{FF2B5EF4-FFF2-40B4-BE49-F238E27FC236}">
                    <a16:creationId xmlns:a16="http://schemas.microsoft.com/office/drawing/2014/main" id="{3EF55FA7-923F-4268-986E-49DEC7C04A78}"/>
                  </a:ext>
                </a:extLst>
              </p:cNvPr>
              <p:cNvSpPr/>
              <p:nvPr/>
            </p:nvSpPr>
            <p:spPr>
              <a:xfrm>
                <a:off x="7422077" y="1728711"/>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sp>
            <p:nvSpPr>
              <p:cNvPr id="13" name="Google Shape;789;p16">
                <a:extLst>
                  <a:ext uri="{FF2B5EF4-FFF2-40B4-BE49-F238E27FC236}">
                    <a16:creationId xmlns:a16="http://schemas.microsoft.com/office/drawing/2014/main" id="{3C5705E5-3636-42DE-9116-C909F6859693}"/>
                  </a:ext>
                </a:extLst>
              </p:cNvPr>
              <p:cNvSpPr/>
              <p:nvPr/>
            </p:nvSpPr>
            <p:spPr>
              <a:xfrm>
                <a:off x="398414" y="3556976"/>
                <a:ext cx="2006082" cy="725380"/>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Vỏ thuốc bảo vệ thực vật</a:t>
                </a:r>
                <a:endParaRPr sz="1800" b="1">
                  <a:solidFill>
                    <a:schemeClr val="dk1"/>
                  </a:solidFill>
                  <a:latin typeface="Cambria"/>
                  <a:ea typeface="Cambria"/>
                  <a:cs typeface="Cambria"/>
                  <a:sym typeface="Cambria"/>
                </a:endParaRPr>
              </a:p>
            </p:txBody>
          </p:sp>
          <p:sp>
            <p:nvSpPr>
              <p:cNvPr id="14" name="Google Shape;790;p16">
                <a:extLst>
                  <a:ext uri="{FF2B5EF4-FFF2-40B4-BE49-F238E27FC236}">
                    <a16:creationId xmlns:a16="http://schemas.microsoft.com/office/drawing/2014/main" id="{696C646C-92BE-4107-98C6-1AC368AE6631}"/>
                  </a:ext>
                </a:extLst>
              </p:cNvPr>
              <p:cNvSpPr/>
              <p:nvPr/>
            </p:nvSpPr>
            <p:spPr>
              <a:xfrm>
                <a:off x="2737290" y="3605862"/>
                <a:ext cx="2006082" cy="67649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Kẹo cao su</a:t>
                </a:r>
                <a:endParaRPr sz="1800" b="1">
                  <a:solidFill>
                    <a:schemeClr val="dk1"/>
                  </a:solidFill>
                  <a:latin typeface="Cambria"/>
                  <a:ea typeface="Cambria"/>
                  <a:cs typeface="Cambria"/>
                  <a:sym typeface="Cambria"/>
                </a:endParaRPr>
              </a:p>
            </p:txBody>
          </p:sp>
          <p:sp>
            <p:nvSpPr>
              <p:cNvPr id="15" name="Google Shape;791;p16">
                <a:extLst>
                  <a:ext uri="{FF2B5EF4-FFF2-40B4-BE49-F238E27FC236}">
                    <a16:creationId xmlns:a16="http://schemas.microsoft.com/office/drawing/2014/main" id="{9B4FDA52-FAB7-4D10-933B-FA138820E20E}"/>
                  </a:ext>
                </a:extLst>
              </p:cNvPr>
              <p:cNvSpPr/>
              <p:nvPr/>
            </p:nvSpPr>
            <p:spPr>
              <a:xfrm>
                <a:off x="5076166" y="3605861"/>
                <a:ext cx="2006082" cy="67649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Tã bỉm</a:t>
                </a:r>
                <a:endParaRPr sz="1800" b="1">
                  <a:solidFill>
                    <a:schemeClr val="dk1"/>
                  </a:solidFill>
                  <a:latin typeface="Cambria"/>
                  <a:ea typeface="Cambria"/>
                  <a:cs typeface="Cambria"/>
                  <a:sym typeface="Cambria"/>
                </a:endParaRPr>
              </a:p>
            </p:txBody>
          </p:sp>
          <p:sp>
            <p:nvSpPr>
              <p:cNvPr id="16" name="Google Shape;792;p16">
                <a:extLst>
                  <a:ext uri="{FF2B5EF4-FFF2-40B4-BE49-F238E27FC236}">
                    <a16:creationId xmlns:a16="http://schemas.microsoft.com/office/drawing/2014/main" id="{8AA2DE35-B2CD-4FAE-8F6C-4112E26487E4}"/>
                  </a:ext>
                </a:extLst>
              </p:cNvPr>
              <p:cNvSpPr/>
              <p:nvPr/>
            </p:nvSpPr>
            <p:spPr>
              <a:xfrm>
                <a:off x="7415042" y="3605860"/>
                <a:ext cx="2006082" cy="676494"/>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mbria"/>
                    <a:ea typeface="Cambria"/>
                    <a:cs typeface="Cambria"/>
                    <a:sym typeface="Cambria"/>
                  </a:rPr>
                  <a:t>Thuốc lá</a:t>
                </a:r>
                <a:endParaRPr sz="1800" b="1">
                  <a:solidFill>
                    <a:schemeClr val="dk1"/>
                  </a:solidFill>
                  <a:latin typeface="Cambria"/>
                  <a:ea typeface="Cambria"/>
                  <a:cs typeface="Cambria"/>
                  <a:sym typeface="Cambria"/>
                </a:endParaRPr>
              </a:p>
            </p:txBody>
          </p:sp>
          <p:sp>
            <p:nvSpPr>
              <p:cNvPr id="17" name="Google Shape;793;p16">
                <a:extLst>
                  <a:ext uri="{FF2B5EF4-FFF2-40B4-BE49-F238E27FC236}">
                    <a16:creationId xmlns:a16="http://schemas.microsoft.com/office/drawing/2014/main" id="{0DEB5359-F88B-42AD-9F10-38A4EA120519}"/>
                  </a:ext>
                </a:extLst>
              </p:cNvPr>
              <p:cNvSpPr/>
              <p:nvPr/>
            </p:nvSpPr>
            <p:spPr>
              <a:xfrm>
                <a:off x="9753918" y="3638102"/>
                <a:ext cx="2006082" cy="644251"/>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rgbClr val="FF0000"/>
                    </a:solidFill>
                    <a:latin typeface="Cambria"/>
                    <a:ea typeface="Cambria"/>
                    <a:cs typeface="Cambria"/>
                    <a:sym typeface="Cambria"/>
                  </a:rPr>
                  <a:t>Nhựa dùng một lần, sợi</a:t>
                </a:r>
                <a:endParaRPr sz="1600" b="1">
                  <a:solidFill>
                    <a:srgbClr val="FF0000"/>
                  </a:solidFill>
                  <a:latin typeface="Cambria"/>
                  <a:ea typeface="Cambria"/>
                  <a:cs typeface="Cambria"/>
                  <a:sym typeface="Cambria"/>
                </a:endParaRPr>
              </a:p>
            </p:txBody>
          </p:sp>
          <p:pic>
            <p:nvPicPr>
              <p:cNvPr id="18" name="Google Shape;794;p16" descr="A close up of a logo&#10;&#10;Description automatically generated">
                <a:extLst>
                  <a:ext uri="{FF2B5EF4-FFF2-40B4-BE49-F238E27FC236}">
                    <a16:creationId xmlns:a16="http://schemas.microsoft.com/office/drawing/2014/main" id="{C435175F-E186-40C5-8B12-283F90FD7B52}"/>
                  </a:ext>
                </a:extLst>
              </p:cNvPr>
              <p:cNvPicPr preferRelativeResize="0"/>
              <p:nvPr/>
            </p:nvPicPr>
            <p:blipFill rotWithShape="1">
              <a:blip r:embed="rId2">
                <a:alphaModFix/>
              </a:blip>
              <a:srcRect/>
              <a:stretch/>
            </p:blipFill>
            <p:spPr>
              <a:xfrm>
                <a:off x="2848027" y="2104106"/>
                <a:ext cx="1292728" cy="952899"/>
              </a:xfrm>
              <a:prstGeom prst="rect">
                <a:avLst/>
              </a:prstGeom>
              <a:noFill/>
              <a:ln>
                <a:noFill/>
              </a:ln>
            </p:spPr>
          </p:pic>
          <p:pic>
            <p:nvPicPr>
              <p:cNvPr id="19" name="Google Shape;795;p16" descr="A close up of a glass&#10;&#10;Description automatically generated">
                <a:extLst>
                  <a:ext uri="{FF2B5EF4-FFF2-40B4-BE49-F238E27FC236}">
                    <a16:creationId xmlns:a16="http://schemas.microsoft.com/office/drawing/2014/main" id="{C4CDBC37-B923-4652-ADDD-595230FE1C40}"/>
                  </a:ext>
                </a:extLst>
              </p:cNvPr>
              <p:cNvPicPr preferRelativeResize="0"/>
              <p:nvPr/>
            </p:nvPicPr>
            <p:blipFill rotWithShape="1">
              <a:blip r:embed="rId3">
                <a:alphaModFix/>
              </a:blip>
              <a:srcRect/>
              <a:stretch/>
            </p:blipFill>
            <p:spPr>
              <a:xfrm>
                <a:off x="5370943" y="1903346"/>
                <a:ext cx="1384055" cy="1384055"/>
              </a:xfrm>
              <a:prstGeom prst="rect">
                <a:avLst/>
              </a:prstGeom>
              <a:noFill/>
              <a:ln>
                <a:noFill/>
              </a:ln>
            </p:spPr>
          </p:pic>
          <p:pic>
            <p:nvPicPr>
              <p:cNvPr id="20" name="Google Shape;796;p16" descr="A drawing of a person&#10;&#10;Description automatically generated">
                <a:extLst>
                  <a:ext uri="{FF2B5EF4-FFF2-40B4-BE49-F238E27FC236}">
                    <a16:creationId xmlns:a16="http://schemas.microsoft.com/office/drawing/2014/main" id="{67F1633B-4F48-4378-A56E-F45EC549EA6C}"/>
                  </a:ext>
                </a:extLst>
              </p:cNvPr>
              <p:cNvPicPr preferRelativeResize="0"/>
              <p:nvPr/>
            </p:nvPicPr>
            <p:blipFill rotWithShape="1">
              <a:blip r:embed="rId4">
                <a:alphaModFix/>
              </a:blip>
              <a:srcRect l="31113" t="12267" r="20353" b="36154"/>
              <a:stretch/>
            </p:blipFill>
            <p:spPr>
              <a:xfrm>
                <a:off x="9846607" y="2528814"/>
                <a:ext cx="1091977" cy="810582"/>
              </a:xfrm>
              <a:prstGeom prst="rect">
                <a:avLst/>
              </a:prstGeom>
              <a:noFill/>
              <a:ln>
                <a:noFill/>
              </a:ln>
            </p:spPr>
          </p:pic>
          <p:pic>
            <p:nvPicPr>
              <p:cNvPr id="21" name="Google Shape;797;p16" descr="A close up of a logo&#10;&#10;Description automatically generated">
                <a:extLst>
                  <a:ext uri="{FF2B5EF4-FFF2-40B4-BE49-F238E27FC236}">
                    <a16:creationId xmlns:a16="http://schemas.microsoft.com/office/drawing/2014/main" id="{A95E1014-97F3-4127-A1BA-55D0E18053D9}"/>
                  </a:ext>
                </a:extLst>
              </p:cNvPr>
              <p:cNvPicPr preferRelativeResize="0"/>
              <p:nvPr/>
            </p:nvPicPr>
            <p:blipFill rotWithShape="1">
              <a:blip r:embed="rId5">
                <a:alphaModFix/>
              </a:blip>
              <a:srcRect/>
              <a:stretch/>
            </p:blipFill>
            <p:spPr>
              <a:xfrm>
                <a:off x="7487127" y="1931812"/>
                <a:ext cx="1508166" cy="1411643"/>
              </a:xfrm>
              <a:prstGeom prst="rect">
                <a:avLst/>
              </a:prstGeom>
              <a:noFill/>
              <a:ln>
                <a:noFill/>
              </a:ln>
            </p:spPr>
          </p:pic>
          <p:pic>
            <p:nvPicPr>
              <p:cNvPr id="22" name="Google Shape;798;p16" descr="A close up of a logo&#10;&#10;Description automatically generated">
                <a:extLst>
                  <a:ext uri="{FF2B5EF4-FFF2-40B4-BE49-F238E27FC236}">
                    <a16:creationId xmlns:a16="http://schemas.microsoft.com/office/drawing/2014/main" id="{7E38C272-E42D-40CE-89B7-B4B754A0D623}"/>
                  </a:ext>
                </a:extLst>
              </p:cNvPr>
              <p:cNvPicPr preferRelativeResize="0"/>
              <p:nvPr/>
            </p:nvPicPr>
            <p:blipFill rotWithShape="1">
              <a:blip r:embed="rId6">
                <a:alphaModFix/>
              </a:blip>
              <a:srcRect/>
              <a:stretch/>
            </p:blipFill>
            <p:spPr>
              <a:xfrm>
                <a:off x="3350572" y="2205189"/>
                <a:ext cx="1292728" cy="952899"/>
              </a:xfrm>
              <a:prstGeom prst="rect">
                <a:avLst/>
              </a:prstGeom>
              <a:noFill/>
              <a:ln>
                <a:noFill/>
              </a:ln>
            </p:spPr>
          </p:pic>
          <p:grpSp>
            <p:nvGrpSpPr>
              <p:cNvPr id="23" name="Google Shape;799;p16">
                <a:extLst>
                  <a:ext uri="{FF2B5EF4-FFF2-40B4-BE49-F238E27FC236}">
                    <a16:creationId xmlns:a16="http://schemas.microsoft.com/office/drawing/2014/main" id="{098D13A8-93EC-4A4F-AC99-262763898A59}"/>
                  </a:ext>
                </a:extLst>
              </p:cNvPr>
              <p:cNvGrpSpPr/>
              <p:nvPr/>
            </p:nvGrpSpPr>
            <p:grpSpPr>
              <a:xfrm>
                <a:off x="640793" y="1857092"/>
                <a:ext cx="1507869" cy="1412269"/>
                <a:chOff x="581389" y="2445315"/>
                <a:chExt cx="1507869" cy="1412269"/>
              </a:xfrm>
            </p:grpSpPr>
            <p:pic>
              <p:nvPicPr>
                <p:cNvPr id="29" name="Google Shape;800;p16" descr="A picture containing sitting, table, mug, computer&#10;&#10;Description automatically generated">
                  <a:extLst>
                    <a:ext uri="{FF2B5EF4-FFF2-40B4-BE49-F238E27FC236}">
                      <a16:creationId xmlns:a16="http://schemas.microsoft.com/office/drawing/2014/main" id="{89EA7AF1-0766-414B-AC5C-6C5E4F96D9E3}"/>
                    </a:ext>
                  </a:extLst>
                </p:cNvPr>
                <p:cNvPicPr preferRelativeResize="0"/>
                <p:nvPr/>
              </p:nvPicPr>
              <p:blipFill rotWithShape="1">
                <a:blip r:embed="rId7">
                  <a:alphaModFix/>
                </a:blip>
                <a:srcRect/>
                <a:stretch/>
              </p:blipFill>
              <p:spPr>
                <a:xfrm>
                  <a:off x="669186" y="2445315"/>
                  <a:ext cx="1420072" cy="1412269"/>
                </a:xfrm>
                <a:prstGeom prst="rect">
                  <a:avLst/>
                </a:prstGeom>
                <a:noFill/>
                <a:ln>
                  <a:noFill/>
                </a:ln>
              </p:spPr>
            </p:pic>
            <p:sp>
              <p:nvSpPr>
                <p:cNvPr id="30" name="Google Shape;801;p16">
                  <a:extLst>
                    <a:ext uri="{FF2B5EF4-FFF2-40B4-BE49-F238E27FC236}">
                      <a16:creationId xmlns:a16="http://schemas.microsoft.com/office/drawing/2014/main" id="{EACF5A48-499F-48E7-9693-029ED49C7010}"/>
                    </a:ext>
                  </a:extLst>
                </p:cNvPr>
                <p:cNvSpPr txBox="1"/>
                <p:nvPr/>
              </p:nvSpPr>
              <p:spPr>
                <a:xfrm>
                  <a:off x="581389" y="2518562"/>
                  <a:ext cx="71449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b="1">
                      <a:solidFill>
                        <a:schemeClr val="lt1"/>
                      </a:solidFill>
                      <a:latin typeface="Cambria"/>
                      <a:ea typeface="Cambria"/>
                      <a:cs typeface="Cambria"/>
                      <a:sym typeface="Cambria"/>
                    </a:rPr>
                    <a:t>PEST</a:t>
                  </a:r>
                  <a:endParaRPr/>
                </a:p>
                <a:p>
                  <a:pPr marL="0" marR="0" lvl="0" indent="0" algn="ctr" rtl="0">
                    <a:spcBef>
                      <a:spcPts val="0"/>
                    </a:spcBef>
                    <a:spcAft>
                      <a:spcPts val="0"/>
                    </a:spcAft>
                    <a:buNone/>
                  </a:pPr>
                  <a:r>
                    <a:rPr lang="en-US" sz="600" b="1">
                      <a:solidFill>
                        <a:schemeClr val="lt1"/>
                      </a:solidFill>
                      <a:latin typeface="Cambria"/>
                      <a:ea typeface="Cambria"/>
                      <a:cs typeface="Cambria"/>
                      <a:sym typeface="Cambria"/>
                    </a:rPr>
                    <a:t>CONTROL</a:t>
                  </a:r>
                  <a:endParaRPr/>
                </a:p>
              </p:txBody>
            </p:sp>
          </p:grpSp>
          <p:pic>
            <p:nvPicPr>
              <p:cNvPr id="24" name="Google Shape;802;p16" descr="Rubber duck with solid fill">
                <a:extLst>
                  <a:ext uri="{FF2B5EF4-FFF2-40B4-BE49-F238E27FC236}">
                    <a16:creationId xmlns:a16="http://schemas.microsoft.com/office/drawing/2014/main" id="{FE0EB7A9-6821-4B2E-9C6F-47E9FAB73F41}"/>
                  </a:ext>
                </a:extLst>
              </p:cNvPr>
              <p:cNvPicPr preferRelativeResize="0"/>
              <p:nvPr/>
            </p:nvPicPr>
            <p:blipFill rotWithShape="1">
              <a:blip r:embed="rId8">
                <a:alphaModFix/>
              </a:blip>
              <a:srcRect/>
              <a:stretch/>
            </p:blipFill>
            <p:spPr>
              <a:xfrm>
                <a:off x="9934647" y="2093409"/>
                <a:ext cx="696866" cy="696866"/>
              </a:xfrm>
              <a:prstGeom prst="rect">
                <a:avLst/>
              </a:prstGeom>
              <a:noFill/>
              <a:ln>
                <a:noFill/>
              </a:ln>
            </p:spPr>
          </p:pic>
          <p:pic>
            <p:nvPicPr>
              <p:cNvPr id="25" name="Google Shape;803;p16" descr="Handbag with solid fill">
                <a:extLst>
                  <a:ext uri="{FF2B5EF4-FFF2-40B4-BE49-F238E27FC236}">
                    <a16:creationId xmlns:a16="http://schemas.microsoft.com/office/drawing/2014/main" id="{E4F1E7B1-62DC-4BA7-8A25-3DC89BD49692}"/>
                  </a:ext>
                </a:extLst>
              </p:cNvPr>
              <p:cNvPicPr preferRelativeResize="0"/>
              <p:nvPr/>
            </p:nvPicPr>
            <p:blipFill rotWithShape="1">
              <a:blip r:embed="rId9">
                <a:alphaModFix/>
              </a:blip>
              <a:srcRect/>
              <a:stretch/>
            </p:blipFill>
            <p:spPr>
              <a:xfrm>
                <a:off x="10621011" y="1708584"/>
                <a:ext cx="806815" cy="806815"/>
              </a:xfrm>
              <a:prstGeom prst="rect">
                <a:avLst/>
              </a:prstGeom>
              <a:noFill/>
              <a:ln>
                <a:noFill/>
              </a:ln>
            </p:spPr>
          </p:pic>
          <p:pic>
            <p:nvPicPr>
              <p:cNvPr id="26" name="Google Shape;804;p16" descr="Couch with solid fill">
                <a:extLst>
                  <a:ext uri="{FF2B5EF4-FFF2-40B4-BE49-F238E27FC236}">
                    <a16:creationId xmlns:a16="http://schemas.microsoft.com/office/drawing/2014/main" id="{CA8253A7-5732-4305-A305-76E599E23EC4}"/>
                  </a:ext>
                </a:extLst>
              </p:cNvPr>
              <p:cNvPicPr preferRelativeResize="0"/>
              <p:nvPr/>
            </p:nvPicPr>
            <p:blipFill rotWithShape="1">
              <a:blip r:embed="rId10">
                <a:alphaModFix/>
              </a:blip>
              <a:srcRect/>
              <a:stretch/>
            </p:blipFill>
            <p:spPr>
              <a:xfrm>
                <a:off x="10893888" y="2685678"/>
                <a:ext cx="875454" cy="875454"/>
              </a:xfrm>
              <a:prstGeom prst="rect">
                <a:avLst/>
              </a:prstGeom>
              <a:noFill/>
              <a:ln>
                <a:noFill/>
              </a:ln>
            </p:spPr>
          </p:pic>
          <p:pic>
            <p:nvPicPr>
              <p:cNvPr id="27" name="Google Shape;805;p16" descr="Shoe outline">
                <a:extLst>
                  <a:ext uri="{FF2B5EF4-FFF2-40B4-BE49-F238E27FC236}">
                    <a16:creationId xmlns:a16="http://schemas.microsoft.com/office/drawing/2014/main" id="{1AE1851F-CA5C-41DD-9B18-7E2E81319ECE}"/>
                  </a:ext>
                </a:extLst>
              </p:cNvPr>
              <p:cNvPicPr preferRelativeResize="0"/>
              <p:nvPr/>
            </p:nvPicPr>
            <p:blipFill rotWithShape="1">
              <a:blip r:embed="rId11">
                <a:alphaModFix/>
              </a:blip>
              <a:srcRect/>
              <a:stretch/>
            </p:blipFill>
            <p:spPr>
              <a:xfrm>
                <a:off x="9834213" y="1690766"/>
                <a:ext cx="720982" cy="720982"/>
              </a:xfrm>
              <a:prstGeom prst="rect">
                <a:avLst/>
              </a:prstGeom>
              <a:noFill/>
              <a:ln>
                <a:noFill/>
              </a:ln>
            </p:spPr>
          </p:pic>
          <p:pic>
            <p:nvPicPr>
              <p:cNvPr id="28" name="Google Shape;806;p16" descr="Dress outline">
                <a:extLst>
                  <a:ext uri="{FF2B5EF4-FFF2-40B4-BE49-F238E27FC236}">
                    <a16:creationId xmlns:a16="http://schemas.microsoft.com/office/drawing/2014/main" id="{6717C3BD-96F7-418B-BB6E-2C77F43D4836}"/>
                  </a:ext>
                </a:extLst>
              </p:cNvPr>
              <p:cNvPicPr preferRelativeResize="0"/>
              <p:nvPr/>
            </p:nvPicPr>
            <p:blipFill rotWithShape="1">
              <a:blip r:embed="rId12">
                <a:alphaModFix/>
              </a:blip>
              <a:srcRect/>
              <a:stretch/>
            </p:blipFill>
            <p:spPr>
              <a:xfrm>
                <a:off x="11191405" y="2216633"/>
                <a:ext cx="688258" cy="688258"/>
              </a:xfrm>
              <a:prstGeom prst="rect">
                <a:avLst/>
              </a:prstGeom>
              <a:noFill/>
              <a:ln>
                <a:noFill/>
              </a:ln>
            </p:spPr>
          </p:pic>
        </p:grpSp>
        <p:pic>
          <p:nvPicPr>
            <p:cNvPr id="8" name="Google Shape;807;p16">
              <a:extLst>
                <a:ext uri="{FF2B5EF4-FFF2-40B4-BE49-F238E27FC236}">
                  <a16:creationId xmlns:a16="http://schemas.microsoft.com/office/drawing/2014/main" id="{79A4F7BF-DD40-419A-8CF1-8F209845684B}"/>
                </a:ext>
              </a:extLst>
            </p:cNvPr>
            <p:cNvPicPr preferRelativeResize="0"/>
            <p:nvPr/>
          </p:nvPicPr>
          <p:blipFill rotWithShape="1">
            <a:blip r:embed="rId13">
              <a:alphaModFix/>
            </a:blip>
            <a:srcRect/>
            <a:stretch/>
          </p:blipFill>
          <p:spPr>
            <a:xfrm>
              <a:off x="8621488" y="3909326"/>
              <a:ext cx="666731" cy="917962"/>
            </a:xfrm>
            <a:prstGeom prst="rect">
              <a:avLst/>
            </a:prstGeom>
            <a:noFill/>
            <a:ln>
              <a:noFill/>
            </a:ln>
          </p:spPr>
        </p:pic>
      </p:grpSp>
      <p:sp>
        <p:nvSpPr>
          <p:cNvPr id="33" name="TextBox 32">
            <a:extLst>
              <a:ext uri="{FF2B5EF4-FFF2-40B4-BE49-F238E27FC236}">
                <a16:creationId xmlns:a16="http://schemas.microsoft.com/office/drawing/2014/main" id="{E2428E6C-64C7-4E99-9081-872C0328F513}"/>
              </a:ext>
            </a:extLst>
          </p:cNvPr>
          <p:cNvSpPr txBox="1"/>
          <p:nvPr/>
        </p:nvSpPr>
        <p:spPr>
          <a:xfrm>
            <a:off x="457736" y="4807394"/>
            <a:ext cx="11276527" cy="1647182"/>
          </a:xfrm>
          <a:prstGeom prst="rect">
            <a:avLst/>
          </a:prstGeom>
          <a:noFill/>
        </p:spPr>
        <p:txBody>
          <a:bodyPr wrap="square">
            <a:spAutoFit/>
          </a:bodyPr>
          <a:lstStyle/>
          <a:p>
            <a:pPr>
              <a:lnSpc>
                <a:spcPct val="107000"/>
              </a:lnSpc>
            </a:pPr>
            <a:r>
              <a:rPr lang="en-US" sz="2400" b="1" dirty="0" err="1">
                <a:latin typeface="+mj-lt"/>
                <a:ea typeface="Yu Mincho" panose="02020400000000000000" pitchFamily="18" charset="-128"/>
                <a:cs typeface="Arial" panose="020B0604020202020204" pitchFamily="34" charset="0"/>
              </a:rPr>
              <a:t>Nhà</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sản</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xuất</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nhập</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khẩu</a:t>
            </a:r>
            <a:r>
              <a:rPr lang="en-US" sz="2400" b="1" dirty="0">
                <a:latin typeface="+mj-lt"/>
                <a:ea typeface="Yu Mincho" panose="02020400000000000000" pitchFamily="18" charset="-128"/>
                <a:cs typeface="Arial" panose="020B0604020202020204" pitchFamily="34" charset="0"/>
              </a:rPr>
              <a:t> </a:t>
            </a:r>
            <a:r>
              <a:rPr lang="en-US" sz="2400" b="1" dirty="0" err="1">
                <a:latin typeface="+mj-lt"/>
                <a:ea typeface="Yu Mincho" panose="02020400000000000000" pitchFamily="18" charset="-128"/>
                <a:cs typeface="Arial" panose="020B0604020202020204" pitchFamily="34" charset="0"/>
              </a:rPr>
              <a:t>có</a:t>
            </a:r>
            <a:r>
              <a:rPr lang="en-US" sz="2400" b="1" dirty="0">
                <a:latin typeface="+mj-lt"/>
                <a:ea typeface="Yu Mincho" panose="02020400000000000000" pitchFamily="18" charset="-128"/>
                <a:cs typeface="Arial" panose="020B0604020202020204" pitchFamily="34" charset="0"/>
              </a:rPr>
              <a:t>:</a:t>
            </a:r>
            <a:endParaRPr lang="en-US" sz="2400" b="1" dirty="0">
              <a:effectLst/>
              <a:latin typeface="+mj-lt"/>
              <a:ea typeface="Yu Mincho" panose="02020400000000000000" pitchFamily="18" charset="-128"/>
              <a:cs typeface="Arial" panose="020B0604020202020204" pitchFamily="34" charset="0"/>
            </a:endParaRPr>
          </a:p>
          <a:p>
            <a:pPr>
              <a:lnSpc>
                <a:spcPct val="107000"/>
              </a:lnSpc>
            </a:pP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Tổng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doanh</a:t>
            </a:r>
            <a:r>
              <a:rPr lang="en-US" sz="2400" dirty="0">
                <a:effectLst/>
                <a:latin typeface="+mj-lt"/>
                <a:ea typeface="Yu Mincho" panose="02020400000000000000" pitchFamily="18" charset="-128"/>
                <a:cs typeface="Arial" panose="020B0604020202020204" pitchFamily="34" charset="0"/>
              </a:rPr>
              <a:t> thu </a:t>
            </a:r>
            <a:r>
              <a:rPr lang="en-US" sz="2400" dirty="0" err="1">
                <a:effectLst/>
                <a:latin typeface="+mj-lt"/>
                <a:ea typeface="Yu Mincho" panose="02020400000000000000" pitchFamily="18" charset="-128"/>
                <a:cs typeface="Arial" panose="020B0604020202020204" pitchFamily="34" charset="0"/>
              </a:rPr>
              <a:t>hằng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năm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từ</a:t>
            </a:r>
            <a:r>
              <a:rPr lang="en-US" sz="2400" dirty="0">
                <a:effectLst/>
                <a:latin typeface="+mj-lt"/>
                <a:ea typeface="Yu Mincho" panose="02020400000000000000" pitchFamily="18" charset="-128"/>
                <a:cs typeface="Arial" panose="020B0604020202020204" pitchFamily="34" charset="0"/>
              </a:rPr>
              <a:t> 15 </a:t>
            </a:r>
            <a:r>
              <a:rPr lang="en-US" sz="2400" dirty="0" err="1">
                <a:effectLst/>
                <a:latin typeface="+mj-lt"/>
                <a:ea typeface="Yu Mincho" panose="02020400000000000000" pitchFamily="18" charset="-128"/>
                <a:cs typeface="Arial" panose="020B0604020202020204" pitchFamily="34" charset="0"/>
              </a:rPr>
              <a:t>tỷ</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đồng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trở</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lên</a:t>
            </a:r>
            <a:r>
              <a:rPr lang="en-US" sz="2400" dirty="0">
                <a:effectLst/>
                <a:latin typeface="+mj-lt"/>
                <a:ea typeface="Yu Mincho" panose="02020400000000000000" pitchFamily="18" charset="-128"/>
                <a:cs typeface="Arial" panose="020B0604020202020204" pitchFamily="34" charset="0"/>
              </a:rPr>
              <a:t> </a:t>
            </a:r>
            <a:r>
              <a:rPr lang="en-US" sz="2400" u="sng" dirty="0" err="1">
                <a:effectLst/>
                <a:latin typeface="+mj-lt"/>
                <a:ea typeface="Yu Mincho" panose="02020400000000000000" pitchFamily="18" charset="-128"/>
                <a:cs typeface="Arial" panose="020B0604020202020204" pitchFamily="34" charset="0"/>
              </a:rPr>
              <a:t>hoặc</a:t>
            </a:r>
            <a:endParaRPr lang="en-US" sz="2400" u="sng" dirty="0">
              <a:effectLst/>
              <a:latin typeface="+mj-lt"/>
              <a:ea typeface="Yu Mincho" panose="02020400000000000000" pitchFamily="18" charset="-128"/>
              <a:cs typeface="Arial" panose="020B0604020202020204" pitchFamily="34" charset="0"/>
            </a:endParaRPr>
          </a:p>
          <a:p>
            <a:pPr>
              <a:lnSpc>
                <a:spcPct val="107000"/>
              </a:lnSpc>
            </a:pP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Tổng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lượng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nhập</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khẩu</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hằng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năm</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từ</a:t>
            </a:r>
            <a:r>
              <a:rPr lang="en-US" sz="2400" dirty="0">
                <a:effectLst/>
                <a:latin typeface="+mj-lt"/>
                <a:ea typeface="Yu Mincho" panose="02020400000000000000" pitchFamily="18" charset="-128"/>
                <a:cs typeface="Arial" panose="020B0604020202020204" pitchFamily="34" charset="0"/>
              </a:rPr>
              <a:t> 10 </a:t>
            </a:r>
            <a:r>
              <a:rPr lang="en-US" sz="2400" dirty="0" err="1">
                <a:effectLst/>
                <a:latin typeface="+mj-lt"/>
                <a:ea typeface="Yu Mincho" panose="02020400000000000000" pitchFamily="18" charset="-128"/>
                <a:cs typeface="Arial" panose="020B0604020202020204" pitchFamily="34" charset="0"/>
              </a:rPr>
              <a:t>tỷ</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đồng</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trở</a:t>
            </a:r>
            <a:r>
              <a:rPr lang="en-US" sz="2400" dirty="0">
                <a:effectLst/>
                <a:latin typeface="+mj-lt"/>
                <a:ea typeface="Yu Mincho" panose="02020400000000000000" pitchFamily="18" charset="-128"/>
                <a:cs typeface="Arial" panose="020B0604020202020204" pitchFamily="34" charset="0"/>
              </a:rPr>
              <a:t> </a:t>
            </a:r>
            <a:r>
              <a:rPr lang="en-US" sz="2400" dirty="0" err="1">
                <a:effectLst/>
                <a:latin typeface="+mj-lt"/>
                <a:ea typeface="Yu Mincho" panose="02020400000000000000" pitchFamily="18" charset="-128"/>
                <a:cs typeface="Arial" panose="020B0604020202020204" pitchFamily="34" charset="0"/>
              </a:rPr>
              <a:t>lên</a:t>
            </a:r>
            <a:r>
              <a:rPr lang="en-US" sz="2400" dirty="0">
                <a:effectLst/>
                <a:latin typeface="+mj-lt"/>
                <a:ea typeface="Yu Mincho" panose="02020400000000000000" pitchFamily="18" charset="-128"/>
                <a:cs typeface="Arial" panose="020B0604020202020204" pitchFamily="34" charset="0"/>
              </a:rPr>
              <a:t> </a:t>
            </a:r>
            <a:r>
              <a:rPr lang="en-US" sz="2400" u="sng" dirty="0" err="1">
                <a:latin typeface="+mj-lt"/>
                <a:ea typeface="Yu Mincho" panose="02020400000000000000" pitchFamily="18" charset="-128"/>
                <a:cs typeface="Arial" panose="020B0604020202020204" pitchFamily="34" charset="0"/>
              </a:rPr>
              <a:t>h</a:t>
            </a:r>
            <a:r>
              <a:rPr lang="en-US" sz="2400" u="sng" dirty="0" err="1">
                <a:effectLst/>
                <a:latin typeface="+mj-lt"/>
                <a:ea typeface="Yu Mincho" panose="02020400000000000000" pitchFamily="18" charset="-128"/>
                <a:cs typeface="Arial" panose="020B0604020202020204" pitchFamily="34" charset="0"/>
              </a:rPr>
              <a:t>oặc</a:t>
            </a:r>
            <a:endParaRPr lang="en-US" sz="2400" u="sng" dirty="0">
              <a:effectLst/>
              <a:latin typeface="+mj-lt"/>
              <a:ea typeface="Yu Mincho" panose="02020400000000000000" pitchFamily="18" charset="-128"/>
              <a:cs typeface="Arial" panose="020B0604020202020204" pitchFamily="34" charset="0"/>
            </a:endParaRPr>
          </a:p>
          <a:p>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Sử</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dụng</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từ</a:t>
            </a:r>
            <a:r>
              <a:rPr lang="en-US" sz="2400" dirty="0">
                <a:effectLst/>
                <a:latin typeface="+mj-lt"/>
                <a:ea typeface="Yu Mincho" panose="02020400000000000000" pitchFamily="18" charset="-128"/>
              </a:rPr>
              <a:t> 10.000 kg </a:t>
            </a:r>
            <a:r>
              <a:rPr lang="en-US" sz="2400" dirty="0" err="1">
                <a:effectLst/>
                <a:latin typeface="+mj-lt"/>
                <a:ea typeface="Yu Mincho" panose="02020400000000000000" pitchFamily="18" charset="-128"/>
              </a:rPr>
              <a:t>nhựa</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trở</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lên</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để</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làm</a:t>
            </a:r>
            <a:r>
              <a:rPr lang="en-US" sz="2400" dirty="0">
                <a:effectLst/>
                <a:latin typeface="+mj-lt"/>
                <a:ea typeface="Yu Mincho" panose="02020400000000000000" pitchFamily="18" charset="-128"/>
              </a:rPr>
              <a:t> nguyên </a:t>
            </a:r>
            <a:r>
              <a:rPr lang="en-US" sz="2400" dirty="0" err="1">
                <a:effectLst/>
                <a:latin typeface="+mj-lt"/>
                <a:ea typeface="Yu Mincho" panose="02020400000000000000" pitchFamily="18" charset="-128"/>
              </a:rPr>
              <a:t>liệu</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để</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sản</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xuất</a:t>
            </a:r>
            <a:r>
              <a:rPr lang="en-US" sz="2400" dirty="0">
                <a:effectLst/>
                <a:latin typeface="+mj-lt"/>
                <a:ea typeface="Yu Mincho" panose="02020400000000000000" pitchFamily="18" charset="-128"/>
              </a:rPr>
              <a:t> </a:t>
            </a:r>
            <a:r>
              <a:rPr lang="en-US" sz="2400" dirty="0" err="1">
                <a:effectLst/>
                <a:latin typeface="+mj-lt"/>
                <a:ea typeface="Yu Mincho" panose="02020400000000000000" pitchFamily="18" charset="-128"/>
              </a:rPr>
              <a:t>sản</a:t>
            </a:r>
            <a:r>
              <a:rPr lang="en-US" sz="2400" dirty="0">
                <a:effectLst/>
                <a:latin typeface="+mj-lt"/>
                <a:ea typeface="Yu Mincho" panose="02020400000000000000" pitchFamily="18" charset="-128"/>
              </a:rPr>
              <a:t> </a:t>
            </a:r>
            <a:endParaRPr lang="en-US" sz="2400" dirty="0">
              <a:latin typeface="+mj-lt"/>
            </a:endParaRPr>
          </a:p>
        </p:txBody>
      </p:sp>
      <p:graphicFrame>
        <p:nvGraphicFramePr>
          <p:cNvPr id="34" name="Table 33">
            <a:extLst>
              <a:ext uri="{FF2B5EF4-FFF2-40B4-BE49-F238E27FC236}">
                <a16:creationId xmlns:a16="http://schemas.microsoft.com/office/drawing/2014/main" id="{A21276D6-175F-4166-AF95-0646751F5E74}"/>
              </a:ext>
            </a:extLst>
          </p:cNvPr>
          <p:cNvGraphicFramePr>
            <a:graphicFrameLocks noGrp="1"/>
          </p:cNvGraphicFramePr>
          <p:nvPr>
            <p:extLst>
              <p:ext uri="{D42A27DB-BD31-4B8C-83A1-F6EECF244321}">
                <p14:modId xmlns:p14="http://schemas.microsoft.com/office/powerpoint/2010/main" val="3246373336"/>
              </p:ext>
            </p:extLst>
          </p:nvPr>
        </p:nvGraphicFramePr>
        <p:xfrm>
          <a:off x="344909" y="4048894"/>
          <a:ext cx="11350044" cy="457200"/>
        </p:xfrm>
        <a:graphic>
          <a:graphicData uri="http://schemas.openxmlformats.org/drawingml/2006/table">
            <a:tbl>
              <a:tblPr firstRow="1" bandRow="1">
                <a:tableStyleId>{F0DA3EF0-9A39-43C8-9336-8477749164F0}</a:tableStyleId>
              </a:tblPr>
              <a:tblGrid>
                <a:gridCol w="2194854">
                  <a:extLst>
                    <a:ext uri="{9D8B030D-6E8A-4147-A177-3AD203B41FA5}">
                      <a16:colId xmlns:a16="http://schemas.microsoft.com/office/drawing/2014/main" val="3379529993"/>
                    </a:ext>
                  </a:extLst>
                </a:gridCol>
                <a:gridCol w="2300751">
                  <a:extLst>
                    <a:ext uri="{9D8B030D-6E8A-4147-A177-3AD203B41FA5}">
                      <a16:colId xmlns:a16="http://schemas.microsoft.com/office/drawing/2014/main" val="3714199374"/>
                    </a:ext>
                  </a:extLst>
                </a:gridCol>
                <a:gridCol w="2351315">
                  <a:extLst>
                    <a:ext uri="{9D8B030D-6E8A-4147-A177-3AD203B41FA5}">
                      <a16:colId xmlns:a16="http://schemas.microsoft.com/office/drawing/2014/main" val="3148391367"/>
                    </a:ext>
                  </a:extLst>
                </a:gridCol>
                <a:gridCol w="2380342">
                  <a:extLst>
                    <a:ext uri="{9D8B030D-6E8A-4147-A177-3AD203B41FA5}">
                      <a16:colId xmlns:a16="http://schemas.microsoft.com/office/drawing/2014/main" val="1217167133"/>
                    </a:ext>
                  </a:extLst>
                </a:gridCol>
                <a:gridCol w="1914502">
                  <a:extLst>
                    <a:ext uri="{9D8B030D-6E8A-4147-A177-3AD203B41FA5}">
                      <a16:colId xmlns:a16="http://schemas.microsoft.com/office/drawing/2014/main" val="27785104"/>
                    </a:ext>
                  </a:extLst>
                </a:gridCol>
                <a:gridCol w="208280">
                  <a:extLst>
                    <a:ext uri="{9D8B030D-6E8A-4147-A177-3AD203B41FA5}">
                      <a16:colId xmlns:a16="http://schemas.microsoft.com/office/drawing/2014/main" val="4015361996"/>
                    </a:ext>
                  </a:extLst>
                </a:gridCol>
              </a:tblGrid>
              <a:tr h="28215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rPr>
                        <a:t>01/01/2023</a:t>
                      </a: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rPr>
                        <a:t>01/01/2023</a:t>
                      </a:r>
                    </a:p>
                  </a:txBody>
                  <a:tcPr>
                    <a:solidFill>
                      <a:schemeClr val="accent4">
                        <a:lumMod val="20000"/>
                        <a:lumOff val="80000"/>
                      </a:schemeClr>
                    </a:solidFill>
                  </a:tcPr>
                </a:tc>
                <a:tc>
                  <a:txBody>
                    <a:bodyPr/>
                    <a:lstStyle/>
                    <a:p>
                      <a:pPr algn="ctr"/>
                      <a:r>
                        <a:rPr lang="en-US" sz="2400" dirty="0">
                          <a:solidFill>
                            <a:schemeClr val="tx1"/>
                          </a:solidFill>
                        </a:rPr>
                        <a:t>01/01/2023</a:t>
                      </a:r>
                    </a:p>
                  </a:txBody>
                  <a:tcPr>
                    <a:solidFill>
                      <a:schemeClr val="accent4">
                        <a:lumMod val="20000"/>
                        <a:lumOff val="80000"/>
                      </a:schemeClr>
                    </a:solidFill>
                  </a:tcPr>
                </a:tc>
                <a:tc>
                  <a:txBody>
                    <a:bodyPr/>
                    <a:lstStyle/>
                    <a:p>
                      <a:pPr algn="ctr"/>
                      <a:r>
                        <a:rPr lang="en-US" sz="2400" dirty="0">
                          <a:solidFill>
                            <a:schemeClr val="tx1"/>
                          </a:solidFill>
                        </a:rPr>
                        <a:t>01/01/2023</a:t>
                      </a:r>
                    </a:p>
                  </a:txBody>
                  <a:tcPr>
                    <a:solidFill>
                      <a:schemeClr val="accent4">
                        <a:lumMod val="20000"/>
                        <a:lumOff val="80000"/>
                      </a:schemeClr>
                    </a:solidFill>
                  </a:tcPr>
                </a:tc>
                <a:tc>
                  <a:txBody>
                    <a:bodyPr/>
                    <a:lstStyle/>
                    <a:p>
                      <a:pPr algn="ctr"/>
                      <a:r>
                        <a:rPr lang="en-US" sz="2400" dirty="0">
                          <a:solidFill>
                            <a:schemeClr val="tx1"/>
                          </a:solidFill>
                        </a:rPr>
                        <a:t>01/01/2023</a:t>
                      </a:r>
                    </a:p>
                  </a:txBody>
                  <a:tcPr>
                    <a:solidFill>
                      <a:schemeClr val="accent4">
                        <a:lumMod val="20000"/>
                        <a:lumOff val="80000"/>
                      </a:schemeClr>
                    </a:solidFill>
                  </a:tcPr>
                </a:tc>
                <a:tc>
                  <a:txBody>
                    <a:bodyPr/>
                    <a:lstStyle/>
                    <a:p>
                      <a:pPr algn="ctr"/>
                      <a:endParaRPr lang="en-US" sz="16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3537624243"/>
                  </a:ext>
                </a:extLst>
              </a:tr>
            </a:tbl>
          </a:graphicData>
        </a:graphic>
      </p:graphicFrame>
    </p:spTree>
    <p:extLst>
      <p:ext uri="{BB962C8B-B14F-4D97-AF65-F5344CB8AC3E}">
        <p14:creationId xmlns:p14="http://schemas.microsoft.com/office/powerpoint/2010/main" val="237412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618A-462D-4C2A-9932-6D17D30E3696}"/>
              </a:ext>
            </a:extLst>
          </p:cNvPr>
          <p:cNvSpPr>
            <a:spLocks noGrp="1"/>
          </p:cNvSpPr>
          <p:nvPr>
            <p:ph type="ctrTitle"/>
          </p:nvPr>
        </p:nvSpPr>
        <p:spPr>
          <a:xfrm>
            <a:off x="988292" y="1950244"/>
            <a:ext cx="10530608" cy="2387600"/>
          </a:xfrm>
        </p:spPr>
        <p:txBody>
          <a:bodyPr>
            <a:noAutofit/>
          </a:bodyPr>
          <a:lstStyle/>
          <a:p>
            <a:r>
              <a:rPr lang="en-US" sz="4000" dirty="0">
                <a:solidFill>
                  <a:srgbClr val="00504E"/>
                </a:solidFill>
              </a:rPr>
              <a:t>QUÁ TRÌNH XÂY DỰNG, THAM VẤN, BAN HÀNH</a:t>
            </a:r>
            <a:br>
              <a:rPr lang="en-US" sz="4000" b="1" dirty="0">
                <a:solidFill>
                  <a:srgbClr val="00504E"/>
                </a:solidFill>
                <a:latin typeface="Calibri"/>
                <a:ea typeface="Calibri"/>
                <a:cs typeface="Calibri"/>
                <a:sym typeface="Calibri"/>
              </a:rPr>
            </a:br>
            <a:endParaRPr lang="en-US" sz="4000" dirty="0"/>
          </a:p>
        </p:txBody>
      </p:sp>
      <p:sp>
        <p:nvSpPr>
          <p:cNvPr id="4" name="Slide Number Placeholder 3">
            <a:extLst>
              <a:ext uri="{FF2B5EF4-FFF2-40B4-BE49-F238E27FC236}">
                <a16:creationId xmlns:a16="http://schemas.microsoft.com/office/drawing/2014/main" id="{B6606689-F6AC-413C-A474-3FE4A0302D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676735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F530-2405-4CF5-80B0-B40419422B80}"/>
              </a:ext>
            </a:extLst>
          </p:cNvPr>
          <p:cNvSpPr>
            <a:spLocks noGrp="1"/>
          </p:cNvSpPr>
          <p:nvPr>
            <p:ph type="title"/>
          </p:nvPr>
        </p:nvSpPr>
        <p:spPr/>
        <p:txBody>
          <a:bodyPr>
            <a:noAutofit/>
          </a:bodyPr>
          <a:lstStyle/>
          <a:p>
            <a:r>
              <a:rPr lang="en-US" sz="2800" dirty="0" err="1"/>
              <a:t>Thực</a:t>
            </a:r>
            <a:r>
              <a:rPr lang="en-US" sz="2800" dirty="0"/>
              <a:t> </a:t>
            </a:r>
            <a:r>
              <a:rPr lang="en-US" sz="2800" dirty="0" err="1"/>
              <a:t>hiện</a:t>
            </a:r>
            <a:r>
              <a:rPr lang="en-US" sz="2800" dirty="0"/>
              <a:t> </a:t>
            </a:r>
            <a:r>
              <a:rPr lang="en-US" sz="2800" dirty="0" err="1"/>
              <a:t>đóng</a:t>
            </a:r>
            <a:r>
              <a:rPr lang="en-US" sz="2800" dirty="0"/>
              <a:t> </a:t>
            </a:r>
            <a:r>
              <a:rPr lang="en-US" sz="2800" dirty="0" err="1"/>
              <a:t>góp</a:t>
            </a:r>
            <a:r>
              <a:rPr lang="en-US" sz="2800" dirty="0"/>
              <a:t> </a:t>
            </a:r>
            <a:r>
              <a:rPr lang="en-US" sz="2800" dirty="0" err="1"/>
              <a:t>kinh</a:t>
            </a:r>
            <a:r>
              <a:rPr lang="en-US" sz="2800" dirty="0"/>
              <a:t> </a:t>
            </a:r>
            <a:r>
              <a:rPr lang="en-US" sz="2800" dirty="0" err="1"/>
              <a:t>phí</a:t>
            </a:r>
            <a:r>
              <a:rPr lang="en-US" sz="2800" dirty="0"/>
              <a:t> </a:t>
            </a:r>
            <a:r>
              <a:rPr lang="en-US" sz="2800" dirty="0" err="1"/>
              <a:t>hỗ</a:t>
            </a:r>
            <a:r>
              <a:rPr lang="en-US" sz="2800" dirty="0"/>
              <a:t> trợ </a:t>
            </a:r>
            <a:r>
              <a:rPr lang="en-US" sz="2800" dirty="0" err="1"/>
              <a:t>xử</a:t>
            </a:r>
            <a:r>
              <a:rPr lang="en-US" sz="2800" dirty="0"/>
              <a:t> lý </a:t>
            </a:r>
            <a:r>
              <a:rPr lang="en-US" sz="2800" dirty="0" err="1"/>
              <a:t>chất</a:t>
            </a:r>
            <a:r>
              <a:rPr lang="en-US" sz="2800" dirty="0"/>
              <a:t> </a:t>
            </a:r>
            <a:r>
              <a:rPr lang="en-US" sz="2800" dirty="0" err="1"/>
              <a:t>thải</a:t>
            </a:r>
            <a:endParaRPr lang="en-US" sz="2800" dirty="0"/>
          </a:p>
        </p:txBody>
      </p:sp>
      <p:sp>
        <p:nvSpPr>
          <p:cNvPr id="3" name="Text Placeholder 2">
            <a:extLst>
              <a:ext uri="{FF2B5EF4-FFF2-40B4-BE49-F238E27FC236}">
                <a16:creationId xmlns:a16="http://schemas.microsoft.com/office/drawing/2014/main" id="{C6F4E2BD-6218-428C-84EE-2B4900D4F824}"/>
              </a:ext>
            </a:extLst>
          </p:cNvPr>
          <p:cNvSpPr>
            <a:spLocks noGrp="1"/>
          </p:cNvSpPr>
          <p:nvPr>
            <p:ph type="body" idx="1"/>
          </p:nvPr>
        </p:nvSpPr>
        <p:spPr>
          <a:xfrm>
            <a:off x="685799" y="1468315"/>
            <a:ext cx="10833101" cy="4708648"/>
          </a:xfrm>
        </p:spPr>
        <p:txBody>
          <a:bodyPr>
            <a:normAutofit/>
          </a:bodyPr>
          <a:lstStyle/>
          <a:p>
            <a:pPr marL="114300" indent="0" algn="just">
              <a:buNone/>
            </a:pPr>
            <a:r>
              <a:rPr lang="vi-VN" dirty="0"/>
              <a:t>1. </a:t>
            </a:r>
            <a:r>
              <a:rPr lang="en-US" dirty="0" err="1"/>
              <a:t>Nhà</a:t>
            </a:r>
            <a:r>
              <a:rPr lang="en-US" dirty="0"/>
              <a:t> </a:t>
            </a:r>
            <a:r>
              <a:rPr lang="en-US" dirty="0" err="1"/>
              <a:t>sản</a:t>
            </a:r>
            <a:r>
              <a:rPr lang="en-US" dirty="0"/>
              <a:t> </a:t>
            </a:r>
            <a:r>
              <a:rPr lang="en-US" dirty="0" err="1"/>
              <a:t>xuất</a:t>
            </a:r>
            <a:r>
              <a:rPr lang="en-US" dirty="0"/>
              <a:t> </a:t>
            </a:r>
            <a:r>
              <a:rPr lang="vi-VN" dirty="0"/>
              <a:t>nộp bản kê khai khối lượng, chủng loại sản phẩm, bao bì </a:t>
            </a:r>
            <a:r>
              <a:rPr lang="en-US" dirty="0">
                <a:sym typeface="Wingdings" panose="05000000000000000000" pitchFamily="2" charset="2"/>
              </a:rPr>
              <a:t> </a:t>
            </a:r>
            <a:r>
              <a:rPr lang="en-US" dirty="0" err="1"/>
              <a:t>Văn</a:t>
            </a:r>
            <a:r>
              <a:rPr lang="en-US" dirty="0"/>
              <a:t> </a:t>
            </a:r>
            <a:r>
              <a:rPr lang="en-US" dirty="0" err="1"/>
              <a:t>phòng</a:t>
            </a:r>
            <a:r>
              <a:rPr lang="en-US" dirty="0"/>
              <a:t> EPR </a:t>
            </a:r>
            <a:r>
              <a:rPr lang="en-US" dirty="0" err="1"/>
              <a:t>Việt</a:t>
            </a:r>
            <a:r>
              <a:rPr lang="en-US" dirty="0"/>
              <a:t> Nam </a:t>
            </a:r>
            <a:r>
              <a:rPr lang="en-US" dirty="0" err="1"/>
              <a:t>thông</a:t>
            </a:r>
            <a:r>
              <a:rPr lang="en-US" dirty="0"/>
              <a:t> </a:t>
            </a:r>
            <a:r>
              <a:rPr lang="en-US" dirty="0" err="1"/>
              <a:t>báo</a:t>
            </a:r>
            <a:r>
              <a:rPr lang="en-US" dirty="0"/>
              <a:t> </a:t>
            </a:r>
            <a:r>
              <a:rPr lang="en-US" dirty="0" err="1"/>
              <a:t>nộp</a:t>
            </a:r>
            <a:r>
              <a:rPr lang="en-US" dirty="0"/>
              <a:t> </a:t>
            </a:r>
            <a:r>
              <a:rPr lang="en-US" dirty="0" err="1"/>
              <a:t>tiền</a:t>
            </a:r>
            <a:r>
              <a:rPr lang="en-US" dirty="0"/>
              <a:t> </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sản</a:t>
            </a:r>
            <a:r>
              <a:rPr lang="en-US" dirty="0">
                <a:sym typeface="Wingdings" panose="05000000000000000000" pitchFamily="2" charset="2"/>
              </a:rPr>
              <a:t> </a:t>
            </a:r>
            <a:r>
              <a:rPr lang="en-US" dirty="0" err="1">
                <a:sym typeface="Wingdings" panose="05000000000000000000" pitchFamily="2" charset="2"/>
              </a:rPr>
              <a:t>xuất</a:t>
            </a:r>
            <a:r>
              <a:rPr lang="en-US" dirty="0">
                <a:sym typeface="Wingdings" panose="05000000000000000000" pitchFamily="2" charset="2"/>
              </a:rPr>
              <a:t> </a:t>
            </a:r>
            <a:r>
              <a:rPr lang="en-US" dirty="0" err="1">
                <a:sym typeface="Wingdings" panose="05000000000000000000" pitchFamily="2" charset="2"/>
              </a:rPr>
              <a:t>nộp</a:t>
            </a:r>
            <a:r>
              <a:rPr lang="en-US" dirty="0">
                <a:sym typeface="Wingdings" panose="05000000000000000000" pitchFamily="2" charset="2"/>
              </a:rPr>
              <a:t> </a:t>
            </a:r>
            <a:r>
              <a:rPr lang="en-US" dirty="0" err="1">
                <a:sym typeface="Wingdings" panose="05000000000000000000" pitchFamily="2" charset="2"/>
              </a:rPr>
              <a:t>tiền</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a:t>
            </a:r>
            <a:r>
              <a:rPr lang="en-US" dirty="0" err="1">
                <a:sym typeface="Wingdings" panose="05000000000000000000" pitchFamily="2" charset="2"/>
              </a:rPr>
              <a:t>Quỹ</a:t>
            </a:r>
            <a:r>
              <a:rPr lang="en-US" dirty="0">
                <a:sym typeface="Wingdings" panose="05000000000000000000" pitchFamily="2" charset="2"/>
              </a:rPr>
              <a:t> BVMT </a:t>
            </a:r>
            <a:r>
              <a:rPr lang="en-US" dirty="0" err="1">
                <a:sym typeface="Wingdings" panose="05000000000000000000" pitchFamily="2" charset="2"/>
              </a:rPr>
              <a:t>Việt</a:t>
            </a:r>
            <a:r>
              <a:rPr lang="en-US" dirty="0">
                <a:sym typeface="Wingdings" panose="05000000000000000000" pitchFamily="2" charset="2"/>
              </a:rPr>
              <a:t> Nam.</a:t>
            </a:r>
          </a:p>
          <a:p>
            <a:pPr marL="114300" indent="0">
              <a:buNone/>
            </a:pPr>
            <a:r>
              <a:rPr lang="en-US" dirty="0"/>
              <a:t>2. </a:t>
            </a:r>
            <a:r>
              <a:rPr lang="en-US" dirty="0" err="1"/>
              <a:t>Biên</a:t>
            </a:r>
            <a:r>
              <a:rPr lang="en-US" dirty="0"/>
              <a:t> </a:t>
            </a:r>
            <a:r>
              <a:rPr lang="en-US" dirty="0" err="1"/>
              <a:t>lai</a:t>
            </a:r>
            <a:r>
              <a:rPr lang="en-US" dirty="0"/>
              <a:t> </a:t>
            </a:r>
            <a:r>
              <a:rPr lang="en-US" dirty="0" err="1"/>
              <a:t>nộp</a:t>
            </a:r>
            <a:r>
              <a:rPr lang="en-US" dirty="0"/>
              <a:t> </a:t>
            </a:r>
            <a:r>
              <a:rPr lang="en-US" dirty="0" err="1"/>
              <a:t>tiền</a:t>
            </a:r>
            <a:r>
              <a:rPr lang="en-US" dirty="0"/>
              <a:t> </a:t>
            </a:r>
            <a:r>
              <a:rPr lang="en-US" dirty="0" err="1"/>
              <a:t>của</a:t>
            </a:r>
            <a:r>
              <a:rPr lang="en-US" dirty="0"/>
              <a:t> </a:t>
            </a:r>
            <a:r>
              <a:rPr lang="en-US" dirty="0" err="1"/>
              <a:t>Quỹ</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r>
              <a:rPr lang="en-US" dirty="0" err="1"/>
              <a:t>Việt</a:t>
            </a:r>
            <a:r>
              <a:rPr lang="en-US" dirty="0"/>
              <a:t> Nam </a:t>
            </a:r>
            <a:r>
              <a:rPr lang="en-US" dirty="0" err="1"/>
              <a:t>là</a:t>
            </a:r>
            <a:r>
              <a:rPr lang="en-US" dirty="0"/>
              <a:t> </a:t>
            </a:r>
            <a:r>
              <a:rPr lang="en-US" dirty="0" err="1"/>
              <a:t>căn</a:t>
            </a:r>
            <a:r>
              <a:rPr lang="en-US" dirty="0"/>
              <a:t> </a:t>
            </a:r>
            <a:r>
              <a:rPr lang="en-US" dirty="0" err="1"/>
              <a:t>cứ</a:t>
            </a:r>
            <a:r>
              <a:rPr lang="en-US" dirty="0"/>
              <a:t> </a:t>
            </a:r>
            <a:r>
              <a:rPr lang="en-US" dirty="0" err="1"/>
              <a:t>để</a:t>
            </a:r>
            <a:r>
              <a:rPr lang="en-US" dirty="0"/>
              <a:t> </a:t>
            </a:r>
            <a:r>
              <a:rPr lang="en-US" dirty="0" err="1"/>
              <a:t>cơ</a:t>
            </a:r>
            <a:r>
              <a:rPr lang="en-US" dirty="0"/>
              <a:t> </a:t>
            </a:r>
            <a:r>
              <a:rPr lang="en-US" dirty="0" err="1"/>
              <a:t>quan</a:t>
            </a:r>
            <a:r>
              <a:rPr lang="en-US" dirty="0"/>
              <a:t> </a:t>
            </a:r>
            <a:r>
              <a:rPr lang="en-US" dirty="0" err="1"/>
              <a:t>hải</a:t>
            </a:r>
            <a:r>
              <a:rPr lang="en-US" dirty="0"/>
              <a:t> </a:t>
            </a:r>
            <a:r>
              <a:rPr lang="en-US" dirty="0" err="1"/>
              <a:t>quan</a:t>
            </a:r>
            <a:r>
              <a:rPr lang="en-US" dirty="0"/>
              <a:t> </a:t>
            </a:r>
            <a:r>
              <a:rPr lang="en-US" dirty="0" err="1"/>
              <a:t>cho</a:t>
            </a:r>
            <a:r>
              <a:rPr lang="en-US" dirty="0"/>
              <a:t> </a:t>
            </a:r>
            <a:r>
              <a:rPr lang="en-US" dirty="0" err="1"/>
              <a:t>phép</a:t>
            </a:r>
            <a:r>
              <a:rPr lang="en-US" dirty="0"/>
              <a:t> </a:t>
            </a:r>
            <a:r>
              <a:rPr lang="en-US" dirty="0" err="1"/>
              <a:t>thông</a:t>
            </a:r>
            <a:r>
              <a:rPr lang="en-US" dirty="0"/>
              <a:t> </a:t>
            </a:r>
            <a:r>
              <a:rPr lang="en-US" dirty="0" err="1"/>
              <a:t>quan</a:t>
            </a:r>
            <a:r>
              <a:rPr lang="en-US" dirty="0"/>
              <a:t> </a:t>
            </a:r>
            <a:r>
              <a:rPr lang="en-US" dirty="0" err="1"/>
              <a:t>sản</a:t>
            </a:r>
            <a:r>
              <a:rPr lang="en-US" dirty="0"/>
              <a:t> </a:t>
            </a:r>
            <a:r>
              <a:rPr lang="en-US" dirty="0" err="1"/>
              <a:t>phẩm</a:t>
            </a:r>
            <a:r>
              <a:rPr lang="en-US" dirty="0"/>
              <a:t>, </a:t>
            </a:r>
            <a:r>
              <a:rPr lang="en-US" dirty="0" err="1"/>
              <a:t>bao</a:t>
            </a:r>
            <a:r>
              <a:rPr lang="en-US" dirty="0"/>
              <a:t> </a:t>
            </a:r>
            <a:r>
              <a:rPr lang="en-US" dirty="0" err="1"/>
              <a:t>bì</a:t>
            </a:r>
            <a:r>
              <a:rPr lang="en-US" dirty="0"/>
              <a:t> </a:t>
            </a:r>
            <a:r>
              <a:rPr lang="en-US" dirty="0" err="1"/>
              <a:t>nhập</a:t>
            </a:r>
            <a:r>
              <a:rPr lang="en-US" dirty="0"/>
              <a:t> </a:t>
            </a:r>
            <a:r>
              <a:rPr lang="en-US" dirty="0" err="1"/>
              <a:t>khẩu</a:t>
            </a:r>
            <a:r>
              <a:rPr lang="en-US" dirty="0"/>
              <a:t>. </a:t>
            </a:r>
            <a:r>
              <a:rPr lang="en-US" dirty="0" err="1"/>
              <a:t>Không</a:t>
            </a:r>
            <a:r>
              <a:rPr lang="en-US" dirty="0"/>
              <a:t> </a:t>
            </a:r>
            <a:r>
              <a:rPr lang="en-US" dirty="0" err="1"/>
              <a:t>thông</a:t>
            </a:r>
            <a:r>
              <a:rPr lang="en-US" dirty="0"/>
              <a:t> </a:t>
            </a:r>
            <a:r>
              <a:rPr lang="en-US" dirty="0" err="1"/>
              <a:t>quan</a:t>
            </a:r>
            <a:r>
              <a:rPr lang="en-US" dirty="0"/>
              <a:t> </a:t>
            </a:r>
            <a:r>
              <a:rPr lang="en-US" dirty="0" err="1"/>
              <a:t>sản</a:t>
            </a:r>
            <a:r>
              <a:rPr lang="en-US" dirty="0"/>
              <a:t> </a:t>
            </a:r>
            <a:r>
              <a:rPr lang="en-US" dirty="0" err="1"/>
              <a:t>phẩm</a:t>
            </a:r>
            <a:r>
              <a:rPr lang="en-US" dirty="0"/>
              <a:t>, </a:t>
            </a:r>
            <a:r>
              <a:rPr lang="en-US" dirty="0" err="1"/>
              <a:t>bao</a:t>
            </a:r>
            <a:r>
              <a:rPr lang="en-US" dirty="0"/>
              <a:t> </a:t>
            </a:r>
            <a:r>
              <a:rPr lang="en-US" dirty="0" err="1"/>
              <a:t>bì</a:t>
            </a:r>
            <a:r>
              <a:rPr lang="en-US" dirty="0"/>
              <a:t> </a:t>
            </a:r>
            <a:r>
              <a:rPr lang="en-US" dirty="0" err="1"/>
              <a:t>nhập</a:t>
            </a:r>
            <a:r>
              <a:rPr lang="en-US" dirty="0"/>
              <a:t> </a:t>
            </a:r>
            <a:r>
              <a:rPr lang="en-US" dirty="0" err="1"/>
              <a:t>khẩu</a:t>
            </a:r>
            <a:r>
              <a:rPr lang="en-US" dirty="0"/>
              <a:t> </a:t>
            </a:r>
            <a:r>
              <a:rPr lang="en-US" dirty="0" err="1"/>
              <a:t>khi</a:t>
            </a:r>
            <a:r>
              <a:rPr lang="en-US" dirty="0"/>
              <a:t> </a:t>
            </a:r>
            <a:r>
              <a:rPr lang="en-US" dirty="0" err="1"/>
              <a:t>nhà</a:t>
            </a:r>
            <a:r>
              <a:rPr lang="en-US" dirty="0"/>
              <a:t> </a:t>
            </a:r>
            <a:r>
              <a:rPr lang="en-US" dirty="0" err="1"/>
              <a:t>nhập</a:t>
            </a:r>
            <a:r>
              <a:rPr lang="en-US" dirty="0"/>
              <a:t> </a:t>
            </a:r>
            <a:r>
              <a:rPr lang="en-US" dirty="0" err="1"/>
              <a:t>khẩu</a:t>
            </a:r>
            <a:r>
              <a:rPr lang="en-US" dirty="0"/>
              <a:t> </a:t>
            </a:r>
            <a:r>
              <a:rPr lang="en-US" dirty="0" err="1"/>
              <a:t>chưa</a:t>
            </a:r>
            <a:r>
              <a:rPr lang="en-US" dirty="0"/>
              <a:t> </a:t>
            </a:r>
            <a:r>
              <a:rPr lang="en-US" dirty="0" err="1"/>
              <a:t>nộp</a:t>
            </a:r>
            <a:r>
              <a:rPr lang="en-US" dirty="0"/>
              <a:t> </a:t>
            </a:r>
            <a:r>
              <a:rPr lang="en-US" dirty="0" err="1"/>
              <a:t>tiền</a:t>
            </a:r>
            <a:r>
              <a:rPr lang="en-US" dirty="0"/>
              <a:t> </a:t>
            </a:r>
            <a:r>
              <a:rPr lang="en-US" dirty="0" err="1"/>
              <a:t>cho</a:t>
            </a:r>
            <a:r>
              <a:rPr lang="en-US" dirty="0"/>
              <a:t> </a:t>
            </a:r>
            <a:r>
              <a:rPr lang="en-US" dirty="0" err="1"/>
              <a:t>Quỹ</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r>
              <a:rPr lang="en-US" dirty="0" err="1"/>
              <a:t>Việt</a:t>
            </a:r>
            <a:r>
              <a:rPr lang="en-US" dirty="0"/>
              <a:t> Nam.</a:t>
            </a:r>
          </a:p>
          <a:p>
            <a:pPr marL="114300" indent="0">
              <a:buNone/>
            </a:pPr>
            <a:r>
              <a:rPr lang="en-US" dirty="0"/>
              <a:t>3</a:t>
            </a:r>
            <a:r>
              <a:rPr lang="vi-VN" dirty="0"/>
              <a:t>. </a:t>
            </a:r>
            <a:r>
              <a:rPr lang="en-US" dirty="0" err="1"/>
              <a:t>Xử</a:t>
            </a:r>
            <a:r>
              <a:rPr lang="en-US" dirty="0"/>
              <a:t> </a:t>
            </a:r>
            <a:r>
              <a:rPr lang="en-US" dirty="0" err="1"/>
              <a:t>lý</a:t>
            </a:r>
            <a:r>
              <a:rPr lang="en-US" dirty="0"/>
              <a:t> vi </a:t>
            </a:r>
            <a:r>
              <a:rPr lang="en-US" dirty="0" err="1"/>
              <a:t>phạm</a:t>
            </a:r>
            <a:r>
              <a:rPr lang="en-US" dirty="0"/>
              <a:t>: </a:t>
            </a:r>
            <a:r>
              <a:rPr lang="en-US" dirty="0" err="1"/>
              <a:t>ngoài</a:t>
            </a:r>
            <a:r>
              <a:rPr lang="en-US" dirty="0"/>
              <a:t> </a:t>
            </a:r>
            <a:r>
              <a:rPr lang="en-US" dirty="0" err="1"/>
              <a:t>bị</a:t>
            </a:r>
            <a:r>
              <a:rPr lang="en-US" dirty="0"/>
              <a:t> </a:t>
            </a:r>
            <a:r>
              <a:rPr lang="en-US" dirty="0" err="1"/>
              <a:t>xử</a:t>
            </a:r>
            <a:r>
              <a:rPr lang="en-US" dirty="0"/>
              <a:t> </a:t>
            </a:r>
            <a:r>
              <a:rPr lang="en-US" dirty="0" err="1"/>
              <a:t>lý</a:t>
            </a:r>
            <a:r>
              <a:rPr lang="en-US" dirty="0"/>
              <a:t> vi </a:t>
            </a:r>
            <a:r>
              <a:rPr lang="en-US" dirty="0" err="1"/>
              <a:t>phạm</a:t>
            </a:r>
            <a:r>
              <a:rPr lang="en-US" dirty="0"/>
              <a:t> </a:t>
            </a:r>
            <a:r>
              <a:rPr lang="en-US" dirty="0" err="1"/>
              <a:t>hành</a:t>
            </a:r>
            <a:r>
              <a:rPr lang="en-US" dirty="0"/>
              <a:t> </a:t>
            </a:r>
            <a:r>
              <a:rPr lang="en-US" dirty="0" err="1"/>
              <a:t>chính</a:t>
            </a:r>
            <a:r>
              <a:rPr lang="en-US" dirty="0"/>
              <a:t> </a:t>
            </a:r>
            <a:r>
              <a:rPr lang="en-US" dirty="0" err="1"/>
              <a:t>còn</a:t>
            </a:r>
            <a:r>
              <a:rPr lang="en-US" dirty="0"/>
              <a:t> </a:t>
            </a:r>
            <a:r>
              <a:rPr lang="en-US" dirty="0" err="1"/>
              <a:t>bị</a:t>
            </a:r>
            <a:r>
              <a:rPr lang="en-US" dirty="0"/>
              <a:t> </a:t>
            </a:r>
            <a:r>
              <a:rPr lang="en-US" dirty="0" err="1"/>
              <a:t>truy</a:t>
            </a:r>
            <a:r>
              <a:rPr lang="en-US" dirty="0"/>
              <a:t> </a:t>
            </a:r>
            <a:r>
              <a:rPr lang="en-US" dirty="0" err="1"/>
              <a:t>thu</a:t>
            </a:r>
            <a:r>
              <a:rPr lang="en-US" dirty="0"/>
              <a:t> </a:t>
            </a:r>
            <a:r>
              <a:rPr lang="en-US" dirty="0" err="1"/>
              <a:t>số</a:t>
            </a:r>
            <a:r>
              <a:rPr lang="en-US" dirty="0"/>
              <a:t> </a:t>
            </a:r>
            <a:r>
              <a:rPr lang="en-US" dirty="0" err="1"/>
              <a:t>tiền</a:t>
            </a:r>
            <a:r>
              <a:rPr lang="en-US" dirty="0"/>
              <a:t> </a:t>
            </a:r>
            <a:r>
              <a:rPr lang="en-US" dirty="0" err="1"/>
              <a:t>chậm</a:t>
            </a:r>
            <a:r>
              <a:rPr lang="en-US" dirty="0"/>
              <a:t> </a:t>
            </a:r>
            <a:r>
              <a:rPr lang="en-US" dirty="0" err="1"/>
              <a:t>nộp</a:t>
            </a:r>
            <a:r>
              <a:rPr lang="en-US" dirty="0"/>
              <a:t> </a:t>
            </a:r>
            <a:r>
              <a:rPr lang="en-US" dirty="0" err="1"/>
              <a:t>cộng</a:t>
            </a:r>
            <a:r>
              <a:rPr lang="en-US" dirty="0"/>
              <a:t> </a:t>
            </a:r>
            <a:r>
              <a:rPr lang="en-US" dirty="0" err="1"/>
              <a:t>thêm</a:t>
            </a:r>
            <a:r>
              <a:rPr lang="en-US" dirty="0"/>
              <a:t> 50% </a:t>
            </a:r>
            <a:r>
              <a:rPr lang="en-US" dirty="0" err="1"/>
              <a:t>số</a:t>
            </a:r>
            <a:r>
              <a:rPr lang="en-US" dirty="0"/>
              <a:t> </a:t>
            </a:r>
            <a:r>
              <a:rPr lang="en-US" dirty="0" err="1"/>
              <a:t>tiền</a:t>
            </a:r>
            <a:r>
              <a:rPr lang="en-US" dirty="0"/>
              <a:t> </a:t>
            </a:r>
            <a:r>
              <a:rPr lang="en-US" dirty="0" err="1"/>
              <a:t>phải</a:t>
            </a:r>
            <a:r>
              <a:rPr lang="en-US" dirty="0"/>
              <a:t> </a:t>
            </a:r>
            <a:r>
              <a:rPr lang="en-US" dirty="0" err="1"/>
              <a:t>nộp</a:t>
            </a:r>
            <a:r>
              <a:rPr lang="en-US" dirty="0"/>
              <a:t> </a:t>
            </a:r>
            <a:r>
              <a:rPr lang="en-US" dirty="0" err="1"/>
              <a:t>và</a:t>
            </a:r>
            <a:r>
              <a:rPr lang="en-US" dirty="0"/>
              <a:t> </a:t>
            </a:r>
            <a:r>
              <a:rPr lang="en-US" dirty="0" err="1"/>
              <a:t>tăng</a:t>
            </a:r>
            <a:r>
              <a:rPr lang="en-US" dirty="0"/>
              <a:t> 10% </a:t>
            </a:r>
            <a:r>
              <a:rPr lang="en-US" dirty="0" err="1"/>
              <a:t>số</a:t>
            </a:r>
            <a:r>
              <a:rPr lang="en-US" dirty="0"/>
              <a:t> </a:t>
            </a:r>
            <a:r>
              <a:rPr lang="en-US" dirty="0" err="1"/>
              <a:t>tiền</a:t>
            </a:r>
            <a:r>
              <a:rPr lang="en-US" dirty="0"/>
              <a:t> </a:t>
            </a:r>
            <a:r>
              <a:rPr lang="en-US" dirty="0" err="1"/>
              <a:t>bị</a:t>
            </a:r>
            <a:r>
              <a:rPr lang="en-US" dirty="0"/>
              <a:t> </a:t>
            </a:r>
            <a:r>
              <a:rPr lang="en-US" dirty="0" err="1"/>
              <a:t>truy</a:t>
            </a:r>
            <a:r>
              <a:rPr lang="en-US" dirty="0"/>
              <a:t> </a:t>
            </a:r>
            <a:r>
              <a:rPr lang="en-US" dirty="0" err="1"/>
              <a:t>thu</a:t>
            </a:r>
            <a:r>
              <a:rPr lang="en-US" dirty="0"/>
              <a:t> </a:t>
            </a:r>
            <a:r>
              <a:rPr lang="en-US" dirty="0" err="1"/>
              <a:t>nếu</a:t>
            </a:r>
            <a:r>
              <a:rPr lang="en-US" dirty="0"/>
              <a:t> </a:t>
            </a:r>
            <a:r>
              <a:rPr lang="en-US" dirty="0" err="1"/>
              <a:t>tiếp</a:t>
            </a:r>
            <a:r>
              <a:rPr lang="en-US" dirty="0"/>
              <a:t> </a:t>
            </a:r>
            <a:r>
              <a:rPr lang="en-US" dirty="0" err="1"/>
              <a:t>tục</a:t>
            </a:r>
            <a:r>
              <a:rPr lang="en-US" dirty="0"/>
              <a:t> </a:t>
            </a:r>
            <a:r>
              <a:rPr lang="en-US" dirty="0" err="1"/>
              <a:t>không</a:t>
            </a:r>
            <a:r>
              <a:rPr lang="en-US" dirty="0"/>
              <a:t> </a:t>
            </a:r>
            <a:r>
              <a:rPr lang="en-US" dirty="0" err="1"/>
              <a:t>nộp</a:t>
            </a:r>
            <a:r>
              <a:rPr lang="en-US" dirty="0"/>
              <a:t> </a:t>
            </a:r>
            <a:r>
              <a:rPr lang="en-US" dirty="0" err="1"/>
              <a:t>trong</a:t>
            </a:r>
            <a:r>
              <a:rPr lang="en-US" dirty="0"/>
              <a:t> </a:t>
            </a:r>
            <a:r>
              <a:rPr lang="en-US" dirty="0" err="1"/>
              <a:t>kỳ</a:t>
            </a:r>
            <a:r>
              <a:rPr lang="en-US" dirty="0"/>
              <a:t> </a:t>
            </a:r>
            <a:r>
              <a:rPr lang="en-US" dirty="0" err="1"/>
              <a:t>tiếp</a:t>
            </a:r>
            <a:r>
              <a:rPr lang="en-US" dirty="0"/>
              <a:t> </a:t>
            </a:r>
            <a:r>
              <a:rPr lang="en-US" dirty="0" err="1"/>
              <a:t>theo.</a:t>
            </a:r>
            <a:endParaRPr lang="en-US" dirty="0"/>
          </a:p>
        </p:txBody>
      </p:sp>
      <p:sp>
        <p:nvSpPr>
          <p:cNvPr id="4" name="Slide Number Placeholder 3">
            <a:extLst>
              <a:ext uri="{FF2B5EF4-FFF2-40B4-BE49-F238E27FC236}">
                <a16:creationId xmlns:a16="http://schemas.microsoft.com/office/drawing/2014/main" id="{0941C521-AEFD-4851-91DA-DD54DCBED6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71744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11DD-2666-4F52-8572-818E62E46D3E}"/>
              </a:ext>
            </a:extLst>
          </p:cNvPr>
          <p:cNvSpPr>
            <a:spLocks noGrp="1"/>
          </p:cNvSpPr>
          <p:nvPr>
            <p:ph type="title"/>
          </p:nvPr>
        </p:nvSpPr>
        <p:spPr/>
        <p:txBody>
          <a:bodyPr>
            <a:normAutofit/>
          </a:bodyPr>
          <a:lstStyle/>
          <a:p>
            <a:r>
              <a:rPr lang="en-US" sz="2800" dirty="0" err="1">
                <a:solidFill>
                  <a:srgbClr val="0070C0"/>
                </a:solidFill>
              </a:rPr>
              <a:t>Thực</a:t>
            </a:r>
            <a:r>
              <a:rPr lang="en-US" sz="2800" dirty="0">
                <a:solidFill>
                  <a:srgbClr val="0070C0"/>
                </a:solidFill>
              </a:rPr>
              <a:t> </a:t>
            </a:r>
            <a:r>
              <a:rPr lang="en-US" sz="2800" dirty="0" err="1">
                <a:solidFill>
                  <a:srgbClr val="0070C0"/>
                </a:solidFill>
              </a:rPr>
              <a:t>hiện</a:t>
            </a:r>
            <a:r>
              <a:rPr lang="en-US" sz="2800" dirty="0">
                <a:solidFill>
                  <a:srgbClr val="0070C0"/>
                </a:solidFill>
              </a:rPr>
              <a:t> </a:t>
            </a:r>
            <a:r>
              <a:rPr lang="en-US" sz="2800" dirty="0" err="1">
                <a:solidFill>
                  <a:srgbClr val="0070C0"/>
                </a:solidFill>
              </a:rPr>
              <a:t>hỗ</a:t>
            </a:r>
            <a:r>
              <a:rPr lang="en-US" sz="2800" dirty="0">
                <a:solidFill>
                  <a:srgbClr val="0070C0"/>
                </a:solidFill>
              </a:rPr>
              <a:t> trợ </a:t>
            </a:r>
            <a:r>
              <a:rPr lang="en-US" sz="2800" dirty="0" err="1">
                <a:solidFill>
                  <a:srgbClr val="0070C0"/>
                </a:solidFill>
              </a:rPr>
              <a:t>hoạt</a:t>
            </a:r>
            <a:r>
              <a:rPr lang="en-US" sz="2800" dirty="0">
                <a:solidFill>
                  <a:srgbClr val="0070C0"/>
                </a:solidFill>
              </a:rPr>
              <a:t> </a:t>
            </a:r>
            <a:r>
              <a:rPr lang="en-US" sz="2800" dirty="0" err="1">
                <a:solidFill>
                  <a:srgbClr val="0070C0"/>
                </a:solidFill>
              </a:rPr>
              <a:t>động</a:t>
            </a:r>
            <a:r>
              <a:rPr lang="en-US" sz="2800" dirty="0">
                <a:solidFill>
                  <a:srgbClr val="0070C0"/>
                </a:solidFill>
              </a:rPr>
              <a:t> </a:t>
            </a:r>
            <a:r>
              <a:rPr lang="en-US" sz="2800" dirty="0" err="1">
                <a:solidFill>
                  <a:srgbClr val="0070C0"/>
                </a:solidFill>
              </a:rPr>
              <a:t>xử</a:t>
            </a:r>
            <a:r>
              <a:rPr lang="en-US" sz="2800" dirty="0">
                <a:solidFill>
                  <a:srgbClr val="0070C0"/>
                </a:solidFill>
              </a:rPr>
              <a:t> lý </a:t>
            </a:r>
            <a:r>
              <a:rPr lang="en-US" sz="2800" dirty="0" err="1">
                <a:solidFill>
                  <a:srgbClr val="0070C0"/>
                </a:solidFill>
              </a:rPr>
              <a:t>chất</a:t>
            </a:r>
            <a:r>
              <a:rPr lang="en-US" sz="2800" dirty="0">
                <a:solidFill>
                  <a:srgbClr val="0070C0"/>
                </a:solidFill>
              </a:rPr>
              <a:t> </a:t>
            </a:r>
            <a:r>
              <a:rPr lang="en-US" sz="2800" dirty="0" err="1">
                <a:solidFill>
                  <a:srgbClr val="0070C0"/>
                </a:solidFill>
              </a:rPr>
              <a:t>thải</a:t>
            </a:r>
            <a:endParaRPr lang="en-US" sz="2800" dirty="0">
              <a:solidFill>
                <a:srgbClr val="0070C0"/>
              </a:solidFill>
            </a:endParaRPr>
          </a:p>
        </p:txBody>
      </p:sp>
      <p:sp>
        <p:nvSpPr>
          <p:cNvPr id="3" name="Text Placeholder 2">
            <a:extLst>
              <a:ext uri="{FF2B5EF4-FFF2-40B4-BE49-F238E27FC236}">
                <a16:creationId xmlns:a16="http://schemas.microsoft.com/office/drawing/2014/main" id="{DCCAE06F-A7B9-46BB-9DD7-9C6510C2F97D}"/>
              </a:ext>
            </a:extLst>
          </p:cNvPr>
          <p:cNvSpPr>
            <a:spLocks noGrp="1"/>
          </p:cNvSpPr>
          <p:nvPr>
            <p:ph type="body" idx="1"/>
          </p:nvPr>
        </p:nvSpPr>
        <p:spPr>
          <a:xfrm>
            <a:off x="812799" y="1019175"/>
            <a:ext cx="10612583" cy="5376149"/>
          </a:xfrm>
        </p:spPr>
        <p:txBody>
          <a:bodyPr>
            <a:normAutofit fontScale="92500" lnSpcReduction="10000"/>
          </a:bodyPr>
          <a:lstStyle/>
          <a:p>
            <a:pPr marL="114300" indent="0">
              <a:buNone/>
            </a:pPr>
            <a:r>
              <a:rPr lang="en-US" dirty="0"/>
              <a:t>1. </a:t>
            </a:r>
            <a:r>
              <a:rPr lang="en-US" dirty="0" err="1"/>
              <a:t>Tiền</a:t>
            </a:r>
            <a:r>
              <a:rPr lang="en-US" dirty="0"/>
              <a:t> </a:t>
            </a:r>
            <a:r>
              <a:rPr lang="en-US" dirty="0" err="1"/>
              <a:t>hỗ</a:t>
            </a:r>
            <a:r>
              <a:rPr lang="en-US" dirty="0"/>
              <a:t> </a:t>
            </a:r>
            <a:r>
              <a:rPr lang="en-US" dirty="0" err="1"/>
              <a:t>trợ</a:t>
            </a:r>
            <a:r>
              <a:rPr lang="en-US" dirty="0"/>
              <a:t> </a:t>
            </a:r>
            <a:r>
              <a:rPr lang="en-US" dirty="0" err="1"/>
              <a:t>hoạt</a:t>
            </a:r>
            <a:r>
              <a:rPr lang="en-US" dirty="0"/>
              <a:t> </a:t>
            </a:r>
            <a:r>
              <a:rPr lang="en-US" dirty="0" err="1"/>
              <a:t>động</a:t>
            </a:r>
            <a:r>
              <a:rPr lang="en-US" dirty="0"/>
              <a:t> </a:t>
            </a:r>
            <a:r>
              <a:rPr lang="en-US" dirty="0" err="1"/>
              <a:t>xử</a:t>
            </a:r>
            <a:r>
              <a:rPr lang="en-US" dirty="0"/>
              <a:t> </a:t>
            </a:r>
            <a:r>
              <a:rPr lang="en-US" dirty="0" err="1"/>
              <a:t>lý</a:t>
            </a:r>
            <a:r>
              <a:rPr lang="en-US" dirty="0"/>
              <a:t> </a:t>
            </a:r>
            <a:r>
              <a:rPr lang="en-US" dirty="0" err="1"/>
              <a:t>chất</a:t>
            </a:r>
            <a:r>
              <a:rPr lang="en-US" dirty="0"/>
              <a:t> </a:t>
            </a:r>
            <a:r>
              <a:rPr lang="en-US" dirty="0" err="1"/>
              <a:t>thải</a:t>
            </a:r>
            <a:r>
              <a:rPr lang="en-US" dirty="0"/>
              <a:t> </a:t>
            </a:r>
            <a:r>
              <a:rPr lang="en-US" dirty="0" err="1"/>
              <a:t>được</a:t>
            </a:r>
            <a:r>
              <a:rPr lang="en-US" dirty="0"/>
              <a:t> </a:t>
            </a:r>
            <a:r>
              <a:rPr lang="en-US" dirty="0" err="1"/>
              <a:t>hỗ</a:t>
            </a:r>
            <a:r>
              <a:rPr lang="en-US" dirty="0"/>
              <a:t> </a:t>
            </a:r>
            <a:r>
              <a:rPr lang="en-US" dirty="0" err="1"/>
              <a:t>trợ</a:t>
            </a:r>
            <a:r>
              <a:rPr lang="en-US" dirty="0"/>
              <a:t> </a:t>
            </a:r>
            <a:r>
              <a:rPr lang="en-US" dirty="0" err="1"/>
              <a:t>trực</a:t>
            </a:r>
            <a:r>
              <a:rPr lang="en-US" dirty="0"/>
              <a:t> </a:t>
            </a:r>
            <a:r>
              <a:rPr lang="en-US" dirty="0" err="1"/>
              <a:t>tiếp</a:t>
            </a:r>
            <a:r>
              <a:rPr lang="en-US" dirty="0"/>
              <a:t> </a:t>
            </a:r>
            <a:r>
              <a:rPr lang="en-US" dirty="0" err="1"/>
              <a:t>cho</a:t>
            </a:r>
            <a:r>
              <a:rPr lang="en-US" dirty="0"/>
              <a:t> </a:t>
            </a:r>
            <a:r>
              <a:rPr lang="en-US" dirty="0" err="1"/>
              <a:t>hoạt</a:t>
            </a:r>
            <a:r>
              <a:rPr lang="en-US" dirty="0"/>
              <a:t> </a:t>
            </a:r>
            <a:r>
              <a:rPr lang="en-US" dirty="0" err="1"/>
              <a:t>động</a:t>
            </a:r>
            <a:r>
              <a:rPr lang="en-US" dirty="0"/>
              <a:t> </a:t>
            </a:r>
            <a:r>
              <a:rPr lang="en-US" dirty="0" err="1"/>
              <a:t>xử</a:t>
            </a:r>
            <a:r>
              <a:rPr lang="en-US" dirty="0"/>
              <a:t> </a:t>
            </a:r>
            <a:r>
              <a:rPr lang="en-US" dirty="0" err="1"/>
              <a:t>lý</a:t>
            </a:r>
            <a:r>
              <a:rPr lang="en-US" dirty="0"/>
              <a:t> </a:t>
            </a:r>
            <a:r>
              <a:rPr lang="en-US" dirty="0" err="1"/>
              <a:t>chất</a:t>
            </a:r>
            <a:r>
              <a:rPr lang="en-US" dirty="0"/>
              <a:t> </a:t>
            </a:r>
            <a:r>
              <a:rPr lang="en-US" dirty="0" err="1"/>
              <a:t>thải</a:t>
            </a:r>
            <a:r>
              <a:rPr lang="en-US" dirty="0"/>
              <a:t> do </a:t>
            </a:r>
            <a:r>
              <a:rPr lang="en-US" dirty="0" err="1"/>
              <a:t>tổ</a:t>
            </a:r>
            <a:r>
              <a:rPr lang="en-US" dirty="0"/>
              <a:t> </a:t>
            </a:r>
            <a:r>
              <a:rPr lang="en-US" dirty="0" err="1"/>
              <a:t>chức</a:t>
            </a:r>
            <a:r>
              <a:rPr lang="en-US" dirty="0"/>
              <a:t>, </a:t>
            </a:r>
            <a:r>
              <a:rPr lang="en-US" dirty="0" err="1"/>
              <a:t>cá</a:t>
            </a:r>
            <a:r>
              <a:rPr lang="en-US" dirty="0"/>
              <a:t> </a:t>
            </a:r>
            <a:r>
              <a:rPr lang="en-US" dirty="0" err="1"/>
              <a:t>nhân</a:t>
            </a:r>
            <a:r>
              <a:rPr lang="en-US" dirty="0"/>
              <a:t>, </a:t>
            </a:r>
            <a:r>
              <a:rPr lang="en-US" dirty="0" err="1"/>
              <a:t>cộng</a:t>
            </a:r>
            <a:r>
              <a:rPr lang="en-US" dirty="0"/>
              <a:t> </a:t>
            </a:r>
            <a:r>
              <a:rPr lang="en-US" dirty="0" err="1"/>
              <a:t>đồng</a:t>
            </a:r>
            <a:r>
              <a:rPr lang="en-US" dirty="0"/>
              <a:t> </a:t>
            </a:r>
            <a:r>
              <a:rPr lang="en-US" dirty="0" err="1"/>
              <a:t>đề</a:t>
            </a:r>
            <a:r>
              <a:rPr lang="en-US" dirty="0"/>
              <a:t> </a:t>
            </a:r>
            <a:r>
              <a:rPr lang="en-US" dirty="0" err="1"/>
              <a:t>nghị</a:t>
            </a:r>
            <a:r>
              <a:rPr lang="en-US" dirty="0"/>
              <a:t>.</a:t>
            </a:r>
          </a:p>
          <a:p>
            <a:pPr marL="114300" indent="0">
              <a:buNone/>
            </a:pPr>
            <a:endParaRPr lang="en-US" dirty="0"/>
          </a:p>
          <a:p>
            <a:pPr marL="114300" indent="0">
              <a:buNone/>
            </a:pPr>
            <a:r>
              <a:rPr lang="en-US" dirty="0"/>
              <a:t>2</a:t>
            </a:r>
            <a:r>
              <a:rPr lang="vi-VN" dirty="0"/>
              <a:t>. </a:t>
            </a:r>
            <a:r>
              <a:rPr lang="en-US" dirty="0" err="1"/>
              <a:t>Tổ</a:t>
            </a:r>
            <a:r>
              <a:rPr lang="en-US" dirty="0"/>
              <a:t> </a:t>
            </a:r>
            <a:r>
              <a:rPr lang="en-US" dirty="0" err="1"/>
              <a:t>chức</a:t>
            </a:r>
            <a:r>
              <a:rPr lang="en-US" dirty="0"/>
              <a:t>, </a:t>
            </a:r>
            <a:r>
              <a:rPr lang="en-US" dirty="0" err="1"/>
              <a:t>cá</a:t>
            </a:r>
            <a:r>
              <a:rPr lang="en-US" dirty="0"/>
              <a:t> </a:t>
            </a:r>
            <a:r>
              <a:rPr lang="en-US" dirty="0" err="1"/>
              <a:t>nhân</a:t>
            </a:r>
            <a:r>
              <a:rPr lang="en-US" dirty="0"/>
              <a:t>, </a:t>
            </a:r>
            <a:r>
              <a:rPr lang="en-US" dirty="0" err="1"/>
              <a:t>cộng</a:t>
            </a:r>
            <a:r>
              <a:rPr lang="en-US" dirty="0"/>
              <a:t> </a:t>
            </a:r>
            <a:r>
              <a:rPr lang="en-US" dirty="0" err="1"/>
              <a:t>đồng</a:t>
            </a:r>
            <a:r>
              <a:rPr lang="en-US" dirty="0"/>
              <a:t> </a:t>
            </a:r>
            <a:r>
              <a:rPr lang="en-US" dirty="0" err="1"/>
              <a:t>lập</a:t>
            </a:r>
            <a:r>
              <a:rPr lang="en-US" dirty="0"/>
              <a:t> </a:t>
            </a:r>
            <a:r>
              <a:rPr lang="en-US" dirty="0" err="1"/>
              <a:t>hồ</a:t>
            </a:r>
            <a:r>
              <a:rPr lang="en-US" dirty="0"/>
              <a:t> </a:t>
            </a:r>
            <a:r>
              <a:rPr lang="en-US" dirty="0" err="1"/>
              <a:t>sơ</a:t>
            </a:r>
            <a:r>
              <a:rPr lang="en-US" dirty="0"/>
              <a:t> </a:t>
            </a:r>
            <a:r>
              <a:rPr lang="en-US" dirty="0" err="1"/>
              <a:t>đề</a:t>
            </a:r>
            <a:r>
              <a:rPr lang="en-US" dirty="0"/>
              <a:t> </a:t>
            </a:r>
            <a:r>
              <a:rPr lang="en-US" dirty="0" err="1"/>
              <a:t>nghị</a:t>
            </a:r>
            <a:r>
              <a:rPr lang="en-US" dirty="0"/>
              <a:t> </a:t>
            </a:r>
            <a:r>
              <a:rPr lang="en-US" dirty="0" err="1"/>
              <a:t>hỗ</a:t>
            </a:r>
            <a:r>
              <a:rPr lang="en-US" dirty="0"/>
              <a:t> </a:t>
            </a:r>
            <a:r>
              <a:rPr lang="en-US" dirty="0" err="1"/>
              <a:t>trợ</a:t>
            </a:r>
            <a:r>
              <a:rPr lang="en-US" dirty="0"/>
              <a:t> </a:t>
            </a:r>
            <a:r>
              <a:rPr lang="en-US" dirty="0" err="1"/>
              <a:t>trước</a:t>
            </a:r>
            <a:r>
              <a:rPr lang="en-US" dirty="0"/>
              <a:t> </a:t>
            </a:r>
            <a:r>
              <a:rPr lang="en-US" dirty="0" err="1"/>
              <a:t>ngày</a:t>
            </a:r>
            <a:r>
              <a:rPr lang="en-US" dirty="0"/>
              <a:t> 15/10 </a:t>
            </a:r>
            <a:r>
              <a:rPr lang="en-US" dirty="0" err="1"/>
              <a:t>hằng</a:t>
            </a:r>
            <a:r>
              <a:rPr lang="en-US" dirty="0"/>
              <a:t> </a:t>
            </a:r>
            <a:r>
              <a:rPr lang="en-US" dirty="0" err="1"/>
              <a:t>năm</a:t>
            </a:r>
            <a:r>
              <a:rPr lang="en-US" dirty="0"/>
              <a:t> </a:t>
            </a:r>
            <a:r>
              <a:rPr lang="en-US" dirty="0">
                <a:sym typeface="Wingdings" panose="05000000000000000000" pitchFamily="2" charset="2"/>
              </a:rPr>
              <a:t> </a:t>
            </a:r>
            <a:r>
              <a:rPr lang="en-US" dirty="0" err="1"/>
              <a:t>Văn</a:t>
            </a:r>
            <a:r>
              <a:rPr lang="en-US" dirty="0"/>
              <a:t> </a:t>
            </a:r>
            <a:r>
              <a:rPr lang="en-US" dirty="0" err="1"/>
              <a:t>phòng</a:t>
            </a:r>
            <a:r>
              <a:rPr lang="en-US" dirty="0"/>
              <a:t> EPR </a:t>
            </a:r>
            <a:r>
              <a:rPr lang="en-US" dirty="0" err="1"/>
              <a:t>Việt</a:t>
            </a:r>
            <a:r>
              <a:rPr lang="en-US" dirty="0"/>
              <a:t> Nam </a:t>
            </a:r>
            <a:r>
              <a:rPr lang="en-US" dirty="0" err="1"/>
              <a:t>tổng</a:t>
            </a:r>
            <a:r>
              <a:rPr lang="en-US" dirty="0"/>
              <a:t> </a:t>
            </a:r>
            <a:r>
              <a:rPr lang="en-US" dirty="0" err="1"/>
              <a:t>hợp</a:t>
            </a:r>
            <a:r>
              <a:rPr lang="en-US" dirty="0"/>
              <a:t> </a:t>
            </a:r>
            <a:r>
              <a:rPr lang="en-US" dirty="0">
                <a:sym typeface="Wingdings" panose="05000000000000000000" pitchFamily="2" charset="2"/>
              </a:rPr>
              <a:t> </a:t>
            </a:r>
            <a:r>
              <a:rPr lang="en-US" dirty="0" err="1">
                <a:sym typeface="Wingdings" panose="05000000000000000000" pitchFamily="2" charset="2"/>
              </a:rPr>
              <a:t>Hội</a:t>
            </a:r>
            <a:r>
              <a:rPr lang="en-US" dirty="0">
                <a:sym typeface="Wingdings" panose="05000000000000000000" pitchFamily="2" charset="2"/>
              </a:rPr>
              <a:t> </a:t>
            </a:r>
            <a:r>
              <a:rPr lang="en-US" dirty="0" err="1">
                <a:sym typeface="Wingdings" panose="05000000000000000000" pitchFamily="2" charset="2"/>
              </a:rPr>
              <a:t>đồng</a:t>
            </a:r>
            <a:r>
              <a:rPr lang="en-US" dirty="0">
                <a:sym typeface="Wingdings" panose="05000000000000000000" pitchFamily="2" charset="2"/>
              </a:rPr>
              <a:t> EPR </a:t>
            </a:r>
            <a:r>
              <a:rPr lang="en-US" dirty="0" err="1">
                <a:sym typeface="Wingdings" panose="05000000000000000000" pitchFamily="2" charset="2"/>
              </a:rPr>
              <a:t>quốc</a:t>
            </a:r>
            <a:r>
              <a:rPr lang="en-US" dirty="0">
                <a:sym typeface="Wingdings" panose="05000000000000000000" pitchFamily="2" charset="2"/>
              </a:rPr>
              <a:t> </a:t>
            </a:r>
            <a:r>
              <a:rPr lang="en-US" dirty="0" err="1">
                <a:sym typeface="Wingdings" panose="05000000000000000000" pitchFamily="2" charset="2"/>
              </a:rPr>
              <a:t>gia</a:t>
            </a:r>
            <a:r>
              <a:rPr lang="en-US" dirty="0">
                <a:sym typeface="Wingdings" panose="05000000000000000000" pitchFamily="2" charset="2"/>
              </a:rPr>
              <a:t> </a:t>
            </a:r>
            <a:r>
              <a:rPr lang="en-US" dirty="0" err="1">
                <a:sym typeface="Wingdings" panose="05000000000000000000" pitchFamily="2" charset="2"/>
              </a:rPr>
              <a:t>quyết</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phòng</a:t>
            </a:r>
            <a:r>
              <a:rPr lang="en-US" dirty="0">
                <a:sym typeface="Wingdings" panose="05000000000000000000" pitchFamily="2" charset="2"/>
              </a:rPr>
              <a:t> EPR </a:t>
            </a:r>
            <a:r>
              <a:rPr lang="en-US" dirty="0" err="1">
                <a:sym typeface="Wingdings" panose="05000000000000000000" pitchFamily="2" charset="2"/>
              </a:rPr>
              <a:t>Việt</a:t>
            </a:r>
            <a:r>
              <a:rPr lang="en-US" dirty="0">
                <a:sym typeface="Wingdings" panose="05000000000000000000" pitchFamily="2" charset="2"/>
              </a:rPr>
              <a:t> Nam </a:t>
            </a:r>
            <a:r>
              <a:rPr lang="en-US" dirty="0" err="1">
                <a:sym typeface="Wingdings" panose="05000000000000000000" pitchFamily="2" charset="2"/>
              </a:rPr>
              <a:t>công</a:t>
            </a:r>
            <a:r>
              <a:rPr lang="en-US" dirty="0">
                <a:sym typeface="Wingdings" panose="05000000000000000000" pitchFamily="2" charset="2"/>
              </a:rPr>
              <a:t> </a:t>
            </a:r>
            <a:r>
              <a:rPr lang="en-US" dirty="0" err="1">
                <a:sym typeface="Wingdings" panose="05000000000000000000" pitchFamily="2" charset="2"/>
              </a:rPr>
              <a:t>bố</a:t>
            </a:r>
            <a:r>
              <a:rPr lang="en-US" dirty="0">
                <a:sym typeface="Wingdings" panose="05000000000000000000" pitchFamily="2" charset="2"/>
              </a:rPr>
              <a:t> công </a:t>
            </a:r>
            <a:r>
              <a:rPr lang="en-US" dirty="0" err="1">
                <a:sym typeface="Wingdings" panose="05000000000000000000" pitchFamily="2" charset="2"/>
              </a:rPr>
              <a:t>khai</a:t>
            </a:r>
            <a:r>
              <a:rPr lang="en-US" dirty="0">
                <a:sym typeface="Wingdings" panose="05000000000000000000" pitchFamily="2" charset="2"/>
              </a:rPr>
              <a:t>  </a:t>
            </a:r>
            <a:r>
              <a:rPr lang="en-US" dirty="0" err="1">
                <a:sym typeface="Wingdings" panose="05000000000000000000" pitchFamily="2" charset="2"/>
              </a:rPr>
              <a:t>Quỹ</a:t>
            </a:r>
            <a:r>
              <a:rPr lang="en-US" dirty="0">
                <a:sym typeface="Wingdings" panose="05000000000000000000" pitchFamily="2" charset="2"/>
              </a:rPr>
              <a:t> BVMT </a:t>
            </a:r>
            <a:r>
              <a:rPr lang="en-US" dirty="0" err="1">
                <a:sym typeface="Wingdings" panose="05000000000000000000" pitchFamily="2" charset="2"/>
              </a:rPr>
              <a:t>Việt</a:t>
            </a:r>
            <a:r>
              <a:rPr lang="en-US" dirty="0">
                <a:sym typeface="Wingdings" panose="05000000000000000000" pitchFamily="2" charset="2"/>
              </a:rPr>
              <a:t> Nam </a:t>
            </a:r>
            <a:r>
              <a:rPr lang="en-US" dirty="0" err="1">
                <a:sym typeface="Wingdings" panose="05000000000000000000" pitchFamily="2" charset="2"/>
              </a:rPr>
              <a:t>ký</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hợp</a:t>
            </a:r>
            <a:r>
              <a:rPr lang="en-US" dirty="0">
                <a:sym typeface="Wingdings" panose="05000000000000000000" pitchFamily="2" charset="2"/>
              </a:rPr>
              <a:t> </a:t>
            </a:r>
            <a:r>
              <a:rPr lang="en-US" dirty="0" err="1">
                <a:sym typeface="Wingdings" panose="05000000000000000000" pitchFamily="2" charset="2"/>
              </a:rPr>
              <a:t>đồng</a:t>
            </a:r>
            <a:r>
              <a:rPr lang="en-US" dirty="0">
                <a:sym typeface="Wingdings" panose="05000000000000000000" pitchFamily="2" charset="2"/>
              </a:rPr>
              <a:t> </a:t>
            </a:r>
            <a:r>
              <a:rPr lang="en-US" dirty="0" err="1">
                <a:sym typeface="Wingdings" panose="05000000000000000000" pitchFamily="2" charset="2"/>
              </a:rPr>
              <a:t>tài</a:t>
            </a:r>
            <a:r>
              <a:rPr lang="en-US" dirty="0">
                <a:sym typeface="Wingdings" panose="05000000000000000000" pitchFamily="2" charset="2"/>
              </a:rPr>
              <a:t> </a:t>
            </a:r>
            <a:r>
              <a:rPr lang="en-US" dirty="0" err="1">
                <a:sym typeface="Wingdings" panose="05000000000000000000" pitchFamily="2" charset="2"/>
              </a:rPr>
              <a:t>trợ</a:t>
            </a:r>
            <a:r>
              <a:rPr lang="en-US" dirty="0">
                <a:sym typeface="Wingdings" panose="05000000000000000000" pitchFamily="2" charset="2"/>
              </a:rPr>
              <a:t> </a:t>
            </a:r>
            <a:r>
              <a:rPr lang="en-US" dirty="0" err="1">
                <a:sym typeface="Wingdings" panose="05000000000000000000" pitchFamily="2" charset="2"/>
              </a:rPr>
              <a:t>trợ</a:t>
            </a:r>
            <a:r>
              <a:rPr lang="en-US" dirty="0">
                <a:sym typeface="Wingdings" panose="05000000000000000000" pitchFamily="2" charset="2"/>
              </a:rPr>
              <a:t>  </a:t>
            </a:r>
            <a:r>
              <a:rPr lang="en-US" dirty="0" err="1">
                <a:sym typeface="Wingdings" panose="05000000000000000000" pitchFamily="2" charset="2"/>
              </a:rPr>
              <a:t>tổ</a:t>
            </a:r>
            <a:r>
              <a:rPr lang="en-US" dirty="0">
                <a:sym typeface="Wingdings" panose="05000000000000000000" pitchFamily="2" charset="2"/>
              </a:rPr>
              <a:t> </a:t>
            </a:r>
            <a:r>
              <a:rPr lang="en-US" dirty="0" err="1">
                <a:sym typeface="Wingdings" panose="05000000000000000000" pitchFamily="2" charset="2"/>
              </a:rPr>
              <a:t>chức</a:t>
            </a:r>
            <a:r>
              <a:rPr lang="en-US" dirty="0">
                <a:sym typeface="Wingdings" panose="05000000000000000000" pitchFamily="2" charset="2"/>
              </a:rPr>
              <a:t>, </a:t>
            </a:r>
            <a:r>
              <a:rPr lang="en-US" dirty="0" err="1">
                <a:sym typeface="Wingdings" panose="05000000000000000000" pitchFamily="2" charset="2"/>
              </a:rPr>
              <a:t>cá</a:t>
            </a:r>
            <a:r>
              <a:rPr lang="en-US" dirty="0">
                <a:sym typeface="Wingdings" panose="05000000000000000000" pitchFamily="2" charset="2"/>
              </a:rPr>
              <a:t>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cộng</a:t>
            </a:r>
            <a:r>
              <a:rPr lang="en-US" dirty="0">
                <a:sym typeface="Wingdings" panose="05000000000000000000" pitchFamily="2" charset="2"/>
              </a:rPr>
              <a:t> </a:t>
            </a:r>
            <a:r>
              <a:rPr lang="en-US" dirty="0" err="1">
                <a:sym typeface="Wingdings" panose="05000000000000000000" pitchFamily="2" charset="2"/>
              </a:rPr>
              <a:t>đồng</a:t>
            </a:r>
            <a:r>
              <a:rPr lang="en-US" dirty="0">
                <a:sym typeface="Wingdings" panose="05000000000000000000" pitchFamily="2" charset="2"/>
              </a:rPr>
              <a:t> </a:t>
            </a:r>
            <a:r>
              <a:rPr lang="en-US" dirty="0" err="1">
                <a:sym typeface="Wingdings" panose="05000000000000000000" pitchFamily="2" charset="2"/>
              </a:rPr>
              <a:t>thực</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a:t>
            </a:r>
          </a:p>
          <a:p>
            <a:pPr marL="114300" indent="0">
              <a:buNone/>
            </a:pPr>
            <a:endParaRPr lang="en-US" dirty="0">
              <a:sym typeface="Wingdings" panose="05000000000000000000" pitchFamily="2" charset="2"/>
            </a:endParaRPr>
          </a:p>
          <a:p>
            <a:pPr marL="114300" indent="0">
              <a:buNone/>
            </a:pPr>
            <a:r>
              <a:rPr lang="en-US" dirty="0"/>
              <a:t>3</a:t>
            </a:r>
            <a:r>
              <a:rPr lang="vi-VN" dirty="0"/>
              <a:t>. Dự án</a:t>
            </a:r>
            <a:r>
              <a:rPr lang="en-US" dirty="0"/>
              <a:t>/</a:t>
            </a:r>
            <a:r>
              <a:rPr lang="en-US" dirty="0" err="1"/>
              <a:t>hoạt</a:t>
            </a:r>
            <a:r>
              <a:rPr lang="en-US" dirty="0"/>
              <a:t> </a:t>
            </a:r>
            <a:r>
              <a:rPr lang="en-US" dirty="0" err="1"/>
              <a:t>động</a:t>
            </a:r>
            <a:r>
              <a:rPr lang="vi-VN" dirty="0"/>
              <a:t> được hỗ trợ kinh phí là các hoạt động phục vụ trực tiếp cho lợi ích cộng đồng và không vì mục tiêu lợi nhuận.</a:t>
            </a:r>
            <a:endParaRPr lang="en-US" dirty="0"/>
          </a:p>
          <a:p>
            <a:pPr marL="114300" indent="0">
              <a:buNone/>
            </a:pPr>
            <a:endParaRPr lang="vi-VN" dirty="0"/>
          </a:p>
          <a:p>
            <a:pPr marL="114300" indent="0">
              <a:buNone/>
            </a:pPr>
            <a:r>
              <a:rPr lang="en-US" dirty="0"/>
              <a:t>4</a:t>
            </a:r>
            <a:r>
              <a:rPr lang="vi-VN" dirty="0"/>
              <a:t>. Quỹ </a:t>
            </a:r>
            <a:r>
              <a:rPr lang="en-US" dirty="0"/>
              <a:t>BVMT </a:t>
            </a:r>
            <a:r>
              <a:rPr lang="vi-VN" dirty="0"/>
              <a:t>Việt Nam có trách nhiệm công khai tổng đóng góp và kết quả sử dụng kinh phí đóng góp hàng năm trước ngày 31</a:t>
            </a:r>
            <a:r>
              <a:rPr lang="en-US" dirty="0"/>
              <a:t>/</a:t>
            </a:r>
            <a:r>
              <a:rPr lang="vi-VN" dirty="0"/>
              <a:t>3 của năm tiếp theo.</a:t>
            </a:r>
          </a:p>
        </p:txBody>
      </p:sp>
      <p:sp>
        <p:nvSpPr>
          <p:cNvPr id="4" name="Slide Number Placeholder 3">
            <a:extLst>
              <a:ext uri="{FF2B5EF4-FFF2-40B4-BE49-F238E27FC236}">
                <a16:creationId xmlns:a16="http://schemas.microsoft.com/office/drawing/2014/main" id="{40E662EB-C207-4D16-A7DA-41EFDF213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77735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7"/>
          <p:cNvSpPr txBox="1"/>
          <p:nvPr/>
        </p:nvSpPr>
        <p:spPr>
          <a:xfrm>
            <a:off x="5006358" y="2121433"/>
            <a:ext cx="2987734"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Văn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phòng</a:t>
            </a:r>
            <a:r>
              <a:rPr lang="en-US" sz="1800" dirty="0">
                <a:solidFill>
                  <a:schemeClr val="lt1"/>
                </a:solidFill>
                <a:latin typeface="Calibri"/>
                <a:ea typeface="Calibri"/>
                <a:cs typeface="Calibri"/>
                <a:sym typeface="Calibri"/>
              </a:rPr>
              <a:t> EPR </a:t>
            </a:r>
            <a:r>
              <a:rPr lang="en-US" sz="1800" dirty="0" err="1">
                <a:solidFill>
                  <a:schemeClr val="lt1"/>
                </a:solidFill>
                <a:latin typeface="Calibri"/>
                <a:ea typeface="Calibri"/>
                <a:cs typeface="Calibri"/>
                <a:sym typeface="Calibri"/>
              </a:rPr>
              <a:t>Việt</a:t>
            </a:r>
            <a:r>
              <a:rPr lang="en-US" sz="1800" dirty="0">
                <a:solidFill>
                  <a:schemeClr val="lt1"/>
                </a:solidFill>
                <a:latin typeface="Calibri"/>
                <a:ea typeface="Calibri"/>
                <a:cs typeface="Calibri"/>
                <a:sym typeface="Calibri"/>
              </a:rPr>
              <a:t> Nam</a:t>
            </a:r>
            <a:endParaRPr dirty="0"/>
          </a:p>
        </p:txBody>
      </p:sp>
      <p:sp>
        <p:nvSpPr>
          <p:cNvPr id="815" name="Google Shape;815;p17"/>
          <p:cNvSpPr txBox="1"/>
          <p:nvPr/>
        </p:nvSpPr>
        <p:spPr>
          <a:xfrm>
            <a:off x="1374437" y="4831819"/>
            <a:ext cx="1890313" cy="369332"/>
          </a:xfrm>
          <a:prstGeom prst="rect">
            <a:avLst/>
          </a:prstGeom>
          <a:solidFill>
            <a:schemeClr val="accent4"/>
          </a:solidFill>
          <a:ln w="12700" cap="flat" cmpd="sng">
            <a:solidFill>
              <a:srgbClr val="30567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Nhà</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sản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xuất</a:t>
            </a:r>
            <a:endParaRPr dirty="0"/>
          </a:p>
        </p:txBody>
      </p:sp>
      <p:sp>
        <p:nvSpPr>
          <p:cNvPr id="816" name="Google Shape;816;p17"/>
          <p:cNvSpPr txBox="1"/>
          <p:nvPr/>
        </p:nvSpPr>
        <p:spPr>
          <a:xfrm>
            <a:off x="4893220" y="5461736"/>
            <a:ext cx="2987734" cy="646331"/>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Quỹ Bảo vệ môi trường                   Việt Nam</a:t>
            </a:r>
            <a:endParaRPr/>
          </a:p>
        </p:txBody>
      </p:sp>
      <p:sp>
        <p:nvSpPr>
          <p:cNvPr id="817" name="Google Shape;817;p17"/>
          <p:cNvSpPr txBox="1"/>
          <p:nvPr/>
        </p:nvSpPr>
        <p:spPr>
          <a:xfrm>
            <a:off x="4998628" y="3371364"/>
            <a:ext cx="3002092" cy="83099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err="1">
                <a:solidFill>
                  <a:schemeClr val="dk1"/>
                </a:solidFill>
                <a:latin typeface="Calibri"/>
                <a:ea typeface="Calibri"/>
                <a:cs typeface="Calibri"/>
                <a:sym typeface="Calibri"/>
              </a:rPr>
              <a:t>Cơ</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quan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tổ</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chức</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cộng</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đồng</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có</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hoạt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động</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sáng</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kiến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dự</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án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xử</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lý</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chất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thải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rắn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sinh</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hoạt</a:t>
            </a:r>
            <a:endParaRPr sz="1600" dirty="0">
              <a:solidFill>
                <a:schemeClr val="dk1"/>
              </a:solidFill>
              <a:latin typeface="Calibri"/>
              <a:ea typeface="Calibri"/>
              <a:cs typeface="Calibri"/>
              <a:sym typeface="Calibri"/>
            </a:endParaRPr>
          </a:p>
        </p:txBody>
      </p:sp>
      <p:cxnSp>
        <p:nvCxnSpPr>
          <p:cNvPr id="819" name="Google Shape;819;p17"/>
          <p:cNvCxnSpPr/>
          <p:nvPr/>
        </p:nvCxnSpPr>
        <p:spPr>
          <a:xfrm>
            <a:off x="7879037" y="5784901"/>
            <a:ext cx="3018045" cy="0"/>
          </a:xfrm>
          <a:prstGeom prst="straightConnector1">
            <a:avLst/>
          </a:prstGeom>
          <a:noFill/>
          <a:ln w="19050" cap="flat" cmpd="sng">
            <a:solidFill>
              <a:schemeClr val="accent1"/>
            </a:solidFill>
            <a:prstDash val="solid"/>
            <a:miter lim="800000"/>
            <a:headEnd type="none" w="sm" len="sm"/>
            <a:tailEnd type="none" w="sm" len="sm"/>
          </a:ln>
        </p:spPr>
      </p:cxnSp>
      <p:cxnSp>
        <p:nvCxnSpPr>
          <p:cNvPr id="820" name="Google Shape;820;p17"/>
          <p:cNvCxnSpPr/>
          <p:nvPr/>
        </p:nvCxnSpPr>
        <p:spPr>
          <a:xfrm flipH="1">
            <a:off x="10892959" y="2113642"/>
            <a:ext cx="4123" cy="3671259"/>
          </a:xfrm>
          <a:prstGeom prst="straightConnector1">
            <a:avLst/>
          </a:prstGeom>
          <a:noFill/>
          <a:ln w="19050" cap="flat" cmpd="sng">
            <a:solidFill>
              <a:schemeClr val="accent1"/>
            </a:solidFill>
            <a:prstDash val="solid"/>
            <a:miter lim="800000"/>
            <a:headEnd type="none" w="sm" len="sm"/>
            <a:tailEnd type="none" w="sm" len="sm"/>
          </a:ln>
        </p:spPr>
      </p:cxnSp>
      <p:cxnSp>
        <p:nvCxnSpPr>
          <p:cNvPr id="821" name="Google Shape;821;p17"/>
          <p:cNvCxnSpPr/>
          <p:nvPr/>
        </p:nvCxnSpPr>
        <p:spPr>
          <a:xfrm flipH="1">
            <a:off x="8012499" y="2139747"/>
            <a:ext cx="2915163" cy="10267"/>
          </a:xfrm>
          <a:prstGeom prst="straightConnector1">
            <a:avLst/>
          </a:prstGeom>
          <a:noFill/>
          <a:ln w="19050" cap="flat" cmpd="sng">
            <a:solidFill>
              <a:schemeClr val="accent1"/>
            </a:solidFill>
            <a:prstDash val="solid"/>
            <a:miter lim="800000"/>
            <a:headEnd type="none" w="sm" len="sm"/>
            <a:tailEnd type="triangle" w="med" len="med"/>
          </a:ln>
        </p:spPr>
      </p:cxnSp>
      <p:sp>
        <p:nvSpPr>
          <p:cNvPr id="822" name="Google Shape;822;p17"/>
          <p:cNvSpPr txBox="1"/>
          <p:nvPr/>
        </p:nvSpPr>
        <p:spPr>
          <a:xfrm>
            <a:off x="9031469" y="1775088"/>
            <a:ext cx="168938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chemeClr val="accent1"/>
                </a:solidFill>
                <a:latin typeface="Calibri"/>
                <a:ea typeface="Calibri"/>
                <a:cs typeface="Calibri"/>
                <a:sym typeface="Calibri"/>
              </a:rPr>
              <a:t>Báo</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cáo</a:t>
            </a:r>
            <a:endParaRPr sz="1600" i="1" dirty="0">
              <a:solidFill>
                <a:schemeClr val="accent1"/>
              </a:solidFill>
              <a:latin typeface="Calibri"/>
              <a:ea typeface="Calibri"/>
              <a:cs typeface="Calibri"/>
              <a:sym typeface="Calibri"/>
            </a:endParaRPr>
          </a:p>
        </p:txBody>
      </p:sp>
      <p:sp>
        <p:nvSpPr>
          <p:cNvPr id="823" name="Google Shape;823;p17"/>
          <p:cNvSpPr txBox="1"/>
          <p:nvPr/>
        </p:nvSpPr>
        <p:spPr>
          <a:xfrm>
            <a:off x="2643457" y="5237916"/>
            <a:ext cx="163068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chemeClr val="accent1"/>
                </a:solidFill>
                <a:latin typeface="Calibri"/>
                <a:ea typeface="Calibri"/>
                <a:cs typeface="Calibri"/>
                <a:sym typeface="Calibri"/>
              </a:rPr>
              <a:t>Nộp</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tiền</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hỗ</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trợ</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xử</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lý</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chất</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thải</a:t>
            </a:r>
            <a:endParaRPr sz="1600" i="1" dirty="0">
              <a:solidFill>
                <a:schemeClr val="accent1"/>
              </a:solidFill>
              <a:latin typeface="Calibri"/>
              <a:ea typeface="Calibri"/>
              <a:cs typeface="Calibri"/>
              <a:sym typeface="Calibri"/>
            </a:endParaRPr>
          </a:p>
        </p:txBody>
      </p:sp>
      <p:sp>
        <p:nvSpPr>
          <p:cNvPr id="825" name="Google Shape;825;p17"/>
          <p:cNvSpPr txBox="1">
            <a:spLocks noGrp="1"/>
          </p:cNvSpPr>
          <p:nvPr>
            <p:ph type="sldNum" idx="12"/>
          </p:nvPr>
        </p:nvSpPr>
        <p:spPr>
          <a:xfrm>
            <a:off x="11150082" y="6581978"/>
            <a:ext cx="1041918" cy="26770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MONRE/DLA</a:t>
            </a:r>
            <a:endParaRPr/>
          </a:p>
        </p:txBody>
      </p:sp>
      <p:cxnSp>
        <p:nvCxnSpPr>
          <p:cNvPr id="827" name="Google Shape;827;p17"/>
          <p:cNvCxnSpPr/>
          <p:nvPr/>
        </p:nvCxnSpPr>
        <p:spPr>
          <a:xfrm flipH="1">
            <a:off x="2319594" y="2383285"/>
            <a:ext cx="2692876" cy="654"/>
          </a:xfrm>
          <a:prstGeom prst="straightConnector1">
            <a:avLst/>
          </a:prstGeom>
          <a:noFill/>
          <a:ln w="19050" cap="flat" cmpd="sng">
            <a:solidFill>
              <a:srgbClr val="C00000"/>
            </a:solidFill>
            <a:prstDash val="solid"/>
            <a:miter lim="800000"/>
            <a:headEnd type="none" w="sm" len="sm"/>
            <a:tailEnd type="none" w="sm" len="sm"/>
          </a:ln>
        </p:spPr>
      </p:cxnSp>
      <p:cxnSp>
        <p:nvCxnSpPr>
          <p:cNvPr id="828" name="Google Shape;828;p17"/>
          <p:cNvCxnSpPr>
            <a:endCxn id="815" idx="0"/>
          </p:cNvCxnSpPr>
          <p:nvPr/>
        </p:nvCxnSpPr>
        <p:spPr>
          <a:xfrm>
            <a:off x="2319594" y="2383819"/>
            <a:ext cx="0" cy="2448000"/>
          </a:xfrm>
          <a:prstGeom prst="straightConnector1">
            <a:avLst/>
          </a:prstGeom>
          <a:noFill/>
          <a:ln w="19050" cap="flat" cmpd="sng">
            <a:solidFill>
              <a:srgbClr val="C00000"/>
            </a:solidFill>
            <a:prstDash val="solid"/>
            <a:miter lim="800000"/>
            <a:headEnd type="none" w="sm" len="sm"/>
            <a:tailEnd type="triangle" w="med" len="med"/>
          </a:ln>
        </p:spPr>
      </p:cxnSp>
      <p:cxnSp>
        <p:nvCxnSpPr>
          <p:cNvPr id="829" name="Google Shape;829;p17"/>
          <p:cNvCxnSpPr/>
          <p:nvPr/>
        </p:nvCxnSpPr>
        <p:spPr>
          <a:xfrm rot="10800000">
            <a:off x="2050985" y="2139747"/>
            <a:ext cx="0" cy="2692072"/>
          </a:xfrm>
          <a:prstGeom prst="straightConnector1">
            <a:avLst/>
          </a:prstGeom>
          <a:noFill/>
          <a:ln w="19050" cap="flat" cmpd="sng">
            <a:solidFill>
              <a:schemeClr val="accent1"/>
            </a:solidFill>
            <a:prstDash val="solid"/>
            <a:miter lim="800000"/>
            <a:headEnd type="none" w="sm" len="sm"/>
            <a:tailEnd type="none" w="sm" len="sm"/>
          </a:ln>
        </p:spPr>
      </p:cxnSp>
      <p:cxnSp>
        <p:nvCxnSpPr>
          <p:cNvPr id="830" name="Google Shape;830;p17"/>
          <p:cNvCxnSpPr/>
          <p:nvPr/>
        </p:nvCxnSpPr>
        <p:spPr>
          <a:xfrm flipV="1">
            <a:off x="2050985" y="2139747"/>
            <a:ext cx="2961485" cy="10295"/>
          </a:xfrm>
          <a:prstGeom prst="straightConnector1">
            <a:avLst/>
          </a:prstGeom>
          <a:noFill/>
          <a:ln w="19050" cap="flat" cmpd="sng">
            <a:solidFill>
              <a:schemeClr val="accent1"/>
            </a:solidFill>
            <a:prstDash val="solid"/>
            <a:miter lim="800000"/>
            <a:headEnd type="none" w="sm" len="sm"/>
            <a:tailEnd type="triangle" w="med" len="med"/>
          </a:ln>
        </p:spPr>
      </p:cxnSp>
      <p:sp>
        <p:nvSpPr>
          <p:cNvPr id="831" name="Google Shape;831;p17"/>
          <p:cNvSpPr txBox="1"/>
          <p:nvPr/>
        </p:nvSpPr>
        <p:spPr>
          <a:xfrm>
            <a:off x="1932438" y="1478162"/>
            <a:ext cx="307373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chemeClr val="accent1"/>
                </a:solidFill>
                <a:latin typeface="Calibri"/>
                <a:ea typeface="Calibri"/>
                <a:cs typeface="Calibri"/>
                <a:sym typeface="Calibri"/>
              </a:rPr>
              <a:t>Kê</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khai</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sản</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phẩm</a:t>
            </a:r>
            <a:r>
              <a:rPr lang="en-US" sz="1600" i="1" dirty="0">
                <a:solidFill>
                  <a:schemeClr val="accent1"/>
                </a:solidFill>
                <a:latin typeface="Calibri"/>
                <a:ea typeface="Calibri"/>
                <a:cs typeface="Calibri"/>
                <a:sym typeface="Calibri"/>
              </a:rPr>
              <a:t> </a:t>
            </a:r>
          </a:p>
          <a:p>
            <a:pPr marL="0" marR="0" lvl="0" indent="0" algn="ctr" rtl="0">
              <a:spcBef>
                <a:spcPts val="0"/>
              </a:spcBef>
              <a:spcAft>
                <a:spcPts val="0"/>
              </a:spcAft>
              <a:buNone/>
            </a:pPr>
            <a:r>
              <a:rPr lang="en-US" sz="1600" i="1" dirty="0" err="1">
                <a:solidFill>
                  <a:schemeClr val="accent1"/>
                </a:solidFill>
                <a:latin typeface="Calibri"/>
                <a:ea typeface="Calibri"/>
                <a:cs typeface="Calibri"/>
                <a:sym typeface="Calibri"/>
              </a:rPr>
              <a:t>bán</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ra</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thị</a:t>
            </a:r>
            <a:r>
              <a:rPr lang="en-US" sz="1600" i="1" dirty="0">
                <a:solidFill>
                  <a:schemeClr val="accent1"/>
                </a:solidFill>
                <a:latin typeface="Calibri"/>
                <a:ea typeface="Calibri"/>
                <a:cs typeface="Calibri"/>
                <a:sym typeface="Calibri"/>
              </a:rPr>
              <a:t> </a:t>
            </a:r>
            <a:r>
              <a:rPr lang="en-US" sz="1600" i="1" dirty="0" err="1">
                <a:solidFill>
                  <a:schemeClr val="accent1"/>
                </a:solidFill>
                <a:latin typeface="Calibri"/>
                <a:ea typeface="Calibri"/>
                <a:cs typeface="Calibri"/>
                <a:sym typeface="Calibri"/>
              </a:rPr>
              <a:t>trường</a:t>
            </a:r>
            <a:endParaRPr sz="1600" i="1" dirty="0">
              <a:solidFill>
                <a:schemeClr val="accent1"/>
              </a:solidFill>
              <a:latin typeface="Calibri"/>
              <a:ea typeface="Calibri"/>
              <a:cs typeface="Calibri"/>
              <a:sym typeface="Calibri"/>
            </a:endParaRPr>
          </a:p>
        </p:txBody>
      </p:sp>
      <p:sp>
        <p:nvSpPr>
          <p:cNvPr id="832" name="Google Shape;832;p17"/>
          <p:cNvSpPr txBox="1"/>
          <p:nvPr/>
        </p:nvSpPr>
        <p:spPr>
          <a:xfrm>
            <a:off x="2664069" y="2499698"/>
            <a:ext cx="2229151"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err="1">
                <a:solidFill>
                  <a:srgbClr val="C00000"/>
                </a:solidFill>
                <a:latin typeface="Calibri"/>
                <a:ea typeface="Calibri"/>
                <a:cs typeface="Calibri"/>
                <a:sym typeface="Calibri"/>
              </a:rPr>
              <a:t>Thông</a:t>
            </a:r>
            <a:r>
              <a:rPr lang="en-US" sz="1600" dirty="0">
                <a:solidFill>
                  <a:srgbClr val="C00000"/>
                </a:solidFill>
                <a:latin typeface="Calibri"/>
                <a:ea typeface="Calibri"/>
                <a:cs typeface="Calibri"/>
                <a:sym typeface="Calibri"/>
              </a:rPr>
              <a:t> </a:t>
            </a:r>
            <a:r>
              <a:rPr lang="en-US" sz="1600" dirty="0" err="1">
                <a:solidFill>
                  <a:srgbClr val="C00000"/>
                </a:solidFill>
                <a:latin typeface="Calibri"/>
                <a:ea typeface="Calibri"/>
                <a:cs typeface="Calibri"/>
                <a:sym typeface="Calibri"/>
              </a:rPr>
              <a:t>báo</a:t>
            </a:r>
            <a:r>
              <a:rPr lang="en-US" sz="1600" dirty="0">
                <a:solidFill>
                  <a:srgbClr val="C00000"/>
                </a:solidFill>
                <a:latin typeface="Calibri"/>
                <a:ea typeface="Calibri"/>
                <a:cs typeface="Calibri"/>
                <a:sym typeface="Calibri"/>
              </a:rPr>
              <a:t> </a:t>
            </a:r>
            <a:r>
              <a:rPr lang="en-US" sz="1600" dirty="0" err="1">
                <a:solidFill>
                  <a:srgbClr val="C00000"/>
                </a:solidFill>
                <a:latin typeface="Calibri"/>
                <a:ea typeface="Calibri"/>
                <a:cs typeface="Calibri"/>
                <a:sym typeface="Calibri"/>
              </a:rPr>
              <a:t>nộp</a:t>
            </a:r>
            <a:r>
              <a:rPr lang="en-US" sz="1600" dirty="0">
                <a:solidFill>
                  <a:srgbClr val="C00000"/>
                </a:solidFill>
                <a:latin typeface="Calibri"/>
                <a:ea typeface="Calibri"/>
                <a:cs typeface="Calibri"/>
                <a:sym typeface="Calibri"/>
              </a:rPr>
              <a:t> </a:t>
            </a:r>
            <a:r>
              <a:rPr lang="en-US" sz="1600" dirty="0" err="1">
                <a:solidFill>
                  <a:srgbClr val="C00000"/>
                </a:solidFill>
                <a:latin typeface="Calibri"/>
                <a:ea typeface="Calibri"/>
                <a:cs typeface="Calibri"/>
                <a:sym typeface="Calibri"/>
              </a:rPr>
              <a:t>tiền</a:t>
            </a:r>
            <a:endParaRPr lang="en-US" sz="1600" dirty="0">
              <a:solidFill>
                <a:srgbClr val="C00000"/>
              </a:solidFill>
              <a:latin typeface="Calibri"/>
              <a:ea typeface="Calibri"/>
              <a:cs typeface="Calibri"/>
              <a:sym typeface="Calibri"/>
            </a:endParaRPr>
          </a:p>
        </p:txBody>
      </p:sp>
      <p:cxnSp>
        <p:nvCxnSpPr>
          <p:cNvPr id="833" name="Google Shape;833;p17"/>
          <p:cNvCxnSpPr/>
          <p:nvPr/>
        </p:nvCxnSpPr>
        <p:spPr>
          <a:xfrm>
            <a:off x="8030377" y="2383285"/>
            <a:ext cx="2518369" cy="0"/>
          </a:xfrm>
          <a:prstGeom prst="straightConnector1">
            <a:avLst/>
          </a:prstGeom>
          <a:noFill/>
          <a:ln w="19050" cap="flat" cmpd="sng">
            <a:solidFill>
              <a:srgbClr val="C00000"/>
            </a:solidFill>
            <a:prstDash val="solid"/>
            <a:miter lim="800000"/>
            <a:headEnd type="none" w="sm" len="sm"/>
            <a:tailEnd type="none" w="sm" len="sm"/>
          </a:ln>
        </p:spPr>
      </p:cxnSp>
      <p:cxnSp>
        <p:nvCxnSpPr>
          <p:cNvPr id="834" name="Google Shape;834;p17"/>
          <p:cNvCxnSpPr/>
          <p:nvPr/>
        </p:nvCxnSpPr>
        <p:spPr>
          <a:xfrm flipH="1">
            <a:off x="10548746" y="2383285"/>
            <a:ext cx="4383" cy="3114909"/>
          </a:xfrm>
          <a:prstGeom prst="straightConnector1">
            <a:avLst/>
          </a:prstGeom>
          <a:noFill/>
          <a:ln w="19050" cap="flat" cmpd="sng">
            <a:solidFill>
              <a:srgbClr val="C00000"/>
            </a:solidFill>
            <a:prstDash val="solid"/>
            <a:miter lim="800000"/>
            <a:headEnd type="none" w="sm" len="sm"/>
            <a:tailEnd type="none" w="sm" len="sm"/>
          </a:ln>
        </p:spPr>
      </p:cxnSp>
      <p:cxnSp>
        <p:nvCxnSpPr>
          <p:cNvPr id="835" name="Google Shape;835;p17"/>
          <p:cNvCxnSpPr/>
          <p:nvPr/>
        </p:nvCxnSpPr>
        <p:spPr>
          <a:xfrm flipH="1">
            <a:off x="7879037" y="5492490"/>
            <a:ext cx="2674092" cy="0"/>
          </a:xfrm>
          <a:prstGeom prst="straightConnector1">
            <a:avLst/>
          </a:prstGeom>
          <a:noFill/>
          <a:ln w="19050" cap="flat" cmpd="sng">
            <a:solidFill>
              <a:srgbClr val="C00000"/>
            </a:solidFill>
            <a:prstDash val="solid"/>
            <a:miter lim="800000"/>
            <a:headEnd type="none" w="sm" len="sm"/>
            <a:tailEnd type="triangle" w="med" len="med"/>
          </a:ln>
        </p:spPr>
      </p:cxnSp>
      <p:sp>
        <p:nvSpPr>
          <p:cNvPr id="836" name="Google Shape;836;p17"/>
          <p:cNvSpPr txBox="1"/>
          <p:nvPr/>
        </p:nvSpPr>
        <p:spPr>
          <a:xfrm>
            <a:off x="8559661" y="5056597"/>
            <a:ext cx="168938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rgbClr val="C00000"/>
                </a:solidFill>
                <a:latin typeface="Calibri"/>
                <a:ea typeface="Calibri"/>
                <a:cs typeface="Calibri"/>
                <a:sym typeface="Calibri"/>
              </a:rPr>
              <a:t>Giám</a:t>
            </a:r>
            <a:r>
              <a:rPr lang="en-US" sz="1600" i="1" dirty="0">
                <a:solidFill>
                  <a:srgbClr val="C00000"/>
                </a:solidFill>
                <a:latin typeface="Calibri"/>
                <a:ea typeface="Calibri"/>
                <a:cs typeface="Calibri"/>
                <a:sym typeface="Calibri"/>
              </a:rPr>
              <a:t> </a:t>
            </a:r>
            <a:r>
              <a:rPr lang="en-US" sz="1600" i="1" dirty="0" err="1">
                <a:solidFill>
                  <a:srgbClr val="C00000"/>
                </a:solidFill>
                <a:latin typeface="Calibri"/>
                <a:ea typeface="Calibri"/>
                <a:cs typeface="Calibri"/>
                <a:sym typeface="Calibri"/>
              </a:rPr>
              <a:t>sát</a:t>
            </a:r>
            <a:endParaRPr sz="1600" i="1" dirty="0">
              <a:solidFill>
                <a:srgbClr val="C00000"/>
              </a:solidFill>
              <a:latin typeface="Calibri"/>
              <a:ea typeface="Calibri"/>
              <a:cs typeface="Calibri"/>
              <a:sym typeface="Calibri"/>
            </a:endParaRPr>
          </a:p>
        </p:txBody>
      </p:sp>
      <p:sp>
        <p:nvSpPr>
          <p:cNvPr id="838" name="Google Shape;838;p17"/>
          <p:cNvSpPr txBox="1"/>
          <p:nvPr/>
        </p:nvSpPr>
        <p:spPr>
          <a:xfrm>
            <a:off x="6553514" y="4528578"/>
            <a:ext cx="165162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chemeClr val="dk1"/>
                </a:solidFill>
                <a:latin typeface="Calibri"/>
                <a:ea typeface="Calibri"/>
                <a:cs typeface="Calibri"/>
                <a:sym typeface="Calibri"/>
              </a:rPr>
              <a:t>Ký</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hợp</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đồng</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tài</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trợ</a:t>
            </a:r>
            <a:endParaRPr sz="1600" i="1" dirty="0">
              <a:solidFill>
                <a:schemeClr val="dk1"/>
              </a:solidFill>
              <a:latin typeface="Calibri"/>
              <a:ea typeface="Calibri"/>
              <a:cs typeface="Calibri"/>
              <a:sym typeface="Calibri"/>
            </a:endParaRPr>
          </a:p>
        </p:txBody>
      </p:sp>
      <p:sp>
        <p:nvSpPr>
          <p:cNvPr id="27" name="Google Shape;814;p17"/>
          <p:cNvSpPr txBox="1"/>
          <p:nvPr/>
        </p:nvSpPr>
        <p:spPr>
          <a:xfrm>
            <a:off x="5006175" y="625250"/>
            <a:ext cx="2987734"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MONRE</a:t>
            </a:r>
            <a:endParaRPr dirty="0"/>
          </a:p>
        </p:txBody>
      </p:sp>
      <p:cxnSp>
        <p:nvCxnSpPr>
          <p:cNvPr id="31" name="Straight Arrow Connector 30"/>
          <p:cNvCxnSpPr/>
          <p:nvPr/>
        </p:nvCxnSpPr>
        <p:spPr>
          <a:xfrm flipH="1">
            <a:off x="6499858" y="1053052"/>
            <a:ext cx="184" cy="242175"/>
          </a:xfrm>
          <a:prstGeom prst="straightConnector1">
            <a:avLst/>
          </a:prstGeom>
          <a:ln>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66" name="Straight Arrow Connector 65"/>
          <p:cNvCxnSpPr/>
          <p:nvPr/>
        </p:nvCxnSpPr>
        <p:spPr>
          <a:xfrm flipH="1" flipV="1">
            <a:off x="6500225" y="2582052"/>
            <a:ext cx="17658" cy="62296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68" name="Google Shape;838;p17"/>
          <p:cNvSpPr txBox="1"/>
          <p:nvPr/>
        </p:nvSpPr>
        <p:spPr>
          <a:xfrm>
            <a:off x="6565311" y="2759137"/>
            <a:ext cx="1651622"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chemeClr val="dk1"/>
                </a:solidFill>
                <a:latin typeface="Calibri"/>
                <a:ea typeface="Calibri"/>
                <a:cs typeface="Calibri"/>
                <a:sym typeface="Calibri"/>
              </a:rPr>
              <a:t>Đề</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xuất</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dự</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án</a:t>
            </a:r>
            <a:endParaRPr sz="1600" i="1" dirty="0">
              <a:solidFill>
                <a:schemeClr val="dk1"/>
              </a:solidFill>
              <a:latin typeface="Calibri"/>
              <a:ea typeface="Calibri"/>
              <a:cs typeface="Calibri"/>
              <a:sym typeface="Calibri"/>
            </a:endParaRPr>
          </a:p>
        </p:txBody>
      </p:sp>
      <p:sp>
        <p:nvSpPr>
          <p:cNvPr id="70" name="Google Shape;814;p17"/>
          <p:cNvSpPr txBox="1"/>
          <p:nvPr/>
        </p:nvSpPr>
        <p:spPr>
          <a:xfrm>
            <a:off x="5006175" y="1340870"/>
            <a:ext cx="2987734"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Hội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đồng</a:t>
            </a:r>
            <a:r>
              <a:rPr lang="en-US" sz="1800" dirty="0">
                <a:solidFill>
                  <a:schemeClr val="lt1"/>
                </a:solidFill>
                <a:latin typeface="Calibri"/>
                <a:ea typeface="Calibri"/>
                <a:cs typeface="Calibri"/>
                <a:sym typeface="Calibri"/>
              </a:rPr>
              <a:t> EPR </a:t>
            </a:r>
            <a:r>
              <a:rPr lang="en-US" sz="1800" dirty="0" err="1">
                <a:solidFill>
                  <a:schemeClr val="lt1"/>
                </a:solidFill>
                <a:latin typeface="Calibri"/>
                <a:ea typeface="Calibri"/>
                <a:cs typeface="Calibri"/>
                <a:sym typeface="Calibri"/>
              </a:rPr>
              <a:t>quốc</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gia</a:t>
            </a:r>
            <a:endParaRPr dirty="0"/>
          </a:p>
        </p:txBody>
      </p:sp>
      <p:cxnSp>
        <p:nvCxnSpPr>
          <p:cNvPr id="72" name="Straight Arrow Connector 71"/>
          <p:cNvCxnSpPr/>
          <p:nvPr/>
        </p:nvCxnSpPr>
        <p:spPr>
          <a:xfrm flipH="1">
            <a:off x="6499674" y="1814315"/>
            <a:ext cx="184" cy="242175"/>
          </a:xfrm>
          <a:prstGeom prst="straightConnector1">
            <a:avLst/>
          </a:prstGeom>
          <a:ln>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73" name="Straight Arrow Connector 72"/>
          <p:cNvCxnSpPr/>
          <p:nvPr/>
        </p:nvCxnSpPr>
        <p:spPr>
          <a:xfrm>
            <a:off x="6231616" y="2591900"/>
            <a:ext cx="13415" cy="61311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77" name="Straight Arrow Connector 76"/>
          <p:cNvCxnSpPr/>
          <p:nvPr/>
        </p:nvCxnSpPr>
        <p:spPr>
          <a:xfrm flipH="1" flipV="1">
            <a:off x="6242613" y="1783630"/>
            <a:ext cx="5485" cy="24515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1" name="Straight Arrow Connector 80"/>
          <p:cNvCxnSpPr/>
          <p:nvPr/>
        </p:nvCxnSpPr>
        <p:spPr>
          <a:xfrm flipH="1" flipV="1">
            <a:off x="6237114" y="1040225"/>
            <a:ext cx="5485" cy="24515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83" name="Google Shape;838;p17"/>
          <p:cNvSpPr txBox="1"/>
          <p:nvPr/>
        </p:nvSpPr>
        <p:spPr>
          <a:xfrm>
            <a:off x="4525087" y="2773277"/>
            <a:ext cx="1651622"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dirty="0" err="1">
                <a:solidFill>
                  <a:schemeClr val="dk1"/>
                </a:solidFill>
                <a:latin typeface="Calibri"/>
                <a:ea typeface="Calibri"/>
                <a:cs typeface="Calibri"/>
                <a:sym typeface="Calibri"/>
              </a:rPr>
              <a:t>Thông</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báo</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tài</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trợ</a:t>
            </a:r>
            <a:endParaRPr sz="1600" i="1" dirty="0">
              <a:solidFill>
                <a:schemeClr val="dk1"/>
              </a:solidFill>
              <a:latin typeface="Calibri"/>
              <a:ea typeface="Calibri"/>
              <a:cs typeface="Calibri"/>
              <a:sym typeface="Calibri"/>
            </a:endParaRPr>
          </a:p>
        </p:txBody>
      </p:sp>
      <p:cxnSp>
        <p:nvCxnSpPr>
          <p:cNvPr id="49" name="Straight Arrow Connector 48"/>
          <p:cNvCxnSpPr/>
          <p:nvPr/>
        </p:nvCxnSpPr>
        <p:spPr>
          <a:xfrm>
            <a:off x="6499674" y="4320721"/>
            <a:ext cx="0" cy="1020622"/>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100" name="Google Shape;829;p17"/>
          <p:cNvCxnSpPr/>
          <p:nvPr/>
        </p:nvCxnSpPr>
        <p:spPr>
          <a:xfrm flipH="1" flipV="1">
            <a:off x="2036512" y="5184554"/>
            <a:ext cx="8118" cy="583748"/>
          </a:xfrm>
          <a:prstGeom prst="straightConnector1">
            <a:avLst/>
          </a:prstGeom>
          <a:noFill/>
          <a:ln w="19050" cap="flat" cmpd="sng">
            <a:solidFill>
              <a:schemeClr val="accent1"/>
            </a:solidFill>
            <a:prstDash val="solid"/>
            <a:miter lim="800000"/>
            <a:headEnd type="none" w="sm" len="sm"/>
            <a:tailEnd type="none" w="sm" len="sm"/>
          </a:ln>
        </p:spPr>
      </p:cxnSp>
      <p:cxnSp>
        <p:nvCxnSpPr>
          <p:cNvPr id="103" name="Google Shape;830;p17"/>
          <p:cNvCxnSpPr/>
          <p:nvPr/>
        </p:nvCxnSpPr>
        <p:spPr>
          <a:xfrm flipV="1">
            <a:off x="2036512" y="5768303"/>
            <a:ext cx="2883062" cy="16598"/>
          </a:xfrm>
          <a:prstGeom prst="straightConnector1">
            <a:avLst/>
          </a:prstGeom>
          <a:noFill/>
          <a:ln w="19050"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244925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618A-462D-4C2A-9932-6D17D30E3696}"/>
              </a:ext>
            </a:extLst>
          </p:cNvPr>
          <p:cNvSpPr>
            <a:spLocks noGrp="1"/>
          </p:cNvSpPr>
          <p:nvPr>
            <p:ph type="ctrTitle"/>
          </p:nvPr>
        </p:nvSpPr>
        <p:spPr>
          <a:xfrm>
            <a:off x="1425526" y="1755409"/>
            <a:ext cx="9569176" cy="2051660"/>
          </a:xfrm>
        </p:spPr>
        <p:txBody>
          <a:bodyPr>
            <a:noAutofit/>
          </a:bodyPr>
          <a:lstStyle/>
          <a:p>
            <a:r>
              <a:rPr lang="en-US" sz="3600" dirty="0" err="1">
                <a:solidFill>
                  <a:srgbClr val="00504E"/>
                </a:solidFill>
              </a:rPr>
              <a:t>Cung</a:t>
            </a:r>
            <a:r>
              <a:rPr lang="en-US" sz="3600" dirty="0">
                <a:solidFill>
                  <a:srgbClr val="00504E"/>
                </a:solidFill>
              </a:rPr>
              <a:t> </a:t>
            </a:r>
            <a:r>
              <a:rPr lang="en-US" sz="3600" dirty="0" err="1">
                <a:solidFill>
                  <a:srgbClr val="00504E"/>
                </a:solidFill>
              </a:rPr>
              <a:t>cấp</a:t>
            </a:r>
            <a:r>
              <a:rPr lang="en-US" sz="3600" dirty="0">
                <a:solidFill>
                  <a:srgbClr val="00504E"/>
                </a:solidFill>
              </a:rPr>
              <a:t>, quản lý thông tin </a:t>
            </a:r>
            <a:br>
              <a:rPr lang="en-US" sz="3600" dirty="0">
                <a:solidFill>
                  <a:srgbClr val="00504E"/>
                </a:solidFill>
              </a:rPr>
            </a:br>
            <a:r>
              <a:rPr lang="en-US" sz="3600" dirty="0">
                <a:solidFill>
                  <a:srgbClr val="00504E"/>
                </a:solidFill>
              </a:rPr>
              <a:t>và quản lý, </a:t>
            </a:r>
            <a:r>
              <a:rPr lang="en-US" sz="3600" dirty="0" err="1">
                <a:solidFill>
                  <a:srgbClr val="00504E"/>
                </a:solidFill>
              </a:rPr>
              <a:t>vận</a:t>
            </a:r>
            <a:r>
              <a:rPr lang="en-US" sz="3600" dirty="0">
                <a:solidFill>
                  <a:srgbClr val="00504E"/>
                </a:solidFill>
              </a:rPr>
              <a:t> hành </a:t>
            </a:r>
            <a:r>
              <a:rPr lang="en-US" sz="3600" dirty="0" err="1">
                <a:solidFill>
                  <a:srgbClr val="00504E"/>
                </a:solidFill>
              </a:rPr>
              <a:t>hệ</a:t>
            </a:r>
            <a:r>
              <a:rPr lang="en-US" sz="3600" dirty="0">
                <a:solidFill>
                  <a:srgbClr val="00504E"/>
                </a:solidFill>
              </a:rPr>
              <a:t> </a:t>
            </a:r>
            <a:r>
              <a:rPr lang="en-US" sz="3600" dirty="0" err="1">
                <a:solidFill>
                  <a:srgbClr val="00504E"/>
                </a:solidFill>
              </a:rPr>
              <a:t>thống</a:t>
            </a:r>
            <a:r>
              <a:rPr lang="en-US" sz="3600" dirty="0">
                <a:solidFill>
                  <a:srgbClr val="00504E"/>
                </a:solidFill>
              </a:rPr>
              <a:t> EPR </a:t>
            </a:r>
            <a:r>
              <a:rPr lang="en-US" sz="3600" dirty="0" err="1">
                <a:solidFill>
                  <a:srgbClr val="00504E"/>
                </a:solidFill>
              </a:rPr>
              <a:t>quốc</a:t>
            </a:r>
            <a:r>
              <a:rPr lang="en-US" sz="3600" dirty="0">
                <a:solidFill>
                  <a:srgbClr val="00504E"/>
                </a:solidFill>
              </a:rPr>
              <a:t> </a:t>
            </a:r>
            <a:r>
              <a:rPr lang="en-US" sz="3600" dirty="0" err="1">
                <a:solidFill>
                  <a:srgbClr val="00504E"/>
                </a:solidFill>
              </a:rPr>
              <a:t>gia</a:t>
            </a:r>
            <a:endParaRPr lang="vi-VN" sz="3600" dirty="0">
              <a:solidFill>
                <a:srgbClr val="00504E"/>
              </a:solidFill>
            </a:endParaRPr>
          </a:p>
        </p:txBody>
      </p:sp>
      <p:sp>
        <p:nvSpPr>
          <p:cNvPr id="4" name="Slide Number Placeholder 3">
            <a:extLst>
              <a:ext uri="{FF2B5EF4-FFF2-40B4-BE49-F238E27FC236}">
                <a16:creationId xmlns:a16="http://schemas.microsoft.com/office/drawing/2014/main" id="{B6606689-F6AC-413C-A474-3FE4A0302D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95376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11DD-2666-4F52-8572-818E62E46D3E}"/>
              </a:ext>
            </a:extLst>
          </p:cNvPr>
          <p:cNvSpPr>
            <a:spLocks noGrp="1"/>
          </p:cNvSpPr>
          <p:nvPr>
            <p:ph type="title"/>
          </p:nvPr>
        </p:nvSpPr>
        <p:spPr/>
        <p:txBody>
          <a:bodyPr>
            <a:normAutofit/>
          </a:bodyPr>
          <a:lstStyle/>
          <a:p>
            <a:r>
              <a:rPr lang="en-US" sz="3200" dirty="0" err="1"/>
              <a:t>Cung</a:t>
            </a:r>
            <a:r>
              <a:rPr lang="en-US" sz="3200" dirty="0"/>
              <a:t> </a:t>
            </a:r>
            <a:r>
              <a:rPr lang="en-US" sz="3200" dirty="0" err="1"/>
              <a:t>cấp</a:t>
            </a:r>
            <a:r>
              <a:rPr lang="en-US" sz="3200" dirty="0"/>
              <a:t> thông tin </a:t>
            </a:r>
            <a:r>
              <a:rPr lang="en-US" sz="3200" dirty="0" err="1"/>
              <a:t>về</a:t>
            </a:r>
            <a:r>
              <a:rPr lang="en-US" sz="3200" dirty="0"/>
              <a:t> </a:t>
            </a:r>
            <a:r>
              <a:rPr lang="en-US" sz="3200" dirty="0" err="1"/>
              <a:t>sản</a:t>
            </a:r>
            <a:r>
              <a:rPr lang="en-US" sz="3200" dirty="0"/>
              <a:t> </a:t>
            </a:r>
            <a:r>
              <a:rPr lang="en-US" sz="3200" dirty="0" err="1"/>
              <a:t>phẩm</a:t>
            </a:r>
            <a:r>
              <a:rPr lang="en-US" sz="3200" dirty="0"/>
              <a:t>, bao </a:t>
            </a:r>
            <a:r>
              <a:rPr lang="en-US" sz="3200" dirty="0" err="1"/>
              <a:t>bì</a:t>
            </a:r>
            <a:r>
              <a:rPr lang="en-US" sz="3200" dirty="0"/>
              <a:t> </a:t>
            </a:r>
          </a:p>
        </p:txBody>
      </p:sp>
      <p:sp>
        <p:nvSpPr>
          <p:cNvPr id="3" name="Text Placeholder 2">
            <a:extLst>
              <a:ext uri="{FF2B5EF4-FFF2-40B4-BE49-F238E27FC236}">
                <a16:creationId xmlns:a16="http://schemas.microsoft.com/office/drawing/2014/main" id="{DCCAE06F-A7B9-46BB-9DD7-9C6510C2F97D}"/>
              </a:ext>
            </a:extLst>
          </p:cNvPr>
          <p:cNvSpPr>
            <a:spLocks noGrp="1"/>
          </p:cNvSpPr>
          <p:nvPr>
            <p:ph type="body" idx="1"/>
          </p:nvPr>
        </p:nvSpPr>
        <p:spPr>
          <a:xfrm>
            <a:off x="371474" y="1402408"/>
            <a:ext cx="11520487" cy="5376149"/>
          </a:xfrm>
        </p:spPr>
        <p:txBody>
          <a:bodyPr>
            <a:normAutofit/>
          </a:bodyPr>
          <a:lstStyle/>
          <a:p>
            <a:pPr marL="114300" indent="0">
              <a:buNone/>
            </a:pPr>
            <a:r>
              <a:rPr lang="vi-VN" dirty="0"/>
              <a:t>1. Nhà sản xuất</a:t>
            </a:r>
            <a:r>
              <a:rPr lang="en-US" dirty="0"/>
              <a:t>, </a:t>
            </a:r>
            <a:r>
              <a:rPr lang="en-US" dirty="0" err="1"/>
              <a:t>nhập</a:t>
            </a:r>
            <a:r>
              <a:rPr lang="en-US" dirty="0"/>
              <a:t> </a:t>
            </a:r>
            <a:r>
              <a:rPr lang="en-US" dirty="0" err="1"/>
              <a:t>khẩu</a:t>
            </a:r>
            <a:r>
              <a:rPr lang="vi-VN" dirty="0"/>
              <a:t> có trách nhiệm cung cấp thông tin về sản phẩm, bao bì</a:t>
            </a:r>
            <a:r>
              <a:rPr lang="en-US" dirty="0"/>
              <a:t> (</a:t>
            </a:r>
            <a:r>
              <a:rPr lang="vi-VN" dirty="0"/>
              <a:t>thể hiện trên nhãn hiệu hoặc trên bao bì của sản phẩm</a:t>
            </a:r>
            <a:r>
              <a:rPr lang="en-US" dirty="0"/>
              <a:t>)</a:t>
            </a:r>
            <a:r>
              <a:rPr lang="vi-VN" dirty="0"/>
              <a:t>.</a:t>
            </a:r>
            <a:endParaRPr lang="en-US" dirty="0"/>
          </a:p>
          <a:p>
            <a:pPr marL="114300" indent="0">
              <a:buNone/>
            </a:pPr>
            <a:r>
              <a:rPr lang="en-US" dirty="0"/>
              <a:t>2</a:t>
            </a:r>
            <a:r>
              <a:rPr lang="vi-VN" dirty="0"/>
              <a:t>. Nhà sản xuất sử dụng biểu tượng tái chế quốc gia trên nhãn hiệu, bao bì </a:t>
            </a:r>
            <a:endParaRPr lang="en-US" dirty="0"/>
          </a:p>
          <a:p>
            <a:pPr marL="114300" indent="0">
              <a:buNone/>
            </a:pPr>
            <a:r>
              <a:rPr lang="en-US" dirty="0"/>
              <a:t>3</a:t>
            </a:r>
            <a:r>
              <a:rPr lang="vi-VN" dirty="0"/>
              <a:t>. Cơ quan thuế, cơ quan hải quan và các cơ quan, tổ chức có liên quan có trách nhiệm cung cấp thông tin về sản xuất, nhập khẩu các sản phẩm, bao bì theo đề nghị của Văn phòng EPR Việt Nam.</a:t>
            </a:r>
            <a:endParaRPr lang="en-US" dirty="0"/>
          </a:p>
          <a:p>
            <a:pPr marL="114300" indent="0">
              <a:buNone/>
            </a:pPr>
            <a:r>
              <a:rPr lang="en-US" dirty="0"/>
              <a:t>4</a:t>
            </a:r>
            <a:r>
              <a:rPr lang="vi-VN" dirty="0"/>
              <a:t>. </a:t>
            </a:r>
            <a:r>
              <a:rPr lang="en-US" dirty="0"/>
              <a:t>N</a:t>
            </a:r>
            <a:r>
              <a:rPr lang="vi-VN" dirty="0"/>
              <a:t>hà sản xuất</a:t>
            </a:r>
            <a:r>
              <a:rPr lang="en-US" dirty="0"/>
              <a:t>, </a:t>
            </a:r>
            <a:r>
              <a:rPr lang="en-US" dirty="0" err="1"/>
              <a:t>nhập</a:t>
            </a:r>
            <a:r>
              <a:rPr lang="en-US" dirty="0"/>
              <a:t> </a:t>
            </a:r>
            <a:r>
              <a:rPr lang="en-US" dirty="0" err="1"/>
              <a:t>khẩu</a:t>
            </a:r>
            <a:r>
              <a:rPr lang="vi-VN" dirty="0"/>
              <a:t> có trách nhiệm báo cáo thông tin về số lượng, khối lượng của từng sản phẩm, bao bì do mình sản xuất, nhập khẩu </a:t>
            </a:r>
            <a:r>
              <a:rPr lang="en-US" dirty="0" err="1"/>
              <a:t>cho</a:t>
            </a:r>
            <a:r>
              <a:rPr lang="en-US" dirty="0"/>
              <a:t> </a:t>
            </a:r>
            <a:r>
              <a:rPr lang="en-US" dirty="0" err="1"/>
              <a:t>Văn</a:t>
            </a:r>
            <a:r>
              <a:rPr lang="en-US" dirty="0"/>
              <a:t> </a:t>
            </a:r>
            <a:r>
              <a:rPr lang="en-US" dirty="0" err="1"/>
              <a:t>phòng</a:t>
            </a:r>
            <a:r>
              <a:rPr lang="en-US" dirty="0"/>
              <a:t> EPR </a:t>
            </a:r>
            <a:r>
              <a:rPr lang="en-US" dirty="0" err="1"/>
              <a:t>Việt</a:t>
            </a:r>
            <a:r>
              <a:rPr lang="en-US" dirty="0"/>
              <a:t> Nam.</a:t>
            </a:r>
            <a:endParaRPr lang="vi-VN" dirty="0"/>
          </a:p>
        </p:txBody>
      </p:sp>
      <p:sp>
        <p:nvSpPr>
          <p:cNvPr id="4" name="Slide Number Placeholder 3">
            <a:extLst>
              <a:ext uri="{FF2B5EF4-FFF2-40B4-BE49-F238E27FC236}">
                <a16:creationId xmlns:a16="http://schemas.microsoft.com/office/drawing/2014/main" id="{40E662EB-C207-4D16-A7DA-41EFDF213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4278797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20"/>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Calibri"/>
              <a:buNone/>
            </a:pPr>
            <a:r>
              <a:rPr lang="en-US" sz="2800" dirty="0" err="1">
                <a:solidFill>
                  <a:schemeClr val="accent1"/>
                </a:solidFill>
              </a:rPr>
              <a:t>Cung</a:t>
            </a:r>
            <a:r>
              <a:rPr lang="en-US" sz="2800" dirty="0">
                <a:solidFill>
                  <a:schemeClr val="accent1"/>
                </a:solidFill>
              </a:rPr>
              <a:t> </a:t>
            </a:r>
            <a:r>
              <a:rPr lang="en-US" sz="2800" dirty="0" err="1">
                <a:solidFill>
                  <a:schemeClr val="accent1"/>
                </a:solidFill>
              </a:rPr>
              <a:t>cấp</a:t>
            </a:r>
            <a:r>
              <a:rPr lang="en-US" sz="2800" dirty="0">
                <a:solidFill>
                  <a:schemeClr val="accent1"/>
                </a:solidFill>
              </a:rPr>
              <a:t>, chia </a:t>
            </a:r>
            <a:r>
              <a:rPr lang="en-US" sz="2800" dirty="0" err="1">
                <a:solidFill>
                  <a:schemeClr val="accent1"/>
                </a:solidFill>
              </a:rPr>
              <a:t>sẻ</a:t>
            </a:r>
            <a:r>
              <a:rPr lang="en-US" sz="2800" dirty="0">
                <a:solidFill>
                  <a:schemeClr val="accent1"/>
                </a:solidFill>
              </a:rPr>
              <a:t> </a:t>
            </a:r>
            <a:r>
              <a:rPr lang="en-US" sz="2800" dirty="0" err="1">
                <a:solidFill>
                  <a:schemeClr val="accent1"/>
                </a:solidFill>
              </a:rPr>
              <a:t>thông</a:t>
            </a:r>
            <a:r>
              <a:rPr lang="en-US" sz="2800" dirty="0">
                <a:solidFill>
                  <a:schemeClr val="accent1"/>
                </a:solidFill>
              </a:rPr>
              <a:t> tin </a:t>
            </a:r>
            <a:r>
              <a:rPr lang="en-US" sz="2800" dirty="0" err="1">
                <a:solidFill>
                  <a:schemeClr val="accent1"/>
                </a:solidFill>
              </a:rPr>
              <a:t>và</a:t>
            </a:r>
            <a:r>
              <a:rPr lang="en-US" sz="2800" dirty="0">
                <a:solidFill>
                  <a:schemeClr val="accent1"/>
                </a:solidFill>
              </a:rPr>
              <a:t> </a:t>
            </a:r>
            <a:r>
              <a:rPr lang="en-US" sz="2800" dirty="0" err="1">
                <a:solidFill>
                  <a:schemeClr val="accent1"/>
                </a:solidFill>
              </a:rPr>
              <a:t>giám</a:t>
            </a:r>
            <a:r>
              <a:rPr lang="en-US" sz="2800" dirty="0">
                <a:solidFill>
                  <a:schemeClr val="accent1"/>
                </a:solidFill>
              </a:rPr>
              <a:t> </a:t>
            </a:r>
            <a:r>
              <a:rPr lang="en-US" sz="2800" dirty="0" err="1">
                <a:solidFill>
                  <a:schemeClr val="accent1"/>
                </a:solidFill>
              </a:rPr>
              <a:t>sát</a:t>
            </a:r>
            <a:r>
              <a:rPr lang="en-US" sz="2800" dirty="0">
                <a:solidFill>
                  <a:schemeClr val="accent1"/>
                </a:solidFill>
              </a:rPr>
              <a:t> </a:t>
            </a:r>
            <a:r>
              <a:rPr lang="en-US" sz="2800" dirty="0" err="1">
                <a:solidFill>
                  <a:schemeClr val="accent1"/>
                </a:solidFill>
              </a:rPr>
              <a:t>thực</a:t>
            </a:r>
            <a:r>
              <a:rPr lang="en-US" sz="2800" dirty="0">
                <a:solidFill>
                  <a:schemeClr val="accent1"/>
                </a:solidFill>
              </a:rPr>
              <a:t> </a:t>
            </a:r>
            <a:r>
              <a:rPr lang="en-US" sz="2800" dirty="0" err="1">
                <a:solidFill>
                  <a:schemeClr val="accent1"/>
                </a:solidFill>
              </a:rPr>
              <a:t>hiện</a:t>
            </a:r>
            <a:endParaRPr dirty="0"/>
          </a:p>
        </p:txBody>
      </p:sp>
      <p:sp>
        <p:nvSpPr>
          <p:cNvPr id="858" name="Google Shape;858;p20"/>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859" name="Google Shape;859;p20" descr="Businessman Icons - 14,890 free vector ic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0" name="Google Shape;860;p20"/>
          <p:cNvSpPr/>
          <p:nvPr/>
        </p:nvSpPr>
        <p:spPr>
          <a:xfrm>
            <a:off x="2542032" y="4340351"/>
            <a:ext cx="2276856" cy="795528"/>
          </a:xfrm>
          <a:prstGeom prst="roundRect">
            <a:avLst>
              <a:gd name="adj" fmla="val 16667"/>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Nhà sản xuất</a:t>
            </a:r>
            <a:endParaRPr sz="1800">
              <a:solidFill>
                <a:schemeClr val="lt1"/>
              </a:solidFill>
              <a:latin typeface="Calibri"/>
              <a:ea typeface="Calibri"/>
              <a:cs typeface="Calibri"/>
              <a:sym typeface="Calibri"/>
            </a:endParaRPr>
          </a:p>
        </p:txBody>
      </p:sp>
      <p:sp>
        <p:nvSpPr>
          <p:cNvPr id="861" name="Google Shape;861;p20"/>
          <p:cNvSpPr/>
          <p:nvPr/>
        </p:nvSpPr>
        <p:spPr>
          <a:xfrm>
            <a:off x="7467600" y="3402812"/>
            <a:ext cx="2276856" cy="795528"/>
          </a:xfrm>
          <a:prstGeom prst="roundRect">
            <a:avLst>
              <a:gd name="adj" fmla="val 16667"/>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Người tiêu dùng</a:t>
            </a:r>
            <a:endParaRPr sz="1800">
              <a:solidFill>
                <a:schemeClr val="lt1"/>
              </a:solidFill>
              <a:latin typeface="Calibri"/>
              <a:ea typeface="Calibri"/>
              <a:cs typeface="Calibri"/>
              <a:sym typeface="Calibri"/>
            </a:endParaRPr>
          </a:p>
        </p:txBody>
      </p:sp>
      <p:sp>
        <p:nvSpPr>
          <p:cNvPr id="862" name="Google Shape;862;p20"/>
          <p:cNvSpPr/>
          <p:nvPr/>
        </p:nvSpPr>
        <p:spPr>
          <a:xfrm>
            <a:off x="7467600" y="5298948"/>
            <a:ext cx="2276856" cy="795528"/>
          </a:xfrm>
          <a:prstGeom prst="roundRect">
            <a:avLst>
              <a:gd name="adj" fmla="val 16667"/>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Nhà tái chế</a:t>
            </a:r>
            <a:endParaRPr sz="1800">
              <a:solidFill>
                <a:schemeClr val="lt1"/>
              </a:solidFill>
              <a:latin typeface="Calibri"/>
              <a:ea typeface="Calibri"/>
              <a:cs typeface="Calibri"/>
              <a:sym typeface="Calibri"/>
            </a:endParaRPr>
          </a:p>
        </p:txBody>
      </p:sp>
      <p:sp>
        <p:nvSpPr>
          <p:cNvPr id="863" name="Google Shape;863;p20"/>
          <p:cNvSpPr/>
          <p:nvPr/>
        </p:nvSpPr>
        <p:spPr>
          <a:xfrm>
            <a:off x="2542032" y="1884235"/>
            <a:ext cx="2276856" cy="795528"/>
          </a:xfrm>
          <a:prstGeom prst="roundRect">
            <a:avLst>
              <a:gd name="adj" fmla="val 16667"/>
            </a:avLst>
          </a:prstGeom>
          <a:gradFill>
            <a:gsLst>
              <a:gs pos="0">
                <a:srgbClr val="47ACA9"/>
              </a:gs>
              <a:gs pos="50000">
                <a:srgbClr val="00A8A4"/>
              </a:gs>
              <a:gs pos="100000">
                <a:srgbClr val="009A97"/>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MONRE</a:t>
            </a:r>
            <a:endParaRPr/>
          </a:p>
        </p:txBody>
      </p:sp>
      <p:cxnSp>
        <p:nvCxnSpPr>
          <p:cNvPr id="864" name="Google Shape;864;p20"/>
          <p:cNvCxnSpPr/>
          <p:nvPr/>
        </p:nvCxnSpPr>
        <p:spPr>
          <a:xfrm>
            <a:off x="6912864" y="3800576"/>
            <a:ext cx="0" cy="1896136"/>
          </a:xfrm>
          <a:prstGeom prst="straightConnector1">
            <a:avLst/>
          </a:prstGeom>
          <a:noFill/>
          <a:ln w="9525" cap="flat" cmpd="sng">
            <a:solidFill>
              <a:schemeClr val="accent1"/>
            </a:solidFill>
            <a:prstDash val="solid"/>
            <a:miter lim="800000"/>
            <a:headEnd type="none" w="sm" len="sm"/>
            <a:tailEnd type="none" w="sm" len="sm"/>
          </a:ln>
        </p:spPr>
      </p:cxnSp>
      <p:cxnSp>
        <p:nvCxnSpPr>
          <p:cNvPr id="865" name="Google Shape;865;p20"/>
          <p:cNvCxnSpPr>
            <a:endCxn id="861" idx="1"/>
          </p:cNvCxnSpPr>
          <p:nvPr/>
        </p:nvCxnSpPr>
        <p:spPr>
          <a:xfrm>
            <a:off x="6912900" y="3800576"/>
            <a:ext cx="5547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866" name="Google Shape;866;p20"/>
          <p:cNvCxnSpPr>
            <a:endCxn id="862" idx="1"/>
          </p:cNvCxnSpPr>
          <p:nvPr/>
        </p:nvCxnSpPr>
        <p:spPr>
          <a:xfrm>
            <a:off x="6912900" y="5696712"/>
            <a:ext cx="5547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867" name="Google Shape;867;p20"/>
          <p:cNvCxnSpPr/>
          <p:nvPr/>
        </p:nvCxnSpPr>
        <p:spPr>
          <a:xfrm rot="10800000">
            <a:off x="3840480" y="2679763"/>
            <a:ext cx="0" cy="1660588"/>
          </a:xfrm>
          <a:prstGeom prst="straightConnector1">
            <a:avLst/>
          </a:prstGeom>
          <a:noFill/>
          <a:ln w="9525" cap="flat" cmpd="sng">
            <a:solidFill>
              <a:schemeClr val="accent1"/>
            </a:solidFill>
            <a:prstDash val="solid"/>
            <a:miter lim="800000"/>
            <a:headEnd type="none" w="sm" len="sm"/>
            <a:tailEnd type="triangle" w="med" len="med"/>
          </a:ln>
        </p:spPr>
      </p:cxnSp>
      <p:cxnSp>
        <p:nvCxnSpPr>
          <p:cNvPr id="868" name="Google Shape;868;p20"/>
          <p:cNvCxnSpPr/>
          <p:nvPr/>
        </p:nvCxnSpPr>
        <p:spPr>
          <a:xfrm>
            <a:off x="3483864" y="2679763"/>
            <a:ext cx="0" cy="1660588"/>
          </a:xfrm>
          <a:prstGeom prst="straightConnector1">
            <a:avLst/>
          </a:prstGeom>
          <a:noFill/>
          <a:ln w="9525" cap="flat" cmpd="sng">
            <a:solidFill>
              <a:schemeClr val="accent1"/>
            </a:solidFill>
            <a:prstDash val="solid"/>
            <a:miter lim="800000"/>
            <a:headEnd type="none" w="sm" len="sm"/>
            <a:tailEnd type="triangle" w="med" len="med"/>
          </a:ln>
        </p:spPr>
      </p:cxnSp>
      <p:cxnSp>
        <p:nvCxnSpPr>
          <p:cNvPr id="869" name="Google Shape;869;p20"/>
          <p:cNvCxnSpPr>
            <a:stCxn id="860" idx="3"/>
          </p:cNvCxnSpPr>
          <p:nvPr/>
        </p:nvCxnSpPr>
        <p:spPr>
          <a:xfrm>
            <a:off x="4818888" y="4738115"/>
            <a:ext cx="2094000" cy="0"/>
          </a:xfrm>
          <a:prstGeom prst="straightConnector1">
            <a:avLst/>
          </a:prstGeom>
          <a:noFill/>
          <a:ln w="9525" cap="flat" cmpd="sng">
            <a:solidFill>
              <a:schemeClr val="accent1"/>
            </a:solidFill>
            <a:prstDash val="solid"/>
            <a:miter lim="800000"/>
            <a:headEnd type="none" w="sm" len="sm"/>
            <a:tailEnd type="triangle" w="med" len="med"/>
          </a:ln>
        </p:spPr>
      </p:cxnSp>
      <p:sp>
        <p:nvSpPr>
          <p:cNvPr id="870" name="Google Shape;870;p20"/>
          <p:cNvSpPr txBox="1"/>
          <p:nvPr/>
        </p:nvSpPr>
        <p:spPr>
          <a:xfrm>
            <a:off x="3927346" y="3150429"/>
            <a:ext cx="123901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rgbClr val="0070C0"/>
                </a:solidFill>
                <a:latin typeface="Calibri"/>
                <a:ea typeface="Calibri"/>
                <a:cs typeface="Calibri"/>
                <a:sym typeface="Calibri"/>
              </a:rPr>
              <a:t>Đăng</a:t>
            </a:r>
            <a:r>
              <a:rPr lang="en-US" sz="1800" dirty="0">
                <a:solidFill>
                  <a:srgbClr val="0070C0"/>
                </a:solidFill>
                <a:latin typeface="Calibri"/>
                <a:ea typeface="Calibri"/>
                <a:cs typeface="Calibri"/>
                <a:sym typeface="Calibri"/>
              </a:rPr>
              <a:t> </a:t>
            </a:r>
            <a:r>
              <a:rPr lang="en-US" sz="1800" dirty="0" err="1">
                <a:solidFill>
                  <a:srgbClr val="0070C0"/>
                </a:solidFill>
                <a:latin typeface="Calibri"/>
                <a:ea typeface="Calibri"/>
                <a:cs typeface="Calibri"/>
                <a:sym typeface="Calibri"/>
              </a:rPr>
              <a:t>ký</a:t>
            </a:r>
            <a:r>
              <a:rPr lang="en-US" sz="1800" dirty="0">
                <a:solidFill>
                  <a:srgbClr val="0070C0"/>
                </a:solidFill>
                <a:latin typeface="Calibri"/>
                <a:ea typeface="Calibri"/>
                <a:cs typeface="Calibri"/>
                <a:sym typeface="Calibri"/>
              </a:rPr>
              <a:t>, </a:t>
            </a:r>
          </a:p>
          <a:p>
            <a:pPr marL="0" marR="0" lvl="0" indent="0" algn="l" rtl="0">
              <a:spcBef>
                <a:spcPts val="0"/>
              </a:spcBef>
              <a:spcAft>
                <a:spcPts val="0"/>
              </a:spcAft>
              <a:buNone/>
            </a:pPr>
            <a:r>
              <a:rPr lang="en-US" sz="1800" dirty="0" err="1">
                <a:solidFill>
                  <a:srgbClr val="0070C0"/>
                </a:solidFill>
                <a:latin typeface="Calibri"/>
                <a:ea typeface="Calibri"/>
                <a:cs typeface="Calibri"/>
                <a:sym typeface="Calibri"/>
              </a:rPr>
              <a:t>báo</a:t>
            </a:r>
            <a:r>
              <a:rPr lang="en-US" sz="1800" dirty="0">
                <a:solidFill>
                  <a:srgbClr val="0070C0"/>
                </a:solidFill>
                <a:latin typeface="Calibri"/>
                <a:ea typeface="Calibri"/>
                <a:cs typeface="Calibri"/>
                <a:sym typeface="Calibri"/>
              </a:rPr>
              <a:t> </a:t>
            </a:r>
            <a:r>
              <a:rPr lang="en-US" sz="1800" dirty="0" err="1">
                <a:solidFill>
                  <a:srgbClr val="0070C0"/>
                </a:solidFill>
                <a:latin typeface="Calibri"/>
                <a:ea typeface="Calibri"/>
                <a:cs typeface="Calibri"/>
                <a:sym typeface="Calibri"/>
              </a:rPr>
              <a:t>cáo</a:t>
            </a:r>
            <a:endParaRPr dirty="0"/>
          </a:p>
        </p:txBody>
      </p:sp>
      <p:sp>
        <p:nvSpPr>
          <p:cNvPr id="871" name="Google Shape;871;p20"/>
          <p:cNvSpPr txBox="1"/>
          <p:nvPr/>
        </p:nvSpPr>
        <p:spPr>
          <a:xfrm>
            <a:off x="1441703" y="3218146"/>
            <a:ext cx="201777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6"/>
                </a:solidFill>
                <a:latin typeface="Calibri"/>
                <a:ea typeface="Calibri"/>
                <a:cs typeface="Calibri"/>
                <a:sym typeface="Calibri"/>
              </a:rPr>
              <a:t>Kiểm tra, thanh tra</a:t>
            </a:r>
            <a:endParaRPr sz="1800">
              <a:solidFill>
                <a:schemeClr val="accent6"/>
              </a:solidFill>
              <a:latin typeface="Calibri"/>
              <a:ea typeface="Calibri"/>
              <a:cs typeface="Calibri"/>
              <a:sym typeface="Calibri"/>
            </a:endParaRPr>
          </a:p>
        </p:txBody>
      </p:sp>
      <p:sp>
        <p:nvSpPr>
          <p:cNvPr id="872" name="Google Shape;872;p20"/>
          <p:cNvSpPr txBox="1"/>
          <p:nvPr/>
        </p:nvSpPr>
        <p:spPr>
          <a:xfrm>
            <a:off x="4843272" y="4323307"/>
            <a:ext cx="19507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Calibri"/>
                <a:ea typeface="Calibri"/>
                <a:cs typeface="Calibri"/>
                <a:sym typeface="Calibri"/>
              </a:rPr>
              <a:t>Cung cấp thông tin</a:t>
            </a:r>
            <a:endParaRPr/>
          </a:p>
        </p:txBody>
      </p:sp>
      <p:sp>
        <p:nvSpPr>
          <p:cNvPr id="873" name="Google Shape;873;p20"/>
          <p:cNvSpPr/>
          <p:nvPr/>
        </p:nvSpPr>
        <p:spPr>
          <a:xfrm>
            <a:off x="7467600" y="2346151"/>
            <a:ext cx="2276856" cy="452735"/>
          </a:xfrm>
          <a:prstGeom prst="roundRect">
            <a:avLst>
              <a:gd name="adj" fmla="val 16667"/>
            </a:avLst>
          </a:prstGeom>
          <a:solidFill>
            <a:schemeClr val="accent6"/>
          </a:solidFill>
          <a:ln w="12700" cap="flat" cmpd="sng">
            <a:solidFill>
              <a:srgbClr val="00747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MOF</a:t>
            </a:r>
            <a:endParaRPr/>
          </a:p>
        </p:txBody>
      </p:sp>
      <p:sp>
        <p:nvSpPr>
          <p:cNvPr id="874" name="Google Shape;874;p20"/>
          <p:cNvSpPr txBox="1"/>
          <p:nvPr/>
        </p:nvSpPr>
        <p:spPr>
          <a:xfrm>
            <a:off x="4962143" y="1793969"/>
            <a:ext cx="19507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6"/>
                </a:solidFill>
                <a:latin typeface="Calibri"/>
                <a:ea typeface="Calibri"/>
                <a:cs typeface="Calibri"/>
                <a:sym typeface="Calibri"/>
              </a:rPr>
              <a:t>Chia sẻ thông tin</a:t>
            </a:r>
            <a:endParaRPr/>
          </a:p>
        </p:txBody>
      </p:sp>
      <p:sp>
        <p:nvSpPr>
          <p:cNvPr id="875" name="Google Shape;875;p20"/>
          <p:cNvSpPr/>
          <p:nvPr/>
        </p:nvSpPr>
        <p:spPr>
          <a:xfrm>
            <a:off x="7467600" y="1639562"/>
            <a:ext cx="2276856" cy="452735"/>
          </a:xfrm>
          <a:prstGeom prst="roundRect">
            <a:avLst>
              <a:gd name="adj"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MOIT</a:t>
            </a:r>
            <a:endParaRPr/>
          </a:p>
        </p:txBody>
      </p:sp>
      <p:cxnSp>
        <p:nvCxnSpPr>
          <p:cNvPr id="876" name="Google Shape;876;p20"/>
          <p:cNvCxnSpPr>
            <a:stCxn id="875" idx="1"/>
          </p:cNvCxnSpPr>
          <p:nvPr/>
        </p:nvCxnSpPr>
        <p:spPr>
          <a:xfrm rot="10800000">
            <a:off x="6912900" y="1865929"/>
            <a:ext cx="554700" cy="0"/>
          </a:xfrm>
          <a:prstGeom prst="straightConnector1">
            <a:avLst/>
          </a:prstGeom>
          <a:noFill/>
          <a:ln w="9525" cap="flat" cmpd="sng">
            <a:solidFill>
              <a:schemeClr val="accent1"/>
            </a:solidFill>
            <a:prstDash val="solid"/>
            <a:miter lim="800000"/>
            <a:headEnd type="none" w="sm" len="sm"/>
            <a:tailEnd type="none" w="sm" len="sm"/>
          </a:ln>
        </p:spPr>
      </p:cxnSp>
      <p:cxnSp>
        <p:nvCxnSpPr>
          <p:cNvPr id="877" name="Google Shape;877;p20"/>
          <p:cNvCxnSpPr/>
          <p:nvPr/>
        </p:nvCxnSpPr>
        <p:spPr>
          <a:xfrm rot="10800000">
            <a:off x="6912864" y="2561064"/>
            <a:ext cx="554736" cy="1"/>
          </a:xfrm>
          <a:prstGeom prst="straightConnector1">
            <a:avLst/>
          </a:prstGeom>
          <a:noFill/>
          <a:ln w="9525" cap="flat" cmpd="sng">
            <a:solidFill>
              <a:schemeClr val="accent1"/>
            </a:solidFill>
            <a:prstDash val="solid"/>
            <a:miter lim="800000"/>
            <a:headEnd type="none" w="sm" len="sm"/>
            <a:tailEnd type="none" w="sm" len="sm"/>
          </a:ln>
        </p:spPr>
      </p:cxnSp>
      <p:cxnSp>
        <p:nvCxnSpPr>
          <p:cNvPr id="878" name="Google Shape;878;p20"/>
          <p:cNvCxnSpPr/>
          <p:nvPr/>
        </p:nvCxnSpPr>
        <p:spPr>
          <a:xfrm>
            <a:off x="6912864" y="1865929"/>
            <a:ext cx="0" cy="706589"/>
          </a:xfrm>
          <a:prstGeom prst="straightConnector1">
            <a:avLst/>
          </a:prstGeom>
          <a:noFill/>
          <a:ln w="9525" cap="flat" cmpd="sng">
            <a:solidFill>
              <a:schemeClr val="accent1"/>
            </a:solidFill>
            <a:prstDash val="solid"/>
            <a:miter lim="800000"/>
            <a:headEnd type="none" w="sm" len="sm"/>
            <a:tailEnd type="none" w="sm" len="sm"/>
          </a:ln>
        </p:spPr>
      </p:cxnSp>
      <p:cxnSp>
        <p:nvCxnSpPr>
          <p:cNvPr id="879" name="Google Shape;879;p20"/>
          <p:cNvCxnSpPr/>
          <p:nvPr/>
        </p:nvCxnSpPr>
        <p:spPr>
          <a:xfrm rot="10800000">
            <a:off x="4818888" y="2219223"/>
            <a:ext cx="2093976" cy="0"/>
          </a:xfrm>
          <a:prstGeom prst="straightConnector1">
            <a:avLst/>
          </a:prstGeom>
          <a:noFill/>
          <a:ln w="9525" cap="flat" cmpd="sng">
            <a:solidFill>
              <a:schemeClr val="accent1"/>
            </a:solidFill>
            <a:prstDash val="solid"/>
            <a:miter lim="800000"/>
            <a:headEnd type="none" w="sm" len="sm"/>
            <a:tailEnd type="triangle" w="med" len="med"/>
          </a:ln>
        </p:spPr>
      </p:cxnSp>
      <p:sp>
        <p:nvSpPr>
          <p:cNvPr id="2" name="Oval 1"/>
          <p:cNvSpPr/>
          <p:nvPr/>
        </p:nvSpPr>
        <p:spPr>
          <a:xfrm>
            <a:off x="5372100" y="3150429"/>
            <a:ext cx="1540763" cy="70063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Kiểm</a:t>
            </a:r>
            <a:r>
              <a:rPr lang="en-US" dirty="0"/>
              <a:t> </a:t>
            </a:r>
            <a:r>
              <a:rPr lang="en-US" dirty="0" err="1"/>
              <a:t>toán</a:t>
            </a:r>
            <a:r>
              <a:rPr lang="en-US" dirty="0"/>
              <a:t> </a:t>
            </a:r>
            <a:r>
              <a:rPr lang="en-US" dirty="0" err="1"/>
              <a:t>độc</a:t>
            </a:r>
            <a:r>
              <a:rPr lang="en-US" dirty="0"/>
              <a:t> </a:t>
            </a:r>
            <a:r>
              <a:rPr lang="en-US" dirty="0" err="1"/>
              <a:t>lập</a:t>
            </a:r>
            <a:endParaRPr lang="en-US" dirty="0"/>
          </a:p>
        </p:txBody>
      </p:sp>
      <p:cxnSp>
        <p:nvCxnSpPr>
          <p:cNvPr id="26" name="Google Shape;879;p20"/>
          <p:cNvCxnSpPr>
            <a:stCxn id="2" idx="2"/>
          </p:cNvCxnSpPr>
          <p:nvPr/>
        </p:nvCxnSpPr>
        <p:spPr>
          <a:xfrm flipH="1" flipV="1">
            <a:off x="3840479" y="3498324"/>
            <a:ext cx="1531621" cy="2420"/>
          </a:xfrm>
          <a:prstGeom prst="straightConnector1">
            <a:avLst/>
          </a:prstGeom>
          <a:noFill/>
          <a:ln w="9525"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155049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1B8D-8301-4FCA-827A-8DE632987509}"/>
              </a:ext>
            </a:extLst>
          </p:cNvPr>
          <p:cNvSpPr>
            <a:spLocks noGrp="1"/>
          </p:cNvSpPr>
          <p:nvPr>
            <p:ph type="title"/>
          </p:nvPr>
        </p:nvSpPr>
        <p:spPr/>
        <p:txBody>
          <a:bodyPr/>
          <a:lstStyle/>
          <a:p>
            <a:r>
              <a:rPr lang="en-US" dirty="0" err="1"/>
              <a:t>Cổng</a:t>
            </a:r>
            <a:r>
              <a:rPr lang="en-US" dirty="0"/>
              <a:t> thông tin </a:t>
            </a:r>
            <a:r>
              <a:rPr lang="en-US" dirty="0" err="1"/>
              <a:t>điện</a:t>
            </a:r>
            <a:r>
              <a:rPr lang="en-US" dirty="0"/>
              <a:t> </a:t>
            </a:r>
            <a:r>
              <a:rPr lang="en-US" dirty="0" err="1"/>
              <a:t>tử</a:t>
            </a:r>
            <a:r>
              <a:rPr lang="en-US" dirty="0"/>
              <a:t> EPR </a:t>
            </a:r>
            <a:r>
              <a:rPr lang="en-US" dirty="0" err="1"/>
              <a:t>quốc</a:t>
            </a:r>
            <a:r>
              <a:rPr lang="en-US" dirty="0"/>
              <a:t> gia </a:t>
            </a:r>
          </a:p>
        </p:txBody>
      </p:sp>
      <p:sp>
        <p:nvSpPr>
          <p:cNvPr id="3" name="Text Placeholder 2">
            <a:extLst>
              <a:ext uri="{FF2B5EF4-FFF2-40B4-BE49-F238E27FC236}">
                <a16:creationId xmlns:a16="http://schemas.microsoft.com/office/drawing/2014/main" id="{B57B4DF5-F1E2-4FC7-838E-74F9A86BDD3F}"/>
              </a:ext>
            </a:extLst>
          </p:cNvPr>
          <p:cNvSpPr>
            <a:spLocks noGrp="1"/>
          </p:cNvSpPr>
          <p:nvPr>
            <p:ph type="body" idx="1"/>
          </p:nvPr>
        </p:nvSpPr>
        <p:spPr>
          <a:xfrm>
            <a:off x="371475" y="1233488"/>
            <a:ext cx="7731126" cy="4943475"/>
          </a:xfrm>
        </p:spPr>
        <p:txBody>
          <a:bodyPr>
            <a:normAutofit fontScale="92500" lnSpcReduction="10000"/>
          </a:bodyPr>
          <a:lstStyle/>
          <a:p>
            <a:pPr marL="114300" indent="0">
              <a:buNone/>
            </a:pPr>
            <a:r>
              <a:rPr lang="vi-VN" dirty="0"/>
              <a:t>1. Thông tin thực hiện trách nhiệm mở rộng của nhà sản xuất quy định tại Nghị định này phải được đăng ký, tổng hợp, quản lý và công khai trên Cổng thông tin điện tử EPR Quốc gia (http://epr.monre.gov.vn). </a:t>
            </a:r>
            <a:endParaRPr lang="en-US" dirty="0"/>
          </a:p>
          <a:p>
            <a:pPr marL="114300" indent="0">
              <a:buNone/>
            </a:pPr>
            <a:r>
              <a:rPr lang="vi-VN" dirty="0"/>
              <a:t>2. Văn phòng EPR Việt Nam tổng hợp, thu thập thông tin, dữ liệu, xây dựng, quản lý và vận hành Cổng thông tin điện tử EPR quốc gia.</a:t>
            </a:r>
          </a:p>
          <a:p>
            <a:pPr marL="114300" indent="0">
              <a:buNone/>
            </a:pPr>
            <a:r>
              <a:rPr lang="vi-VN" dirty="0"/>
              <a:t>3. Cổng thông tin điện tử EPR quốc gia được đồng bộ hóa dữ liệu và kết nối với các cơ sở dữ liệu về thuế, hải quan và các cơ sở dữ liệu khác có liên quan. </a:t>
            </a:r>
          </a:p>
          <a:p>
            <a:pPr marL="114300" indent="0">
              <a:buNone/>
            </a:pPr>
            <a:r>
              <a:rPr lang="vi-VN" dirty="0"/>
              <a:t>4. Việc chia sẻ, kết nối thông tin dữ liệu quốc gia được mở và phân cấp căn cứ vào loại tài khoản và đối tượng đăng ký.</a:t>
            </a:r>
          </a:p>
        </p:txBody>
      </p:sp>
      <p:sp>
        <p:nvSpPr>
          <p:cNvPr id="4" name="Slide Number Placeholder 3">
            <a:extLst>
              <a:ext uri="{FF2B5EF4-FFF2-40B4-BE49-F238E27FC236}">
                <a16:creationId xmlns:a16="http://schemas.microsoft.com/office/drawing/2014/main" id="{22719C15-7861-4ADF-A1C7-6C8892F2F1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grpSp>
        <p:nvGrpSpPr>
          <p:cNvPr id="5" name="Group 4">
            <a:extLst>
              <a:ext uri="{FF2B5EF4-FFF2-40B4-BE49-F238E27FC236}">
                <a16:creationId xmlns:a16="http://schemas.microsoft.com/office/drawing/2014/main" id="{B42EAFB3-21FB-4181-B137-9483E5A8271E}"/>
              </a:ext>
            </a:extLst>
          </p:cNvPr>
          <p:cNvGrpSpPr/>
          <p:nvPr/>
        </p:nvGrpSpPr>
        <p:grpSpPr>
          <a:xfrm>
            <a:off x="8102601" y="793389"/>
            <a:ext cx="3947143" cy="4756411"/>
            <a:chOff x="7824857" y="1199789"/>
            <a:chExt cx="3947143" cy="4756411"/>
          </a:xfrm>
        </p:grpSpPr>
        <p:pic>
          <p:nvPicPr>
            <p:cNvPr id="6" name="Google Shape;907;p22" descr="Door Closed">
              <a:extLst>
                <a:ext uri="{FF2B5EF4-FFF2-40B4-BE49-F238E27FC236}">
                  <a16:creationId xmlns:a16="http://schemas.microsoft.com/office/drawing/2014/main" id="{29E3775F-4973-430A-93D0-EDBD75C7E197}"/>
                </a:ext>
              </a:extLst>
            </p:cNvPr>
            <p:cNvPicPr preferRelativeResize="0"/>
            <p:nvPr/>
          </p:nvPicPr>
          <p:blipFill rotWithShape="1">
            <a:blip r:embed="rId2">
              <a:alphaModFix/>
            </a:blip>
            <a:srcRect/>
            <a:stretch/>
          </p:blipFill>
          <p:spPr>
            <a:xfrm>
              <a:off x="7824857" y="1199789"/>
              <a:ext cx="3947143" cy="3849329"/>
            </a:xfrm>
            <a:prstGeom prst="rect">
              <a:avLst/>
            </a:prstGeom>
            <a:noFill/>
            <a:ln>
              <a:noFill/>
            </a:ln>
          </p:spPr>
        </p:pic>
        <p:sp>
          <p:nvSpPr>
            <p:cNvPr id="7" name="Google Shape;908;p22">
              <a:extLst>
                <a:ext uri="{FF2B5EF4-FFF2-40B4-BE49-F238E27FC236}">
                  <a16:creationId xmlns:a16="http://schemas.microsoft.com/office/drawing/2014/main" id="{99CC68E9-5E03-45D8-83F7-0BA7B82B5A7A}"/>
                </a:ext>
              </a:extLst>
            </p:cNvPr>
            <p:cNvSpPr/>
            <p:nvPr/>
          </p:nvSpPr>
          <p:spPr>
            <a:xfrm>
              <a:off x="7824857" y="5058435"/>
              <a:ext cx="3947143" cy="897765"/>
            </a:xfrm>
            <a:prstGeom prst="rect">
              <a:avLst/>
            </a:prstGeom>
            <a:solidFill>
              <a:srgbClr val="F2F2F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err="1">
                  <a:solidFill>
                    <a:srgbClr val="000000"/>
                  </a:solidFill>
                  <a:latin typeface="Cambria"/>
                  <a:ea typeface="Cambria"/>
                  <a:cs typeface="Cambria"/>
                  <a:sym typeface="Cambria"/>
                </a:rPr>
                <a:t>Cổng</a:t>
              </a:r>
              <a:r>
                <a:rPr lang="en-US" sz="3000" b="1" dirty="0">
                  <a:solidFill>
                    <a:srgbClr val="000000"/>
                  </a:solidFill>
                  <a:latin typeface="Cambria"/>
                  <a:ea typeface="Cambria"/>
                  <a:cs typeface="Cambria"/>
                  <a:sym typeface="Cambria"/>
                </a:rPr>
                <a:t> </a:t>
              </a:r>
              <a:r>
                <a:rPr lang="en-US" sz="3000" b="1" dirty="0" err="1">
                  <a:solidFill>
                    <a:srgbClr val="000000"/>
                  </a:solidFill>
                  <a:latin typeface="Cambria"/>
                  <a:ea typeface="Cambria"/>
                  <a:cs typeface="Cambria"/>
                  <a:sym typeface="Cambria"/>
                </a:rPr>
                <a:t>thông</a:t>
              </a:r>
              <a:r>
                <a:rPr lang="en-US" sz="3000" b="1" dirty="0">
                  <a:solidFill>
                    <a:srgbClr val="000000"/>
                  </a:solidFill>
                  <a:latin typeface="Cambria"/>
                  <a:ea typeface="Cambria"/>
                  <a:cs typeface="Cambria"/>
                  <a:sym typeface="Cambria"/>
                </a:rPr>
                <a:t> tin               EPR </a:t>
              </a:r>
              <a:r>
                <a:rPr lang="en-US" sz="3000" b="1" dirty="0" err="1">
                  <a:solidFill>
                    <a:srgbClr val="000000"/>
                  </a:solidFill>
                  <a:latin typeface="Cambria"/>
                  <a:ea typeface="Cambria"/>
                  <a:cs typeface="Cambria"/>
                  <a:sym typeface="Cambria"/>
                </a:rPr>
                <a:t>quốc</a:t>
              </a:r>
              <a:r>
                <a:rPr lang="en-US" sz="3000" b="1" dirty="0">
                  <a:solidFill>
                    <a:srgbClr val="000000"/>
                  </a:solidFill>
                  <a:latin typeface="Cambria"/>
                  <a:ea typeface="Cambria"/>
                  <a:cs typeface="Cambria"/>
                  <a:sym typeface="Cambria"/>
                </a:rPr>
                <a:t> </a:t>
              </a:r>
              <a:r>
                <a:rPr lang="en-US" sz="3000" b="1" dirty="0" err="1">
                  <a:solidFill>
                    <a:srgbClr val="000000"/>
                  </a:solidFill>
                  <a:latin typeface="Cambria"/>
                  <a:ea typeface="Cambria"/>
                  <a:cs typeface="Cambria"/>
                  <a:sym typeface="Cambria"/>
                </a:rPr>
                <a:t>gia</a:t>
              </a:r>
              <a:endParaRPr sz="3000" b="1" dirty="0">
                <a:solidFill>
                  <a:srgbClr val="000000"/>
                </a:solidFill>
                <a:latin typeface="Cambria"/>
                <a:ea typeface="Cambria"/>
                <a:cs typeface="Cambria"/>
                <a:sym typeface="Cambria"/>
              </a:endParaRPr>
            </a:p>
          </p:txBody>
        </p:sp>
      </p:grpSp>
    </p:spTree>
    <p:extLst>
      <p:ext uri="{BB962C8B-B14F-4D97-AF65-F5344CB8AC3E}">
        <p14:creationId xmlns:p14="http://schemas.microsoft.com/office/powerpoint/2010/main" val="402501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96ED-467A-4623-93CA-6E6CE5319B19}"/>
              </a:ext>
            </a:extLst>
          </p:cNvPr>
          <p:cNvSpPr>
            <a:spLocks noGrp="1"/>
          </p:cNvSpPr>
          <p:nvPr>
            <p:ph type="title"/>
          </p:nvPr>
        </p:nvSpPr>
        <p:spPr/>
        <p:txBody>
          <a:bodyPr/>
          <a:lstStyle/>
          <a:p>
            <a:r>
              <a:rPr lang="en-US" dirty="0" err="1"/>
              <a:t>Hội</a:t>
            </a:r>
            <a:r>
              <a:rPr lang="en-US" dirty="0"/>
              <a:t> </a:t>
            </a:r>
            <a:r>
              <a:rPr lang="en-US" dirty="0" err="1"/>
              <a:t>đồng</a:t>
            </a:r>
            <a:r>
              <a:rPr lang="en-US" dirty="0"/>
              <a:t> EPR </a:t>
            </a:r>
            <a:r>
              <a:rPr lang="en-US" dirty="0" err="1"/>
              <a:t>quốc</a:t>
            </a:r>
            <a:r>
              <a:rPr lang="en-US" dirty="0"/>
              <a:t> gia</a:t>
            </a:r>
          </a:p>
        </p:txBody>
      </p:sp>
      <p:sp>
        <p:nvSpPr>
          <p:cNvPr id="3" name="Text Placeholder 2">
            <a:extLst>
              <a:ext uri="{FF2B5EF4-FFF2-40B4-BE49-F238E27FC236}">
                <a16:creationId xmlns:a16="http://schemas.microsoft.com/office/drawing/2014/main" id="{530FD208-3777-4F3B-91B8-97FC3A114D17}"/>
              </a:ext>
            </a:extLst>
          </p:cNvPr>
          <p:cNvSpPr>
            <a:spLocks noGrp="1"/>
          </p:cNvSpPr>
          <p:nvPr>
            <p:ph type="body" idx="1"/>
          </p:nvPr>
        </p:nvSpPr>
        <p:spPr>
          <a:xfrm>
            <a:off x="212436" y="1233488"/>
            <a:ext cx="11679525" cy="4943475"/>
          </a:xfrm>
        </p:spPr>
        <p:txBody>
          <a:bodyPr>
            <a:normAutofit/>
          </a:bodyPr>
          <a:lstStyle/>
          <a:p>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 </a:t>
            </a:r>
            <a:r>
              <a:rPr lang="en-US" dirty="0" err="1"/>
              <a:t>là</a:t>
            </a:r>
            <a:r>
              <a:rPr lang="en-US" dirty="0"/>
              <a:t> </a:t>
            </a:r>
            <a:r>
              <a:rPr lang="en-US" dirty="0" err="1"/>
              <a:t>tổ</a:t>
            </a:r>
            <a:r>
              <a:rPr lang="en-US" dirty="0"/>
              <a:t> </a:t>
            </a:r>
            <a:r>
              <a:rPr lang="en-US" dirty="0" err="1"/>
              <a:t>chức</a:t>
            </a:r>
            <a:r>
              <a:rPr lang="en-US" dirty="0"/>
              <a:t> </a:t>
            </a:r>
            <a:r>
              <a:rPr lang="en-US" dirty="0" err="1"/>
              <a:t>đại</a:t>
            </a:r>
            <a:r>
              <a:rPr lang="en-US" dirty="0"/>
              <a:t> </a:t>
            </a:r>
            <a:r>
              <a:rPr lang="en-US" dirty="0" err="1"/>
              <a:t>diện</a:t>
            </a:r>
            <a:r>
              <a:rPr lang="en-US" dirty="0"/>
              <a:t> </a:t>
            </a:r>
            <a:r>
              <a:rPr lang="en-US" dirty="0" err="1"/>
              <a:t>cho</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nhập</a:t>
            </a:r>
            <a:r>
              <a:rPr lang="en-US" dirty="0"/>
              <a:t> </a:t>
            </a:r>
            <a:r>
              <a:rPr lang="en-US" dirty="0" err="1"/>
              <a:t>khẩu</a:t>
            </a:r>
            <a:r>
              <a:rPr lang="en-US" dirty="0"/>
              <a:t> </a:t>
            </a:r>
            <a:r>
              <a:rPr lang="en-US" dirty="0" err="1"/>
              <a:t>có</a:t>
            </a:r>
            <a:r>
              <a:rPr lang="en-US" dirty="0"/>
              <a:t> </a:t>
            </a:r>
            <a:r>
              <a:rPr lang="en-US" dirty="0" err="1"/>
              <a:t>sự</a:t>
            </a:r>
            <a:r>
              <a:rPr lang="en-US" dirty="0"/>
              <a:t> </a:t>
            </a:r>
            <a:r>
              <a:rPr lang="en-US" dirty="0" err="1"/>
              <a:t>tham</a:t>
            </a:r>
            <a:r>
              <a:rPr lang="en-US" dirty="0"/>
              <a:t> </a:t>
            </a:r>
            <a:r>
              <a:rPr lang="en-US" dirty="0" err="1"/>
              <a:t>gia</a:t>
            </a:r>
            <a:r>
              <a:rPr lang="en-US" dirty="0"/>
              <a:t> </a:t>
            </a:r>
            <a:r>
              <a:rPr lang="en-US" dirty="0" err="1"/>
              <a:t>của</a:t>
            </a:r>
            <a:r>
              <a:rPr lang="en-US" dirty="0"/>
              <a:t> </a:t>
            </a:r>
            <a:r>
              <a:rPr lang="en-US" dirty="0" err="1"/>
              <a:t>các</a:t>
            </a:r>
            <a:r>
              <a:rPr lang="en-US" dirty="0"/>
              <a:t> </a:t>
            </a:r>
            <a:r>
              <a:rPr lang="en-US" dirty="0" err="1"/>
              <a:t>cơ</a:t>
            </a:r>
            <a:r>
              <a:rPr lang="en-US" dirty="0"/>
              <a:t> </a:t>
            </a:r>
            <a:r>
              <a:rPr lang="en-US" dirty="0" err="1"/>
              <a:t>quan</a:t>
            </a:r>
            <a:r>
              <a:rPr lang="en-US" dirty="0"/>
              <a:t> </a:t>
            </a:r>
            <a:r>
              <a:rPr lang="en-US" dirty="0" err="1"/>
              <a:t>quản</a:t>
            </a:r>
            <a:r>
              <a:rPr lang="en-US" dirty="0"/>
              <a:t> </a:t>
            </a:r>
            <a:r>
              <a:rPr lang="en-US" dirty="0" err="1"/>
              <a:t>lý</a:t>
            </a:r>
            <a:r>
              <a:rPr lang="en-US" dirty="0"/>
              <a:t> </a:t>
            </a:r>
            <a:r>
              <a:rPr lang="en-US" dirty="0" err="1"/>
              <a:t>nhà</a:t>
            </a:r>
            <a:r>
              <a:rPr lang="en-US" dirty="0"/>
              <a:t> </a:t>
            </a:r>
            <a:r>
              <a:rPr lang="en-US" dirty="0" err="1"/>
              <a:t>nước</a:t>
            </a:r>
            <a:r>
              <a:rPr lang="en-US" dirty="0"/>
              <a:t> </a:t>
            </a:r>
            <a:r>
              <a:rPr lang="en-US" dirty="0" err="1"/>
              <a:t>có</a:t>
            </a:r>
            <a:r>
              <a:rPr lang="en-US" dirty="0"/>
              <a:t> </a:t>
            </a:r>
            <a:r>
              <a:rPr lang="en-US" dirty="0" err="1"/>
              <a:t>liên</a:t>
            </a:r>
            <a:r>
              <a:rPr lang="en-US" dirty="0"/>
              <a:t> </a:t>
            </a:r>
            <a:r>
              <a:rPr lang="en-US" dirty="0" err="1"/>
              <a:t>quan</a:t>
            </a:r>
            <a:r>
              <a:rPr lang="en-US" dirty="0"/>
              <a:t>; </a:t>
            </a:r>
            <a:r>
              <a:rPr lang="en-US" dirty="0" err="1"/>
              <a:t>có</a:t>
            </a:r>
            <a:r>
              <a:rPr lang="en-US" dirty="0"/>
              <a:t> </a:t>
            </a:r>
            <a:r>
              <a:rPr lang="en-US" dirty="0" err="1"/>
              <a:t>nhiệm</a:t>
            </a:r>
            <a:r>
              <a:rPr lang="en-US" dirty="0"/>
              <a:t> </a:t>
            </a:r>
            <a:r>
              <a:rPr lang="en-US" dirty="0" err="1"/>
              <a:t>vụ</a:t>
            </a:r>
            <a:r>
              <a:rPr lang="en-US" dirty="0"/>
              <a:t> </a:t>
            </a:r>
            <a:r>
              <a:rPr lang="en-US" dirty="0" err="1"/>
              <a:t>tư</a:t>
            </a:r>
            <a:r>
              <a:rPr lang="en-US" dirty="0"/>
              <a:t> </a:t>
            </a:r>
            <a:r>
              <a:rPr lang="en-US" dirty="0" err="1"/>
              <a:t>vấn</a:t>
            </a:r>
            <a:r>
              <a:rPr lang="en-US" dirty="0"/>
              <a:t> </a:t>
            </a:r>
            <a:r>
              <a:rPr lang="en-US" dirty="0" err="1"/>
              <a:t>Bộ</a:t>
            </a:r>
            <a:r>
              <a:rPr lang="en-US" dirty="0"/>
              <a:t> </a:t>
            </a:r>
            <a:r>
              <a:rPr lang="en-US" dirty="0" err="1"/>
              <a:t>trưởng</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r>
              <a:rPr lang="en-US" dirty="0" err="1"/>
              <a:t>quản</a:t>
            </a:r>
            <a:r>
              <a:rPr lang="en-US" dirty="0"/>
              <a:t> </a:t>
            </a:r>
            <a:r>
              <a:rPr lang="en-US" dirty="0" err="1"/>
              <a:t>lý</a:t>
            </a:r>
            <a:r>
              <a:rPr lang="en-US" dirty="0"/>
              <a:t>, </a:t>
            </a:r>
            <a:r>
              <a:rPr lang="en-US" dirty="0" err="1"/>
              <a:t>giám</a:t>
            </a:r>
            <a:r>
              <a:rPr lang="en-US" dirty="0"/>
              <a:t> </a:t>
            </a:r>
            <a:r>
              <a:rPr lang="en-US" dirty="0" err="1"/>
              <a:t>sát</a:t>
            </a:r>
            <a:r>
              <a:rPr lang="en-US" dirty="0"/>
              <a:t> </a:t>
            </a:r>
            <a:r>
              <a:rPr lang="en-US" dirty="0" err="1"/>
              <a:t>việc</a:t>
            </a:r>
            <a:r>
              <a:rPr lang="en-US" dirty="0"/>
              <a:t> </a:t>
            </a:r>
            <a:r>
              <a:rPr lang="en-US" dirty="0" err="1"/>
              <a:t>thực</a:t>
            </a:r>
            <a:r>
              <a:rPr lang="en-US" dirty="0"/>
              <a:t> </a:t>
            </a:r>
            <a:r>
              <a:rPr lang="en-US" dirty="0" err="1"/>
              <a:t>hiện</a:t>
            </a:r>
            <a:r>
              <a:rPr lang="en-US" dirty="0"/>
              <a:t> </a:t>
            </a:r>
            <a:r>
              <a:rPr lang="en-US" dirty="0" err="1"/>
              <a:t>trách</a:t>
            </a:r>
            <a:r>
              <a:rPr lang="en-US" dirty="0"/>
              <a:t> </a:t>
            </a:r>
            <a:r>
              <a:rPr lang="en-US" dirty="0" err="1"/>
              <a:t>nhiệm</a:t>
            </a:r>
            <a:r>
              <a:rPr lang="en-US" dirty="0"/>
              <a:t> </a:t>
            </a:r>
            <a:r>
              <a:rPr lang="en-US" dirty="0" err="1"/>
              <a:t>của</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nhập</a:t>
            </a:r>
            <a:r>
              <a:rPr lang="en-US" dirty="0"/>
              <a:t> </a:t>
            </a:r>
            <a:r>
              <a:rPr lang="en-US" dirty="0" err="1"/>
              <a:t>khẩu</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Chương</a:t>
            </a:r>
            <a:r>
              <a:rPr lang="en-US" dirty="0"/>
              <a:t> </a:t>
            </a:r>
            <a:r>
              <a:rPr lang="en-US" dirty="0" err="1"/>
              <a:t>này</a:t>
            </a:r>
            <a:r>
              <a:rPr lang="en-US" dirty="0"/>
              <a:t>. </a:t>
            </a:r>
          </a:p>
          <a:p>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 </a:t>
            </a:r>
            <a:r>
              <a:rPr lang="en-US" dirty="0" err="1"/>
              <a:t>gồm</a:t>
            </a:r>
            <a:r>
              <a:rPr lang="en-US" dirty="0"/>
              <a:t> </a:t>
            </a:r>
            <a:r>
              <a:rPr lang="en-US" dirty="0" err="1"/>
              <a:t>đại</a:t>
            </a:r>
            <a:r>
              <a:rPr lang="en-US" dirty="0"/>
              <a:t> </a:t>
            </a:r>
            <a:r>
              <a:rPr lang="en-US" dirty="0" err="1"/>
              <a:t>diện</a:t>
            </a:r>
            <a:r>
              <a:rPr lang="en-US" dirty="0"/>
              <a:t> </a:t>
            </a:r>
            <a:r>
              <a:rPr lang="en-US" dirty="0" err="1"/>
              <a:t>các</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r>
              <a:rPr lang="en-US" dirty="0" err="1"/>
              <a:t>Tài</a:t>
            </a:r>
            <a:r>
              <a:rPr lang="en-US" dirty="0"/>
              <a:t> </a:t>
            </a:r>
            <a:r>
              <a:rPr lang="en-US" dirty="0" err="1"/>
              <a:t>chính</a:t>
            </a:r>
            <a:r>
              <a:rPr lang="en-US" dirty="0"/>
              <a:t>, </a:t>
            </a:r>
            <a:r>
              <a:rPr lang="en-US" dirty="0" err="1"/>
              <a:t>Công</a:t>
            </a:r>
            <a:r>
              <a:rPr lang="en-US" dirty="0"/>
              <a:t> </a:t>
            </a:r>
            <a:r>
              <a:rPr lang="en-US" dirty="0" err="1"/>
              <a:t>thương</a:t>
            </a:r>
            <a:r>
              <a:rPr lang="en-US" dirty="0"/>
              <a:t>; </a:t>
            </a:r>
            <a:r>
              <a:rPr lang="en-US" dirty="0" err="1"/>
              <a:t>đại</a:t>
            </a:r>
            <a:r>
              <a:rPr lang="en-US" dirty="0"/>
              <a:t> </a:t>
            </a:r>
            <a:r>
              <a:rPr lang="en-US" dirty="0" err="1"/>
              <a:t>diện</a:t>
            </a:r>
            <a:r>
              <a:rPr lang="en-US" dirty="0"/>
              <a:t> </a:t>
            </a:r>
            <a:r>
              <a:rPr lang="en-US" dirty="0" err="1"/>
              <a:t>các</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nhập</a:t>
            </a:r>
            <a:r>
              <a:rPr lang="en-US" dirty="0"/>
              <a:t> </a:t>
            </a:r>
            <a:r>
              <a:rPr lang="en-US" dirty="0" err="1"/>
              <a:t>khẩu</a:t>
            </a:r>
            <a:r>
              <a:rPr lang="en-US" dirty="0"/>
              <a:t> </a:t>
            </a:r>
            <a:r>
              <a:rPr lang="en-US" dirty="0" err="1"/>
              <a:t>và</a:t>
            </a:r>
            <a:r>
              <a:rPr lang="en-US" dirty="0"/>
              <a:t> </a:t>
            </a:r>
            <a:r>
              <a:rPr lang="en-US" dirty="0" err="1"/>
              <a:t>một</a:t>
            </a:r>
            <a:r>
              <a:rPr lang="en-US" dirty="0"/>
              <a:t> </a:t>
            </a:r>
            <a:r>
              <a:rPr lang="en-US" dirty="0" err="1"/>
              <a:t>số</a:t>
            </a:r>
            <a:r>
              <a:rPr lang="en-US" dirty="0"/>
              <a:t> </a:t>
            </a:r>
            <a:r>
              <a:rPr lang="en-US" dirty="0" err="1"/>
              <a:t>tổ</a:t>
            </a:r>
            <a:r>
              <a:rPr lang="en-US" dirty="0"/>
              <a:t> </a:t>
            </a:r>
            <a:r>
              <a:rPr lang="en-US" dirty="0" err="1"/>
              <a:t>chức</a:t>
            </a:r>
            <a:r>
              <a:rPr lang="en-US" dirty="0"/>
              <a:t>, </a:t>
            </a:r>
            <a:r>
              <a:rPr lang="en-US" dirty="0" err="1"/>
              <a:t>cá</a:t>
            </a:r>
            <a:r>
              <a:rPr lang="en-US" dirty="0"/>
              <a:t> </a:t>
            </a:r>
            <a:r>
              <a:rPr lang="en-US" dirty="0" err="1"/>
              <a:t>nhân</a:t>
            </a:r>
            <a:r>
              <a:rPr lang="en-US" dirty="0"/>
              <a:t> </a:t>
            </a:r>
            <a:r>
              <a:rPr lang="en-US" dirty="0" err="1"/>
              <a:t>khác</a:t>
            </a:r>
            <a:r>
              <a:rPr lang="en-US" dirty="0"/>
              <a:t> </a:t>
            </a:r>
            <a:r>
              <a:rPr lang="en-US" dirty="0" err="1"/>
              <a:t>có</a:t>
            </a:r>
            <a:r>
              <a:rPr lang="en-US" dirty="0"/>
              <a:t> </a:t>
            </a:r>
            <a:r>
              <a:rPr lang="en-US" dirty="0" err="1"/>
              <a:t>liên</a:t>
            </a:r>
            <a:r>
              <a:rPr lang="en-US" dirty="0"/>
              <a:t> </a:t>
            </a:r>
            <a:r>
              <a:rPr lang="en-US" dirty="0" err="1"/>
              <a:t>quan</a:t>
            </a:r>
            <a:r>
              <a:rPr lang="en-US" dirty="0"/>
              <a:t>. </a:t>
            </a:r>
            <a:r>
              <a:rPr lang="en-US" dirty="0" err="1"/>
              <a:t>Chủ</a:t>
            </a:r>
            <a:r>
              <a:rPr lang="en-US" dirty="0"/>
              <a:t> </a:t>
            </a:r>
            <a:r>
              <a:rPr lang="en-US" dirty="0" err="1"/>
              <a:t>tịch</a:t>
            </a:r>
            <a:r>
              <a:rPr lang="en-US" dirty="0"/>
              <a:t> </a:t>
            </a:r>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 </a:t>
            </a:r>
            <a:r>
              <a:rPr lang="en-US" dirty="0" err="1"/>
              <a:t>là</a:t>
            </a:r>
            <a:r>
              <a:rPr lang="en-US" dirty="0"/>
              <a:t> </a:t>
            </a:r>
            <a:r>
              <a:rPr lang="en-US" dirty="0" err="1"/>
              <a:t>Lãnh</a:t>
            </a:r>
            <a:r>
              <a:rPr lang="en-US" dirty="0"/>
              <a:t> </a:t>
            </a:r>
            <a:r>
              <a:rPr lang="en-US" dirty="0" err="1"/>
              <a:t>đạo</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p>
          <a:p>
            <a:r>
              <a:rPr lang="en-US" dirty="0" err="1"/>
              <a:t>Bộ</a:t>
            </a:r>
            <a:r>
              <a:rPr lang="en-US" dirty="0"/>
              <a:t> </a:t>
            </a:r>
            <a:r>
              <a:rPr lang="en-US" dirty="0" err="1"/>
              <a:t>trưởng</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r>
              <a:rPr lang="en-US" dirty="0" err="1"/>
              <a:t>thành</a:t>
            </a:r>
            <a:r>
              <a:rPr lang="en-US" dirty="0"/>
              <a:t> </a:t>
            </a:r>
            <a:r>
              <a:rPr lang="en-US" dirty="0" err="1"/>
              <a:t>viên</a:t>
            </a:r>
            <a:r>
              <a:rPr lang="en-US" dirty="0"/>
              <a:t> </a:t>
            </a:r>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 ban </a:t>
            </a:r>
            <a:r>
              <a:rPr lang="en-US" dirty="0" err="1"/>
              <a:t>hành</a:t>
            </a:r>
            <a:r>
              <a:rPr lang="en-US" dirty="0"/>
              <a:t> </a:t>
            </a:r>
            <a:r>
              <a:rPr lang="en-US" dirty="0" err="1"/>
              <a:t>quy</a:t>
            </a:r>
            <a:r>
              <a:rPr lang="en-US" dirty="0"/>
              <a:t> </a:t>
            </a:r>
            <a:r>
              <a:rPr lang="en-US" dirty="0" err="1"/>
              <a:t>chế</a:t>
            </a:r>
            <a:r>
              <a:rPr lang="en-US" dirty="0"/>
              <a:t> </a:t>
            </a:r>
            <a:r>
              <a:rPr lang="en-US" dirty="0" err="1"/>
              <a:t>tổ</a:t>
            </a:r>
            <a:r>
              <a:rPr lang="en-US" dirty="0"/>
              <a:t> </a:t>
            </a:r>
            <a:r>
              <a:rPr lang="en-US" dirty="0" err="1"/>
              <a:t>chức</a:t>
            </a:r>
            <a:r>
              <a:rPr lang="en-US" dirty="0"/>
              <a:t> </a:t>
            </a:r>
            <a:r>
              <a:rPr lang="en-US" dirty="0" err="1"/>
              <a:t>và</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 </a:t>
            </a:r>
          </a:p>
        </p:txBody>
      </p:sp>
      <p:sp>
        <p:nvSpPr>
          <p:cNvPr id="4" name="Slide Number Placeholder 3">
            <a:extLst>
              <a:ext uri="{FF2B5EF4-FFF2-40B4-BE49-F238E27FC236}">
                <a16:creationId xmlns:a16="http://schemas.microsoft.com/office/drawing/2014/main" id="{F8A79377-658E-4D50-871F-3521983081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4198236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C9C5-3DBF-4B44-9E3C-A1745D46F7E7}"/>
              </a:ext>
            </a:extLst>
          </p:cNvPr>
          <p:cNvSpPr>
            <a:spLocks noGrp="1"/>
          </p:cNvSpPr>
          <p:nvPr>
            <p:ph type="title"/>
          </p:nvPr>
        </p:nvSpPr>
        <p:spPr/>
        <p:txBody>
          <a:bodyPr/>
          <a:lstStyle/>
          <a:p>
            <a:r>
              <a:rPr lang="en-US" dirty="0" err="1"/>
              <a:t>Văn</a:t>
            </a:r>
            <a:r>
              <a:rPr lang="en-US" dirty="0"/>
              <a:t> phòng EPR Việt Nam </a:t>
            </a:r>
          </a:p>
        </p:txBody>
      </p:sp>
      <p:sp>
        <p:nvSpPr>
          <p:cNvPr id="3" name="Text Placeholder 2">
            <a:extLst>
              <a:ext uri="{FF2B5EF4-FFF2-40B4-BE49-F238E27FC236}">
                <a16:creationId xmlns:a16="http://schemas.microsoft.com/office/drawing/2014/main" id="{E02BF552-472B-4345-A5B5-BD42A28D640E}"/>
              </a:ext>
            </a:extLst>
          </p:cNvPr>
          <p:cNvSpPr>
            <a:spLocks noGrp="1"/>
          </p:cNvSpPr>
          <p:nvPr>
            <p:ph type="body" idx="1"/>
          </p:nvPr>
        </p:nvSpPr>
        <p:spPr>
          <a:xfrm>
            <a:off x="371474" y="1062238"/>
            <a:ext cx="11520487" cy="5420694"/>
          </a:xfrm>
        </p:spPr>
        <p:txBody>
          <a:bodyPr>
            <a:normAutofit lnSpcReduction="10000"/>
          </a:bodyPr>
          <a:lstStyle/>
          <a:p>
            <a:r>
              <a:rPr lang="en-US" dirty="0" err="1"/>
              <a:t>Văn</a:t>
            </a:r>
            <a:r>
              <a:rPr lang="en-US" dirty="0"/>
              <a:t> </a:t>
            </a:r>
            <a:r>
              <a:rPr lang="en-US" dirty="0" err="1"/>
              <a:t>phòng</a:t>
            </a:r>
            <a:r>
              <a:rPr lang="en-US" dirty="0"/>
              <a:t> </a:t>
            </a:r>
            <a:r>
              <a:rPr lang="en-US" dirty="0" err="1"/>
              <a:t>Văn</a:t>
            </a:r>
            <a:r>
              <a:rPr lang="en-US" dirty="0"/>
              <a:t> </a:t>
            </a:r>
            <a:r>
              <a:rPr lang="en-US" dirty="0" err="1"/>
              <a:t>phòng</a:t>
            </a:r>
            <a:r>
              <a:rPr lang="en-US" dirty="0"/>
              <a:t> EPR </a:t>
            </a:r>
            <a:r>
              <a:rPr lang="en-US" dirty="0" err="1"/>
              <a:t>Việt</a:t>
            </a:r>
            <a:r>
              <a:rPr lang="en-US" dirty="0"/>
              <a:t> Nam </a:t>
            </a:r>
            <a:r>
              <a:rPr lang="en-US" dirty="0" err="1"/>
              <a:t>là</a:t>
            </a:r>
            <a:r>
              <a:rPr lang="en-US" dirty="0"/>
              <a:t> </a:t>
            </a:r>
            <a:r>
              <a:rPr lang="en-US" dirty="0" err="1"/>
              <a:t>cơ</a:t>
            </a:r>
            <a:r>
              <a:rPr lang="en-US" dirty="0"/>
              <a:t> </a:t>
            </a:r>
            <a:r>
              <a:rPr lang="en-US" dirty="0" err="1"/>
              <a:t>quan</a:t>
            </a:r>
            <a:r>
              <a:rPr lang="en-US" dirty="0"/>
              <a:t> </a:t>
            </a:r>
            <a:r>
              <a:rPr lang="en-US" dirty="0" err="1"/>
              <a:t>thường</a:t>
            </a:r>
            <a:r>
              <a:rPr lang="en-US" dirty="0"/>
              <a:t> </a:t>
            </a:r>
            <a:r>
              <a:rPr lang="en-US" dirty="0" err="1"/>
              <a:t>trực</a:t>
            </a:r>
            <a:r>
              <a:rPr lang="en-US" dirty="0"/>
              <a:t> </a:t>
            </a:r>
            <a:r>
              <a:rPr lang="en-US" dirty="0" err="1"/>
              <a:t>của</a:t>
            </a:r>
            <a:r>
              <a:rPr lang="en-US" dirty="0"/>
              <a:t> </a:t>
            </a:r>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 </a:t>
            </a:r>
            <a:r>
              <a:rPr lang="en-US" dirty="0" err="1"/>
              <a:t>đặt</a:t>
            </a:r>
            <a:r>
              <a:rPr lang="en-US" dirty="0"/>
              <a:t> </a:t>
            </a:r>
            <a:r>
              <a:rPr lang="en-US" dirty="0" err="1"/>
              <a:t>tại</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r>
              <a:rPr lang="en-US" dirty="0" err="1"/>
              <a:t>được</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r>
              <a:rPr lang="en-US" dirty="0" err="1"/>
              <a:t>giao</a:t>
            </a:r>
            <a:r>
              <a:rPr lang="en-US" dirty="0"/>
              <a:t> </a:t>
            </a:r>
            <a:r>
              <a:rPr lang="en-US" dirty="0" err="1"/>
              <a:t>quản</a:t>
            </a:r>
            <a:r>
              <a:rPr lang="en-US" dirty="0"/>
              <a:t> </a:t>
            </a:r>
            <a:r>
              <a:rPr lang="en-US" dirty="0" err="1"/>
              <a:t>lý</a:t>
            </a:r>
            <a:r>
              <a:rPr lang="en-US" dirty="0"/>
              <a:t>, </a:t>
            </a:r>
            <a:r>
              <a:rPr lang="en-US" dirty="0" err="1"/>
              <a:t>giám</a:t>
            </a:r>
            <a:r>
              <a:rPr lang="en-US" dirty="0"/>
              <a:t> </a:t>
            </a:r>
            <a:r>
              <a:rPr lang="en-US" dirty="0" err="1"/>
              <a:t>sát</a:t>
            </a:r>
            <a:r>
              <a:rPr lang="en-US" dirty="0"/>
              <a:t> </a:t>
            </a:r>
            <a:r>
              <a:rPr lang="en-US" dirty="0" err="1"/>
              <a:t>việc</a:t>
            </a:r>
            <a:r>
              <a:rPr lang="en-US" dirty="0"/>
              <a:t> </a:t>
            </a:r>
            <a:r>
              <a:rPr lang="en-US" dirty="0" err="1"/>
              <a:t>thực</a:t>
            </a:r>
            <a:r>
              <a:rPr lang="en-US" dirty="0"/>
              <a:t> </a:t>
            </a:r>
            <a:r>
              <a:rPr lang="en-US" dirty="0" err="1"/>
              <a:t>hiện</a:t>
            </a:r>
            <a:r>
              <a:rPr lang="en-US" dirty="0"/>
              <a:t> </a:t>
            </a:r>
            <a:r>
              <a:rPr lang="en-US" dirty="0" err="1"/>
              <a:t>trách</a:t>
            </a:r>
            <a:r>
              <a:rPr lang="en-US" dirty="0"/>
              <a:t> </a:t>
            </a:r>
            <a:r>
              <a:rPr lang="en-US" dirty="0" err="1"/>
              <a:t>nhiệm</a:t>
            </a:r>
            <a:r>
              <a:rPr lang="en-US" dirty="0"/>
              <a:t> </a:t>
            </a:r>
            <a:r>
              <a:rPr lang="en-US" dirty="0" err="1"/>
              <a:t>của</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nhập</a:t>
            </a:r>
            <a:r>
              <a:rPr lang="en-US" dirty="0"/>
              <a:t> </a:t>
            </a:r>
            <a:r>
              <a:rPr lang="en-US" dirty="0" err="1"/>
              <a:t>khẩu</a:t>
            </a:r>
            <a:r>
              <a:rPr lang="en-US" dirty="0"/>
              <a:t> </a:t>
            </a:r>
            <a:r>
              <a:rPr lang="en-US" dirty="0" err="1"/>
              <a:t>quy</a:t>
            </a:r>
            <a:r>
              <a:rPr lang="en-US" dirty="0"/>
              <a:t> </a:t>
            </a:r>
            <a:r>
              <a:rPr lang="en-US" dirty="0" err="1"/>
              <a:t>định</a:t>
            </a:r>
            <a:r>
              <a:rPr lang="en-US" dirty="0"/>
              <a:t> </a:t>
            </a:r>
            <a:r>
              <a:rPr lang="en-US" dirty="0" err="1"/>
              <a:t>tại</a:t>
            </a:r>
            <a:r>
              <a:rPr lang="en-US" dirty="0"/>
              <a:t> </a:t>
            </a:r>
            <a:r>
              <a:rPr lang="en-US" dirty="0" err="1"/>
              <a:t>Điều</a:t>
            </a:r>
            <a:r>
              <a:rPr lang="en-US" dirty="0"/>
              <a:t> 90 </a:t>
            </a:r>
            <a:r>
              <a:rPr lang="en-US" dirty="0" err="1"/>
              <a:t>và</a:t>
            </a:r>
            <a:r>
              <a:rPr lang="en-US" dirty="0"/>
              <a:t> </a:t>
            </a:r>
            <a:r>
              <a:rPr lang="en-US" dirty="0" err="1"/>
              <a:t>Điều</a:t>
            </a:r>
            <a:r>
              <a:rPr lang="en-US" dirty="0"/>
              <a:t> 97 </a:t>
            </a:r>
            <a:r>
              <a:rPr lang="en-US" dirty="0" err="1"/>
              <a:t>Nghị</a:t>
            </a:r>
            <a:r>
              <a:rPr lang="en-US" dirty="0"/>
              <a:t> </a:t>
            </a:r>
            <a:r>
              <a:rPr lang="en-US" dirty="0" err="1"/>
              <a:t>định</a:t>
            </a:r>
            <a:r>
              <a:rPr lang="en-US" dirty="0"/>
              <a:t> </a:t>
            </a:r>
            <a:r>
              <a:rPr lang="en-US" dirty="0" err="1"/>
              <a:t>này</a:t>
            </a:r>
            <a:r>
              <a:rPr lang="en-US" dirty="0"/>
              <a:t>.</a:t>
            </a:r>
          </a:p>
          <a:p>
            <a:r>
              <a:rPr lang="en-US" dirty="0" err="1"/>
              <a:t>Văn</a:t>
            </a:r>
            <a:r>
              <a:rPr lang="en-US" dirty="0"/>
              <a:t> </a:t>
            </a:r>
            <a:r>
              <a:rPr lang="en-US" dirty="0" err="1"/>
              <a:t>phòng</a:t>
            </a:r>
            <a:r>
              <a:rPr lang="en-US" dirty="0"/>
              <a:t> EPR </a:t>
            </a:r>
            <a:r>
              <a:rPr lang="en-US" dirty="0" err="1"/>
              <a:t>Việt</a:t>
            </a:r>
            <a:r>
              <a:rPr lang="en-US" dirty="0"/>
              <a:t> Nam </a:t>
            </a:r>
            <a:r>
              <a:rPr lang="en-US" dirty="0" err="1"/>
              <a:t>là</a:t>
            </a:r>
            <a:r>
              <a:rPr lang="en-US" dirty="0"/>
              <a:t> </a:t>
            </a:r>
            <a:r>
              <a:rPr lang="en-US" dirty="0" err="1"/>
              <a:t>tổ</a:t>
            </a:r>
            <a:r>
              <a:rPr lang="en-US" dirty="0"/>
              <a:t> </a:t>
            </a:r>
            <a:r>
              <a:rPr lang="en-US" dirty="0" err="1"/>
              <a:t>chức</a:t>
            </a:r>
            <a:r>
              <a:rPr lang="en-US" dirty="0"/>
              <a:t> </a:t>
            </a:r>
            <a:r>
              <a:rPr lang="en-US" dirty="0" err="1"/>
              <a:t>của</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nhập</a:t>
            </a:r>
            <a:r>
              <a:rPr lang="en-US" dirty="0"/>
              <a:t> </a:t>
            </a:r>
            <a:r>
              <a:rPr lang="en-US" dirty="0" err="1"/>
              <a:t>khẩu</a:t>
            </a:r>
            <a:r>
              <a:rPr lang="en-US" dirty="0"/>
              <a:t>; </a:t>
            </a:r>
            <a:r>
              <a:rPr lang="en-US" dirty="0" err="1"/>
              <a:t>hoạt</a:t>
            </a:r>
            <a:r>
              <a:rPr lang="en-US" dirty="0"/>
              <a:t> </a:t>
            </a:r>
            <a:r>
              <a:rPr lang="en-US" dirty="0" err="1"/>
              <a:t>động</a:t>
            </a:r>
            <a:r>
              <a:rPr lang="en-US" dirty="0"/>
              <a:t> </a:t>
            </a:r>
            <a:r>
              <a:rPr lang="en-US" dirty="0" err="1"/>
              <a:t>không</a:t>
            </a:r>
            <a:r>
              <a:rPr lang="en-US" dirty="0"/>
              <a:t> </a:t>
            </a:r>
            <a:r>
              <a:rPr lang="en-US" dirty="0" err="1"/>
              <a:t>vì</a:t>
            </a:r>
            <a:r>
              <a:rPr lang="en-US" dirty="0"/>
              <a:t> </a:t>
            </a:r>
            <a:r>
              <a:rPr lang="en-US" dirty="0" err="1"/>
              <a:t>mục</a:t>
            </a:r>
            <a:r>
              <a:rPr lang="en-US" dirty="0"/>
              <a:t> </a:t>
            </a:r>
            <a:r>
              <a:rPr lang="en-US" dirty="0" err="1"/>
              <a:t>đích</a:t>
            </a:r>
            <a:r>
              <a:rPr lang="en-US" dirty="0"/>
              <a:t> </a:t>
            </a:r>
            <a:r>
              <a:rPr lang="en-US" dirty="0" err="1"/>
              <a:t>lợi</a:t>
            </a:r>
            <a:r>
              <a:rPr lang="en-US" dirty="0"/>
              <a:t> </a:t>
            </a:r>
            <a:r>
              <a:rPr lang="en-US" dirty="0" err="1"/>
              <a:t>nhuận</a:t>
            </a:r>
            <a:r>
              <a:rPr lang="en-US" dirty="0"/>
              <a:t>; </a:t>
            </a:r>
            <a:r>
              <a:rPr lang="en-US" dirty="0" err="1"/>
              <a:t>có</a:t>
            </a:r>
            <a:r>
              <a:rPr lang="en-US" dirty="0"/>
              <a:t> con </a:t>
            </a:r>
            <a:r>
              <a:rPr lang="en-US" dirty="0" err="1"/>
              <a:t>dấu</a:t>
            </a:r>
            <a:r>
              <a:rPr lang="en-US" dirty="0"/>
              <a:t>, </a:t>
            </a:r>
            <a:r>
              <a:rPr lang="en-US" dirty="0" err="1"/>
              <a:t>tài</a:t>
            </a:r>
            <a:r>
              <a:rPr lang="en-US" dirty="0"/>
              <a:t> </a:t>
            </a:r>
            <a:r>
              <a:rPr lang="en-US" dirty="0" err="1"/>
              <a:t>khoản</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pháp</a:t>
            </a:r>
            <a:r>
              <a:rPr lang="en-US" dirty="0"/>
              <a:t> </a:t>
            </a:r>
            <a:r>
              <a:rPr lang="en-US" dirty="0" err="1"/>
              <a:t>luật</a:t>
            </a:r>
            <a:r>
              <a:rPr lang="en-US" dirty="0"/>
              <a:t> </a:t>
            </a:r>
            <a:r>
              <a:rPr lang="en-US" dirty="0" err="1"/>
              <a:t>chịu</a:t>
            </a:r>
            <a:r>
              <a:rPr lang="en-US" dirty="0"/>
              <a:t> </a:t>
            </a:r>
            <a:r>
              <a:rPr lang="en-US" dirty="0" err="1"/>
              <a:t>sự</a:t>
            </a:r>
            <a:r>
              <a:rPr lang="en-US" dirty="0"/>
              <a:t> </a:t>
            </a:r>
            <a:r>
              <a:rPr lang="en-US" dirty="0" err="1"/>
              <a:t>chỉ</a:t>
            </a:r>
            <a:r>
              <a:rPr lang="en-US" dirty="0"/>
              <a:t> </a:t>
            </a:r>
            <a:r>
              <a:rPr lang="en-US" dirty="0" err="1"/>
              <a:t>đạo</a:t>
            </a:r>
            <a:r>
              <a:rPr lang="en-US" dirty="0"/>
              <a:t>, </a:t>
            </a:r>
            <a:r>
              <a:rPr lang="en-US" dirty="0" err="1"/>
              <a:t>quản</a:t>
            </a:r>
            <a:r>
              <a:rPr lang="en-US" dirty="0"/>
              <a:t> </a:t>
            </a:r>
            <a:r>
              <a:rPr lang="en-US" dirty="0" err="1"/>
              <a:t>lý</a:t>
            </a:r>
            <a:r>
              <a:rPr lang="en-US" dirty="0"/>
              <a:t>, </a:t>
            </a:r>
            <a:r>
              <a:rPr lang="en-US" dirty="0" err="1"/>
              <a:t>giám</a:t>
            </a:r>
            <a:r>
              <a:rPr lang="en-US" dirty="0"/>
              <a:t> </a:t>
            </a:r>
            <a:r>
              <a:rPr lang="en-US" dirty="0" err="1"/>
              <a:t>sát</a:t>
            </a:r>
            <a:r>
              <a:rPr lang="en-US" dirty="0"/>
              <a:t> </a:t>
            </a:r>
            <a:r>
              <a:rPr lang="en-US" dirty="0" err="1"/>
              <a:t>của</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a:t>
            </a:r>
          </a:p>
          <a:p>
            <a:r>
              <a:rPr lang="en-US" dirty="0" err="1"/>
              <a:t>Bộ</a:t>
            </a:r>
            <a:r>
              <a:rPr lang="en-US" dirty="0"/>
              <a:t> </a:t>
            </a:r>
            <a:r>
              <a:rPr lang="en-US" dirty="0" err="1"/>
              <a:t>trưởng</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r>
              <a:rPr lang="en-US" dirty="0" err="1"/>
              <a:t>quy</a:t>
            </a:r>
            <a:r>
              <a:rPr lang="en-US" dirty="0"/>
              <a:t> </a:t>
            </a:r>
            <a:r>
              <a:rPr lang="en-US" dirty="0" err="1"/>
              <a:t>định</a:t>
            </a:r>
            <a:r>
              <a:rPr lang="en-US" dirty="0"/>
              <a:t> </a:t>
            </a:r>
            <a:r>
              <a:rPr lang="en-US" dirty="0" err="1"/>
              <a:t>chức</a:t>
            </a:r>
            <a:r>
              <a:rPr lang="en-US" dirty="0"/>
              <a:t> </a:t>
            </a:r>
            <a:r>
              <a:rPr lang="en-US" dirty="0" err="1"/>
              <a:t>năng</a:t>
            </a:r>
            <a:r>
              <a:rPr lang="en-US" dirty="0"/>
              <a:t>, </a:t>
            </a:r>
            <a:r>
              <a:rPr lang="en-US" dirty="0" err="1"/>
              <a:t>nhiệm</a:t>
            </a:r>
            <a:r>
              <a:rPr lang="en-US" dirty="0"/>
              <a:t> </a:t>
            </a:r>
            <a:r>
              <a:rPr lang="en-US" dirty="0" err="1"/>
              <a:t>vụ</a:t>
            </a:r>
            <a:r>
              <a:rPr lang="en-US" dirty="0"/>
              <a:t>, </a:t>
            </a:r>
            <a:r>
              <a:rPr lang="en-US" dirty="0" err="1"/>
              <a:t>quyền</a:t>
            </a:r>
            <a:r>
              <a:rPr lang="en-US" dirty="0"/>
              <a:t> </a:t>
            </a:r>
            <a:r>
              <a:rPr lang="en-US" dirty="0" err="1"/>
              <a:t>hạn</a:t>
            </a:r>
            <a:r>
              <a:rPr lang="en-US" dirty="0"/>
              <a:t> </a:t>
            </a:r>
            <a:r>
              <a:rPr lang="en-US" dirty="0" err="1"/>
              <a:t>và</a:t>
            </a:r>
            <a:r>
              <a:rPr lang="en-US" dirty="0"/>
              <a:t> </a:t>
            </a:r>
            <a:r>
              <a:rPr lang="en-US" dirty="0" err="1"/>
              <a:t>cơ</a:t>
            </a:r>
            <a:r>
              <a:rPr lang="en-US" dirty="0"/>
              <a:t> </a:t>
            </a:r>
            <a:r>
              <a:rPr lang="en-US" dirty="0" err="1"/>
              <a:t>cấu</a:t>
            </a:r>
            <a:r>
              <a:rPr lang="en-US" dirty="0"/>
              <a:t> </a:t>
            </a:r>
            <a:r>
              <a:rPr lang="en-US" dirty="0" err="1"/>
              <a:t>tổ</a:t>
            </a:r>
            <a:r>
              <a:rPr lang="en-US" dirty="0"/>
              <a:t> </a:t>
            </a:r>
            <a:r>
              <a:rPr lang="en-US" dirty="0" err="1"/>
              <a:t>chức</a:t>
            </a:r>
            <a:r>
              <a:rPr lang="en-US" dirty="0"/>
              <a:t> </a:t>
            </a:r>
            <a:r>
              <a:rPr lang="en-US" dirty="0" err="1"/>
              <a:t>và</a:t>
            </a:r>
            <a:r>
              <a:rPr lang="en-US" dirty="0"/>
              <a:t> </a:t>
            </a:r>
            <a:r>
              <a:rPr lang="en-US" dirty="0" err="1"/>
              <a:t>phê</a:t>
            </a:r>
            <a:r>
              <a:rPr lang="en-US" dirty="0"/>
              <a:t> </a:t>
            </a:r>
            <a:r>
              <a:rPr lang="en-US" dirty="0" err="1"/>
              <a:t>duyệt</a:t>
            </a:r>
            <a:r>
              <a:rPr lang="en-US" dirty="0"/>
              <a:t> </a:t>
            </a:r>
            <a:r>
              <a:rPr lang="en-US" dirty="0" err="1"/>
              <a:t>quy</a:t>
            </a:r>
            <a:r>
              <a:rPr lang="en-US" dirty="0"/>
              <a:t> </a:t>
            </a:r>
            <a:r>
              <a:rPr lang="en-US" dirty="0" err="1"/>
              <a:t>chế</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Văn</a:t>
            </a:r>
            <a:r>
              <a:rPr lang="en-US" dirty="0"/>
              <a:t> </a:t>
            </a:r>
            <a:r>
              <a:rPr lang="en-US" dirty="0" err="1"/>
              <a:t>phòng</a:t>
            </a:r>
            <a:r>
              <a:rPr lang="en-US" dirty="0"/>
              <a:t> EPR </a:t>
            </a:r>
            <a:r>
              <a:rPr lang="en-US" dirty="0" err="1"/>
              <a:t>Việt</a:t>
            </a:r>
            <a:r>
              <a:rPr lang="en-US" dirty="0"/>
              <a:t> Nam </a:t>
            </a:r>
            <a:r>
              <a:rPr lang="en-US" dirty="0" err="1"/>
              <a:t>trên</a:t>
            </a:r>
            <a:r>
              <a:rPr lang="en-US" dirty="0"/>
              <a:t> </a:t>
            </a:r>
            <a:r>
              <a:rPr lang="en-US" dirty="0" err="1"/>
              <a:t>cơ</a:t>
            </a:r>
            <a:r>
              <a:rPr lang="en-US" dirty="0"/>
              <a:t> </a:t>
            </a:r>
            <a:r>
              <a:rPr lang="en-US" dirty="0" err="1"/>
              <a:t>sở</a:t>
            </a:r>
            <a:r>
              <a:rPr lang="en-US" dirty="0"/>
              <a:t> </a:t>
            </a:r>
            <a:r>
              <a:rPr lang="en-US" dirty="0" err="1"/>
              <a:t>đề</a:t>
            </a:r>
            <a:r>
              <a:rPr lang="en-US" dirty="0"/>
              <a:t> </a:t>
            </a:r>
            <a:r>
              <a:rPr lang="en-US" dirty="0" err="1"/>
              <a:t>xuất</a:t>
            </a:r>
            <a:r>
              <a:rPr lang="en-US" dirty="0"/>
              <a:t> </a:t>
            </a:r>
            <a:r>
              <a:rPr lang="en-US" dirty="0" err="1"/>
              <a:t>của</a:t>
            </a:r>
            <a:r>
              <a:rPr lang="en-US" dirty="0"/>
              <a:t> </a:t>
            </a:r>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a:t>
            </a:r>
          </a:p>
          <a:p>
            <a:r>
              <a:rPr lang="en-US" dirty="0" err="1"/>
              <a:t>Hội</a:t>
            </a:r>
            <a:r>
              <a:rPr lang="en-US" dirty="0"/>
              <a:t> </a:t>
            </a:r>
            <a:r>
              <a:rPr lang="en-US" dirty="0" err="1"/>
              <a:t>đồng</a:t>
            </a:r>
            <a:r>
              <a:rPr lang="en-US" dirty="0"/>
              <a:t> EPR </a:t>
            </a:r>
            <a:r>
              <a:rPr lang="en-US" dirty="0" err="1"/>
              <a:t>quốc</a:t>
            </a:r>
            <a:r>
              <a:rPr lang="en-US" dirty="0"/>
              <a:t> </a:t>
            </a:r>
            <a:r>
              <a:rPr lang="en-US" dirty="0" err="1"/>
              <a:t>gia</a:t>
            </a:r>
            <a:r>
              <a:rPr lang="en-US" dirty="0"/>
              <a:t> </a:t>
            </a:r>
            <a:r>
              <a:rPr lang="en-US" dirty="0" err="1"/>
              <a:t>quyết</a:t>
            </a:r>
            <a:r>
              <a:rPr lang="en-US" dirty="0"/>
              <a:t> </a:t>
            </a:r>
            <a:r>
              <a:rPr lang="en-US" dirty="0" err="1"/>
              <a:t>định</a:t>
            </a:r>
            <a:r>
              <a:rPr lang="en-US" dirty="0"/>
              <a:t> </a:t>
            </a:r>
            <a:r>
              <a:rPr lang="en-US" dirty="0" err="1"/>
              <a:t>kinh</a:t>
            </a:r>
            <a:r>
              <a:rPr lang="en-US" dirty="0"/>
              <a:t> </a:t>
            </a:r>
            <a:r>
              <a:rPr lang="en-US" dirty="0" err="1"/>
              <a:t>phí</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Văn</a:t>
            </a:r>
            <a:r>
              <a:rPr lang="en-US" dirty="0"/>
              <a:t> </a:t>
            </a:r>
            <a:r>
              <a:rPr lang="en-US" dirty="0" err="1"/>
              <a:t>phòng</a:t>
            </a:r>
            <a:r>
              <a:rPr lang="en-US" dirty="0"/>
              <a:t> EPR </a:t>
            </a:r>
            <a:r>
              <a:rPr lang="en-US" dirty="0" err="1"/>
              <a:t>Việt</a:t>
            </a:r>
            <a:r>
              <a:rPr lang="en-US" dirty="0"/>
              <a:t> Nam </a:t>
            </a:r>
            <a:r>
              <a:rPr lang="en-US" dirty="0" err="1"/>
              <a:t>từ</a:t>
            </a:r>
            <a:r>
              <a:rPr lang="en-US" dirty="0"/>
              <a:t> </a:t>
            </a:r>
            <a:r>
              <a:rPr lang="en-US" dirty="0" err="1"/>
              <a:t>số</a:t>
            </a:r>
            <a:r>
              <a:rPr lang="en-US" dirty="0"/>
              <a:t> </a:t>
            </a:r>
            <a:r>
              <a:rPr lang="en-US" dirty="0" err="1"/>
              <a:t>tiền</a:t>
            </a:r>
            <a:r>
              <a:rPr lang="en-US" dirty="0"/>
              <a:t> do </a:t>
            </a:r>
            <a:r>
              <a:rPr lang="en-US" dirty="0" err="1"/>
              <a:t>nhà</a:t>
            </a:r>
            <a:r>
              <a:rPr lang="en-US" dirty="0"/>
              <a:t> </a:t>
            </a:r>
            <a:r>
              <a:rPr lang="en-US" dirty="0" err="1"/>
              <a:t>sản</a:t>
            </a:r>
            <a:r>
              <a:rPr lang="en-US" dirty="0"/>
              <a:t> </a:t>
            </a:r>
            <a:r>
              <a:rPr lang="en-US" dirty="0" err="1"/>
              <a:t>xuất</a:t>
            </a:r>
            <a:r>
              <a:rPr lang="en-US" dirty="0"/>
              <a:t>, </a:t>
            </a:r>
            <a:r>
              <a:rPr lang="en-US" dirty="0" err="1"/>
              <a:t>nhập</a:t>
            </a:r>
            <a:r>
              <a:rPr lang="en-US" dirty="0"/>
              <a:t> </a:t>
            </a:r>
            <a:r>
              <a:rPr lang="en-US" dirty="0" err="1"/>
              <a:t>khẩu</a:t>
            </a:r>
            <a:r>
              <a:rPr lang="en-US" dirty="0"/>
              <a:t> </a:t>
            </a:r>
            <a:r>
              <a:rPr lang="en-US" dirty="0" err="1"/>
              <a:t>nộp</a:t>
            </a:r>
            <a:r>
              <a:rPr lang="en-US" dirty="0"/>
              <a:t> </a:t>
            </a:r>
            <a:r>
              <a:rPr lang="en-US" dirty="0" err="1"/>
              <a:t>vào</a:t>
            </a:r>
            <a:r>
              <a:rPr lang="en-US" dirty="0"/>
              <a:t> </a:t>
            </a:r>
            <a:r>
              <a:rPr lang="en-US" dirty="0" err="1"/>
              <a:t>Quỹ</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r>
              <a:rPr lang="en-US" dirty="0" err="1"/>
              <a:t>Việt</a:t>
            </a:r>
            <a:r>
              <a:rPr lang="en-US" dirty="0"/>
              <a:t> Nam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Chương</a:t>
            </a:r>
            <a:r>
              <a:rPr lang="en-US" dirty="0"/>
              <a:t> </a:t>
            </a:r>
            <a:r>
              <a:rPr lang="en-US" dirty="0" err="1"/>
              <a:t>này</a:t>
            </a:r>
            <a:r>
              <a:rPr lang="en-US" dirty="0"/>
              <a:t>. </a:t>
            </a:r>
          </a:p>
        </p:txBody>
      </p:sp>
      <p:sp>
        <p:nvSpPr>
          <p:cNvPr id="4" name="Slide Number Placeholder 3">
            <a:extLst>
              <a:ext uri="{FF2B5EF4-FFF2-40B4-BE49-F238E27FC236}">
                <a16:creationId xmlns:a16="http://schemas.microsoft.com/office/drawing/2014/main" id="{6B568E0F-784C-4C86-BF6B-0B3BBF4BEA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3470853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5" name="Google Shape;885;p21"/>
          <p:cNvSpPr txBox="1">
            <a:spLocks noGrp="1"/>
          </p:cNvSpPr>
          <p:nvPr>
            <p:ph type="sldNum" idx="12"/>
          </p:nvPr>
        </p:nvSpPr>
        <p:spPr>
          <a:xfrm>
            <a:off x="11150082" y="6581978"/>
            <a:ext cx="1041918" cy="26770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MONRE/DLA</a:t>
            </a:r>
            <a:endParaRPr/>
          </a:p>
        </p:txBody>
      </p:sp>
      <p:sp>
        <p:nvSpPr>
          <p:cNvPr id="886" name="Google Shape;886;p21"/>
          <p:cNvSpPr/>
          <p:nvPr/>
        </p:nvSpPr>
        <p:spPr>
          <a:xfrm>
            <a:off x="3136444" y="4496681"/>
            <a:ext cx="2981859" cy="684918"/>
          </a:xfrm>
          <a:prstGeom prst="roundRect">
            <a:avLst>
              <a:gd name="adj" fmla="val 16667"/>
            </a:avLst>
          </a:prstGeom>
          <a:solidFill>
            <a:schemeClr val="accent1">
              <a:lumMod val="60000"/>
              <a:lumOff val="40000"/>
            </a:schemeClr>
          </a:solidFill>
          <a:ln w="12700" cap="flat" cmpd="sng">
            <a:solidFill>
              <a:srgbClr val="20617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1800" b="1" dirty="0" err="1">
                <a:solidFill>
                  <a:srgbClr val="002060"/>
                </a:solidFill>
                <a:latin typeface="Calibri"/>
                <a:ea typeface="Calibri"/>
                <a:cs typeface="Calibri"/>
                <a:sym typeface="Calibri"/>
              </a:rPr>
              <a:t>Văn</a:t>
            </a:r>
            <a:r>
              <a:rPr lang="en-US" sz="1800" b="1" dirty="0">
                <a:solidFill>
                  <a:srgbClr val="002060"/>
                </a:solidFill>
                <a:latin typeface="Calibri"/>
                <a:ea typeface="Calibri"/>
                <a:cs typeface="Calibri"/>
                <a:sym typeface="Calibri"/>
              </a:rPr>
              <a:t> </a:t>
            </a:r>
            <a:r>
              <a:rPr lang="en-US" sz="1800" b="1" dirty="0" err="1">
                <a:solidFill>
                  <a:srgbClr val="002060"/>
                </a:solidFill>
                <a:latin typeface="Calibri"/>
                <a:ea typeface="Calibri"/>
                <a:cs typeface="Calibri"/>
                <a:sym typeface="Calibri"/>
              </a:rPr>
              <a:t>phòng</a:t>
            </a:r>
            <a:r>
              <a:rPr lang="en-US" sz="1800" b="1" dirty="0">
                <a:solidFill>
                  <a:srgbClr val="002060"/>
                </a:solidFill>
                <a:latin typeface="Calibri"/>
                <a:ea typeface="Calibri"/>
                <a:cs typeface="Calibri"/>
                <a:sym typeface="Calibri"/>
              </a:rPr>
              <a:t> EPR </a:t>
            </a:r>
            <a:r>
              <a:rPr lang="en-US" sz="1800" b="1" dirty="0" err="1">
                <a:solidFill>
                  <a:srgbClr val="002060"/>
                </a:solidFill>
                <a:latin typeface="Calibri"/>
                <a:ea typeface="Calibri"/>
                <a:cs typeface="Calibri"/>
                <a:sym typeface="Calibri"/>
              </a:rPr>
              <a:t>Việt</a:t>
            </a:r>
            <a:r>
              <a:rPr lang="en-US" sz="1800" b="1" dirty="0">
                <a:solidFill>
                  <a:srgbClr val="002060"/>
                </a:solidFill>
                <a:latin typeface="Calibri"/>
                <a:ea typeface="Calibri"/>
                <a:cs typeface="Calibri"/>
                <a:sym typeface="Calibri"/>
              </a:rPr>
              <a:t> Nam</a:t>
            </a:r>
            <a:endParaRPr sz="1800" b="1" dirty="0">
              <a:solidFill>
                <a:srgbClr val="002060"/>
              </a:solidFill>
              <a:latin typeface="Calibri"/>
              <a:ea typeface="Calibri"/>
              <a:cs typeface="Calibri"/>
              <a:sym typeface="Calibri"/>
            </a:endParaRPr>
          </a:p>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p:txBody>
      </p:sp>
      <p:grpSp>
        <p:nvGrpSpPr>
          <p:cNvPr id="888" name="Google Shape;888;p21"/>
          <p:cNvGrpSpPr/>
          <p:nvPr/>
        </p:nvGrpSpPr>
        <p:grpSpPr>
          <a:xfrm>
            <a:off x="3129515" y="2617200"/>
            <a:ext cx="6400800" cy="1108849"/>
            <a:chOff x="1271380" y="-959656"/>
            <a:chExt cx="10192576" cy="1547554"/>
          </a:xfrm>
        </p:grpSpPr>
        <p:grpSp>
          <p:nvGrpSpPr>
            <p:cNvPr id="889" name="Google Shape;889;p21"/>
            <p:cNvGrpSpPr/>
            <p:nvPr/>
          </p:nvGrpSpPr>
          <p:grpSpPr>
            <a:xfrm>
              <a:off x="1271380" y="-959656"/>
              <a:ext cx="10192576" cy="1547554"/>
              <a:chOff x="1346794" y="-442791"/>
              <a:chExt cx="9217954" cy="1484660"/>
            </a:xfrm>
          </p:grpSpPr>
          <p:sp>
            <p:nvSpPr>
              <p:cNvPr id="890" name="Google Shape;890;p21"/>
              <p:cNvSpPr/>
              <p:nvPr/>
            </p:nvSpPr>
            <p:spPr>
              <a:xfrm>
                <a:off x="1346794" y="-230011"/>
                <a:ext cx="9217954" cy="1271880"/>
              </a:xfrm>
              <a:prstGeom prst="rect">
                <a:avLst/>
              </a:prstGeom>
              <a:solidFill>
                <a:schemeClr val="accent1"/>
              </a:solidFill>
              <a:ln w="12700" cap="flat" cmpd="sng">
                <a:solidFill>
                  <a:srgbClr val="20617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lt1"/>
                  </a:solidFill>
                  <a:latin typeface="Cambria"/>
                  <a:ea typeface="Cambria"/>
                  <a:cs typeface="Cambria"/>
                  <a:sym typeface="Cambria"/>
                </a:endParaRPr>
              </a:p>
              <a:p>
                <a:pPr marL="285750" marR="0" lvl="0" indent="-184150" algn="l" rtl="0">
                  <a:spcBef>
                    <a:spcPts val="0"/>
                  </a:spcBef>
                  <a:spcAft>
                    <a:spcPts val="0"/>
                  </a:spcAft>
                  <a:buClr>
                    <a:schemeClr val="dk1"/>
                  </a:buClr>
                  <a:buSzPts val="1600"/>
                  <a:buFont typeface="Calibri"/>
                  <a:buNone/>
                </a:pPr>
                <a:endParaRPr sz="1600" dirty="0">
                  <a:solidFill>
                    <a:schemeClr val="lt1"/>
                  </a:solidFill>
                  <a:latin typeface="Cambria"/>
                  <a:ea typeface="Cambria"/>
                  <a:cs typeface="Cambria"/>
                  <a:sym typeface="Cambria"/>
                </a:endParaRPr>
              </a:p>
              <a:p>
                <a:pPr marL="0" marR="0" lvl="0" indent="0" algn="ctr" rtl="0">
                  <a:spcBef>
                    <a:spcPts val="0"/>
                  </a:spcBef>
                  <a:spcAft>
                    <a:spcPts val="0"/>
                  </a:spcAft>
                  <a:buNone/>
                </a:pPr>
                <a:endParaRPr sz="2800" b="1" dirty="0">
                  <a:solidFill>
                    <a:schemeClr val="accent4"/>
                  </a:solidFill>
                  <a:latin typeface="Calibri"/>
                  <a:ea typeface="Calibri"/>
                  <a:cs typeface="Calibri"/>
                  <a:sym typeface="Calibri"/>
                </a:endParaRPr>
              </a:p>
            </p:txBody>
          </p:sp>
          <p:sp>
            <p:nvSpPr>
              <p:cNvPr id="891" name="Google Shape;891;p21"/>
              <p:cNvSpPr/>
              <p:nvPr/>
            </p:nvSpPr>
            <p:spPr>
              <a:xfrm>
                <a:off x="1346794" y="-442791"/>
                <a:ext cx="9217954" cy="578150"/>
              </a:xfrm>
              <a:prstGeom prst="rect">
                <a:avLst/>
              </a:prstGeom>
              <a:solidFill>
                <a:srgbClr val="0B4855"/>
              </a:solidFill>
              <a:ln w="12700" cap="flat" cmpd="sng">
                <a:solidFill>
                  <a:srgbClr val="2061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800" cap="none" dirty="0" err="1">
                    <a:solidFill>
                      <a:schemeClr val="lt1"/>
                    </a:solidFill>
                    <a:latin typeface="Calibri"/>
                    <a:ea typeface="Calibri"/>
                    <a:cs typeface="Calibri"/>
                    <a:sym typeface="Calibri"/>
                  </a:rPr>
                  <a:t>Hội</a:t>
                </a:r>
                <a:r>
                  <a:rPr lang="en-US" sz="2800" cap="none" dirty="0">
                    <a:solidFill>
                      <a:schemeClr val="lt1"/>
                    </a:solidFill>
                    <a:latin typeface="Calibri"/>
                    <a:ea typeface="Calibri"/>
                    <a:cs typeface="Calibri"/>
                    <a:sym typeface="Calibri"/>
                  </a:rPr>
                  <a:t> </a:t>
                </a:r>
                <a:r>
                  <a:rPr lang="en-US" sz="2800" cap="none" dirty="0" err="1">
                    <a:solidFill>
                      <a:schemeClr val="lt1"/>
                    </a:solidFill>
                    <a:latin typeface="Calibri"/>
                    <a:ea typeface="Calibri"/>
                    <a:cs typeface="Calibri"/>
                    <a:sym typeface="Calibri"/>
                  </a:rPr>
                  <a:t>đồng</a:t>
                </a:r>
                <a:r>
                  <a:rPr lang="en-US" sz="2800" cap="none" dirty="0">
                    <a:solidFill>
                      <a:schemeClr val="lt1"/>
                    </a:solidFill>
                    <a:latin typeface="Calibri"/>
                    <a:ea typeface="Calibri"/>
                    <a:cs typeface="Calibri"/>
                    <a:sym typeface="Calibri"/>
                  </a:rPr>
                  <a:t> EPR </a:t>
                </a:r>
                <a:r>
                  <a:rPr lang="en-US" sz="2800" cap="none" dirty="0" err="1">
                    <a:solidFill>
                      <a:schemeClr val="lt1"/>
                    </a:solidFill>
                    <a:latin typeface="Calibri"/>
                    <a:ea typeface="Calibri"/>
                    <a:cs typeface="Calibri"/>
                    <a:sym typeface="Calibri"/>
                  </a:rPr>
                  <a:t>quốc</a:t>
                </a:r>
                <a:r>
                  <a:rPr lang="en-US" sz="2800" cap="none" dirty="0">
                    <a:solidFill>
                      <a:schemeClr val="lt1"/>
                    </a:solidFill>
                    <a:latin typeface="Calibri"/>
                    <a:ea typeface="Calibri"/>
                    <a:cs typeface="Calibri"/>
                    <a:sym typeface="Calibri"/>
                  </a:rPr>
                  <a:t> </a:t>
                </a:r>
                <a:r>
                  <a:rPr lang="en-US" sz="2800" cap="none" dirty="0" err="1">
                    <a:solidFill>
                      <a:schemeClr val="lt1"/>
                    </a:solidFill>
                    <a:latin typeface="Calibri"/>
                    <a:ea typeface="Calibri"/>
                    <a:cs typeface="Calibri"/>
                    <a:sym typeface="Calibri"/>
                  </a:rPr>
                  <a:t>gia</a:t>
                </a:r>
                <a:endParaRPr dirty="0"/>
              </a:p>
              <a:p>
                <a:pPr marL="0" marR="0" lvl="0" indent="0" algn="ctr" rtl="0">
                  <a:spcBef>
                    <a:spcPts val="0"/>
                  </a:spcBef>
                  <a:spcAft>
                    <a:spcPts val="0"/>
                  </a:spcAft>
                  <a:buNone/>
                </a:pPr>
                <a:endParaRPr sz="1600" dirty="0">
                  <a:solidFill>
                    <a:schemeClr val="lt1"/>
                  </a:solidFill>
                  <a:latin typeface="Calibri"/>
                  <a:ea typeface="Calibri"/>
                  <a:cs typeface="Calibri"/>
                  <a:sym typeface="Calibri"/>
                </a:endParaRPr>
              </a:p>
            </p:txBody>
          </p:sp>
        </p:grpSp>
        <p:pic>
          <p:nvPicPr>
            <p:cNvPr id="892" name="Google Shape;892;p21"/>
            <p:cNvPicPr preferRelativeResize="0"/>
            <p:nvPr/>
          </p:nvPicPr>
          <p:blipFill rotWithShape="1">
            <a:blip r:embed="rId3">
              <a:alphaModFix/>
            </a:blip>
            <a:srcRect/>
            <a:stretch/>
          </p:blipFill>
          <p:spPr>
            <a:xfrm>
              <a:off x="1972718" y="-223816"/>
              <a:ext cx="3897444" cy="609601"/>
            </a:xfrm>
            <a:prstGeom prst="rect">
              <a:avLst/>
            </a:prstGeom>
            <a:noFill/>
            <a:ln>
              <a:noFill/>
            </a:ln>
          </p:spPr>
        </p:pic>
        <p:pic>
          <p:nvPicPr>
            <p:cNvPr id="894" name="Google Shape;894;p21"/>
            <p:cNvPicPr preferRelativeResize="0"/>
            <p:nvPr/>
          </p:nvPicPr>
          <p:blipFill rotWithShape="1">
            <a:blip r:embed="rId4">
              <a:alphaModFix/>
            </a:blip>
            <a:srcRect/>
            <a:stretch/>
          </p:blipFill>
          <p:spPr>
            <a:xfrm>
              <a:off x="7081060" y="-229120"/>
              <a:ext cx="3752850" cy="609601"/>
            </a:xfrm>
            <a:prstGeom prst="rect">
              <a:avLst/>
            </a:prstGeom>
            <a:noFill/>
            <a:ln>
              <a:noFill/>
            </a:ln>
          </p:spPr>
        </p:pic>
      </p:grpSp>
      <p:sp>
        <p:nvSpPr>
          <p:cNvPr id="18" name="Google Shape;891;p21"/>
          <p:cNvSpPr/>
          <p:nvPr/>
        </p:nvSpPr>
        <p:spPr>
          <a:xfrm>
            <a:off x="3129515" y="1524000"/>
            <a:ext cx="6400800" cy="528834"/>
          </a:xfrm>
          <a:prstGeom prst="rect">
            <a:avLst/>
          </a:prstGeom>
          <a:solidFill>
            <a:srgbClr val="0B4855"/>
          </a:solidFill>
          <a:ln w="12700" cap="flat" cmpd="sng">
            <a:solidFill>
              <a:srgbClr val="2061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dirty="0">
                <a:solidFill>
                  <a:schemeClr val="lt1"/>
                </a:solidFill>
                <a:latin typeface="Calibri"/>
                <a:cs typeface="Calibri"/>
                <a:sym typeface="Calibri"/>
              </a:rPr>
              <a:t>BỘ TÀI NGUYÊN VÀ MÔI TRƯỜNG</a:t>
            </a:r>
            <a:endParaRPr sz="1800" dirty="0"/>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26" name="Picture 2" descr="cropped-LOGO-BO-TAI-NGUYEN-MOI-TRUONG.jpg – Sở tài nguyên và môi tr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303" y="3140642"/>
            <a:ext cx="541115" cy="43679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886;p21"/>
          <p:cNvSpPr/>
          <p:nvPr/>
        </p:nvSpPr>
        <p:spPr>
          <a:xfrm>
            <a:off x="6652489" y="4496681"/>
            <a:ext cx="2877826" cy="684918"/>
          </a:xfrm>
          <a:prstGeom prst="roundRect">
            <a:avLst>
              <a:gd name="adj" fmla="val 16667"/>
            </a:avLst>
          </a:prstGeom>
          <a:solidFill>
            <a:schemeClr val="accent1">
              <a:lumMod val="60000"/>
              <a:lumOff val="40000"/>
            </a:schemeClr>
          </a:solidFill>
          <a:ln w="12700" cap="flat" cmpd="sng">
            <a:solidFill>
              <a:srgbClr val="20617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1800" b="1" dirty="0" err="1">
                <a:solidFill>
                  <a:srgbClr val="002060"/>
                </a:solidFill>
                <a:latin typeface="Calibri"/>
                <a:ea typeface="Calibri"/>
                <a:cs typeface="Calibri"/>
                <a:sym typeface="Calibri"/>
              </a:rPr>
              <a:t>Quỹ</a:t>
            </a:r>
            <a:r>
              <a:rPr lang="en-US" sz="1800" b="1" dirty="0">
                <a:solidFill>
                  <a:srgbClr val="002060"/>
                </a:solidFill>
                <a:latin typeface="Calibri"/>
                <a:ea typeface="Calibri"/>
                <a:cs typeface="Calibri"/>
                <a:sym typeface="Calibri"/>
              </a:rPr>
              <a:t> </a:t>
            </a:r>
            <a:r>
              <a:rPr lang="en-US" sz="1800" b="1" dirty="0" err="1">
                <a:solidFill>
                  <a:srgbClr val="002060"/>
                </a:solidFill>
                <a:latin typeface="Calibri"/>
                <a:ea typeface="Calibri"/>
                <a:cs typeface="Calibri"/>
                <a:sym typeface="Calibri"/>
              </a:rPr>
              <a:t>Bảo</a:t>
            </a:r>
            <a:r>
              <a:rPr lang="en-US" sz="1800" b="1" dirty="0">
                <a:solidFill>
                  <a:srgbClr val="002060"/>
                </a:solidFill>
                <a:latin typeface="Calibri"/>
                <a:ea typeface="Calibri"/>
                <a:cs typeface="Calibri"/>
                <a:sym typeface="Calibri"/>
              </a:rPr>
              <a:t> </a:t>
            </a:r>
            <a:r>
              <a:rPr lang="en-US" sz="1800" b="1" dirty="0" err="1">
                <a:solidFill>
                  <a:srgbClr val="002060"/>
                </a:solidFill>
                <a:latin typeface="Calibri"/>
                <a:ea typeface="Calibri"/>
                <a:cs typeface="Calibri"/>
                <a:sym typeface="Calibri"/>
              </a:rPr>
              <a:t>vệ</a:t>
            </a:r>
            <a:r>
              <a:rPr lang="en-US" sz="1800" b="1" dirty="0">
                <a:solidFill>
                  <a:srgbClr val="002060"/>
                </a:solidFill>
                <a:latin typeface="Calibri"/>
                <a:ea typeface="Calibri"/>
                <a:cs typeface="Calibri"/>
                <a:sym typeface="Calibri"/>
              </a:rPr>
              <a:t> </a:t>
            </a:r>
            <a:r>
              <a:rPr lang="en-US" sz="1800" b="1" dirty="0" err="1">
                <a:solidFill>
                  <a:srgbClr val="002060"/>
                </a:solidFill>
                <a:latin typeface="Calibri"/>
                <a:ea typeface="Calibri"/>
                <a:cs typeface="Calibri"/>
                <a:sym typeface="Calibri"/>
              </a:rPr>
              <a:t>môi</a:t>
            </a:r>
            <a:r>
              <a:rPr lang="en-US" sz="1800" b="1" dirty="0">
                <a:solidFill>
                  <a:srgbClr val="002060"/>
                </a:solidFill>
                <a:latin typeface="Calibri"/>
                <a:ea typeface="Calibri"/>
                <a:cs typeface="Calibri"/>
                <a:sym typeface="Calibri"/>
              </a:rPr>
              <a:t> </a:t>
            </a:r>
            <a:r>
              <a:rPr lang="en-US" sz="1800" b="1" dirty="0" err="1">
                <a:solidFill>
                  <a:srgbClr val="002060"/>
                </a:solidFill>
                <a:latin typeface="Calibri"/>
                <a:ea typeface="Calibri"/>
                <a:cs typeface="Calibri"/>
                <a:sym typeface="Calibri"/>
              </a:rPr>
              <a:t>trường</a:t>
            </a:r>
            <a:r>
              <a:rPr lang="en-US" sz="1800" b="1" dirty="0">
                <a:solidFill>
                  <a:srgbClr val="002060"/>
                </a:solidFill>
                <a:latin typeface="Calibri"/>
                <a:ea typeface="Calibri"/>
                <a:cs typeface="Calibri"/>
                <a:sym typeface="Calibri"/>
              </a:rPr>
              <a:t> VN</a:t>
            </a:r>
            <a:endParaRPr sz="1800" b="1" dirty="0">
              <a:solidFill>
                <a:srgbClr val="002060"/>
              </a:solidFill>
              <a:latin typeface="Calibri"/>
              <a:ea typeface="Calibri"/>
              <a:cs typeface="Calibri"/>
              <a:sym typeface="Calibri"/>
            </a:endParaRPr>
          </a:p>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p:txBody>
      </p:sp>
      <p:sp>
        <p:nvSpPr>
          <p:cNvPr id="3" name="Up Arrow 2"/>
          <p:cNvSpPr/>
          <p:nvPr/>
        </p:nvSpPr>
        <p:spPr>
          <a:xfrm rot="10800000">
            <a:off x="6659418" y="2208659"/>
            <a:ext cx="240145" cy="2955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5777343" y="2176819"/>
            <a:ext cx="240145" cy="2955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10800000">
            <a:off x="4793717" y="3963583"/>
            <a:ext cx="240145" cy="2955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4165599" y="3963583"/>
            <a:ext cx="240145" cy="2955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6190279" y="4719782"/>
            <a:ext cx="390234" cy="2021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632364" y="1788417"/>
            <a:ext cx="0" cy="3050723"/>
          </a:xfrm>
          <a:prstGeom prst="line">
            <a:avLst/>
          </a:prstGeom>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endCxn id="886" idx="1"/>
          </p:cNvCxnSpPr>
          <p:nvPr/>
        </p:nvCxnSpPr>
        <p:spPr>
          <a:xfrm>
            <a:off x="2632364" y="4839140"/>
            <a:ext cx="50408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9" name="Straight Arrow Connector 38"/>
          <p:cNvCxnSpPr/>
          <p:nvPr/>
        </p:nvCxnSpPr>
        <p:spPr>
          <a:xfrm>
            <a:off x="2634671" y="1788417"/>
            <a:ext cx="50408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0" name="Straight Connector 39"/>
          <p:cNvCxnSpPr/>
          <p:nvPr/>
        </p:nvCxnSpPr>
        <p:spPr>
          <a:xfrm>
            <a:off x="10025159" y="1770123"/>
            <a:ext cx="0" cy="3050723"/>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p:nvPr/>
        </p:nvCxnSpPr>
        <p:spPr>
          <a:xfrm flipH="1">
            <a:off x="9530315" y="1770123"/>
            <a:ext cx="494844" cy="469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2" name="Straight Arrow Connector 31"/>
          <p:cNvCxnSpPr/>
          <p:nvPr/>
        </p:nvCxnSpPr>
        <p:spPr>
          <a:xfrm flipH="1">
            <a:off x="9530315" y="4829904"/>
            <a:ext cx="494844"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49" name="Title 1">
            <a:extLst>
              <a:ext uri="{FF2B5EF4-FFF2-40B4-BE49-F238E27FC236}">
                <a16:creationId xmlns:a16="http://schemas.microsoft.com/office/drawing/2014/main" id="{8896C9C5-3DBF-4B44-9E3C-A1745D46F7E7}"/>
              </a:ext>
            </a:extLst>
          </p:cNvPr>
          <p:cNvSpPr txBox="1">
            <a:spLocks/>
          </p:cNvSpPr>
          <p:nvPr/>
        </p:nvSpPr>
        <p:spPr>
          <a:xfrm>
            <a:off x="371475" y="260351"/>
            <a:ext cx="11520487" cy="758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3600" dirty="0" err="1"/>
              <a:t>Mô</a:t>
            </a:r>
            <a:r>
              <a:rPr lang="en-US" sz="3600" dirty="0"/>
              <a:t> </a:t>
            </a:r>
            <a:r>
              <a:rPr lang="en-US" sz="3600" dirty="0" err="1"/>
              <a:t>hình</a:t>
            </a:r>
            <a:r>
              <a:rPr lang="en-US" sz="3600" dirty="0"/>
              <a:t> </a:t>
            </a:r>
            <a:r>
              <a:rPr lang="en-US" sz="3600" dirty="0" err="1"/>
              <a:t>vận</a:t>
            </a:r>
            <a:r>
              <a:rPr lang="en-US" sz="3600" dirty="0"/>
              <a:t> </a:t>
            </a:r>
            <a:r>
              <a:rPr lang="en-US" sz="3600" dirty="0" err="1"/>
              <a:t>hành</a:t>
            </a:r>
            <a:r>
              <a:rPr lang="en-US" sz="3600" dirty="0"/>
              <a:t> </a:t>
            </a:r>
            <a:r>
              <a:rPr lang="en-US" sz="3600" dirty="0" err="1"/>
              <a:t>hệ</a:t>
            </a:r>
            <a:r>
              <a:rPr lang="en-US" sz="3600" dirty="0"/>
              <a:t> </a:t>
            </a:r>
            <a:r>
              <a:rPr lang="en-US" sz="3600" dirty="0" err="1"/>
              <a:t>thống</a:t>
            </a:r>
            <a:r>
              <a:rPr lang="en-US" sz="3600" dirty="0"/>
              <a:t> EPR</a:t>
            </a:r>
          </a:p>
        </p:txBody>
      </p:sp>
    </p:spTree>
    <p:extLst>
      <p:ext uri="{BB962C8B-B14F-4D97-AF65-F5344CB8AC3E}">
        <p14:creationId xmlns:p14="http://schemas.microsoft.com/office/powerpoint/2010/main" val="194135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06689-F6AC-413C-A474-3FE4A0302D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4100" name="Picture 4" descr="IUCN là gì? Sách đỏ của Liên minh Bảo tồn Thiên nhiên Quốc tế - IAS L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67" y="2622073"/>
            <a:ext cx="1169485" cy="1048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and white logo&#10;&#10;Description automatically generated with medium confidence">
            <a:extLst>
              <a:ext uri="{FF2B5EF4-FFF2-40B4-BE49-F238E27FC236}">
                <a16:creationId xmlns:a16="http://schemas.microsoft.com/office/drawing/2014/main" id="{B8315F5E-DF58-4C6B-AFD5-DB93BEBA8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278" y="2608914"/>
            <a:ext cx="1523419" cy="127417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2ACA5E19-CCFC-47F5-9565-B380E9887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875" y="4632691"/>
            <a:ext cx="2479249" cy="1049154"/>
          </a:xfrm>
          <a:prstGeom prst="rect">
            <a:avLst/>
          </a:prstGeom>
        </p:spPr>
      </p:pic>
      <p:pic>
        <p:nvPicPr>
          <p:cNvPr id="4102" name="Picture 6" descr="Unilever Vietnam - UHub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3439" y="4379895"/>
            <a:ext cx="1711443" cy="15770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iagram&#10;&#10;Description automatically generated">
            <a:extLst>
              <a:ext uri="{FF2B5EF4-FFF2-40B4-BE49-F238E27FC236}">
                <a16:creationId xmlns:a16="http://schemas.microsoft.com/office/drawing/2014/main" id="{7C86739A-4111-474B-B33D-D91F6827AB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9732" y="2482615"/>
            <a:ext cx="2842268" cy="1526771"/>
          </a:xfrm>
          <a:prstGeom prst="rect">
            <a:avLst/>
          </a:prstGeom>
        </p:spPr>
      </p:pic>
      <p:cxnSp>
        <p:nvCxnSpPr>
          <p:cNvPr id="49" name="Google Shape;581;p5"/>
          <p:cNvCxnSpPr/>
          <p:nvPr/>
        </p:nvCxnSpPr>
        <p:spPr>
          <a:xfrm>
            <a:off x="598787" y="1908738"/>
            <a:ext cx="11171299" cy="0"/>
          </a:xfrm>
          <a:prstGeom prst="straightConnector1">
            <a:avLst/>
          </a:prstGeom>
          <a:noFill/>
          <a:ln w="19050" cap="flat" cmpd="sng">
            <a:solidFill>
              <a:srgbClr val="FF0000"/>
            </a:solidFill>
            <a:prstDash val="solid"/>
            <a:miter lim="800000"/>
            <a:headEnd type="none" w="sm" len="sm"/>
            <a:tailEnd type="none" w="sm" len="sm"/>
          </a:ln>
        </p:spPr>
      </p:cxnSp>
      <p:pic>
        <p:nvPicPr>
          <p:cNvPr id="6146" name="Picture 2" descr="Trung tâm Hỗ trợ Phát triển Xanh – GreenHu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50" y="4411694"/>
            <a:ext cx="1494227" cy="122243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256800" y="1146567"/>
            <a:ext cx="11000624" cy="461665"/>
          </a:xfrm>
          <a:prstGeom prst="rect">
            <a:avLst/>
          </a:prstGeom>
          <a:noFill/>
        </p:spPr>
        <p:txBody>
          <a:bodyPr wrap="square" rtlCol="0">
            <a:spAutoFit/>
          </a:bodyPr>
          <a:lstStyle/>
          <a:p>
            <a:pPr algn="ctr"/>
            <a:r>
              <a:rPr lang="en-US" sz="2400" dirty="0" err="1">
                <a:solidFill>
                  <a:srgbClr val="00B050"/>
                </a:solidFill>
              </a:rPr>
              <a:t>Cảm</a:t>
            </a:r>
            <a:r>
              <a:rPr lang="en-US" sz="2400" dirty="0">
                <a:solidFill>
                  <a:srgbClr val="00B050"/>
                </a:solidFill>
              </a:rPr>
              <a:t> </a:t>
            </a:r>
            <a:r>
              <a:rPr lang="en-US" sz="2400" dirty="0" err="1">
                <a:solidFill>
                  <a:srgbClr val="00B050"/>
                </a:solidFill>
              </a:rPr>
              <a:t>ơn</a:t>
            </a:r>
            <a:r>
              <a:rPr lang="en-US" sz="2400" dirty="0">
                <a:solidFill>
                  <a:srgbClr val="00B050"/>
                </a:solidFill>
              </a:rPr>
              <a:t> </a:t>
            </a:r>
            <a:r>
              <a:rPr lang="en-US" sz="2400" dirty="0" err="1">
                <a:solidFill>
                  <a:srgbClr val="00B050"/>
                </a:solidFill>
              </a:rPr>
              <a:t>các</a:t>
            </a:r>
            <a:r>
              <a:rPr lang="en-US" sz="2400" dirty="0">
                <a:solidFill>
                  <a:srgbClr val="00B050"/>
                </a:solidFill>
              </a:rPr>
              <a:t> </a:t>
            </a:r>
            <a:r>
              <a:rPr lang="en-US" sz="2400" dirty="0" err="1">
                <a:solidFill>
                  <a:srgbClr val="00B050"/>
                </a:solidFill>
              </a:rPr>
              <a:t>đối</a:t>
            </a:r>
            <a:r>
              <a:rPr lang="en-US" sz="2400" dirty="0">
                <a:solidFill>
                  <a:srgbClr val="00B050"/>
                </a:solidFill>
              </a:rPr>
              <a:t> </a:t>
            </a:r>
            <a:r>
              <a:rPr lang="en-US" sz="2400" dirty="0" err="1">
                <a:solidFill>
                  <a:srgbClr val="00B050"/>
                </a:solidFill>
              </a:rPr>
              <a:t>tác</a:t>
            </a:r>
            <a:r>
              <a:rPr lang="en-US" sz="2400" dirty="0">
                <a:solidFill>
                  <a:srgbClr val="00B050"/>
                </a:solidFill>
              </a:rPr>
              <a:t> </a:t>
            </a:r>
            <a:r>
              <a:rPr lang="en-US" sz="2400" dirty="0" err="1">
                <a:solidFill>
                  <a:srgbClr val="00B050"/>
                </a:solidFill>
              </a:rPr>
              <a:t>đã</a:t>
            </a:r>
            <a:r>
              <a:rPr lang="en-US" sz="2400" dirty="0">
                <a:solidFill>
                  <a:srgbClr val="00B050"/>
                </a:solidFill>
              </a:rPr>
              <a:t> </a:t>
            </a:r>
            <a:r>
              <a:rPr lang="en-US" sz="2400" dirty="0" err="1">
                <a:solidFill>
                  <a:srgbClr val="00B050"/>
                </a:solidFill>
              </a:rPr>
              <a:t>đồng</a:t>
            </a:r>
            <a:r>
              <a:rPr lang="en-US" sz="2400" dirty="0">
                <a:solidFill>
                  <a:srgbClr val="00B050"/>
                </a:solidFill>
              </a:rPr>
              <a:t> </a:t>
            </a:r>
            <a:r>
              <a:rPr lang="en-US" sz="2400" dirty="0" err="1">
                <a:solidFill>
                  <a:srgbClr val="00B050"/>
                </a:solidFill>
              </a:rPr>
              <a:t>hành</a:t>
            </a:r>
            <a:endParaRPr lang="en-US" sz="2400" dirty="0">
              <a:solidFill>
                <a:srgbClr val="00B050"/>
              </a:solidFill>
            </a:endParaRPr>
          </a:p>
        </p:txBody>
      </p:sp>
      <p:pic>
        <p:nvPicPr>
          <p:cNvPr id="6148" name="Picture 4" descr="Phòng Thương mại và Công nghiệp Việt Nam (VCCI) là cơ quan nà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4493" y="4660400"/>
            <a:ext cx="1703135" cy="104370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AGE Financing - PAGE Annual Report 20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9061" y="1998945"/>
            <a:ext cx="2021439" cy="232066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ổng thông tin sinh viên, cựu sinh viên, học viên Đại học Huế - Thông báo học  bổng Chính phủ Australia năm 2021 - A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3884" y="2693668"/>
            <a:ext cx="1925277" cy="102571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Áo khoác của cánh tay na Uy Hoàng gia huy của Vương quốc Anh của chế độ  Quân chủ na Uy - Na uy png tải về - Miễn phí trong suố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4749" y="2657933"/>
            <a:ext cx="979055" cy="115191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Logo, company name&#10;&#10;Description automatically generated">
            <a:extLst>
              <a:ext uri="{FF2B5EF4-FFF2-40B4-BE49-F238E27FC236}">
                <a16:creationId xmlns:a16="http://schemas.microsoft.com/office/drawing/2014/main" id="{782B8BD8-1B3B-4BF8-A7F4-4F9AD70363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87896" y="4468830"/>
            <a:ext cx="1485714" cy="1371429"/>
          </a:xfrm>
          <a:prstGeom prst="rect">
            <a:avLst/>
          </a:prstGeom>
        </p:spPr>
      </p:pic>
      <p:pic>
        <p:nvPicPr>
          <p:cNvPr id="16" name="Picture 15">
            <a:extLst>
              <a:ext uri="{FF2B5EF4-FFF2-40B4-BE49-F238E27FC236}">
                <a16:creationId xmlns:a16="http://schemas.microsoft.com/office/drawing/2014/main" id="{88D671F2-F996-4F36-A5F8-D336C2600C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04419" y="4618132"/>
            <a:ext cx="1352693" cy="1016000"/>
          </a:xfrm>
          <a:prstGeom prst="rect">
            <a:avLst/>
          </a:prstGeom>
        </p:spPr>
      </p:pic>
    </p:spTree>
    <p:extLst>
      <p:ext uri="{BB962C8B-B14F-4D97-AF65-F5344CB8AC3E}">
        <p14:creationId xmlns:p14="http://schemas.microsoft.com/office/powerpoint/2010/main" val="1485108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618A-462D-4C2A-9932-6D17D30E3696}"/>
              </a:ext>
            </a:extLst>
          </p:cNvPr>
          <p:cNvSpPr>
            <a:spLocks noGrp="1"/>
          </p:cNvSpPr>
          <p:nvPr>
            <p:ph type="ctrTitle"/>
          </p:nvPr>
        </p:nvSpPr>
        <p:spPr>
          <a:xfrm>
            <a:off x="1425526" y="1755409"/>
            <a:ext cx="9569176" cy="2051660"/>
          </a:xfrm>
        </p:spPr>
        <p:txBody>
          <a:bodyPr>
            <a:noAutofit/>
          </a:bodyPr>
          <a:lstStyle/>
          <a:p>
            <a:r>
              <a:rPr lang="en-US" sz="4000" dirty="0" err="1">
                <a:solidFill>
                  <a:srgbClr val="00504E"/>
                </a:solidFill>
              </a:rPr>
              <a:t>Tiếp</a:t>
            </a:r>
            <a:r>
              <a:rPr lang="en-US" sz="4000" dirty="0">
                <a:solidFill>
                  <a:srgbClr val="00504E"/>
                </a:solidFill>
              </a:rPr>
              <a:t> </a:t>
            </a:r>
            <a:r>
              <a:rPr lang="en-US" sz="4000" dirty="0" err="1">
                <a:solidFill>
                  <a:srgbClr val="00504E"/>
                </a:solidFill>
              </a:rPr>
              <a:t>thu</a:t>
            </a:r>
            <a:r>
              <a:rPr lang="en-US" sz="4000" dirty="0">
                <a:solidFill>
                  <a:srgbClr val="00504E"/>
                </a:solidFill>
              </a:rPr>
              <a:t> ý </a:t>
            </a:r>
            <a:r>
              <a:rPr lang="en-US" sz="4000" dirty="0" err="1">
                <a:solidFill>
                  <a:srgbClr val="00504E"/>
                </a:solidFill>
              </a:rPr>
              <a:t>kiến</a:t>
            </a:r>
            <a:r>
              <a:rPr lang="en-US" sz="4000" dirty="0">
                <a:solidFill>
                  <a:srgbClr val="00504E"/>
                </a:solidFill>
              </a:rPr>
              <a:t> </a:t>
            </a:r>
            <a:r>
              <a:rPr lang="en-US" sz="4000" dirty="0" err="1">
                <a:solidFill>
                  <a:srgbClr val="00504E"/>
                </a:solidFill>
              </a:rPr>
              <a:t>của</a:t>
            </a:r>
            <a:r>
              <a:rPr lang="en-US" sz="4000" dirty="0">
                <a:solidFill>
                  <a:srgbClr val="00504E"/>
                </a:solidFill>
              </a:rPr>
              <a:t> </a:t>
            </a:r>
            <a:r>
              <a:rPr lang="en-US" sz="4000" dirty="0" err="1">
                <a:solidFill>
                  <a:srgbClr val="00504E"/>
                </a:solidFill>
              </a:rPr>
              <a:t>tổ</a:t>
            </a:r>
            <a:r>
              <a:rPr lang="en-US" sz="4000" dirty="0">
                <a:solidFill>
                  <a:srgbClr val="00504E"/>
                </a:solidFill>
              </a:rPr>
              <a:t> </a:t>
            </a:r>
            <a:r>
              <a:rPr lang="en-US" sz="4000" dirty="0" err="1">
                <a:solidFill>
                  <a:srgbClr val="00504E"/>
                </a:solidFill>
              </a:rPr>
              <a:t>chức</a:t>
            </a:r>
            <a:r>
              <a:rPr lang="en-US" sz="4000" dirty="0">
                <a:solidFill>
                  <a:srgbClr val="00504E"/>
                </a:solidFill>
              </a:rPr>
              <a:t>, </a:t>
            </a:r>
            <a:r>
              <a:rPr lang="en-US" sz="4000" dirty="0" err="1">
                <a:solidFill>
                  <a:srgbClr val="00504E"/>
                </a:solidFill>
              </a:rPr>
              <a:t>cá</a:t>
            </a:r>
            <a:r>
              <a:rPr lang="en-US" sz="4000" dirty="0">
                <a:solidFill>
                  <a:srgbClr val="00504E"/>
                </a:solidFill>
              </a:rPr>
              <a:t> </a:t>
            </a:r>
            <a:r>
              <a:rPr lang="en-US" sz="4000" dirty="0" err="1">
                <a:solidFill>
                  <a:srgbClr val="00504E"/>
                </a:solidFill>
              </a:rPr>
              <a:t>nhân</a:t>
            </a:r>
            <a:endParaRPr lang="vi-VN" sz="4000" dirty="0">
              <a:solidFill>
                <a:srgbClr val="00504E"/>
              </a:solidFill>
            </a:endParaRPr>
          </a:p>
        </p:txBody>
      </p:sp>
      <p:sp>
        <p:nvSpPr>
          <p:cNvPr id="4" name="Slide Number Placeholder 3">
            <a:extLst>
              <a:ext uri="{FF2B5EF4-FFF2-40B4-BE49-F238E27FC236}">
                <a16:creationId xmlns:a16="http://schemas.microsoft.com/office/drawing/2014/main" id="{B6606689-F6AC-413C-A474-3FE4A0302D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286607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E67C16DC-8775-48B2-A30B-8EE62993D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779" y="2728677"/>
            <a:ext cx="2019300" cy="857250"/>
          </a:xfrm>
          <a:prstGeom prst="rect">
            <a:avLst/>
          </a:prstGeom>
        </p:spPr>
      </p:pic>
      <p:pic>
        <p:nvPicPr>
          <p:cNvPr id="7" name="Picture 6" descr="Logo&#10;&#10;Description automatically generated">
            <a:extLst>
              <a:ext uri="{FF2B5EF4-FFF2-40B4-BE49-F238E27FC236}">
                <a16:creationId xmlns:a16="http://schemas.microsoft.com/office/drawing/2014/main" id="{10F9710A-B87B-4F68-B520-D83062845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989" y="3963711"/>
            <a:ext cx="1615546" cy="1047750"/>
          </a:xfrm>
          <a:prstGeom prst="rect">
            <a:avLst/>
          </a:prstGeom>
        </p:spPr>
      </p:pic>
      <p:pic>
        <p:nvPicPr>
          <p:cNvPr id="9" name="Picture 8" descr="A black and white logo&#10;&#10;Description automatically generated with medium confidence">
            <a:extLst>
              <a:ext uri="{FF2B5EF4-FFF2-40B4-BE49-F238E27FC236}">
                <a16:creationId xmlns:a16="http://schemas.microsoft.com/office/drawing/2014/main" id="{B8315F5E-DF58-4C6B-AFD5-DB93BEBA8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798" y="1103206"/>
            <a:ext cx="1181756" cy="1274174"/>
          </a:xfrm>
          <a:prstGeom prst="rect">
            <a:avLst/>
          </a:prstGeom>
        </p:spPr>
      </p:pic>
      <p:pic>
        <p:nvPicPr>
          <p:cNvPr id="11" name="Picture 10" descr="Logo, company name&#10;&#10;Description automatically generated">
            <a:extLst>
              <a:ext uri="{FF2B5EF4-FFF2-40B4-BE49-F238E27FC236}">
                <a16:creationId xmlns:a16="http://schemas.microsoft.com/office/drawing/2014/main" id="{782B8BD8-1B3B-4BF8-A7F4-4F9AD70363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17" y="3716430"/>
            <a:ext cx="1485714" cy="1371429"/>
          </a:xfrm>
          <a:prstGeom prst="rect">
            <a:avLst/>
          </a:prstGeom>
        </p:spPr>
      </p:pic>
      <p:pic>
        <p:nvPicPr>
          <p:cNvPr id="13" name="Picture 12">
            <a:extLst>
              <a:ext uri="{FF2B5EF4-FFF2-40B4-BE49-F238E27FC236}">
                <a16:creationId xmlns:a16="http://schemas.microsoft.com/office/drawing/2014/main" id="{88D671F2-F996-4F36-A5F8-D336C2600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4895" y="3979560"/>
            <a:ext cx="1352693" cy="1016000"/>
          </a:xfrm>
          <a:prstGeom prst="rect">
            <a:avLst/>
          </a:prstGeom>
        </p:spPr>
      </p:pic>
      <p:pic>
        <p:nvPicPr>
          <p:cNvPr id="15" name="Picture 14" descr="Logo&#10;&#10;Description automatically generated">
            <a:extLst>
              <a:ext uri="{FF2B5EF4-FFF2-40B4-BE49-F238E27FC236}">
                <a16:creationId xmlns:a16="http://schemas.microsoft.com/office/drawing/2014/main" id="{5CB816FD-0CFE-43A9-A3AD-42005BBF43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921" y="2739964"/>
            <a:ext cx="2243522" cy="68873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8459132-6569-489D-A048-50B879F5C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5777" y="5404207"/>
            <a:ext cx="2114550" cy="836880"/>
          </a:xfrm>
          <a:prstGeom prst="rect">
            <a:avLst/>
          </a:prstGeom>
        </p:spPr>
      </p:pic>
      <p:pic>
        <p:nvPicPr>
          <p:cNvPr id="19" name="Picture 18">
            <a:extLst>
              <a:ext uri="{FF2B5EF4-FFF2-40B4-BE49-F238E27FC236}">
                <a16:creationId xmlns:a16="http://schemas.microsoft.com/office/drawing/2014/main" id="{51933AC6-EB40-4740-8BA1-419BF9DD39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5720" y="4372999"/>
            <a:ext cx="1847850" cy="622561"/>
          </a:xfrm>
          <a:prstGeom prst="rect">
            <a:avLst/>
          </a:prstGeom>
        </p:spPr>
      </p:pic>
      <p:pic>
        <p:nvPicPr>
          <p:cNvPr id="21" name="Picture 20" descr="Logo, company name&#10;&#10;Description automatically generated">
            <a:extLst>
              <a:ext uri="{FF2B5EF4-FFF2-40B4-BE49-F238E27FC236}">
                <a16:creationId xmlns:a16="http://schemas.microsoft.com/office/drawing/2014/main" id="{FFC0A83E-5200-4C82-8128-A53DF91857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51364" y="5245609"/>
            <a:ext cx="1451613" cy="1154076"/>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7C86739A-4111-474B-B33D-D91F6827AB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5840" y="1197747"/>
            <a:ext cx="3537527" cy="1300265"/>
          </a:xfrm>
          <a:prstGeom prst="rect">
            <a:avLst/>
          </a:prstGeom>
        </p:spPr>
      </p:pic>
      <p:pic>
        <p:nvPicPr>
          <p:cNvPr id="27" name="Picture 26">
            <a:extLst>
              <a:ext uri="{FF2B5EF4-FFF2-40B4-BE49-F238E27FC236}">
                <a16:creationId xmlns:a16="http://schemas.microsoft.com/office/drawing/2014/main" id="{7BCE6C97-B447-40D4-AF45-6CFB96F1BE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59773" y="1294637"/>
            <a:ext cx="2081108" cy="846498"/>
          </a:xfrm>
          <a:prstGeom prst="rect">
            <a:avLst/>
          </a:prstGeom>
        </p:spPr>
      </p:pic>
      <p:pic>
        <p:nvPicPr>
          <p:cNvPr id="29" name="Picture 28" descr="Logo&#10;&#10;Description automatically generated">
            <a:extLst>
              <a:ext uri="{FF2B5EF4-FFF2-40B4-BE49-F238E27FC236}">
                <a16:creationId xmlns:a16="http://schemas.microsoft.com/office/drawing/2014/main" id="{54E385B7-B319-4643-82C4-E58C68F195C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4387" y="5375595"/>
            <a:ext cx="1111280" cy="1024090"/>
          </a:xfrm>
          <a:prstGeom prst="rect">
            <a:avLst/>
          </a:prstGeom>
        </p:spPr>
      </p:pic>
      <p:pic>
        <p:nvPicPr>
          <p:cNvPr id="31" name="Picture 30" descr="Logo, company name&#10;&#10;Description automatically generated">
            <a:extLst>
              <a:ext uri="{FF2B5EF4-FFF2-40B4-BE49-F238E27FC236}">
                <a16:creationId xmlns:a16="http://schemas.microsoft.com/office/drawing/2014/main" id="{72805550-3A5B-47CC-A805-2C070AB8659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3521" y="2870228"/>
            <a:ext cx="2040369" cy="836880"/>
          </a:xfrm>
          <a:prstGeom prst="rect">
            <a:avLst/>
          </a:prstGeom>
        </p:spPr>
      </p:pic>
      <p:pic>
        <p:nvPicPr>
          <p:cNvPr id="33" name="Picture 32" descr="Text, logo&#10;&#10;Description automatically generated">
            <a:extLst>
              <a:ext uri="{FF2B5EF4-FFF2-40B4-BE49-F238E27FC236}">
                <a16:creationId xmlns:a16="http://schemas.microsoft.com/office/drawing/2014/main" id="{5BE34345-6A32-4FF9-B1D2-2F50F435D4A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81552" y="2945768"/>
            <a:ext cx="1476375" cy="685800"/>
          </a:xfrm>
          <a:prstGeom prst="rect">
            <a:avLst/>
          </a:prstGeom>
        </p:spPr>
      </p:pic>
      <p:pic>
        <p:nvPicPr>
          <p:cNvPr id="35" name="Picture 34" descr="Icon&#10;&#10;Description automatically generated">
            <a:extLst>
              <a:ext uri="{FF2B5EF4-FFF2-40B4-BE49-F238E27FC236}">
                <a16:creationId xmlns:a16="http://schemas.microsoft.com/office/drawing/2014/main" id="{40669AE0-2B0F-4027-8AD3-D699DD43B00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67771" y="2633863"/>
            <a:ext cx="1181757" cy="1133475"/>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2ACA5E19-CCFC-47F5-9565-B380E988764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41242" y="5191933"/>
            <a:ext cx="2479249" cy="1049154"/>
          </a:xfrm>
          <a:prstGeom prst="rect">
            <a:avLst/>
          </a:prstGeom>
        </p:spPr>
      </p:pic>
      <p:pic>
        <p:nvPicPr>
          <p:cNvPr id="3074" name="Picture 2" descr="Hiệp hội Doanh nghiệp châu Âu tại Việt Nam (EuroCham) là gì?"/>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8751" y="1197747"/>
            <a:ext cx="1965861" cy="10206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88732" y="361382"/>
            <a:ext cx="11000624" cy="461665"/>
          </a:xfrm>
          <a:prstGeom prst="rect">
            <a:avLst/>
          </a:prstGeom>
          <a:noFill/>
        </p:spPr>
        <p:txBody>
          <a:bodyPr wrap="square" rtlCol="0">
            <a:spAutoFit/>
          </a:bodyPr>
          <a:lstStyle/>
          <a:p>
            <a:pPr algn="ctr"/>
            <a:r>
              <a:rPr lang="en-US" sz="2400" dirty="0" err="1">
                <a:solidFill>
                  <a:srgbClr val="00B050"/>
                </a:solidFill>
              </a:rPr>
              <a:t>Cơ</a:t>
            </a:r>
            <a:r>
              <a:rPr lang="en-US" sz="2400" dirty="0">
                <a:solidFill>
                  <a:srgbClr val="00B050"/>
                </a:solidFill>
              </a:rPr>
              <a:t> </a:t>
            </a:r>
            <a:r>
              <a:rPr lang="en-US" sz="2400" dirty="0" err="1">
                <a:solidFill>
                  <a:srgbClr val="00B050"/>
                </a:solidFill>
              </a:rPr>
              <a:t>quan</a:t>
            </a:r>
            <a:r>
              <a:rPr lang="en-US" sz="2400" dirty="0">
                <a:solidFill>
                  <a:srgbClr val="00B050"/>
                </a:solidFill>
              </a:rPr>
              <a:t>, </a:t>
            </a:r>
            <a:r>
              <a:rPr lang="en-US" sz="2400" dirty="0" err="1">
                <a:solidFill>
                  <a:srgbClr val="00B050"/>
                </a:solidFill>
              </a:rPr>
              <a:t>tổ</a:t>
            </a:r>
            <a:r>
              <a:rPr lang="en-US" sz="2400" dirty="0">
                <a:solidFill>
                  <a:srgbClr val="00B050"/>
                </a:solidFill>
              </a:rPr>
              <a:t> </a:t>
            </a:r>
            <a:r>
              <a:rPr lang="en-US" sz="2400" dirty="0" err="1">
                <a:solidFill>
                  <a:srgbClr val="00B050"/>
                </a:solidFill>
              </a:rPr>
              <a:t>chức</a:t>
            </a:r>
            <a:r>
              <a:rPr lang="en-US" sz="2400" dirty="0">
                <a:solidFill>
                  <a:srgbClr val="00B050"/>
                </a:solidFill>
              </a:rPr>
              <a:t> </a:t>
            </a:r>
            <a:r>
              <a:rPr lang="en-US" sz="2400" dirty="0" err="1">
                <a:solidFill>
                  <a:srgbClr val="00B050"/>
                </a:solidFill>
              </a:rPr>
              <a:t>đã</a:t>
            </a:r>
            <a:r>
              <a:rPr lang="en-US" sz="2400" dirty="0">
                <a:solidFill>
                  <a:srgbClr val="00B050"/>
                </a:solidFill>
              </a:rPr>
              <a:t> </a:t>
            </a:r>
            <a:r>
              <a:rPr lang="en-US" sz="2400" dirty="0" err="1">
                <a:solidFill>
                  <a:srgbClr val="00B050"/>
                </a:solidFill>
              </a:rPr>
              <a:t>có</a:t>
            </a:r>
            <a:r>
              <a:rPr lang="en-US" sz="2400" dirty="0">
                <a:solidFill>
                  <a:srgbClr val="00B050"/>
                </a:solidFill>
              </a:rPr>
              <a:t> </a:t>
            </a:r>
            <a:r>
              <a:rPr lang="en-US" sz="2400" dirty="0" err="1">
                <a:solidFill>
                  <a:srgbClr val="00B050"/>
                </a:solidFill>
              </a:rPr>
              <a:t>văn</a:t>
            </a:r>
            <a:r>
              <a:rPr lang="en-US" sz="2400" dirty="0">
                <a:solidFill>
                  <a:srgbClr val="00B050"/>
                </a:solidFill>
              </a:rPr>
              <a:t> </a:t>
            </a:r>
            <a:r>
              <a:rPr lang="en-US" sz="2400" dirty="0" err="1">
                <a:solidFill>
                  <a:srgbClr val="00B050"/>
                </a:solidFill>
              </a:rPr>
              <a:t>bản</a:t>
            </a:r>
            <a:r>
              <a:rPr lang="en-US" sz="2400" dirty="0">
                <a:solidFill>
                  <a:srgbClr val="00B050"/>
                </a:solidFill>
              </a:rPr>
              <a:t> </a:t>
            </a:r>
            <a:r>
              <a:rPr lang="en-US" sz="2400" dirty="0" err="1">
                <a:solidFill>
                  <a:srgbClr val="00B050"/>
                </a:solidFill>
              </a:rPr>
              <a:t>góp</a:t>
            </a:r>
            <a:r>
              <a:rPr lang="en-US" sz="2400" dirty="0">
                <a:solidFill>
                  <a:srgbClr val="00B050"/>
                </a:solidFill>
              </a:rPr>
              <a:t> ý</a:t>
            </a:r>
          </a:p>
        </p:txBody>
      </p:sp>
      <p:cxnSp>
        <p:nvCxnSpPr>
          <p:cNvPr id="22" name="Google Shape;581;p5"/>
          <p:cNvCxnSpPr/>
          <p:nvPr/>
        </p:nvCxnSpPr>
        <p:spPr>
          <a:xfrm>
            <a:off x="518057" y="838329"/>
            <a:ext cx="11171299" cy="0"/>
          </a:xfrm>
          <a:prstGeom prst="straightConnector1">
            <a:avLst/>
          </a:prstGeom>
          <a:noFill/>
          <a:ln w="19050" cap="flat" cmpd="sng">
            <a:solidFill>
              <a:srgbClr val="FF0000"/>
            </a:solidFill>
            <a:prstDash val="solid"/>
            <a:miter lim="800000"/>
            <a:headEnd type="none" w="sm" len="sm"/>
            <a:tailEnd type="none" w="sm" len="sm"/>
          </a:ln>
        </p:spPr>
      </p:cxnSp>
      <p:pic>
        <p:nvPicPr>
          <p:cNvPr id="1026" name="Picture 2" descr="VIỆN CHIẾN LƯỢC, CHÍNH SÁCH TÀI NGUYÊN VÀ MÔI TRƯỜNG">
            <a:extLst>
              <a:ext uri="{FF2B5EF4-FFF2-40B4-BE49-F238E27FC236}">
                <a16:creationId xmlns:a16="http://schemas.microsoft.com/office/drawing/2014/main" id="{06317E15-C2FE-439F-A80F-4994E9A8EC9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4288" y="5356747"/>
            <a:ext cx="1702360" cy="9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4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A3C45A-48B9-4272-B0D3-4A2F02C541E3}" type="slidenum">
              <a:rPr lang="en-US" smtClean="0"/>
              <a:t>32</a:t>
            </a:fld>
            <a:endParaRPr lang="en-US"/>
          </a:p>
        </p:txBody>
      </p:sp>
      <p:sp>
        <p:nvSpPr>
          <p:cNvPr id="3" name="Text Placeholder 2">
            <a:extLst>
              <a:ext uri="{FF2B5EF4-FFF2-40B4-BE49-F238E27FC236}">
                <a16:creationId xmlns:a16="http://schemas.microsoft.com/office/drawing/2014/main" id="{530FD208-3777-4F3B-91B8-97FC3A114D17}"/>
              </a:ext>
            </a:extLst>
          </p:cNvPr>
          <p:cNvSpPr txBox="1">
            <a:spLocks/>
          </p:cNvSpPr>
          <p:nvPr/>
        </p:nvSpPr>
        <p:spPr>
          <a:xfrm>
            <a:off x="786383" y="1019175"/>
            <a:ext cx="10732517" cy="5768907"/>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indent="-285750">
              <a:buFont typeface="Courier New" panose="02070309020205020404" pitchFamily="49" charset="0"/>
              <a:buChar char="o"/>
            </a:pPr>
            <a:endParaRPr lang="en-US" dirty="0"/>
          </a:p>
          <a:p>
            <a:pPr marL="400050" indent="-285750">
              <a:lnSpc>
                <a:spcPct val="120000"/>
              </a:lnSpc>
              <a:buFont typeface="Courier New" panose="02070309020205020404" pitchFamily="49" charset="0"/>
              <a:buChar char="o"/>
            </a:pPr>
            <a:r>
              <a:rPr lang="en-US" sz="2000" dirty="0" err="1"/>
              <a:t>Quy</a:t>
            </a:r>
            <a:r>
              <a:rPr lang="en-US" sz="2000" dirty="0"/>
              <a:t> </a:t>
            </a:r>
            <a:r>
              <a:rPr lang="en-US" sz="2000" dirty="0" err="1"/>
              <a:t>định</a:t>
            </a:r>
            <a:r>
              <a:rPr lang="en-US" sz="2000" dirty="0"/>
              <a:t> chi </a:t>
            </a:r>
            <a:r>
              <a:rPr lang="en-US" sz="2000" dirty="0" err="1"/>
              <a:t>tiết</a:t>
            </a:r>
            <a:r>
              <a:rPr lang="en-US" sz="2000" dirty="0"/>
              <a:t> </a:t>
            </a:r>
            <a:r>
              <a:rPr lang="en-US" sz="2000" dirty="0" err="1"/>
              <a:t>định</a:t>
            </a:r>
            <a:r>
              <a:rPr lang="en-US" sz="2000" dirty="0"/>
              <a:t> </a:t>
            </a:r>
            <a:r>
              <a:rPr lang="en-US" sz="2000" dirty="0" err="1"/>
              <a:t>mức</a:t>
            </a:r>
            <a:r>
              <a:rPr lang="en-US" sz="2000" dirty="0"/>
              <a:t> chi </a:t>
            </a:r>
            <a:r>
              <a:rPr lang="en-US" sz="2000" dirty="0" err="1"/>
              <a:t>phí</a:t>
            </a:r>
            <a:r>
              <a:rPr lang="en-US" sz="2000" dirty="0"/>
              <a:t> </a:t>
            </a:r>
            <a:r>
              <a:rPr lang="en-US" sz="2000" dirty="0" err="1"/>
              <a:t>tái</a:t>
            </a:r>
            <a:r>
              <a:rPr lang="en-US" sz="2000" dirty="0"/>
              <a:t> </a:t>
            </a:r>
            <a:r>
              <a:rPr lang="en-US" sz="2000" dirty="0" err="1"/>
              <a:t>chế</a:t>
            </a:r>
            <a:r>
              <a:rPr lang="en-US" sz="2000" dirty="0"/>
              <a:t>, </a:t>
            </a:r>
            <a:r>
              <a:rPr lang="en-US" sz="2000" dirty="0" err="1"/>
              <a:t>công</a:t>
            </a:r>
            <a:r>
              <a:rPr lang="en-US" sz="2000" dirty="0"/>
              <a:t> </a:t>
            </a:r>
            <a:r>
              <a:rPr lang="en-US" sz="2000" dirty="0" err="1"/>
              <a:t>thức</a:t>
            </a:r>
            <a:r>
              <a:rPr lang="en-US" sz="2000" dirty="0"/>
              <a:t> </a:t>
            </a:r>
            <a:r>
              <a:rPr lang="en-US" sz="2000" dirty="0" err="1"/>
              <a:t>đóng</a:t>
            </a:r>
            <a:r>
              <a:rPr lang="en-US" sz="2000" dirty="0"/>
              <a:t> </a:t>
            </a:r>
            <a:r>
              <a:rPr lang="en-US" sz="2000" dirty="0" err="1"/>
              <a:t>góp</a:t>
            </a:r>
            <a:r>
              <a:rPr lang="en-US" sz="2000" dirty="0"/>
              <a:t> </a:t>
            </a:r>
            <a:r>
              <a:rPr lang="en-US" sz="2000" dirty="0" err="1"/>
              <a:t>tài</a:t>
            </a:r>
            <a:r>
              <a:rPr lang="en-US" sz="2000" dirty="0"/>
              <a:t> </a:t>
            </a:r>
            <a:r>
              <a:rPr lang="en-US" sz="2000" dirty="0" err="1"/>
              <a:t>chính</a:t>
            </a:r>
            <a:r>
              <a:rPr lang="en-US" sz="2000" dirty="0"/>
              <a:t> (</a:t>
            </a:r>
            <a:r>
              <a:rPr lang="en-US" sz="2000" dirty="0" err="1"/>
              <a:t>bỏ</a:t>
            </a:r>
            <a:r>
              <a:rPr lang="en-US" sz="2000" dirty="0"/>
              <a:t> </a:t>
            </a:r>
            <a:r>
              <a:rPr lang="en-US" sz="2000" dirty="0" err="1"/>
              <a:t>phí</a:t>
            </a:r>
            <a:r>
              <a:rPr lang="en-US" sz="2000" dirty="0"/>
              <a:t> </a:t>
            </a:r>
            <a:r>
              <a:rPr lang="en-US" sz="2000" dirty="0" err="1"/>
              <a:t>đăng</a:t>
            </a:r>
            <a:r>
              <a:rPr lang="en-US" sz="2000" dirty="0"/>
              <a:t> </a:t>
            </a:r>
            <a:r>
              <a:rPr lang="en-US" sz="2000" dirty="0" err="1"/>
              <a:t>ký</a:t>
            </a:r>
            <a:r>
              <a:rPr lang="en-US" sz="2000" dirty="0"/>
              <a:t>)</a:t>
            </a:r>
          </a:p>
          <a:p>
            <a:pPr marL="400050" indent="-285750">
              <a:lnSpc>
                <a:spcPct val="120000"/>
              </a:lnSpc>
              <a:buFont typeface="Courier New" panose="02070309020205020404" pitchFamily="49" charset="0"/>
              <a:buChar char="o"/>
            </a:pPr>
            <a:r>
              <a:rPr lang="en-US" sz="2000" dirty="0" err="1"/>
              <a:t>Hoàn</a:t>
            </a:r>
            <a:r>
              <a:rPr lang="en-US" sz="2000" dirty="0"/>
              <a:t> </a:t>
            </a:r>
            <a:r>
              <a:rPr lang="en-US" sz="2000" dirty="0" err="1"/>
              <a:t>thiện</a:t>
            </a:r>
            <a:r>
              <a:rPr lang="en-US" sz="2000" dirty="0"/>
              <a:t> </a:t>
            </a:r>
            <a:r>
              <a:rPr lang="en-US" sz="2000" dirty="0" err="1"/>
              <a:t>lại</a:t>
            </a:r>
            <a:r>
              <a:rPr lang="en-US" sz="2000" dirty="0"/>
              <a:t> </a:t>
            </a:r>
            <a:r>
              <a:rPr lang="en-US" sz="2000" dirty="0" err="1"/>
              <a:t>công</a:t>
            </a:r>
            <a:r>
              <a:rPr lang="en-US" sz="2000" dirty="0"/>
              <a:t> </a:t>
            </a:r>
            <a:r>
              <a:rPr lang="en-US" sz="2000" dirty="0" err="1"/>
              <a:t>thức</a:t>
            </a:r>
            <a:r>
              <a:rPr lang="en-US" sz="2000" dirty="0"/>
              <a:t> </a:t>
            </a:r>
            <a:r>
              <a:rPr lang="en-US" sz="2000" dirty="0" err="1"/>
              <a:t>tính</a:t>
            </a:r>
            <a:r>
              <a:rPr lang="en-US" sz="2000" dirty="0"/>
              <a:t> </a:t>
            </a:r>
            <a:r>
              <a:rPr lang="en-US" sz="2000" dirty="0" err="1"/>
              <a:t>tỷ</a:t>
            </a:r>
            <a:r>
              <a:rPr lang="en-US" sz="2000" dirty="0"/>
              <a:t> </a:t>
            </a:r>
            <a:r>
              <a:rPr lang="en-US" sz="2000" dirty="0" err="1"/>
              <a:t>lệ</a:t>
            </a:r>
            <a:r>
              <a:rPr lang="en-US" sz="2000" dirty="0"/>
              <a:t> </a:t>
            </a:r>
            <a:r>
              <a:rPr lang="en-US" sz="2000" dirty="0" err="1"/>
              <a:t>tái</a:t>
            </a:r>
            <a:r>
              <a:rPr lang="en-US" sz="2000" dirty="0"/>
              <a:t> </a:t>
            </a:r>
            <a:r>
              <a:rPr lang="en-US" sz="2000" dirty="0" err="1"/>
              <a:t>chế</a:t>
            </a:r>
            <a:endParaRPr lang="en-US" sz="2000" dirty="0"/>
          </a:p>
          <a:p>
            <a:pPr marL="400050" indent="-285750">
              <a:lnSpc>
                <a:spcPct val="120000"/>
              </a:lnSpc>
              <a:buFont typeface="Courier New" panose="02070309020205020404" pitchFamily="49" charset="0"/>
              <a:buChar char="o"/>
            </a:pPr>
            <a:r>
              <a:rPr lang="en-US" sz="2000" dirty="0" err="1"/>
              <a:t>Rà</a:t>
            </a:r>
            <a:r>
              <a:rPr lang="en-US" sz="2000" dirty="0"/>
              <a:t> </a:t>
            </a:r>
            <a:r>
              <a:rPr lang="en-US" sz="2000" dirty="0" err="1"/>
              <a:t>soát</a:t>
            </a:r>
            <a:r>
              <a:rPr lang="en-US" sz="2000" dirty="0"/>
              <a:t> </a:t>
            </a:r>
            <a:r>
              <a:rPr lang="en-US" sz="2000" dirty="0" err="1"/>
              <a:t>lại</a:t>
            </a:r>
            <a:r>
              <a:rPr lang="en-US" sz="2000" dirty="0"/>
              <a:t> </a:t>
            </a:r>
            <a:r>
              <a:rPr lang="en-US" sz="2000" dirty="0" err="1"/>
              <a:t>danh</a:t>
            </a:r>
            <a:r>
              <a:rPr lang="en-US" sz="2000" dirty="0"/>
              <a:t> </a:t>
            </a:r>
            <a:r>
              <a:rPr lang="en-US" sz="2000" dirty="0" err="1"/>
              <a:t>mục</a:t>
            </a:r>
            <a:r>
              <a:rPr lang="en-US" sz="2000" dirty="0"/>
              <a:t> </a:t>
            </a:r>
            <a:r>
              <a:rPr lang="en-US" sz="2000" dirty="0" err="1"/>
              <a:t>đối</a:t>
            </a:r>
            <a:r>
              <a:rPr lang="en-US" sz="2000" dirty="0"/>
              <a:t> </a:t>
            </a:r>
            <a:r>
              <a:rPr lang="en-US" sz="2000" dirty="0" err="1"/>
              <a:t>tượng</a:t>
            </a:r>
            <a:r>
              <a:rPr lang="en-US" sz="2000" dirty="0"/>
              <a:t>, </a:t>
            </a:r>
            <a:r>
              <a:rPr lang="en-US" sz="2000" dirty="0" err="1"/>
              <a:t>quy</a:t>
            </a:r>
            <a:r>
              <a:rPr lang="en-US" sz="2000" dirty="0"/>
              <a:t> </a:t>
            </a:r>
            <a:r>
              <a:rPr lang="en-US" sz="2000" dirty="0" err="1"/>
              <a:t>cách</a:t>
            </a:r>
            <a:r>
              <a:rPr lang="en-US" sz="2000" dirty="0"/>
              <a:t> </a:t>
            </a:r>
            <a:r>
              <a:rPr lang="en-US" sz="2000" dirty="0" err="1"/>
              <a:t>tái</a:t>
            </a:r>
            <a:r>
              <a:rPr lang="en-US" sz="2000" dirty="0"/>
              <a:t> </a:t>
            </a:r>
            <a:r>
              <a:rPr lang="en-US" sz="2000" dirty="0" err="1"/>
              <a:t>chế</a:t>
            </a:r>
            <a:r>
              <a:rPr lang="en-US" sz="2000" dirty="0"/>
              <a:t> (</a:t>
            </a:r>
            <a:r>
              <a:rPr lang="en-US" sz="2000" dirty="0" err="1"/>
              <a:t>phụ</a:t>
            </a:r>
            <a:r>
              <a:rPr lang="en-US" sz="2000" dirty="0"/>
              <a:t> </a:t>
            </a:r>
            <a:r>
              <a:rPr lang="en-US" sz="2000" dirty="0" err="1"/>
              <a:t>lục</a:t>
            </a:r>
            <a:r>
              <a:rPr lang="en-US" sz="2000" dirty="0"/>
              <a:t>)</a:t>
            </a:r>
          </a:p>
          <a:p>
            <a:pPr marL="400050" indent="-285750">
              <a:lnSpc>
                <a:spcPct val="120000"/>
              </a:lnSpc>
              <a:buFont typeface="Courier New" panose="02070309020205020404" pitchFamily="49" charset="0"/>
              <a:buChar char="o"/>
            </a:pPr>
            <a:r>
              <a:rPr lang="en-US" sz="2000" dirty="0" err="1"/>
              <a:t>Biên</a:t>
            </a:r>
            <a:r>
              <a:rPr lang="en-US" sz="2000" dirty="0"/>
              <a:t> </a:t>
            </a:r>
            <a:r>
              <a:rPr lang="en-US" sz="2000" dirty="0" err="1"/>
              <a:t>lai</a:t>
            </a:r>
            <a:r>
              <a:rPr lang="en-US" sz="2000" dirty="0"/>
              <a:t> </a:t>
            </a:r>
            <a:r>
              <a:rPr lang="en-US" sz="2000" dirty="0" err="1"/>
              <a:t>thu</a:t>
            </a:r>
            <a:r>
              <a:rPr lang="en-US" sz="2000" dirty="0"/>
              <a:t> </a:t>
            </a:r>
            <a:r>
              <a:rPr lang="en-US" sz="2000" dirty="0" err="1"/>
              <a:t>tiền</a:t>
            </a:r>
            <a:r>
              <a:rPr lang="en-US" sz="2000" dirty="0"/>
              <a:t> </a:t>
            </a:r>
            <a:r>
              <a:rPr lang="en-US" sz="2000" dirty="0" err="1"/>
              <a:t>hoặc</a:t>
            </a:r>
            <a:r>
              <a:rPr lang="en-US" sz="2000" dirty="0"/>
              <a:t> </a:t>
            </a:r>
            <a:r>
              <a:rPr lang="en-US" sz="2000" dirty="0" err="1"/>
              <a:t>hợp</a:t>
            </a:r>
            <a:r>
              <a:rPr lang="en-US" sz="2000" dirty="0"/>
              <a:t> </a:t>
            </a:r>
            <a:r>
              <a:rPr lang="en-US" sz="2000" dirty="0" err="1"/>
              <a:t>đồng</a:t>
            </a:r>
            <a:r>
              <a:rPr lang="en-US" sz="2000" dirty="0"/>
              <a:t> </a:t>
            </a:r>
            <a:r>
              <a:rPr lang="en-US" sz="2000" dirty="0" err="1"/>
              <a:t>ký</a:t>
            </a:r>
            <a:r>
              <a:rPr lang="en-US" sz="2000" dirty="0"/>
              <a:t> </a:t>
            </a:r>
            <a:r>
              <a:rPr lang="en-US" sz="2000" dirty="0" err="1"/>
              <a:t>kết</a:t>
            </a:r>
            <a:r>
              <a:rPr lang="en-US" sz="2000" dirty="0"/>
              <a:t> </a:t>
            </a:r>
            <a:r>
              <a:rPr lang="en-US" sz="2000" dirty="0" err="1"/>
              <a:t>là</a:t>
            </a:r>
            <a:r>
              <a:rPr lang="en-US" sz="2000" dirty="0"/>
              <a:t> </a:t>
            </a:r>
            <a:r>
              <a:rPr lang="en-US" sz="2000" dirty="0" err="1"/>
              <a:t>căn</a:t>
            </a:r>
            <a:r>
              <a:rPr lang="en-US" sz="2000" dirty="0"/>
              <a:t> </a:t>
            </a:r>
            <a:r>
              <a:rPr lang="en-US" sz="2000" dirty="0" err="1"/>
              <a:t>cứ</a:t>
            </a:r>
            <a:r>
              <a:rPr lang="en-US" sz="2000" dirty="0"/>
              <a:t> </a:t>
            </a:r>
            <a:r>
              <a:rPr lang="en-US" sz="2000" dirty="0" err="1"/>
              <a:t>thông</a:t>
            </a:r>
            <a:r>
              <a:rPr lang="en-US" sz="2000" dirty="0"/>
              <a:t> </a:t>
            </a:r>
            <a:r>
              <a:rPr lang="en-US" sz="2000" dirty="0" err="1"/>
              <a:t>quan</a:t>
            </a:r>
            <a:r>
              <a:rPr lang="en-US" sz="2000" dirty="0"/>
              <a:t> </a:t>
            </a:r>
            <a:r>
              <a:rPr lang="en-US" sz="2000" dirty="0" err="1"/>
              <a:t>sản</a:t>
            </a:r>
            <a:r>
              <a:rPr lang="en-US" sz="2000" dirty="0"/>
              <a:t> </a:t>
            </a:r>
            <a:r>
              <a:rPr lang="en-US" sz="2000" dirty="0" err="1"/>
              <a:t>phẩm</a:t>
            </a:r>
            <a:r>
              <a:rPr lang="en-US" sz="2000" dirty="0"/>
              <a:t>, bao </a:t>
            </a:r>
            <a:r>
              <a:rPr lang="en-US" sz="2000" dirty="0" err="1"/>
              <a:t>bì</a:t>
            </a:r>
            <a:r>
              <a:rPr lang="en-US" sz="2000" dirty="0"/>
              <a:t> </a:t>
            </a:r>
            <a:r>
              <a:rPr lang="en-US" sz="2000" dirty="0" err="1"/>
              <a:t>nhập</a:t>
            </a:r>
            <a:r>
              <a:rPr lang="en-US" sz="2000" dirty="0"/>
              <a:t> </a:t>
            </a:r>
            <a:r>
              <a:rPr lang="en-US" sz="2000" dirty="0" err="1"/>
              <a:t>khẩu</a:t>
            </a:r>
            <a:endParaRPr lang="en-US" sz="2000" dirty="0"/>
          </a:p>
          <a:p>
            <a:pPr marL="400050" indent="-285750">
              <a:lnSpc>
                <a:spcPct val="120000"/>
              </a:lnSpc>
              <a:buFont typeface="Courier New" panose="02070309020205020404" pitchFamily="49" charset="0"/>
              <a:buChar char="o"/>
            </a:pPr>
            <a:r>
              <a:rPr lang="en-US" sz="2000" dirty="0" err="1"/>
              <a:t>Bổ</a:t>
            </a:r>
            <a:r>
              <a:rPr lang="en-US" sz="2000" dirty="0"/>
              <a:t> sung </a:t>
            </a:r>
            <a:r>
              <a:rPr lang="en-US" sz="2000" dirty="0" err="1"/>
              <a:t>quy</a:t>
            </a:r>
            <a:r>
              <a:rPr lang="en-US" sz="2000" dirty="0"/>
              <a:t> </a:t>
            </a:r>
            <a:r>
              <a:rPr lang="en-US" sz="2000" dirty="0" err="1"/>
              <a:t>trình</a:t>
            </a:r>
            <a:r>
              <a:rPr lang="en-US" sz="2000" dirty="0"/>
              <a:t>, </a:t>
            </a:r>
            <a:r>
              <a:rPr lang="en-US" sz="2000" dirty="0" err="1"/>
              <a:t>trình</a:t>
            </a:r>
            <a:r>
              <a:rPr lang="en-US" sz="2000" dirty="0"/>
              <a:t> </a:t>
            </a:r>
            <a:r>
              <a:rPr lang="en-US" sz="2000" dirty="0" err="1"/>
              <a:t>tự</a:t>
            </a:r>
            <a:r>
              <a:rPr lang="en-US" sz="2000" dirty="0"/>
              <a:t> </a:t>
            </a:r>
            <a:r>
              <a:rPr lang="en-US" sz="2000" dirty="0" err="1"/>
              <a:t>cho</a:t>
            </a:r>
            <a:r>
              <a:rPr lang="en-US" sz="2000" dirty="0"/>
              <a:t> </a:t>
            </a:r>
            <a:r>
              <a:rPr lang="en-US" sz="2000" dirty="0" err="1"/>
              <a:t>hình</a:t>
            </a:r>
            <a:r>
              <a:rPr lang="en-US" sz="2000" dirty="0"/>
              <a:t> </a:t>
            </a:r>
            <a:r>
              <a:rPr lang="en-US" sz="2000" dirty="0" err="1"/>
              <a:t>thức</a:t>
            </a:r>
            <a:r>
              <a:rPr lang="en-US" sz="2000" dirty="0"/>
              <a:t> </a:t>
            </a:r>
            <a:r>
              <a:rPr lang="en-US" sz="2000" dirty="0" err="1"/>
              <a:t>nộp</a:t>
            </a:r>
            <a:r>
              <a:rPr lang="en-US" sz="2000" dirty="0"/>
              <a:t> </a:t>
            </a:r>
            <a:r>
              <a:rPr lang="en-US" sz="2000" dirty="0" err="1"/>
              <a:t>tiền</a:t>
            </a:r>
            <a:r>
              <a:rPr lang="en-US" sz="2000" dirty="0"/>
              <a:t> </a:t>
            </a:r>
            <a:r>
              <a:rPr lang="en-US" sz="2000" dirty="0" err="1"/>
              <a:t>vào</a:t>
            </a:r>
            <a:r>
              <a:rPr lang="en-US" sz="2000" dirty="0"/>
              <a:t> </a:t>
            </a:r>
            <a:r>
              <a:rPr lang="en-US" sz="2000" dirty="0" err="1"/>
              <a:t>Quỹ</a:t>
            </a:r>
            <a:r>
              <a:rPr lang="en-US" sz="2000" dirty="0"/>
              <a:t> </a:t>
            </a:r>
            <a:r>
              <a:rPr lang="en-US" sz="2000" dirty="0" err="1"/>
              <a:t>BVMTđể</a:t>
            </a:r>
            <a:r>
              <a:rPr lang="en-US" sz="2000" dirty="0"/>
              <a:t> </a:t>
            </a:r>
            <a:r>
              <a:rPr lang="en-US" sz="2000" dirty="0" err="1"/>
              <a:t>hỗ</a:t>
            </a:r>
            <a:r>
              <a:rPr lang="en-US" sz="2000" dirty="0"/>
              <a:t> </a:t>
            </a:r>
            <a:r>
              <a:rPr lang="en-US" sz="2000" dirty="0" err="1"/>
              <a:t>trợ</a:t>
            </a:r>
            <a:r>
              <a:rPr lang="en-US" sz="2000" dirty="0"/>
              <a:t> </a:t>
            </a:r>
            <a:r>
              <a:rPr lang="en-US" sz="2000" dirty="0" err="1"/>
              <a:t>tái</a:t>
            </a:r>
            <a:r>
              <a:rPr lang="en-US" sz="2000" dirty="0"/>
              <a:t> </a:t>
            </a:r>
            <a:r>
              <a:rPr lang="en-US" sz="2000" dirty="0" err="1"/>
              <a:t>chế</a:t>
            </a:r>
            <a:endParaRPr lang="en-US" sz="2000" dirty="0"/>
          </a:p>
          <a:p>
            <a:pPr marL="400050" indent="-285750">
              <a:lnSpc>
                <a:spcPct val="120000"/>
              </a:lnSpc>
              <a:buFont typeface="Courier New" panose="02070309020205020404" pitchFamily="49" charset="0"/>
              <a:buChar char="o"/>
            </a:pPr>
            <a:r>
              <a:rPr lang="en-US" sz="2000" dirty="0" err="1"/>
              <a:t>Điều</a:t>
            </a:r>
            <a:r>
              <a:rPr lang="en-US" sz="2000" dirty="0"/>
              <a:t> </a:t>
            </a:r>
            <a:r>
              <a:rPr lang="en-US" sz="2000" dirty="0" err="1"/>
              <a:t>kiện</a:t>
            </a:r>
            <a:r>
              <a:rPr lang="en-US" sz="2000" dirty="0"/>
              <a:t> </a:t>
            </a:r>
            <a:r>
              <a:rPr lang="en-US" sz="2000" dirty="0" err="1"/>
              <a:t>của</a:t>
            </a:r>
            <a:r>
              <a:rPr lang="en-US" sz="2000" dirty="0"/>
              <a:t> </a:t>
            </a:r>
            <a:r>
              <a:rPr lang="en-US" sz="2000" dirty="0" err="1"/>
              <a:t>nhà</a:t>
            </a:r>
            <a:r>
              <a:rPr lang="en-US" sz="2000" dirty="0"/>
              <a:t> </a:t>
            </a:r>
            <a:r>
              <a:rPr lang="en-US" sz="2000" dirty="0" err="1"/>
              <a:t>sản</a:t>
            </a:r>
            <a:r>
              <a:rPr lang="en-US" sz="2000" dirty="0"/>
              <a:t> </a:t>
            </a:r>
            <a:r>
              <a:rPr lang="en-US" sz="2000" dirty="0" err="1"/>
              <a:t>xuất</a:t>
            </a:r>
            <a:r>
              <a:rPr lang="en-US" sz="2000" dirty="0"/>
              <a:t>, </a:t>
            </a:r>
            <a:r>
              <a:rPr lang="en-US" sz="2000" dirty="0" err="1"/>
              <a:t>nhập</a:t>
            </a:r>
            <a:r>
              <a:rPr lang="en-US" sz="2000" dirty="0"/>
              <a:t> </a:t>
            </a:r>
            <a:r>
              <a:rPr lang="en-US" sz="2000" dirty="0" err="1"/>
              <a:t>khẩu</a:t>
            </a:r>
            <a:r>
              <a:rPr lang="en-US" sz="2000" dirty="0"/>
              <a:t> </a:t>
            </a:r>
            <a:r>
              <a:rPr lang="en-US" sz="2000" dirty="0" err="1"/>
              <a:t>tự</a:t>
            </a:r>
            <a:r>
              <a:rPr lang="en-US" sz="2000" dirty="0"/>
              <a:t> </a:t>
            </a:r>
            <a:r>
              <a:rPr lang="en-US" sz="2000" dirty="0" err="1"/>
              <a:t>tái</a:t>
            </a:r>
            <a:r>
              <a:rPr lang="en-US" sz="2000" dirty="0"/>
              <a:t> </a:t>
            </a:r>
            <a:r>
              <a:rPr lang="en-US" sz="2000" dirty="0" err="1"/>
              <a:t>chế</a:t>
            </a:r>
            <a:r>
              <a:rPr lang="en-US" sz="2000" dirty="0"/>
              <a:t> </a:t>
            </a:r>
            <a:r>
              <a:rPr lang="en-US" sz="2000" dirty="0" err="1"/>
              <a:t>và</a:t>
            </a:r>
            <a:r>
              <a:rPr lang="en-US" sz="2000" dirty="0"/>
              <a:t> </a:t>
            </a:r>
            <a:r>
              <a:rPr lang="en-US" sz="2000" dirty="0" err="1"/>
              <a:t>đơn</a:t>
            </a:r>
            <a:r>
              <a:rPr lang="en-US" sz="2000" dirty="0"/>
              <a:t> </a:t>
            </a:r>
            <a:r>
              <a:rPr lang="en-US" sz="2000" dirty="0" err="1"/>
              <a:t>vị</a:t>
            </a:r>
            <a:r>
              <a:rPr lang="en-US" sz="2000" dirty="0"/>
              <a:t> </a:t>
            </a:r>
            <a:r>
              <a:rPr lang="en-US" sz="2000" dirty="0" err="1"/>
              <a:t>tái</a:t>
            </a:r>
            <a:r>
              <a:rPr lang="en-US" sz="2000" dirty="0"/>
              <a:t> </a:t>
            </a:r>
            <a:r>
              <a:rPr lang="en-US" sz="2000" dirty="0" err="1"/>
              <a:t>chế</a:t>
            </a:r>
            <a:endParaRPr lang="en-US" sz="2000" dirty="0"/>
          </a:p>
          <a:p>
            <a:pPr marL="400050" indent="-285750">
              <a:lnSpc>
                <a:spcPct val="120000"/>
              </a:lnSpc>
              <a:buFont typeface="Courier New" panose="02070309020205020404" pitchFamily="49" charset="0"/>
              <a:buChar char="o"/>
            </a:pPr>
            <a:r>
              <a:rPr lang="en-US" sz="2000" dirty="0" err="1"/>
              <a:t>Bổ</a:t>
            </a:r>
            <a:r>
              <a:rPr lang="en-US" sz="2000" dirty="0"/>
              <a:t> sung </a:t>
            </a:r>
            <a:r>
              <a:rPr lang="en-US" sz="2000" dirty="0" err="1"/>
              <a:t>trách</a:t>
            </a:r>
            <a:r>
              <a:rPr lang="en-US" sz="2000" dirty="0"/>
              <a:t> </a:t>
            </a:r>
            <a:r>
              <a:rPr lang="en-US" sz="2000" dirty="0" err="1"/>
              <a:t>nhiệm</a:t>
            </a:r>
            <a:r>
              <a:rPr lang="en-US" sz="2000" dirty="0"/>
              <a:t> </a:t>
            </a:r>
            <a:r>
              <a:rPr lang="en-US" sz="2000" dirty="0" err="1"/>
              <a:t>công</a:t>
            </a:r>
            <a:r>
              <a:rPr lang="en-US" sz="2000" dirty="0"/>
              <a:t> </a:t>
            </a:r>
            <a:r>
              <a:rPr lang="en-US" sz="2000" dirty="0" err="1"/>
              <a:t>khai</a:t>
            </a:r>
            <a:r>
              <a:rPr lang="en-US" sz="2000" dirty="0"/>
              <a:t>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kinh</a:t>
            </a:r>
            <a:r>
              <a:rPr lang="en-US" sz="2000" dirty="0"/>
              <a:t> </a:t>
            </a:r>
            <a:r>
              <a:rPr lang="en-US" sz="2000" dirty="0" err="1"/>
              <a:t>phí</a:t>
            </a:r>
            <a:r>
              <a:rPr lang="en-US" sz="2000" dirty="0"/>
              <a:t> </a:t>
            </a:r>
            <a:r>
              <a:rPr lang="en-US" sz="2000" dirty="0" err="1"/>
              <a:t>đóng</a:t>
            </a:r>
            <a:r>
              <a:rPr lang="en-US" sz="2000" dirty="0"/>
              <a:t> </a:t>
            </a:r>
            <a:r>
              <a:rPr lang="en-US" sz="2000" dirty="0" err="1"/>
              <a:t>góp</a:t>
            </a:r>
            <a:r>
              <a:rPr lang="en-US" sz="2000" dirty="0"/>
              <a:t> </a:t>
            </a:r>
            <a:r>
              <a:rPr lang="en-US" sz="2000" dirty="0" err="1"/>
              <a:t>của</a:t>
            </a:r>
            <a:r>
              <a:rPr lang="en-US" sz="2000" dirty="0"/>
              <a:t> </a:t>
            </a:r>
            <a:r>
              <a:rPr lang="en-US" sz="2000" dirty="0" err="1"/>
              <a:t>nhà</a:t>
            </a:r>
            <a:r>
              <a:rPr lang="en-US" sz="2000" dirty="0"/>
              <a:t> </a:t>
            </a:r>
            <a:r>
              <a:rPr lang="en-US" sz="2000" dirty="0" err="1"/>
              <a:t>sản</a:t>
            </a:r>
            <a:r>
              <a:rPr lang="en-US" sz="2000" dirty="0"/>
              <a:t> </a:t>
            </a:r>
            <a:r>
              <a:rPr lang="en-US" sz="2000" dirty="0" err="1"/>
              <a:t>xuất</a:t>
            </a:r>
            <a:r>
              <a:rPr lang="en-US" sz="2000" dirty="0"/>
              <a:t>, </a:t>
            </a:r>
            <a:r>
              <a:rPr lang="en-US" sz="2000" dirty="0" err="1"/>
              <a:t>nhập</a:t>
            </a:r>
            <a:r>
              <a:rPr lang="en-US" sz="2000" dirty="0"/>
              <a:t> </a:t>
            </a:r>
            <a:r>
              <a:rPr lang="en-US" sz="2000" dirty="0" err="1"/>
              <a:t>khẩu</a:t>
            </a:r>
            <a:endParaRPr lang="en-US" sz="2000" dirty="0"/>
          </a:p>
          <a:p>
            <a:pPr marL="400050" indent="-285750">
              <a:lnSpc>
                <a:spcPct val="120000"/>
              </a:lnSpc>
              <a:buFont typeface="Courier New" panose="02070309020205020404" pitchFamily="49" charset="0"/>
              <a:buChar char="o"/>
            </a:pPr>
            <a:r>
              <a:rPr lang="en-US" sz="2000" dirty="0" err="1"/>
              <a:t>Bổ</a:t>
            </a:r>
            <a:r>
              <a:rPr lang="en-US" sz="2000" dirty="0"/>
              <a:t> sung </a:t>
            </a:r>
            <a:r>
              <a:rPr lang="en-US" sz="2000" dirty="0" err="1"/>
              <a:t>thời</a:t>
            </a:r>
            <a:r>
              <a:rPr lang="en-US" sz="2000" dirty="0"/>
              <a:t> </a:t>
            </a:r>
            <a:r>
              <a:rPr lang="en-US" sz="2000" dirty="0" err="1"/>
              <a:t>hạn</a:t>
            </a:r>
            <a:r>
              <a:rPr lang="en-US" sz="2000" dirty="0"/>
              <a:t> </a:t>
            </a:r>
            <a:r>
              <a:rPr lang="en-US" sz="2000" dirty="0" err="1"/>
              <a:t>cụ</a:t>
            </a:r>
            <a:r>
              <a:rPr lang="en-US" sz="2000" dirty="0"/>
              <a:t> </a:t>
            </a:r>
            <a:r>
              <a:rPr lang="en-US" sz="2000" dirty="0" err="1"/>
              <a:t>thể</a:t>
            </a:r>
            <a:r>
              <a:rPr lang="en-US" sz="2000" dirty="0"/>
              <a:t> </a:t>
            </a:r>
            <a:r>
              <a:rPr lang="en-US" sz="2000" dirty="0" err="1"/>
              <a:t>trong</a:t>
            </a:r>
            <a:r>
              <a:rPr lang="en-US" sz="2000" dirty="0"/>
              <a:t> </a:t>
            </a:r>
            <a:r>
              <a:rPr lang="en-US" sz="2000" dirty="0" err="1"/>
              <a:t>việc</a:t>
            </a:r>
            <a:r>
              <a:rPr lang="en-US" sz="2000" dirty="0"/>
              <a:t> </a:t>
            </a:r>
            <a:r>
              <a:rPr lang="en-US" sz="2000" dirty="0" err="1"/>
              <a:t>tiếp</a:t>
            </a:r>
            <a:r>
              <a:rPr lang="en-US" sz="2000" dirty="0"/>
              <a:t> </a:t>
            </a:r>
            <a:r>
              <a:rPr lang="en-US" sz="2000" dirty="0" err="1"/>
              <a:t>nhận</a:t>
            </a:r>
            <a:r>
              <a:rPr lang="en-US" sz="2000" dirty="0"/>
              <a:t>, </a:t>
            </a:r>
            <a:r>
              <a:rPr lang="en-US" sz="2000" dirty="0" err="1"/>
              <a:t>thẩm</a:t>
            </a:r>
            <a:r>
              <a:rPr lang="en-US" sz="2000" dirty="0"/>
              <a:t> </a:t>
            </a:r>
            <a:r>
              <a:rPr lang="en-US" sz="2000" dirty="0" err="1"/>
              <a:t>định</a:t>
            </a:r>
            <a:r>
              <a:rPr lang="en-US" sz="2000" dirty="0"/>
              <a:t> </a:t>
            </a:r>
            <a:r>
              <a:rPr lang="en-US" sz="2000" dirty="0" err="1"/>
              <a:t>và</a:t>
            </a:r>
            <a:r>
              <a:rPr lang="en-US" sz="2000" dirty="0"/>
              <a:t> </a:t>
            </a:r>
            <a:r>
              <a:rPr lang="en-US" sz="2000" dirty="0" err="1"/>
              <a:t>thông</a:t>
            </a:r>
            <a:r>
              <a:rPr lang="en-US" sz="2000" dirty="0"/>
              <a:t> </a:t>
            </a:r>
            <a:r>
              <a:rPr lang="en-US" sz="2000" dirty="0" err="1"/>
              <a:t>báo</a:t>
            </a:r>
            <a:r>
              <a:rPr lang="en-US" sz="2000" dirty="0"/>
              <a:t> </a:t>
            </a:r>
            <a:r>
              <a:rPr lang="en-US" sz="2000" dirty="0" err="1"/>
              <a:t>tài</a:t>
            </a:r>
            <a:r>
              <a:rPr lang="en-US" sz="2000" dirty="0"/>
              <a:t> </a:t>
            </a:r>
            <a:r>
              <a:rPr lang="en-US" sz="2000" dirty="0" err="1"/>
              <a:t>trợ</a:t>
            </a:r>
            <a:r>
              <a:rPr lang="en-US" sz="2000" dirty="0"/>
              <a:t> </a:t>
            </a:r>
            <a:r>
              <a:rPr lang="en-US" sz="2000" dirty="0" err="1"/>
              <a:t>kinh</a:t>
            </a:r>
            <a:r>
              <a:rPr lang="en-US" sz="2000" dirty="0"/>
              <a:t> </a:t>
            </a:r>
            <a:r>
              <a:rPr lang="en-US" sz="2000" dirty="0" err="1"/>
              <a:t>phí</a:t>
            </a:r>
            <a:r>
              <a:rPr lang="en-US" sz="2000" dirty="0"/>
              <a:t> </a:t>
            </a:r>
            <a:r>
              <a:rPr lang="en-US" sz="2000" dirty="0" err="1"/>
              <a:t>hỗ</a:t>
            </a:r>
            <a:r>
              <a:rPr lang="en-US" sz="2000" dirty="0"/>
              <a:t> </a:t>
            </a:r>
            <a:r>
              <a:rPr lang="en-US" sz="2000" dirty="0" err="1"/>
              <a:t>trợ</a:t>
            </a:r>
            <a:r>
              <a:rPr lang="en-US" sz="2000" dirty="0"/>
              <a:t> </a:t>
            </a:r>
            <a:r>
              <a:rPr lang="en-US" sz="2000" dirty="0" err="1"/>
              <a:t>xử</a:t>
            </a:r>
            <a:r>
              <a:rPr lang="en-US" sz="2000" dirty="0"/>
              <a:t> </a:t>
            </a:r>
            <a:r>
              <a:rPr lang="en-US" sz="2000" dirty="0" err="1"/>
              <a:t>lý</a:t>
            </a:r>
            <a:r>
              <a:rPr lang="en-US" sz="2000" dirty="0"/>
              <a:t> </a:t>
            </a:r>
            <a:r>
              <a:rPr lang="en-US" sz="2000" dirty="0" err="1"/>
              <a:t>chất</a:t>
            </a:r>
            <a:r>
              <a:rPr lang="en-US" sz="2000" dirty="0"/>
              <a:t> </a:t>
            </a:r>
            <a:r>
              <a:rPr lang="en-US" sz="2000" dirty="0" err="1"/>
              <a:t>thải</a:t>
            </a:r>
            <a:r>
              <a:rPr lang="en-US" sz="2000" dirty="0"/>
              <a:t> </a:t>
            </a:r>
            <a:r>
              <a:rPr lang="en-US" sz="2000" dirty="0" err="1"/>
              <a:t>rắn</a:t>
            </a:r>
            <a:r>
              <a:rPr lang="en-US" sz="2000" dirty="0"/>
              <a:t> </a:t>
            </a:r>
            <a:r>
              <a:rPr lang="en-US" sz="2000" dirty="0" err="1"/>
              <a:t>sinh</a:t>
            </a:r>
            <a:r>
              <a:rPr lang="en-US" sz="2000" dirty="0"/>
              <a:t> </a:t>
            </a:r>
            <a:r>
              <a:rPr lang="en-US" sz="2000" dirty="0" err="1"/>
              <a:t>hoạt</a:t>
            </a:r>
            <a:endParaRPr lang="en-US" sz="2000" dirty="0"/>
          </a:p>
          <a:p>
            <a:pPr marL="400050" indent="-285750">
              <a:lnSpc>
                <a:spcPct val="120000"/>
              </a:lnSpc>
              <a:buFont typeface="Courier New" panose="02070309020205020404" pitchFamily="49" charset="0"/>
              <a:buChar char="o"/>
            </a:pPr>
            <a:r>
              <a:rPr lang="en-US" sz="2000" dirty="0" err="1"/>
              <a:t>Bảo</a:t>
            </a:r>
            <a:r>
              <a:rPr lang="en-US" sz="2000" dirty="0"/>
              <a:t> </a:t>
            </a:r>
            <a:r>
              <a:rPr lang="en-US" sz="2000" dirty="0" err="1"/>
              <a:t>đảm</a:t>
            </a:r>
            <a:r>
              <a:rPr lang="en-US" sz="2000" dirty="0"/>
              <a:t> </a:t>
            </a:r>
            <a:r>
              <a:rPr lang="en-US" sz="2000" dirty="0" err="1"/>
              <a:t>số</a:t>
            </a:r>
            <a:r>
              <a:rPr lang="en-US" sz="2000" dirty="0"/>
              <a:t> </a:t>
            </a:r>
            <a:r>
              <a:rPr lang="en-US" sz="2000" dirty="0" err="1"/>
              <a:t>tiền</a:t>
            </a:r>
            <a:r>
              <a:rPr lang="en-US" sz="2000" dirty="0"/>
              <a:t> </a:t>
            </a:r>
            <a:r>
              <a:rPr lang="en-US" sz="2000" dirty="0" err="1"/>
              <a:t>đóng</a:t>
            </a:r>
            <a:r>
              <a:rPr lang="en-US" sz="2000" dirty="0"/>
              <a:t> </a:t>
            </a:r>
            <a:r>
              <a:rPr lang="en-US" sz="2000" dirty="0" err="1"/>
              <a:t>vào</a:t>
            </a:r>
            <a:r>
              <a:rPr lang="en-US" sz="2000" dirty="0"/>
              <a:t> </a:t>
            </a:r>
            <a:r>
              <a:rPr lang="en-US" sz="2000" dirty="0" err="1"/>
              <a:t>Quỹ</a:t>
            </a:r>
            <a:r>
              <a:rPr lang="en-US" sz="2000" dirty="0"/>
              <a:t> BVMT (</a:t>
            </a:r>
            <a:r>
              <a:rPr lang="en-US" sz="2000" dirty="0" err="1"/>
              <a:t>tái</a:t>
            </a:r>
            <a:r>
              <a:rPr lang="en-US" sz="2000" dirty="0"/>
              <a:t> </a:t>
            </a:r>
            <a:r>
              <a:rPr lang="en-US" sz="2000" dirty="0" err="1"/>
              <a:t>chế</a:t>
            </a:r>
            <a:r>
              <a:rPr lang="en-US" sz="2000" dirty="0"/>
              <a:t> </a:t>
            </a:r>
            <a:r>
              <a:rPr lang="en-US" sz="2000" dirty="0" err="1"/>
              <a:t>và</a:t>
            </a:r>
            <a:r>
              <a:rPr lang="en-US" sz="2000" dirty="0"/>
              <a:t> </a:t>
            </a:r>
            <a:r>
              <a:rPr lang="en-US" sz="2000" dirty="0" err="1"/>
              <a:t>xử</a:t>
            </a:r>
            <a:r>
              <a:rPr lang="en-US" sz="2000" dirty="0"/>
              <a:t> </a:t>
            </a:r>
            <a:r>
              <a:rPr lang="en-US" sz="2000" dirty="0" err="1"/>
              <a:t>lý</a:t>
            </a:r>
            <a:r>
              <a:rPr lang="en-US" sz="2000" dirty="0"/>
              <a:t>) </a:t>
            </a:r>
            <a:r>
              <a:rPr lang="en-US" sz="2000" dirty="0" err="1"/>
              <a:t>phải</a:t>
            </a:r>
            <a:r>
              <a:rPr lang="en-US" sz="2000" dirty="0"/>
              <a:t> </a:t>
            </a:r>
            <a:r>
              <a:rPr lang="en-US" sz="2000" dirty="0" err="1"/>
              <a:t>cao</a:t>
            </a:r>
            <a:r>
              <a:rPr lang="en-US" sz="2000" dirty="0"/>
              <a:t> </a:t>
            </a:r>
            <a:r>
              <a:rPr lang="en-US" sz="2000" dirty="0" err="1"/>
              <a:t>hơn</a:t>
            </a:r>
            <a:r>
              <a:rPr lang="en-US" sz="2000" dirty="0"/>
              <a:t> </a:t>
            </a:r>
            <a:r>
              <a:rPr lang="en-US" sz="2000" dirty="0" err="1"/>
              <a:t>việc</a:t>
            </a:r>
            <a:r>
              <a:rPr lang="en-US" sz="2000" dirty="0"/>
              <a:t> </a:t>
            </a:r>
            <a:r>
              <a:rPr lang="en-US" sz="2000" dirty="0" err="1"/>
              <a:t>tổ</a:t>
            </a:r>
            <a:r>
              <a:rPr lang="en-US" sz="2000" dirty="0"/>
              <a:t> </a:t>
            </a:r>
            <a:r>
              <a:rPr lang="en-US" sz="2000" dirty="0" err="1"/>
              <a:t>chức</a:t>
            </a:r>
            <a:r>
              <a:rPr lang="en-US" sz="2000" dirty="0"/>
              <a:t> </a:t>
            </a:r>
            <a:r>
              <a:rPr lang="en-US" sz="2000" dirty="0" err="1"/>
              <a:t>tái</a:t>
            </a:r>
            <a:r>
              <a:rPr lang="en-US" sz="2000" dirty="0"/>
              <a:t> </a:t>
            </a:r>
            <a:r>
              <a:rPr lang="en-US" sz="2000" dirty="0" err="1"/>
              <a:t>chế</a:t>
            </a:r>
            <a:endParaRPr lang="en-US" sz="2000" dirty="0"/>
          </a:p>
          <a:p>
            <a:pPr marL="400050" indent="-285750">
              <a:lnSpc>
                <a:spcPct val="120000"/>
              </a:lnSpc>
              <a:buFont typeface="Courier New" panose="02070309020205020404" pitchFamily="49" charset="0"/>
              <a:buChar char="o"/>
            </a:pPr>
            <a:r>
              <a:rPr lang="en-US" sz="2000" dirty="0" err="1"/>
              <a:t>Điều</a:t>
            </a:r>
            <a:r>
              <a:rPr lang="en-US" sz="2000" dirty="0"/>
              <a:t> </a:t>
            </a:r>
            <a:r>
              <a:rPr lang="en-US" sz="2000" dirty="0" err="1"/>
              <a:t>chỉnh</a:t>
            </a:r>
            <a:r>
              <a:rPr lang="en-US" sz="2000" dirty="0"/>
              <a:t> </a:t>
            </a:r>
            <a:r>
              <a:rPr lang="en-US" sz="2000" dirty="0" err="1"/>
              <a:t>lại</a:t>
            </a:r>
            <a:r>
              <a:rPr lang="en-US" sz="2000" dirty="0"/>
              <a:t> </a:t>
            </a:r>
            <a:r>
              <a:rPr lang="en-US" sz="2000" dirty="0" err="1"/>
              <a:t>mức</a:t>
            </a:r>
            <a:r>
              <a:rPr lang="en-US" sz="2000" dirty="0"/>
              <a:t> </a:t>
            </a:r>
            <a:r>
              <a:rPr lang="en-US" sz="2000" dirty="0" err="1"/>
              <a:t>truy</a:t>
            </a:r>
            <a:r>
              <a:rPr lang="en-US" sz="2000" dirty="0"/>
              <a:t> </a:t>
            </a:r>
            <a:r>
              <a:rPr lang="en-US" sz="2000" dirty="0" err="1"/>
              <a:t>thu</a:t>
            </a:r>
            <a:r>
              <a:rPr lang="en-US" sz="2000" dirty="0"/>
              <a:t> </a:t>
            </a:r>
            <a:r>
              <a:rPr lang="en-US" sz="2000" dirty="0" err="1"/>
              <a:t>và</a:t>
            </a:r>
            <a:r>
              <a:rPr lang="en-US" sz="2000" dirty="0"/>
              <a:t> </a:t>
            </a:r>
            <a:r>
              <a:rPr lang="en-US" sz="2000" dirty="0" err="1"/>
              <a:t>tiền</a:t>
            </a:r>
            <a:r>
              <a:rPr lang="en-US" sz="2000" dirty="0"/>
              <a:t> </a:t>
            </a:r>
            <a:r>
              <a:rPr lang="en-US" sz="2000" dirty="0" err="1"/>
              <a:t>chậm</a:t>
            </a:r>
            <a:r>
              <a:rPr lang="en-US" sz="2000" dirty="0"/>
              <a:t> </a:t>
            </a:r>
            <a:r>
              <a:rPr lang="en-US" sz="2000" dirty="0" err="1"/>
              <a:t>nộp</a:t>
            </a:r>
            <a:r>
              <a:rPr lang="en-US" sz="2000" dirty="0"/>
              <a:t> </a:t>
            </a:r>
            <a:r>
              <a:rPr lang="en-US" sz="2000" dirty="0" err="1"/>
              <a:t>khi</a:t>
            </a:r>
            <a:r>
              <a:rPr lang="en-US" sz="2000" dirty="0"/>
              <a:t> vi </a:t>
            </a:r>
            <a:r>
              <a:rPr lang="en-US" sz="2000" dirty="0" err="1"/>
              <a:t>phạm</a:t>
            </a:r>
            <a:endParaRPr lang="en-US" sz="2000" dirty="0"/>
          </a:p>
          <a:p>
            <a:pPr marL="400050" indent="-285750">
              <a:lnSpc>
                <a:spcPct val="120000"/>
              </a:lnSpc>
              <a:buFont typeface="Courier New" panose="02070309020205020404" pitchFamily="49" charset="0"/>
              <a:buChar char="o"/>
            </a:pPr>
            <a:r>
              <a:rPr lang="en-US" sz="2000" dirty="0" err="1"/>
              <a:t>Tài</a:t>
            </a:r>
            <a:r>
              <a:rPr lang="en-US" sz="2000" dirty="0"/>
              <a:t> </a:t>
            </a:r>
            <a:r>
              <a:rPr lang="en-US" sz="2000" dirty="0" err="1"/>
              <a:t>chính</a:t>
            </a:r>
            <a:r>
              <a:rPr lang="en-US" sz="2000" dirty="0"/>
              <a:t> </a:t>
            </a:r>
            <a:r>
              <a:rPr lang="en-US" sz="2000" dirty="0" err="1"/>
              <a:t>hoạt</a:t>
            </a:r>
            <a:r>
              <a:rPr lang="en-US" sz="2000" dirty="0"/>
              <a:t> </a:t>
            </a:r>
            <a:r>
              <a:rPr lang="en-US" sz="2000" dirty="0" err="1"/>
              <a:t>động</a:t>
            </a:r>
            <a:r>
              <a:rPr lang="en-US" sz="2000" dirty="0"/>
              <a:t> </a:t>
            </a:r>
            <a:r>
              <a:rPr lang="en-US" sz="2000" dirty="0" err="1"/>
              <a:t>của</a:t>
            </a:r>
            <a:r>
              <a:rPr lang="en-US" sz="2000" dirty="0"/>
              <a:t> </a:t>
            </a:r>
            <a:r>
              <a:rPr lang="en-US" sz="2000" dirty="0" err="1"/>
              <a:t>Văn</a:t>
            </a:r>
            <a:r>
              <a:rPr lang="en-US" sz="2000" dirty="0"/>
              <a:t> </a:t>
            </a:r>
            <a:r>
              <a:rPr lang="en-US" sz="2000" dirty="0" err="1"/>
              <a:t>phòng</a:t>
            </a:r>
            <a:r>
              <a:rPr lang="en-US" sz="2000" dirty="0"/>
              <a:t> EPR </a:t>
            </a:r>
            <a:r>
              <a:rPr lang="en-US" sz="2000" dirty="0" err="1"/>
              <a:t>Việt</a:t>
            </a:r>
            <a:r>
              <a:rPr lang="en-US" sz="2000" dirty="0"/>
              <a:t> Nam </a:t>
            </a:r>
            <a:r>
              <a:rPr lang="en-US" sz="2000" dirty="0" err="1"/>
              <a:t>và</a:t>
            </a:r>
            <a:r>
              <a:rPr lang="en-US" sz="2000" dirty="0"/>
              <a:t> </a:t>
            </a:r>
            <a:r>
              <a:rPr lang="en-US" sz="2000" dirty="0" err="1"/>
              <a:t>Quỹ</a:t>
            </a:r>
            <a:r>
              <a:rPr lang="en-US" sz="2000" dirty="0"/>
              <a:t> BVMT </a:t>
            </a:r>
            <a:r>
              <a:rPr lang="en-US" sz="2000" dirty="0" err="1"/>
              <a:t>Việt</a:t>
            </a:r>
            <a:r>
              <a:rPr lang="en-US" sz="2000" dirty="0"/>
              <a:t> Nam </a:t>
            </a:r>
          </a:p>
          <a:p>
            <a:pPr marL="400050" indent="-285750">
              <a:lnSpc>
                <a:spcPct val="120000"/>
              </a:lnSpc>
              <a:buFont typeface="Courier New" panose="02070309020205020404" pitchFamily="49" charset="0"/>
              <a:buChar char="o"/>
            </a:pPr>
            <a:r>
              <a:rPr lang="en-US" sz="2000" dirty="0"/>
              <a:t>Minh </a:t>
            </a:r>
            <a:r>
              <a:rPr lang="en-US" sz="2000" dirty="0" err="1"/>
              <a:t>bạch</a:t>
            </a:r>
            <a:r>
              <a:rPr lang="en-US" sz="2000" dirty="0"/>
              <a:t>, </a:t>
            </a:r>
            <a:r>
              <a:rPr lang="en-US" sz="2000" dirty="0" err="1"/>
              <a:t>công</a:t>
            </a:r>
            <a:r>
              <a:rPr lang="en-US" sz="2000" dirty="0"/>
              <a:t> </a:t>
            </a:r>
            <a:r>
              <a:rPr lang="en-US" sz="2000" dirty="0" err="1"/>
              <a:t>khai</a:t>
            </a:r>
            <a:r>
              <a:rPr lang="en-US" sz="2000" dirty="0"/>
              <a:t> </a:t>
            </a:r>
            <a:r>
              <a:rPr lang="en-US" sz="2000" dirty="0" err="1"/>
              <a:t>trong</a:t>
            </a:r>
            <a:r>
              <a:rPr lang="en-US" sz="2000" dirty="0"/>
              <a:t> </a:t>
            </a:r>
            <a:r>
              <a:rPr lang="en-US" sz="2000" dirty="0" err="1"/>
              <a:t>trường</a:t>
            </a:r>
            <a:r>
              <a:rPr lang="en-US" sz="2000" dirty="0"/>
              <a:t> </a:t>
            </a:r>
            <a:r>
              <a:rPr lang="en-US" sz="2000" dirty="0" err="1"/>
              <a:t>hợp</a:t>
            </a:r>
            <a:r>
              <a:rPr lang="en-US" sz="2000" dirty="0"/>
              <a:t> </a:t>
            </a:r>
            <a:r>
              <a:rPr lang="en-US" sz="2000" dirty="0" err="1"/>
              <a:t>Quỹ</a:t>
            </a:r>
            <a:r>
              <a:rPr lang="en-US" sz="2000" dirty="0"/>
              <a:t> BVMT </a:t>
            </a:r>
            <a:r>
              <a:rPr lang="en-US" sz="2000" dirty="0" err="1"/>
              <a:t>Việt</a:t>
            </a:r>
            <a:r>
              <a:rPr lang="en-US" sz="2000" dirty="0"/>
              <a:t> Nam </a:t>
            </a:r>
            <a:r>
              <a:rPr lang="en-US" sz="2000" dirty="0" err="1"/>
              <a:t>tiếp</a:t>
            </a:r>
            <a:r>
              <a:rPr lang="en-US" sz="2000" dirty="0"/>
              <a:t> </a:t>
            </a:r>
            <a:r>
              <a:rPr lang="en-US" sz="2000" dirty="0" err="1"/>
              <a:t>nhận</a:t>
            </a:r>
            <a:r>
              <a:rPr lang="en-US" sz="2000" dirty="0"/>
              <a:t>, </a:t>
            </a:r>
            <a:r>
              <a:rPr lang="en-US" sz="2000" dirty="0" err="1"/>
              <a:t>tái</a:t>
            </a:r>
            <a:r>
              <a:rPr lang="en-US" sz="2000" dirty="0"/>
              <a:t> </a:t>
            </a:r>
            <a:r>
              <a:rPr lang="en-US" sz="2000" dirty="0" err="1"/>
              <a:t>chế</a:t>
            </a:r>
            <a:endParaRPr lang="en-US" sz="2000" dirty="0"/>
          </a:p>
          <a:p>
            <a:pPr marL="400050" indent="-285750">
              <a:lnSpc>
                <a:spcPct val="120000"/>
              </a:lnSpc>
              <a:buFont typeface="Courier New" panose="02070309020205020404" pitchFamily="49" charset="0"/>
              <a:buChar char="o"/>
            </a:pPr>
            <a:r>
              <a:rPr lang="en-US" sz="2000" dirty="0" err="1"/>
              <a:t>Bổ</a:t>
            </a:r>
            <a:r>
              <a:rPr lang="en-US" sz="2000" dirty="0"/>
              <a:t> sung </a:t>
            </a:r>
            <a:r>
              <a:rPr lang="en-US" sz="2000" dirty="0" err="1"/>
              <a:t>thời</a:t>
            </a:r>
            <a:r>
              <a:rPr lang="en-US" sz="2000" dirty="0"/>
              <a:t> </a:t>
            </a:r>
            <a:r>
              <a:rPr lang="en-US" sz="2000" dirty="0" err="1"/>
              <a:t>hạn</a:t>
            </a:r>
            <a:r>
              <a:rPr lang="en-US" sz="2000" dirty="0"/>
              <a:t> </a:t>
            </a:r>
            <a:r>
              <a:rPr lang="en-US" sz="2000" dirty="0" err="1"/>
              <a:t>cụ</a:t>
            </a:r>
            <a:r>
              <a:rPr lang="en-US" sz="2000" dirty="0"/>
              <a:t> </a:t>
            </a:r>
            <a:r>
              <a:rPr lang="en-US" sz="2000" dirty="0" err="1"/>
              <a:t>thể</a:t>
            </a:r>
            <a:r>
              <a:rPr lang="en-US" sz="2000" dirty="0"/>
              <a:t> </a:t>
            </a:r>
            <a:r>
              <a:rPr lang="en-US" sz="2000" dirty="0" err="1"/>
              <a:t>trong</a:t>
            </a:r>
            <a:r>
              <a:rPr lang="en-US" sz="2000" dirty="0"/>
              <a:t> </a:t>
            </a:r>
            <a:r>
              <a:rPr lang="en-US" sz="2000" dirty="0" err="1"/>
              <a:t>việc</a:t>
            </a:r>
            <a:r>
              <a:rPr lang="en-US" sz="2000" dirty="0"/>
              <a:t> </a:t>
            </a:r>
            <a:r>
              <a:rPr lang="en-US" sz="2000" dirty="0" err="1"/>
              <a:t>tiếp</a:t>
            </a:r>
            <a:r>
              <a:rPr lang="en-US" sz="2000" dirty="0"/>
              <a:t> </a:t>
            </a:r>
            <a:r>
              <a:rPr lang="en-US" sz="2000" dirty="0" err="1"/>
              <a:t>nhận</a:t>
            </a:r>
            <a:r>
              <a:rPr lang="en-US" sz="2000" dirty="0"/>
              <a:t>, </a:t>
            </a:r>
            <a:r>
              <a:rPr lang="en-US" sz="2000" dirty="0" err="1"/>
              <a:t>thẩm</a:t>
            </a:r>
            <a:r>
              <a:rPr lang="en-US" sz="2000" dirty="0"/>
              <a:t> </a:t>
            </a:r>
            <a:r>
              <a:rPr lang="en-US" sz="2000" dirty="0" err="1"/>
              <a:t>định</a:t>
            </a:r>
            <a:r>
              <a:rPr lang="en-US" sz="2000" dirty="0"/>
              <a:t> </a:t>
            </a:r>
            <a:r>
              <a:rPr lang="en-US" sz="2000" dirty="0" err="1"/>
              <a:t>và</a:t>
            </a:r>
            <a:r>
              <a:rPr lang="en-US" sz="2000" dirty="0"/>
              <a:t> </a:t>
            </a:r>
            <a:r>
              <a:rPr lang="en-US" sz="2000" dirty="0" err="1"/>
              <a:t>thông</a:t>
            </a:r>
            <a:r>
              <a:rPr lang="en-US" sz="2000" dirty="0"/>
              <a:t> </a:t>
            </a:r>
            <a:r>
              <a:rPr lang="en-US" sz="2000" dirty="0" err="1"/>
              <a:t>báo</a:t>
            </a:r>
            <a:r>
              <a:rPr lang="en-US" sz="2000" dirty="0"/>
              <a:t> </a:t>
            </a:r>
            <a:r>
              <a:rPr lang="en-US" sz="2000" dirty="0" err="1"/>
              <a:t>tài</a:t>
            </a:r>
            <a:r>
              <a:rPr lang="en-US" sz="2000" dirty="0"/>
              <a:t> </a:t>
            </a:r>
            <a:r>
              <a:rPr lang="en-US" sz="2000" dirty="0" err="1"/>
              <a:t>trợ</a:t>
            </a:r>
            <a:r>
              <a:rPr lang="en-US" sz="2000" dirty="0"/>
              <a:t> </a:t>
            </a:r>
            <a:r>
              <a:rPr lang="en-US" sz="2000" dirty="0" err="1"/>
              <a:t>kinh</a:t>
            </a:r>
            <a:r>
              <a:rPr lang="en-US" sz="2000" dirty="0"/>
              <a:t> </a:t>
            </a:r>
            <a:r>
              <a:rPr lang="en-US" sz="2000" dirty="0" err="1"/>
              <a:t>phí</a:t>
            </a:r>
            <a:r>
              <a:rPr lang="en-US" sz="2000" dirty="0"/>
              <a:t> </a:t>
            </a:r>
            <a:r>
              <a:rPr lang="en-US" sz="2000" dirty="0" err="1"/>
              <a:t>hỗ</a:t>
            </a:r>
            <a:r>
              <a:rPr lang="en-US" sz="2000" dirty="0"/>
              <a:t> </a:t>
            </a:r>
            <a:r>
              <a:rPr lang="en-US" sz="2000" dirty="0" err="1"/>
              <a:t>trợ</a:t>
            </a:r>
            <a:r>
              <a:rPr lang="en-US" sz="2000" dirty="0"/>
              <a:t> </a:t>
            </a:r>
            <a:r>
              <a:rPr lang="en-US" sz="2000" dirty="0" err="1"/>
              <a:t>xử</a:t>
            </a:r>
            <a:r>
              <a:rPr lang="en-US" sz="2000" dirty="0"/>
              <a:t> </a:t>
            </a:r>
            <a:r>
              <a:rPr lang="en-US" sz="2000" dirty="0" err="1"/>
              <a:t>lý</a:t>
            </a:r>
            <a:r>
              <a:rPr lang="en-US" sz="2000" dirty="0"/>
              <a:t> </a:t>
            </a:r>
            <a:r>
              <a:rPr lang="en-US" sz="2000" dirty="0" err="1"/>
              <a:t>chất</a:t>
            </a:r>
            <a:r>
              <a:rPr lang="en-US" sz="2000" dirty="0"/>
              <a:t> </a:t>
            </a:r>
            <a:r>
              <a:rPr lang="en-US" sz="2000" dirty="0" err="1"/>
              <a:t>thải</a:t>
            </a:r>
            <a:r>
              <a:rPr lang="en-US" sz="2000" dirty="0"/>
              <a:t> </a:t>
            </a:r>
            <a:r>
              <a:rPr lang="en-US" sz="2000" dirty="0" err="1"/>
              <a:t>rắn</a:t>
            </a:r>
            <a:r>
              <a:rPr lang="en-US" sz="2000" dirty="0"/>
              <a:t> </a:t>
            </a:r>
            <a:r>
              <a:rPr lang="en-US" sz="2000" dirty="0" err="1"/>
              <a:t>sinh</a:t>
            </a:r>
            <a:r>
              <a:rPr lang="en-US" sz="2000" dirty="0"/>
              <a:t> </a:t>
            </a:r>
            <a:r>
              <a:rPr lang="en-US" sz="2000" dirty="0" err="1"/>
              <a:t>hoạt</a:t>
            </a:r>
            <a:endParaRPr lang="en-US" sz="2000" dirty="0"/>
          </a:p>
          <a:p>
            <a:pPr marL="400050" indent="-285750">
              <a:lnSpc>
                <a:spcPct val="120000"/>
              </a:lnSpc>
              <a:buFont typeface="Courier New" panose="02070309020205020404" pitchFamily="49" charset="0"/>
              <a:buChar char="o"/>
            </a:pPr>
            <a:r>
              <a:rPr lang="en-US" sz="2000" dirty="0" err="1"/>
              <a:t>Quy</a:t>
            </a:r>
            <a:r>
              <a:rPr lang="en-US" sz="2000" dirty="0"/>
              <a:t> </a:t>
            </a:r>
            <a:r>
              <a:rPr lang="en-US" sz="2000" dirty="0" err="1"/>
              <a:t>định</a:t>
            </a:r>
            <a:r>
              <a:rPr lang="en-US" sz="2000" dirty="0"/>
              <a:t> </a:t>
            </a:r>
            <a:r>
              <a:rPr lang="en-US" sz="2000" dirty="0" err="1"/>
              <a:t>sản</a:t>
            </a:r>
            <a:r>
              <a:rPr lang="en-US" sz="2000" dirty="0"/>
              <a:t> </a:t>
            </a:r>
            <a:r>
              <a:rPr lang="en-US" sz="2000" dirty="0" err="1"/>
              <a:t>phẩm</a:t>
            </a:r>
            <a:r>
              <a:rPr lang="en-US" sz="2000" dirty="0"/>
              <a:t>, bao </a:t>
            </a:r>
            <a:r>
              <a:rPr lang="en-US" sz="2000" dirty="0" err="1"/>
              <a:t>bì</a:t>
            </a:r>
            <a:r>
              <a:rPr lang="en-US" sz="2000" dirty="0"/>
              <a:t> </a:t>
            </a:r>
            <a:r>
              <a:rPr lang="en-US" sz="2000" dirty="0" err="1"/>
              <a:t>được</a:t>
            </a:r>
            <a:r>
              <a:rPr lang="en-US" sz="2000" dirty="0"/>
              <a:t> </a:t>
            </a:r>
            <a:r>
              <a:rPr lang="en-US" sz="2000" dirty="0" err="1"/>
              <a:t>tính</a:t>
            </a:r>
            <a:r>
              <a:rPr lang="en-US" sz="2000" dirty="0"/>
              <a:t> </a:t>
            </a:r>
            <a:r>
              <a:rPr lang="en-US" sz="2000" dirty="0" err="1"/>
              <a:t>theo</a:t>
            </a:r>
            <a:r>
              <a:rPr lang="en-US" sz="2000" dirty="0"/>
              <a:t> kg hay </a:t>
            </a:r>
            <a:r>
              <a:rPr lang="en-US" sz="2000" dirty="0" err="1"/>
              <a:t>đơn</a:t>
            </a:r>
            <a:r>
              <a:rPr lang="en-US" sz="2000" dirty="0"/>
              <a:t> </a:t>
            </a:r>
            <a:r>
              <a:rPr lang="en-US" sz="2000" dirty="0" err="1"/>
              <a:t>vị</a:t>
            </a:r>
            <a:endParaRPr lang="en-US" sz="2000" dirty="0"/>
          </a:p>
          <a:p>
            <a:pPr marL="400050" indent="-285750">
              <a:buFont typeface="Courier New" panose="02070309020205020404" pitchFamily="49" charset="0"/>
              <a:buChar char="o"/>
            </a:pPr>
            <a:endParaRPr lang="en-US" sz="2000" dirty="0"/>
          </a:p>
        </p:txBody>
      </p:sp>
      <p:sp>
        <p:nvSpPr>
          <p:cNvPr id="5" name="Title 1">
            <a:extLst>
              <a:ext uri="{FF2B5EF4-FFF2-40B4-BE49-F238E27FC236}">
                <a16:creationId xmlns:a16="http://schemas.microsoft.com/office/drawing/2014/main" id="{8896C9C5-3DBF-4B44-9E3C-A1745D46F7E7}"/>
              </a:ext>
            </a:extLst>
          </p:cNvPr>
          <p:cNvSpPr txBox="1">
            <a:spLocks/>
          </p:cNvSpPr>
          <p:nvPr/>
        </p:nvSpPr>
        <p:spPr>
          <a:xfrm>
            <a:off x="371475" y="369455"/>
            <a:ext cx="11520487" cy="6497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err="1"/>
              <a:t>Một</a:t>
            </a:r>
            <a:r>
              <a:rPr lang="en-US" sz="3200" dirty="0"/>
              <a:t> </a:t>
            </a:r>
            <a:r>
              <a:rPr lang="en-US" sz="3200" dirty="0" err="1"/>
              <a:t>số</a:t>
            </a:r>
            <a:r>
              <a:rPr lang="en-US" sz="3200" dirty="0"/>
              <a:t> ý </a:t>
            </a:r>
            <a:r>
              <a:rPr lang="en-US" sz="3200" dirty="0" err="1"/>
              <a:t>kiến</a:t>
            </a:r>
            <a:r>
              <a:rPr lang="en-US" sz="3200" dirty="0"/>
              <a:t> </a:t>
            </a:r>
            <a:r>
              <a:rPr lang="en-US" sz="3200" dirty="0" err="1"/>
              <a:t>đã</a:t>
            </a:r>
            <a:r>
              <a:rPr lang="en-US" sz="3200" dirty="0"/>
              <a:t> </a:t>
            </a:r>
            <a:r>
              <a:rPr lang="en-US" sz="3200" dirty="0" err="1"/>
              <a:t>được</a:t>
            </a:r>
            <a:r>
              <a:rPr lang="en-US" sz="3200" dirty="0"/>
              <a:t> </a:t>
            </a:r>
            <a:r>
              <a:rPr lang="en-US" sz="3200" dirty="0" err="1"/>
              <a:t>tiếp</a:t>
            </a:r>
            <a:r>
              <a:rPr lang="en-US" sz="3200" dirty="0"/>
              <a:t> </a:t>
            </a:r>
            <a:r>
              <a:rPr lang="en-US" sz="3200" dirty="0" err="1"/>
              <a:t>thu</a:t>
            </a:r>
            <a:endParaRPr lang="en-US" sz="3200" dirty="0"/>
          </a:p>
        </p:txBody>
      </p:sp>
    </p:spTree>
    <p:extLst>
      <p:ext uri="{BB962C8B-B14F-4D97-AF65-F5344CB8AC3E}">
        <p14:creationId xmlns:p14="http://schemas.microsoft.com/office/powerpoint/2010/main" val="3927926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A3C45A-48B9-4272-B0D3-4A2F02C541E3}" type="slidenum">
              <a:rPr lang="en-US" smtClean="0"/>
              <a:t>33</a:t>
            </a:fld>
            <a:endParaRPr lang="en-US"/>
          </a:p>
        </p:txBody>
      </p:sp>
      <p:sp>
        <p:nvSpPr>
          <p:cNvPr id="3" name="Text Placeholder 2">
            <a:extLst>
              <a:ext uri="{FF2B5EF4-FFF2-40B4-BE49-F238E27FC236}">
                <a16:creationId xmlns:a16="http://schemas.microsoft.com/office/drawing/2014/main" id="{530FD208-3777-4F3B-91B8-97FC3A114D17}"/>
              </a:ext>
            </a:extLst>
          </p:cNvPr>
          <p:cNvSpPr txBox="1">
            <a:spLocks/>
          </p:cNvSpPr>
          <p:nvPr/>
        </p:nvSpPr>
        <p:spPr>
          <a:xfrm>
            <a:off x="850391" y="1233488"/>
            <a:ext cx="10351009" cy="49434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indent="-285750">
              <a:buFont typeface="Courier New" panose="02070309020205020404" pitchFamily="49" charset="0"/>
              <a:buChar char="o"/>
            </a:pPr>
            <a:endParaRPr lang="en-US" dirty="0"/>
          </a:p>
          <a:p>
            <a:pPr marL="400050" indent="-285750">
              <a:lnSpc>
                <a:spcPct val="150000"/>
              </a:lnSpc>
              <a:buFont typeface="Courier New" panose="02070309020205020404" pitchFamily="49" charset="0"/>
              <a:buChar char="o"/>
            </a:pPr>
            <a:r>
              <a:rPr lang="en-US" sz="2000" dirty="0" err="1"/>
              <a:t>Bên</a:t>
            </a:r>
            <a:r>
              <a:rPr lang="en-US" sz="2000" dirty="0"/>
              <a:t> </a:t>
            </a:r>
            <a:r>
              <a:rPr lang="en-US" sz="2000" dirty="0" err="1"/>
              <a:t>thứ</a:t>
            </a:r>
            <a:r>
              <a:rPr lang="en-US" sz="2000" dirty="0"/>
              <a:t> </a:t>
            </a:r>
            <a:r>
              <a:rPr lang="en-US" sz="2000" dirty="0" err="1"/>
              <a:t>ba</a:t>
            </a:r>
            <a:r>
              <a:rPr lang="en-US" sz="2000" dirty="0"/>
              <a:t> (PRO) </a:t>
            </a:r>
            <a:r>
              <a:rPr lang="en-US" sz="2000" dirty="0" err="1"/>
              <a:t>nên</a:t>
            </a:r>
            <a:r>
              <a:rPr lang="en-US" sz="2000" dirty="0"/>
              <a:t> </a:t>
            </a:r>
            <a:r>
              <a:rPr lang="en-US" sz="2000" dirty="0" err="1"/>
              <a:t>là</a:t>
            </a:r>
            <a:r>
              <a:rPr lang="en-US" sz="2000" dirty="0"/>
              <a:t> </a:t>
            </a:r>
            <a:r>
              <a:rPr lang="en-US" sz="2000" dirty="0" err="1"/>
              <a:t>tổ</a:t>
            </a:r>
            <a:r>
              <a:rPr lang="en-US" sz="2000" dirty="0"/>
              <a:t> </a:t>
            </a:r>
            <a:r>
              <a:rPr lang="en-US" sz="2000" dirty="0" err="1"/>
              <a:t>chức</a:t>
            </a:r>
            <a:r>
              <a:rPr lang="en-US" sz="2000" dirty="0"/>
              <a:t> phi </a:t>
            </a:r>
            <a:r>
              <a:rPr lang="en-US" sz="2000" dirty="0" err="1"/>
              <a:t>lợi</a:t>
            </a:r>
            <a:r>
              <a:rPr lang="en-US" sz="2000" dirty="0"/>
              <a:t> </a:t>
            </a:r>
            <a:r>
              <a:rPr lang="en-US" sz="2000" dirty="0" err="1"/>
              <a:t>nhuận</a:t>
            </a:r>
            <a:r>
              <a:rPr lang="en-US" sz="2000" dirty="0"/>
              <a:t> hay </a:t>
            </a:r>
            <a:r>
              <a:rPr lang="en-US" sz="2000" dirty="0" err="1"/>
              <a:t>không</a:t>
            </a:r>
            <a:r>
              <a:rPr lang="en-US" sz="2000" dirty="0"/>
              <a:t>?</a:t>
            </a:r>
          </a:p>
          <a:p>
            <a:pPr marL="400050" indent="-285750">
              <a:lnSpc>
                <a:spcPct val="150000"/>
              </a:lnSpc>
              <a:buFont typeface="Courier New" panose="02070309020205020404" pitchFamily="49" charset="0"/>
              <a:buChar char="o"/>
            </a:pPr>
            <a:r>
              <a:rPr lang="en-US" sz="2000" dirty="0" err="1"/>
              <a:t>Dự</a:t>
            </a:r>
            <a:r>
              <a:rPr lang="en-US" sz="2000" dirty="0"/>
              <a:t> </a:t>
            </a:r>
            <a:r>
              <a:rPr lang="en-US" sz="2000" dirty="0" err="1"/>
              <a:t>án</a:t>
            </a:r>
            <a:r>
              <a:rPr lang="en-US" sz="2000" dirty="0"/>
              <a:t>/</a:t>
            </a:r>
            <a:r>
              <a:rPr lang="en-US" sz="2000" dirty="0" err="1"/>
              <a:t>hoạt</a:t>
            </a:r>
            <a:r>
              <a:rPr lang="en-US" sz="2000" dirty="0"/>
              <a:t> </a:t>
            </a:r>
            <a:r>
              <a:rPr lang="en-US" sz="2000" dirty="0" err="1"/>
              <a:t>động</a:t>
            </a:r>
            <a:r>
              <a:rPr lang="en-US" sz="2000" dirty="0"/>
              <a:t> </a:t>
            </a:r>
            <a:r>
              <a:rPr lang="en-US" sz="2000" dirty="0" err="1"/>
              <a:t>được</a:t>
            </a:r>
            <a:r>
              <a:rPr lang="en-US" sz="2000" dirty="0"/>
              <a:t> </a:t>
            </a:r>
            <a:r>
              <a:rPr lang="en-US" sz="2000" dirty="0" err="1"/>
              <a:t>nhận</a:t>
            </a:r>
            <a:r>
              <a:rPr lang="en-US" sz="2000" dirty="0"/>
              <a:t> </a:t>
            </a:r>
            <a:r>
              <a:rPr lang="en-US" sz="2000" dirty="0" err="1"/>
              <a:t>tài</a:t>
            </a:r>
            <a:r>
              <a:rPr lang="en-US" sz="2000" dirty="0"/>
              <a:t> </a:t>
            </a:r>
            <a:r>
              <a:rPr lang="en-US" sz="2000" dirty="0" err="1"/>
              <a:t>trợ</a:t>
            </a:r>
            <a:r>
              <a:rPr lang="en-US" sz="2000" dirty="0"/>
              <a:t> </a:t>
            </a:r>
            <a:r>
              <a:rPr lang="en-US" sz="2000" dirty="0" err="1"/>
              <a:t>là</a:t>
            </a:r>
            <a:r>
              <a:rPr lang="en-US" sz="2000" dirty="0"/>
              <a:t> </a:t>
            </a:r>
            <a:r>
              <a:rPr lang="en-US" sz="2000" dirty="0" err="1"/>
              <a:t>các</a:t>
            </a:r>
            <a:r>
              <a:rPr lang="en-US" sz="2000" dirty="0"/>
              <a:t> </a:t>
            </a:r>
            <a:r>
              <a:rPr lang="en-US" sz="2000" dirty="0" err="1"/>
              <a:t>dự</a:t>
            </a:r>
            <a:r>
              <a:rPr lang="en-US" sz="2000" dirty="0"/>
              <a:t> </a:t>
            </a:r>
            <a:r>
              <a:rPr lang="en-US" sz="2000" dirty="0" err="1"/>
              <a:t>án</a:t>
            </a:r>
            <a:r>
              <a:rPr lang="en-US" sz="2000" dirty="0"/>
              <a:t>/</a:t>
            </a:r>
            <a:r>
              <a:rPr lang="en-US" sz="2000" dirty="0" err="1"/>
              <a:t>hoạt</a:t>
            </a:r>
            <a:r>
              <a:rPr lang="en-US" sz="2000" dirty="0"/>
              <a:t> </a:t>
            </a:r>
            <a:r>
              <a:rPr lang="en-US" sz="2000" dirty="0" err="1"/>
              <a:t>động</a:t>
            </a:r>
            <a:r>
              <a:rPr lang="en-US" sz="2000" dirty="0"/>
              <a:t> </a:t>
            </a:r>
            <a:r>
              <a:rPr lang="en-US" sz="2000" dirty="0" err="1"/>
              <a:t>phục</a:t>
            </a:r>
            <a:r>
              <a:rPr lang="en-US" sz="2000" dirty="0"/>
              <a:t> </a:t>
            </a:r>
            <a:r>
              <a:rPr lang="en-US" sz="2000" dirty="0" err="1"/>
              <a:t>vụ</a:t>
            </a:r>
            <a:r>
              <a:rPr lang="en-US" sz="2000" dirty="0"/>
              <a:t> </a:t>
            </a:r>
            <a:r>
              <a:rPr lang="en-US" sz="2000" dirty="0" err="1"/>
              <a:t>trực</a:t>
            </a:r>
            <a:r>
              <a:rPr lang="en-US" sz="2000" dirty="0"/>
              <a:t> </a:t>
            </a:r>
            <a:r>
              <a:rPr lang="en-US" sz="2000" dirty="0" err="1"/>
              <a:t>tiếp</a:t>
            </a:r>
            <a:r>
              <a:rPr lang="en-US" sz="2000" dirty="0"/>
              <a:t> </a:t>
            </a:r>
            <a:r>
              <a:rPr lang="en-US" sz="2000" dirty="0" err="1"/>
              <a:t>lợi</a:t>
            </a:r>
            <a:r>
              <a:rPr lang="en-US" sz="2000" dirty="0"/>
              <a:t> </a:t>
            </a:r>
            <a:r>
              <a:rPr lang="en-US" sz="2000" dirty="0" err="1"/>
              <a:t>ích</a:t>
            </a:r>
            <a:r>
              <a:rPr lang="en-US" sz="2000" dirty="0"/>
              <a:t> </a:t>
            </a:r>
            <a:r>
              <a:rPr lang="en-US" sz="2000" dirty="0" err="1"/>
              <a:t>cộng</a:t>
            </a:r>
            <a:r>
              <a:rPr lang="en-US" sz="2000" dirty="0"/>
              <a:t> </a:t>
            </a:r>
            <a:r>
              <a:rPr lang="en-US" sz="2000" dirty="0" err="1"/>
              <a:t>đồng</a:t>
            </a:r>
            <a:r>
              <a:rPr lang="en-US" sz="2000" dirty="0"/>
              <a:t>, </a:t>
            </a:r>
            <a:r>
              <a:rPr lang="en-US" sz="2000" dirty="0" err="1"/>
              <a:t>không</a:t>
            </a:r>
            <a:r>
              <a:rPr lang="en-US" sz="2000" dirty="0"/>
              <a:t> </a:t>
            </a:r>
            <a:r>
              <a:rPr lang="en-US" sz="2000" dirty="0" err="1"/>
              <a:t>vì</a:t>
            </a:r>
            <a:r>
              <a:rPr lang="en-US" sz="2000" dirty="0"/>
              <a:t> </a:t>
            </a:r>
            <a:r>
              <a:rPr lang="en-US" sz="2000" dirty="0" err="1"/>
              <a:t>lợi</a:t>
            </a:r>
            <a:r>
              <a:rPr lang="en-US" sz="2000" dirty="0"/>
              <a:t> </a:t>
            </a:r>
            <a:r>
              <a:rPr lang="en-US" sz="2000" dirty="0" err="1"/>
              <a:t>nhuận</a:t>
            </a:r>
            <a:r>
              <a:rPr lang="en-US" sz="2000" dirty="0"/>
              <a:t>?</a:t>
            </a:r>
          </a:p>
          <a:p>
            <a:pPr marL="400050" indent="-285750">
              <a:lnSpc>
                <a:spcPct val="150000"/>
              </a:lnSpc>
              <a:buFont typeface="Courier New" panose="02070309020205020404" pitchFamily="49" charset="0"/>
              <a:buChar char="o"/>
            </a:pPr>
            <a:r>
              <a:rPr lang="en-US" sz="2000" dirty="0" err="1"/>
              <a:t>Thẩm</a:t>
            </a:r>
            <a:r>
              <a:rPr lang="en-US" sz="2000" dirty="0"/>
              <a:t> </a:t>
            </a:r>
            <a:r>
              <a:rPr lang="en-US" sz="2000" dirty="0" err="1"/>
              <a:t>quyền</a:t>
            </a:r>
            <a:r>
              <a:rPr lang="en-US" sz="2000" dirty="0"/>
              <a:t> </a:t>
            </a:r>
            <a:r>
              <a:rPr lang="en-US" sz="2000" dirty="0" err="1"/>
              <a:t>kiểm</a:t>
            </a:r>
            <a:r>
              <a:rPr lang="en-US" sz="2000" dirty="0"/>
              <a:t> </a:t>
            </a:r>
            <a:r>
              <a:rPr lang="en-US" sz="2000" dirty="0" err="1"/>
              <a:t>tra</a:t>
            </a:r>
            <a:r>
              <a:rPr lang="en-US" sz="2000" dirty="0"/>
              <a:t> </a:t>
            </a:r>
            <a:r>
              <a:rPr lang="en-US" sz="2000" dirty="0" err="1"/>
              <a:t>của</a:t>
            </a:r>
            <a:r>
              <a:rPr lang="en-US" sz="2000" dirty="0"/>
              <a:t> </a:t>
            </a:r>
            <a:r>
              <a:rPr lang="en-US" sz="2000" dirty="0" err="1"/>
              <a:t>Văn</a:t>
            </a:r>
            <a:r>
              <a:rPr lang="en-US" sz="2000" dirty="0"/>
              <a:t> </a:t>
            </a:r>
            <a:r>
              <a:rPr lang="en-US" sz="2000" dirty="0" err="1"/>
              <a:t>phòng</a:t>
            </a:r>
            <a:r>
              <a:rPr lang="en-US" sz="2000" dirty="0"/>
              <a:t> EPR </a:t>
            </a:r>
            <a:r>
              <a:rPr lang="en-US" sz="2000" dirty="0" err="1"/>
              <a:t>Việt</a:t>
            </a:r>
            <a:r>
              <a:rPr lang="en-US" sz="2000" dirty="0"/>
              <a:t> Nam?</a:t>
            </a:r>
          </a:p>
          <a:p>
            <a:pPr marL="400050" indent="-285750">
              <a:lnSpc>
                <a:spcPct val="150000"/>
              </a:lnSpc>
              <a:buFont typeface="Courier New" panose="02070309020205020404" pitchFamily="49" charset="0"/>
              <a:buChar char="o"/>
            </a:pPr>
            <a:r>
              <a:rPr lang="en-US" sz="2000" dirty="0" err="1"/>
              <a:t>Trường</a:t>
            </a:r>
            <a:r>
              <a:rPr lang="en-US" sz="2000" dirty="0"/>
              <a:t> </a:t>
            </a:r>
            <a:r>
              <a:rPr lang="en-US" sz="2000" dirty="0" err="1"/>
              <a:t>hợp</a:t>
            </a:r>
            <a:r>
              <a:rPr lang="en-US" sz="2000" dirty="0"/>
              <a:t> </a:t>
            </a:r>
            <a:r>
              <a:rPr lang="en-US" sz="2000" dirty="0" err="1"/>
              <a:t>nhà</a:t>
            </a:r>
            <a:r>
              <a:rPr lang="en-US" sz="2000" dirty="0"/>
              <a:t> </a:t>
            </a:r>
            <a:r>
              <a:rPr lang="en-US" sz="2000" dirty="0" err="1"/>
              <a:t>sản</a:t>
            </a:r>
            <a:r>
              <a:rPr lang="en-US" sz="2000" dirty="0"/>
              <a:t> </a:t>
            </a:r>
            <a:r>
              <a:rPr lang="en-US" sz="2000" dirty="0" err="1"/>
              <a:t>xuất</a:t>
            </a:r>
            <a:r>
              <a:rPr lang="en-US" sz="2000" dirty="0"/>
              <a:t> </a:t>
            </a:r>
            <a:r>
              <a:rPr lang="en-US" sz="2000" dirty="0" err="1"/>
              <a:t>tái</a:t>
            </a:r>
            <a:r>
              <a:rPr lang="en-US" sz="2000" dirty="0"/>
              <a:t> </a:t>
            </a:r>
            <a:r>
              <a:rPr lang="en-US" sz="2000" dirty="0" err="1"/>
              <a:t>chế</a:t>
            </a:r>
            <a:r>
              <a:rPr lang="en-US" sz="2000" dirty="0"/>
              <a:t> </a:t>
            </a:r>
            <a:r>
              <a:rPr lang="en-US" sz="2000" dirty="0" err="1"/>
              <a:t>với</a:t>
            </a:r>
            <a:r>
              <a:rPr lang="en-US" sz="2000" dirty="0"/>
              <a:t> </a:t>
            </a:r>
            <a:r>
              <a:rPr lang="en-US" sz="2000" dirty="0" err="1"/>
              <a:t>quy</a:t>
            </a:r>
            <a:r>
              <a:rPr lang="en-US" sz="2000" dirty="0"/>
              <a:t> </a:t>
            </a:r>
            <a:r>
              <a:rPr lang="en-US" sz="2000" dirty="0" err="1"/>
              <a:t>cách</a:t>
            </a:r>
            <a:r>
              <a:rPr lang="en-US" sz="2000" dirty="0"/>
              <a:t> </a:t>
            </a:r>
            <a:r>
              <a:rPr lang="en-US" sz="2000" dirty="0" err="1"/>
              <a:t>tái</a:t>
            </a:r>
            <a:r>
              <a:rPr lang="en-US" sz="2000" dirty="0"/>
              <a:t> </a:t>
            </a:r>
            <a:r>
              <a:rPr lang="en-US" sz="2000" dirty="0" err="1"/>
              <a:t>chế</a:t>
            </a:r>
            <a:r>
              <a:rPr lang="en-US" sz="2000" dirty="0"/>
              <a:t> </a:t>
            </a:r>
            <a:r>
              <a:rPr lang="en-US" sz="2000" dirty="0" err="1"/>
              <a:t>cao</a:t>
            </a:r>
            <a:r>
              <a:rPr lang="en-US" sz="2000" dirty="0"/>
              <a:t> </a:t>
            </a:r>
            <a:r>
              <a:rPr lang="en-US" sz="2000" dirty="0" err="1"/>
              <a:t>hơn</a:t>
            </a:r>
            <a:r>
              <a:rPr lang="en-US" sz="2000" dirty="0"/>
              <a:t>?</a:t>
            </a:r>
          </a:p>
          <a:p>
            <a:pPr marL="400050" indent="-285750">
              <a:lnSpc>
                <a:spcPct val="150000"/>
              </a:lnSpc>
              <a:buFont typeface="Courier New" panose="02070309020205020404" pitchFamily="49" charset="0"/>
              <a:buChar char="o"/>
            </a:pPr>
            <a:r>
              <a:rPr lang="en-US" sz="2000" dirty="0" err="1"/>
              <a:t>Điều</a:t>
            </a:r>
            <a:r>
              <a:rPr lang="en-US" sz="2000" dirty="0"/>
              <a:t> </a:t>
            </a:r>
            <a:r>
              <a:rPr lang="en-US" sz="2000" dirty="0" err="1"/>
              <a:t>chỉnh</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bao </a:t>
            </a:r>
            <a:r>
              <a:rPr lang="en-US" sz="2000" dirty="0" err="1"/>
              <a:t>bì</a:t>
            </a:r>
            <a:r>
              <a:rPr lang="en-US" sz="2000" dirty="0"/>
              <a:t> </a:t>
            </a:r>
            <a:r>
              <a:rPr lang="en-US" sz="2000" dirty="0" err="1"/>
              <a:t>được</a:t>
            </a:r>
            <a:r>
              <a:rPr lang="en-US" sz="2000" dirty="0"/>
              <a:t> </a:t>
            </a:r>
            <a:r>
              <a:rPr lang="en-US" sz="2000" dirty="0" err="1"/>
              <a:t>mua</a:t>
            </a:r>
            <a:r>
              <a:rPr lang="en-US" sz="2000" dirty="0"/>
              <a:t> </a:t>
            </a:r>
            <a:r>
              <a:rPr lang="en-US" sz="2000" dirty="0" err="1"/>
              <a:t>bán</a:t>
            </a:r>
            <a:r>
              <a:rPr lang="en-US" sz="2000" dirty="0"/>
              <a:t> </a:t>
            </a:r>
            <a:r>
              <a:rPr lang="en-US" sz="2000" dirty="0" err="1"/>
              <a:t>trực</a:t>
            </a:r>
            <a:r>
              <a:rPr lang="en-US" sz="2000" dirty="0"/>
              <a:t> </a:t>
            </a:r>
            <a:r>
              <a:rPr lang="en-US" sz="2000" dirty="0" err="1"/>
              <a:t>tuyến</a:t>
            </a:r>
            <a:r>
              <a:rPr lang="en-US" sz="2000" dirty="0"/>
              <a:t>?</a:t>
            </a:r>
          </a:p>
          <a:p>
            <a:pPr marL="400050" indent="-285750">
              <a:lnSpc>
                <a:spcPct val="150000"/>
              </a:lnSpc>
              <a:buFont typeface="Courier New" panose="02070309020205020404" pitchFamily="49" charset="0"/>
              <a:buChar char="o"/>
            </a:pPr>
            <a:r>
              <a:rPr lang="en-US" sz="2000" dirty="0" err="1"/>
              <a:t>Tỷ</a:t>
            </a:r>
            <a:r>
              <a:rPr lang="en-US" sz="2000" dirty="0"/>
              <a:t> </a:t>
            </a:r>
            <a:r>
              <a:rPr lang="en-US" sz="2000" dirty="0" err="1"/>
              <a:t>lệ</a:t>
            </a:r>
            <a:r>
              <a:rPr lang="en-US" sz="2000" dirty="0"/>
              <a:t> </a:t>
            </a:r>
            <a:r>
              <a:rPr lang="en-US" sz="2000" dirty="0" err="1"/>
              <a:t>tái</a:t>
            </a:r>
            <a:r>
              <a:rPr lang="en-US" sz="2000" dirty="0"/>
              <a:t> </a:t>
            </a:r>
            <a:r>
              <a:rPr lang="en-US" sz="2000" dirty="0" err="1"/>
              <a:t>chế</a:t>
            </a:r>
            <a:r>
              <a:rPr lang="en-US" sz="2000" dirty="0"/>
              <a:t> </a:t>
            </a:r>
            <a:r>
              <a:rPr lang="en-US" sz="2000" dirty="0" err="1"/>
              <a:t>và</a:t>
            </a:r>
            <a:r>
              <a:rPr lang="en-US" sz="2000" dirty="0"/>
              <a:t> </a:t>
            </a:r>
            <a:r>
              <a:rPr lang="en-US" sz="2000" dirty="0" err="1"/>
              <a:t>tỷ</a:t>
            </a:r>
            <a:r>
              <a:rPr lang="en-US" sz="2000" dirty="0"/>
              <a:t> </a:t>
            </a:r>
            <a:r>
              <a:rPr lang="en-US" sz="2000" dirty="0" err="1"/>
              <a:t>lệ</a:t>
            </a:r>
            <a:r>
              <a:rPr lang="en-US" sz="2000" dirty="0"/>
              <a:t> </a:t>
            </a:r>
            <a:r>
              <a:rPr lang="en-US" sz="2000" dirty="0" err="1"/>
              <a:t>thu</a:t>
            </a:r>
            <a:r>
              <a:rPr lang="en-US" sz="2000" dirty="0"/>
              <a:t> </a:t>
            </a:r>
            <a:r>
              <a:rPr lang="en-US" sz="2000" dirty="0" err="1"/>
              <a:t>hồi</a:t>
            </a:r>
            <a:r>
              <a:rPr lang="en-US" sz="2000" dirty="0"/>
              <a:t> </a:t>
            </a:r>
            <a:r>
              <a:rPr lang="en-US" sz="2000" dirty="0" err="1"/>
              <a:t>cần</a:t>
            </a:r>
            <a:r>
              <a:rPr lang="en-US" sz="2000" dirty="0"/>
              <a:t> </a:t>
            </a:r>
            <a:r>
              <a:rPr lang="en-US" sz="2000" dirty="0" err="1"/>
              <a:t>làm</a:t>
            </a:r>
            <a:r>
              <a:rPr lang="en-US" sz="2000" dirty="0"/>
              <a:t> </a:t>
            </a:r>
            <a:r>
              <a:rPr lang="en-US" sz="2000" dirty="0" err="1"/>
              <a:t>rõ</a:t>
            </a:r>
            <a:r>
              <a:rPr lang="en-US" sz="2000" dirty="0"/>
              <a:t>?</a:t>
            </a:r>
          </a:p>
          <a:p>
            <a:pPr marL="400050" indent="-285750">
              <a:lnSpc>
                <a:spcPct val="150000"/>
              </a:lnSpc>
              <a:buFont typeface="Courier New" panose="02070309020205020404" pitchFamily="49" charset="0"/>
              <a:buChar char="o"/>
            </a:pPr>
            <a:r>
              <a:rPr lang="en-US" sz="2000" dirty="0" err="1"/>
              <a:t>Nhà</a:t>
            </a:r>
            <a:r>
              <a:rPr lang="en-US" sz="2000" dirty="0"/>
              <a:t> </a:t>
            </a:r>
            <a:r>
              <a:rPr lang="en-US" sz="2000" dirty="0" err="1"/>
              <a:t>sản</a:t>
            </a:r>
            <a:r>
              <a:rPr lang="en-US" sz="2000" dirty="0"/>
              <a:t> </a:t>
            </a:r>
            <a:r>
              <a:rPr lang="en-US" sz="2000" dirty="0" err="1"/>
              <a:t>xuất</a:t>
            </a:r>
            <a:r>
              <a:rPr lang="en-US" sz="2000" dirty="0"/>
              <a:t>, </a:t>
            </a:r>
            <a:r>
              <a:rPr lang="en-US" sz="2000" dirty="0" err="1"/>
              <a:t>nhập</a:t>
            </a:r>
            <a:r>
              <a:rPr lang="en-US" sz="2000" dirty="0"/>
              <a:t> </a:t>
            </a:r>
            <a:r>
              <a:rPr lang="en-US" sz="2000" dirty="0" err="1"/>
              <a:t>khẩu</a:t>
            </a:r>
            <a:r>
              <a:rPr lang="en-US" sz="2000" dirty="0"/>
              <a:t> </a:t>
            </a:r>
            <a:r>
              <a:rPr lang="en-US" sz="2000" dirty="0" err="1"/>
              <a:t>được</a:t>
            </a:r>
            <a:r>
              <a:rPr lang="en-US" sz="2000" dirty="0"/>
              <a:t> </a:t>
            </a:r>
            <a:r>
              <a:rPr lang="en-US" sz="2000" dirty="0" err="1"/>
              <a:t>lựa</a:t>
            </a:r>
            <a:r>
              <a:rPr lang="en-US" sz="2000" dirty="0"/>
              <a:t> </a:t>
            </a:r>
            <a:r>
              <a:rPr lang="en-US" sz="2000" dirty="0" err="1"/>
              <a:t>chọn</a:t>
            </a:r>
            <a:r>
              <a:rPr lang="en-US" sz="2000" dirty="0"/>
              <a:t> </a:t>
            </a:r>
            <a:r>
              <a:rPr lang="en-US" sz="2000" dirty="0" err="1"/>
              <a:t>nhiều</a:t>
            </a:r>
            <a:r>
              <a:rPr lang="en-US" sz="2000" dirty="0"/>
              <a:t> </a:t>
            </a:r>
            <a:r>
              <a:rPr lang="en-US" sz="2000" dirty="0" err="1"/>
              <a:t>hình</a:t>
            </a:r>
            <a:r>
              <a:rPr lang="en-US" sz="2000" dirty="0"/>
              <a:t> </a:t>
            </a:r>
            <a:r>
              <a:rPr lang="en-US" sz="2000" dirty="0" err="1"/>
              <a:t>thức</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tái</a:t>
            </a:r>
            <a:r>
              <a:rPr lang="en-US" sz="2000" dirty="0"/>
              <a:t> </a:t>
            </a:r>
            <a:r>
              <a:rPr lang="en-US" sz="2000" dirty="0" err="1"/>
              <a:t>chế</a:t>
            </a:r>
            <a:r>
              <a:rPr lang="en-US" sz="2000"/>
              <a:t>?</a:t>
            </a:r>
            <a:endParaRPr lang="en-US" sz="2000" dirty="0"/>
          </a:p>
        </p:txBody>
      </p:sp>
      <p:sp>
        <p:nvSpPr>
          <p:cNvPr id="5" name="Title 1">
            <a:extLst>
              <a:ext uri="{FF2B5EF4-FFF2-40B4-BE49-F238E27FC236}">
                <a16:creationId xmlns:a16="http://schemas.microsoft.com/office/drawing/2014/main" id="{8896C9C5-3DBF-4B44-9E3C-A1745D46F7E7}"/>
              </a:ext>
            </a:extLst>
          </p:cNvPr>
          <p:cNvSpPr txBox="1">
            <a:spLocks/>
          </p:cNvSpPr>
          <p:nvPr/>
        </p:nvSpPr>
        <p:spPr>
          <a:xfrm>
            <a:off x="371475" y="369455"/>
            <a:ext cx="11520487" cy="6497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err="1"/>
              <a:t>Một</a:t>
            </a:r>
            <a:r>
              <a:rPr lang="en-US" sz="3200" dirty="0"/>
              <a:t> </a:t>
            </a:r>
            <a:r>
              <a:rPr lang="en-US" sz="3200" dirty="0" err="1"/>
              <a:t>số</a:t>
            </a:r>
            <a:r>
              <a:rPr lang="en-US" sz="3200" dirty="0"/>
              <a:t> ý </a:t>
            </a:r>
            <a:r>
              <a:rPr lang="en-US" sz="3200" dirty="0" err="1"/>
              <a:t>kiến</a:t>
            </a:r>
            <a:r>
              <a:rPr lang="en-US" sz="3200" dirty="0"/>
              <a:t> </a:t>
            </a:r>
            <a:r>
              <a:rPr lang="en-US" sz="3200" dirty="0" err="1"/>
              <a:t>đang</a:t>
            </a:r>
            <a:r>
              <a:rPr lang="en-US" sz="3200" dirty="0"/>
              <a:t> </a:t>
            </a:r>
            <a:r>
              <a:rPr lang="en-US" sz="3200" dirty="0" err="1"/>
              <a:t>được</a:t>
            </a:r>
            <a:r>
              <a:rPr lang="en-US" sz="3200" dirty="0"/>
              <a:t> </a:t>
            </a:r>
            <a:r>
              <a:rPr lang="en-US" sz="3200" dirty="0" err="1"/>
              <a:t>nghiên</a:t>
            </a:r>
            <a:r>
              <a:rPr lang="en-US" sz="3200" dirty="0"/>
              <a:t> </a:t>
            </a:r>
            <a:r>
              <a:rPr lang="en-US" sz="3200" dirty="0" err="1"/>
              <a:t>cứu</a:t>
            </a:r>
            <a:r>
              <a:rPr lang="en-US" sz="3200" dirty="0"/>
              <a:t> </a:t>
            </a:r>
            <a:r>
              <a:rPr lang="en-US" sz="3200" dirty="0" err="1"/>
              <a:t>tiếp</a:t>
            </a:r>
            <a:r>
              <a:rPr lang="en-US" sz="3200" dirty="0"/>
              <a:t> </a:t>
            </a:r>
            <a:r>
              <a:rPr lang="en-US" sz="3200" dirty="0" err="1"/>
              <a:t>thu</a:t>
            </a:r>
            <a:endParaRPr lang="en-US" sz="3200" dirty="0"/>
          </a:p>
        </p:txBody>
      </p:sp>
    </p:spTree>
    <p:extLst>
      <p:ext uri="{BB962C8B-B14F-4D97-AF65-F5344CB8AC3E}">
        <p14:creationId xmlns:p14="http://schemas.microsoft.com/office/powerpoint/2010/main" val="975558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A3C45A-48B9-4272-B0D3-4A2F02C541E3}" type="slidenum">
              <a:rPr lang="en-US" smtClean="0"/>
              <a:t>34</a:t>
            </a:fld>
            <a:endParaRPr lang="en-US"/>
          </a:p>
        </p:txBody>
      </p:sp>
      <p:sp>
        <p:nvSpPr>
          <p:cNvPr id="3" name="Text Placeholder 2">
            <a:extLst>
              <a:ext uri="{FF2B5EF4-FFF2-40B4-BE49-F238E27FC236}">
                <a16:creationId xmlns:a16="http://schemas.microsoft.com/office/drawing/2014/main" id="{530FD208-3777-4F3B-91B8-97FC3A114D17}"/>
              </a:ext>
            </a:extLst>
          </p:cNvPr>
          <p:cNvSpPr txBox="1">
            <a:spLocks/>
          </p:cNvSpPr>
          <p:nvPr/>
        </p:nvSpPr>
        <p:spPr>
          <a:xfrm>
            <a:off x="1033271" y="1233488"/>
            <a:ext cx="10149841" cy="49434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indent="-285750">
              <a:buFont typeface="Courier New" panose="02070309020205020404" pitchFamily="49" charset="0"/>
              <a:buChar char="o"/>
            </a:pPr>
            <a:endParaRPr lang="en-US" dirty="0"/>
          </a:p>
          <a:p>
            <a:pPr marL="400050" indent="-285750">
              <a:lnSpc>
                <a:spcPct val="150000"/>
              </a:lnSpc>
              <a:buFont typeface="Courier New" panose="02070309020205020404" pitchFamily="49" charset="0"/>
              <a:buChar char="o"/>
            </a:pPr>
            <a:r>
              <a:rPr lang="en-US" sz="2000" dirty="0" err="1"/>
              <a:t>Bổ</a:t>
            </a:r>
            <a:r>
              <a:rPr lang="en-US" sz="2000" dirty="0"/>
              <a:t> sung </a:t>
            </a:r>
            <a:r>
              <a:rPr lang="en-US" sz="2000" dirty="0" err="1"/>
              <a:t>đối</a:t>
            </a:r>
            <a:r>
              <a:rPr lang="en-US" sz="2000" dirty="0"/>
              <a:t> </a:t>
            </a:r>
            <a:r>
              <a:rPr lang="en-US" sz="2000" dirty="0" err="1"/>
              <a:t>tượng</a:t>
            </a:r>
            <a:r>
              <a:rPr lang="en-US" sz="2000" dirty="0"/>
              <a:t> </a:t>
            </a:r>
            <a:r>
              <a:rPr lang="en-US" sz="2000" dirty="0" err="1"/>
              <a:t>là</a:t>
            </a:r>
            <a:r>
              <a:rPr lang="en-US" sz="2000" dirty="0"/>
              <a:t> </a:t>
            </a:r>
            <a:r>
              <a:rPr lang="en-US" sz="2000" dirty="0" err="1"/>
              <a:t>các</a:t>
            </a:r>
            <a:r>
              <a:rPr lang="en-US" sz="2000" dirty="0"/>
              <a:t> </a:t>
            </a:r>
            <a:r>
              <a:rPr lang="en-US" sz="2000" dirty="0" err="1"/>
              <a:t>nhà</a:t>
            </a:r>
            <a:r>
              <a:rPr lang="en-US" sz="2000" dirty="0"/>
              <a:t> </a:t>
            </a:r>
            <a:r>
              <a:rPr lang="en-US" sz="2000" dirty="0" err="1"/>
              <a:t>sản</a:t>
            </a:r>
            <a:r>
              <a:rPr lang="en-US" sz="2000" dirty="0"/>
              <a:t> </a:t>
            </a:r>
            <a:r>
              <a:rPr lang="en-US" sz="2000" dirty="0" err="1"/>
              <a:t>xuất</a:t>
            </a:r>
            <a:r>
              <a:rPr lang="en-US" sz="2000" dirty="0"/>
              <a:t>, </a:t>
            </a:r>
            <a:r>
              <a:rPr lang="en-US" sz="2000" dirty="0" err="1"/>
              <a:t>nhập</a:t>
            </a:r>
            <a:r>
              <a:rPr lang="en-US" sz="2000" dirty="0"/>
              <a:t> </a:t>
            </a:r>
            <a:r>
              <a:rPr lang="en-US" sz="2000" dirty="0" err="1"/>
              <a:t>khẩu</a:t>
            </a:r>
            <a:r>
              <a:rPr lang="en-US" sz="2000" dirty="0"/>
              <a:t> </a:t>
            </a:r>
            <a:r>
              <a:rPr lang="en-US" sz="2000" dirty="0" err="1"/>
              <a:t>nhỏ</a:t>
            </a:r>
            <a:r>
              <a:rPr lang="en-US" sz="2000" dirty="0"/>
              <a:t>, </a:t>
            </a:r>
            <a:r>
              <a:rPr lang="en-US" sz="2000" dirty="0" err="1"/>
              <a:t>siêu</a:t>
            </a:r>
            <a:r>
              <a:rPr lang="en-US" sz="2000" dirty="0"/>
              <a:t> </a:t>
            </a:r>
            <a:r>
              <a:rPr lang="en-US" sz="2000" dirty="0" err="1"/>
              <a:t>nhỏ</a:t>
            </a:r>
            <a:r>
              <a:rPr lang="en-US" sz="2000" dirty="0"/>
              <a:t> (</a:t>
            </a:r>
            <a:r>
              <a:rPr lang="en-US" sz="2000" dirty="0" err="1"/>
              <a:t>đăng</a:t>
            </a:r>
            <a:r>
              <a:rPr lang="en-US" sz="2000" dirty="0"/>
              <a:t> </a:t>
            </a:r>
            <a:r>
              <a:rPr lang="en-US" sz="2000" dirty="0" err="1"/>
              <a:t>ký</a:t>
            </a:r>
            <a:r>
              <a:rPr lang="en-US" sz="2000" dirty="0"/>
              <a:t>)</a:t>
            </a:r>
          </a:p>
          <a:p>
            <a:pPr marL="400050" indent="-285750">
              <a:lnSpc>
                <a:spcPct val="150000"/>
              </a:lnSpc>
              <a:buFont typeface="Courier New" panose="02070309020205020404" pitchFamily="49" charset="0"/>
              <a:buChar char="o"/>
            </a:pPr>
            <a:r>
              <a:rPr lang="en-US" sz="2000" dirty="0" err="1"/>
              <a:t>Chuyển</a:t>
            </a:r>
            <a:r>
              <a:rPr lang="en-US" sz="2000" dirty="0"/>
              <a:t> </a:t>
            </a:r>
            <a:r>
              <a:rPr lang="en-US" sz="2000" dirty="0" err="1"/>
              <a:t>trách</a:t>
            </a:r>
            <a:r>
              <a:rPr lang="en-US" sz="2000" dirty="0"/>
              <a:t> </a:t>
            </a:r>
            <a:r>
              <a:rPr lang="en-US" sz="2000" dirty="0" err="1"/>
              <a:t>nhiệm</a:t>
            </a:r>
            <a:r>
              <a:rPr lang="en-US" sz="2000" dirty="0"/>
              <a:t> </a:t>
            </a:r>
            <a:r>
              <a:rPr lang="en-US" sz="2000" dirty="0" err="1"/>
              <a:t>tái</a:t>
            </a:r>
            <a:r>
              <a:rPr lang="en-US" sz="2000" dirty="0"/>
              <a:t> </a:t>
            </a:r>
            <a:r>
              <a:rPr lang="en-US" sz="2000" dirty="0" err="1"/>
              <a:t>chế</a:t>
            </a:r>
            <a:r>
              <a:rPr lang="en-US" sz="2000" dirty="0"/>
              <a:t> </a:t>
            </a:r>
            <a:r>
              <a:rPr lang="en-US" sz="2000" dirty="0" err="1"/>
              <a:t>sản</a:t>
            </a:r>
            <a:r>
              <a:rPr lang="en-US" sz="2000" dirty="0"/>
              <a:t> </a:t>
            </a:r>
            <a:r>
              <a:rPr lang="en-US" sz="2000" dirty="0" err="1"/>
              <a:t>phẩm</a:t>
            </a:r>
            <a:r>
              <a:rPr lang="en-US" sz="2000" dirty="0"/>
              <a:t>, </a:t>
            </a:r>
            <a:r>
              <a:rPr lang="en-US" sz="2000" dirty="0" err="1"/>
              <a:t>bao</a:t>
            </a:r>
            <a:r>
              <a:rPr lang="en-US" sz="2000" dirty="0"/>
              <a:t> </a:t>
            </a:r>
            <a:r>
              <a:rPr lang="en-US" sz="2000" dirty="0" err="1"/>
              <a:t>bì</a:t>
            </a:r>
            <a:r>
              <a:rPr lang="en-US" sz="2000" dirty="0"/>
              <a:t> </a:t>
            </a:r>
            <a:r>
              <a:rPr lang="en-US" sz="2000" dirty="0" err="1"/>
              <a:t>cho</a:t>
            </a:r>
            <a:r>
              <a:rPr lang="en-US" sz="2000" dirty="0"/>
              <a:t> </a:t>
            </a:r>
            <a:r>
              <a:rPr lang="en-US" sz="2000" dirty="0" err="1"/>
              <a:t>nhà</a:t>
            </a:r>
            <a:r>
              <a:rPr lang="en-US" sz="2000" dirty="0"/>
              <a:t> </a:t>
            </a:r>
            <a:r>
              <a:rPr lang="en-US" sz="2000" dirty="0" err="1"/>
              <a:t>sản</a:t>
            </a:r>
            <a:r>
              <a:rPr lang="en-US" sz="2000" dirty="0"/>
              <a:t> </a:t>
            </a:r>
            <a:r>
              <a:rPr lang="en-US" sz="2000" dirty="0" err="1"/>
              <a:t>xuất</a:t>
            </a:r>
            <a:r>
              <a:rPr lang="en-US" sz="2000" dirty="0"/>
              <a:t> </a:t>
            </a:r>
            <a:r>
              <a:rPr lang="en-US" sz="2000" dirty="0" err="1"/>
              <a:t>sản</a:t>
            </a:r>
            <a:r>
              <a:rPr lang="en-US" sz="2000" dirty="0"/>
              <a:t> </a:t>
            </a:r>
            <a:r>
              <a:rPr lang="en-US" sz="2000" dirty="0" err="1"/>
              <a:t>phẩm</a:t>
            </a:r>
            <a:r>
              <a:rPr lang="en-US" sz="2000" dirty="0"/>
              <a:t> </a:t>
            </a:r>
            <a:r>
              <a:rPr lang="en-US" sz="2000" dirty="0" err="1"/>
              <a:t>cuối</a:t>
            </a:r>
            <a:r>
              <a:rPr lang="en-US" sz="2000" dirty="0"/>
              <a:t> </a:t>
            </a:r>
            <a:r>
              <a:rPr lang="en-US" sz="2000" dirty="0" err="1"/>
              <a:t>cùng</a:t>
            </a:r>
            <a:endParaRPr lang="vi-VN" sz="2000" dirty="0"/>
          </a:p>
          <a:p>
            <a:pPr marL="400050" indent="-285750">
              <a:lnSpc>
                <a:spcPct val="150000"/>
              </a:lnSpc>
              <a:buFont typeface="Courier New" panose="02070309020205020404" pitchFamily="49" charset="0"/>
              <a:buChar char="o"/>
            </a:pPr>
            <a:r>
              <a:rPr lang="en-US" sz="2000" dirty="0"/>
              <a:t>Cho </a:t>
            </a:r>
            <a:r>
              <a:rPr lang="en-US" sz="2000" dirty="0" err="1"/>
              <a:t>phép</a:t>
            </a:r>
            <a:r>
              <a:rPr lang="en-US" sz="2000" dirty="0"/>
              <a:t> </a:t>
            </a:r>
            <a:r>
              <a:rPr lang="en-US" sz="2000" dirty="0" err="1"/>
              <a:t>trao</a:t>
            </a:r>
            <a:r>
              <a:rPr lang="en-US" sz="2000" dirty="0"/>
              <a:t> </a:t>
            </a:r>
            <a:r>
              <a:rPr lang="en-US" sz="2000" dirty="0" err="1"/>
              <a:t>đổi</a:t>
            </a:r>
            <a:r>
              <a:rPr lang="en-US" sz="2000" dirty="0"/>
              <a:t> </a:t>
            </a:r>
            <a:r>
              <a:rPr lang="en-US" sz="2000" dirty="0" err="1"/>
              <a:t>phần</a:t>
            </a:r>
            <a:r>
              <a:rPr lang="en-US" sz="2000" dirty="0"/>
              <a:t> </a:t>
            </a:r>
            <a:r>
              <a:rPr lang="en-US" sz="2000" dirty="0" err="1"/>
              <a:t>chênh</a:t>
            </a:r>
            <a:r>
              <a:rPr lang="en-US" sz="2000" dirty="0"/>
              <a:t> </a:t>
            </a:r>
            <a:r>
              <a:rPr lang="en-US" sz="2000" dirty="0" err="1"/>
              <a:t>lệch</a:t>
            </a:r>
            <a:r>
              <a:rPr lang="en-US" sz="2000" dirty="0"/>
              <a:t> </a:t>
            </a:r>
            <a:r>
              <a:rPr lang="en-US" sz="2000" dirty="0" err="1"/>
              <a:t>tái</a:t>
            </a:r>
            <a:r>
              <a:rPr lang="en-US" sz="2000" dirty="0"/>
              <a:t> </a:t>
            </a:r>
            <a:r>
              <a:rPr lang="en-US" sz="2000" dirty="0" err="1"/>
              <a:t>chế</a:t>
            </a:r>
            <a:r>
              <a:rPr lang="en-US" sz="2000" dirty="0"/>
              <a:t> </a:t>
            </a:r>
            <a:r>
              <a:rPr lang="en-US" sz="2000" dirty="0" err="1"/>
              <a:t>giữa</a:t>
            </a:r>
            <a:r>
              <a:rPr lang="en-US" sz="2000" dirty="0"/>
              <a:t> </a:t>
            </a:r>
            <a:r>
              <a:rPr lang="en-US" sz="2000" dirty="0" err="1"/>
              <a:t>các</a:t>
            </a:r>
            <a:r>
              <a:rPr lang="en-US" sz="2000" dirty="0"/>
              <a:t> </a:t>
            </a:r>
            <a:r>
              <a:rPr lang="en-US" sz="2000" dirty="0" err="1"/>
              <a:t>nhà</a:t>
            </a:r>
            <a:r>
              <a:rPr lang="en-US" sz="2000" dirty="0"/>
              <a:t> </a:t>
            </a:r>
            <a:r>
              <a:rPr lang="en-US" sz="2000" dirty="0" err="1"/>
              <a:t>sản</a:t>
            </a:r>
            <a:r>
              <a:rPr lang="en-US" sz="2000" dirty="0"/>
              <a:t> </a:t>
            </a:r>
            <a:r>
              <a:rPr lang="en-US" sz="2000" dirty="0" err="1"/>
              <a:t>xuất</a:t>
            </a:r>
            <a:endParaRPr lang="en-US" sz="2000" dirty="0"/>
          </a:p>
          <a:p>
            <a:pPr marL="400050" indent="-285750">
              <a:lnSpc>
                <a:spcPct val="150000"/>
              </a:lnSpc>
              <a:buFont typeface="Courier New" panose="02070309020205020404" pitchFamily="49" charset="0"/>
              <a:buChar char="o"/>
            </a:pPr>
            <a:r>
              <a:rPr lang="en-US" sz="2000" dirty="0" err="1"/>
              <a:t>Quy</a:t>
            </a:r>
            <a:r>
              <a:rPr lang="en-US" sz="2000" dirty="0"/>
              <a:t> </a:t>
            </a:r>
            <a:r>
              <a:rPr lang="en-US" sz="2000" dirty="0" err="1"/>
              <a:t>định</a:t>
            </a:r>
            <a:r>
              <a:rPr lang="en-US" sz="2000" dirty="0"/>
              <a:t> </a:t>
            </a:r>
            <a:r>
              <a:rPr lang="en-US" sz="2000" dirty="0" err="1"/>
              <a:t>cụ</a:t>
            </a:r>
            <a:r>
              <a:rPr lang="en-US" sz="2000" dirty="0"/>
              <a:t> </a:t>
            </a:r>
            <a:r>
              <a:rPr lang="en-US" sz="2000" dirty="0" err="1"/>
              <a:t>thể</a:t>
            </a:r>
            <a:r>
              <a:rPr lang="en-US" sz="2000" dirty="0"/>
              <a:t> </a:t>
            </a:r>
            <a:r>
              <a:rPr lang="en-US" sz="2000" dirty="0" err="1"/>
              <a:t>về</a:t>
            </a:r>
            <a:r>
              <a:rPr lang="en-US" sz="2000" dirty="0"/>
              <a:t> </a:t>
            </a:r>
            <a:r>
              <a:rPr lang="en-US" sz="2000" dirty="0" err="1"/>
              <a:t>việc</a:t>
            </a:r>
            <a:r>
              <a:rPr lang="en-US" sz="2000" dirty="0"/>
              <a:t> </a:t>
            </a:r>
            <a:r>
              <a:rPr lang="en-US" sz="2000" dirty="0" err="1"/>
              <a:t>thu</a:t>
            </a:r>
            <a:r>
              <a:rPr lang="en-US" sz="2000" dirty="0"/>
              <a:t> </a:t>
            </a:r>
            <a:r>
              <a:rPr lang="en-US" sz="2000" dirty="0" err="1"/>
              <a:t>gom</a:t>
            </a:r>
            <a:r>
              <a:rPr lang="en-US" sz="2000" dirty="0"/>
              <a:t> hay </a:t>
            </a:r>
            <a:r>
              <a:rPr lang="en-US" sz="2000" dirty="0" err="1"/>
              <a:t>không</a:t>
            </a:r>
            <a:r>
              <a:rPr lang="en-US" sz="2000" dirty="0"/>
              <a:t>?</a:t>
            </a:r>
          </a:p>
          <a:p>
            <a:pPr marL="400050" indent="-285750">
              <a:lnSpc>
                <a:spcPct val="150000"/>
              </a:lnSpc>
              <a:buFont typeface="Courier New" panose="02070309020205020404" pitchFamily="49" charset="0"/>
              <a:buChar char="o"/>
            </a:pPr>
            <a:r>
              <a:rPr lang="en-US" sz="2000" dirty="0" err="1"/>
              <a:t>Bỏ</a:t>
            </a:r>
            <a:r>
              <a:rPr lang="en-US" sz="2000" dirty="0"/>
              <a:t> </a:t>
            </a:r>
            <a:r>
              <a:rPr lang="en-US" sz="2000" dirty="0" err="1"/>
              <a:t>quy</a:t>
            </a:r>
            <a:r>
              <a:rPr lang="en-US" sz="2000" dirty="0"/>
              <a:t> </a:t>
            </a:r>
            <a:r>
              <a:rPr lang="en-US" sz="2000" dirty="0" err="1"/>
              <a:t>định</a:t>
            </a:r>
            <a:r>
              <a:rPr lang="en-US" sz="2000" dirty="0"/>
              <a:t> </a:t>
            </a:r>
            <a:r>
              <a:rPr lang="en-US" sz="2000" dirty="0" err="1"/>
              <a:t>bảo</a:t>
            </a:r>
            <a:r>
              <a:rPr lang="en-US" sz="2000" dirty="0"/>
              <a:t> </a:t>
            </a:r>
            <a:r>
              <a:rPr lang="en-US" sz="2000" dirty="0" err="1"/>
              <a:t>lưu</a:t>
            </a:r>
            <a:r>
              <a:rPr lang="en-US" sz="2000" dirty="0"/>
              <a:t> </a:t>
            </a:r>
            <a:r>
              <a:rPr lang="en-US" sz="2000" dirty="0" err="1"/>
              <a:t>tỷ</a:t>
            </a:r>
            <a:r>
              <a:rPr lang="en-US" sz="2000" dirty="0"/>
              <a:t> </a:t>
            </a:r>
            <a:r>
              <a:rPr lang="en-US" sz="2000" dirty="0" err="1"/>
              <a:t>lệ</a:t>
            </a:r>
            <a:r>
              <a:rPr lang="en-US" sz="2000" dirty="0"/>
              <a:t> </a:t>
            </a:r>
            <a:r>
              <a:rPr lang="en-US" sz="2000" dirty="0" err="1"/>
              <a:t>tái</a:t>
            </a:r>
            <a:r>
              <a:rPr lang="en-US" sz="2000" dirty="0"/>
              <a:t> </a:t>
            </a:r>
            <a:r>
              <a:rPr lang="en-US" sz="2000" dirty="0" err="1"/>
              <a:t>chế</a:t>
            </a:r>
            <a:r>
              <a:rPr lang="en-US" sz="2000" dirty="0"/>
              <a:t> </a:t>
            </a:r>
            <a:r>
              <a:rPr lang="en-US" sz="2000" dirty="0" err="1"/>
              <a:t>vượt</a:t>
            </a:r>
            <a:r>
              <a:rPr lang="en-US" sz="2000" dirty="0"/>
              <a:t> </a:t>
            </a:r>
            <a:r>
              <a:rPr lang="en-US" sz="2000" dirty="0" err="1"/>
              <a:t>tỷ</a:t>
            </a:r>
            <a:r>
              <a:rPr lang="en-US" sz="2000" dirty="0"/>
              <a:t> </a:t>
            </a:r>
            <a:r>
              <a:rPr lang="en-US" sz="2000" dirty="0" err="1"/>
              <a:t>lệ</a:t>
            </a:r>
            <a:r>
              <a:rPr lang="en-US" sz="2000" dirty="0"/>
              <a:t> </a:t>
            </a:r>
            <a:r>
              <a:rPr lang="en-US" sz="2000" dirty="0" err="1"/>
              <a:t>bắt</a:t>
            </a:r>
            <a:r>
              <a:rPr lang="en-US" sz="2000" dirty="0"/>
              <a:t> </a:t>
            </a:r>
            <a:r>
              <a:rPr lang="en-US" sz="2000" dirty="0" err="1"/>
              <a:t>buộc</a:t>
            </a:r>
            <a:r>
              <a:rPr lang="en-US" sz="2000" dirty="0"/>
              <a:t> (</a:t>
            </a:r>
            <a:r>
              <a:rPr lang="en-US" sz="2000" dirty="0" err="1"/>
              <a:t>được</a:t>
            </a:r>
            <a:r>
              <a:rPr lang="en-US" sz="2000" dirty="0"/>
              <a:t> </a:t>
            </a:r>
            <a:r>
              <a:rPr lang="en-US" sz="2000" dirty="0" err="1"/>
              <a:t>mua</a:t>
            </a:r>
            <a:r>
              <a:rPr lang="en-US" sz="2000" dirty="0"/>
              <a:t> </a:t>
            </a:r>
            <a:r>
              <a:rPr lang="en-US" sz="2000" dirty="0" err="1"/>
              <a:t>bán</a:t>
            </a:r>
            <a:r>
              <a:rPr lang="en-US" sz="2000" dirty="0"/>
              <a:t>)</a:t>
            </a:r>
          </a:p>
        </p:txBody>
      </p:sp>
      <p:sp>
        <p:nvSpPr>
          <p:cNvPr id="5" name="Title 1">
            <a:extLst>
              <a:ext uri="{FF2B5EF4-FFF2-40B4-BE49-F238E27FC236}">
                <a16:creationId xmlns:a16="http://schemas.microsoft.com/office/drawing/2014/main" id="{8896C9C5-3DBF-4B44-9E3C-A1745D46F7E7}"/>
              </a:ext>
            </a:extLst>
          </p:cNvPr>
          <p:cNvSpPr txBox="1">
            <a:spLocks/>
          </p:cNvSpPr>
          <p:nvPr/>
        </p:nvSpPr>
        <p:spPr>
          <a:xfrm>
            <a:off x="371475" y="369455"/>
            <a:ext cx="11520487" cy="6497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err="1"/>
              <a:t>Một</a:t>
            </a:r>
            <a:r>
              <a:rPr lang="en-US" sz="3200" dirty="0"/>
              <a:t> </a:t>
            </a:r>
            <a:r>
              <a:rPr lang="en-US" sz="3200" dirty="0" err="1"/>
              <a:t>số</a:t>
            </a:r>
            <a:r>
              <a:rPr lang="en-US" sz="3200" dirty="0"/>
              <a:t> ý </a:t>
            </a:r>
            <a:r>
              <a:rPr lang="en-US" sz="3200" dirty="0" err="1"/>
              <a:t>kiến</a:t>
            </a:r>
            <a:r>
              <a:rPr lang="en-US" sz="3200" dirty="0"/>
              <a:t> </a:t>
            </a:r>
            <a:r>
              <a:rPr lang="en-US" sz="3200" dirty="0" err="1"/>
              <a:t>giải</a:t>
            </a:r>
            <a:r>
              <a:rPr lang="en-US" sz="3200" dirty="0"/>
              <a:t> </a:t>
            </a:r>
            <a:r>
              <a:rPr lang="en-US" sz="3200" dirty="0" err="1"/>
              <a:t>trình</a:t>
            </a:r>
            <a:endParaRPr lang="en-US" sz="3200" dirty="0"/>
          </a:p>
        </p:txBody>
      </p:sp>
    </p:spTree>
    <p:extLst>
      <p:ext uri="{BB962C8B-B14F-4D97-AF65-F5344CB8AC3E}">
        <p14:creationId xmlns:p14="http://schemas.microsoft.com/office/powerpoint/2010/main" val="1964703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24"/>
          <p:cNvSpPr txBox="1">
            <a:spLocks noGrp="1"/>
          </p:cNvSpPr>
          <p:nvPr>
            <p:ph type="title"/>
          </p:nvPr>
        </p:nvSpPr>
        <p:spPr>
          <a:xfrm>
            <a:off x="371475" y="260351"/>
            <a:ext cx="11520487" cy="758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endParaRPr/>
          </a:p>
        </p:txBody>
      </p:sp>
      <p:sp>
        <p:nvSpPr>
          <p:cNvPr id="923" name="Google Shape;923;p24"/>
          <p:cNvSpPr txBox="1">
            <a:spLocks noGrp="1"/>
          </p:cNvSpPr>
          <p:nvPr>
            <p:ph type="body" idx="1"/>
          </p:nvPr>
        </p:nvSpPr>
        <p:spPr>
          <a:xfrm>
            <a:off x="371474" y="1233488"/>
            <a:ext cx="11520487" cy="49434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rgbClr val="0070C0"/>
              </a:buClr>
              <a:buSzPts val="3200"/>
              <a:buNone/>
            </a:pPr>
            <a:r>
              <a:rPr lang="en-US" sz="3200" b="1">
                <a:solidFill>
                  <a:srgbClr val="0070C0"/>
                </a:solidFill>
              </a:rPr>
              <a:t>Trân trọng cảm ơn sự theo dõi của quý đại biểu!</a:t>
            </a:r>
            <a:endParaRPr sz="3200" b="1">
              <a:solidFill>
                <a:srgbClr val="0070C0"/>
              </a:solidFill>
            </a:endParaRPr>
          </a:p>
          <a:p>
            <a:pPr marL="0" lvl="0" indent="0" algn="ctr" rtl="0">
              <a:lnSpc>
                <a:spcPct val="90000"/>
              </a:lnSpc>
              <a:spcBef>
                <a:spcPts val="1000"/>
              </a:spcBef>
              <a:spcAft>
                <a:spcPts val="0"/>
              </a:spcAft>
              <a:buClr>
                <a:schemeClr val="dk1"/>
              </a:buClr>
              <a:buSzPts val="2400"/>
              <a:buNone/>
            </a:pPr>
            <a:endParaRPr sz="2400"/>
          </a:p>
          <a:p>
            <a:pPr marL="0" lvl="0" indent="0" algn="ctr" rtl="0">
              <a:lnSpc>
                <a:spcPct val="90000"/>
              </a:lnSpc>
              <a:spcBef>
                <a:spcPts val="1000"/>
              </a:spcBef>
              <a:spcAft>
                <a:spcPts val="0"/>
              </a:spcAft>
              <a:buClr>
                <a:schemeClr val="dk1"/>
              </a:buClr>
              <a:buSzPts val="2400"/>
              <a:buNone/>
            </a:pPr>
            <a:endParaRPr sz="2400">
              <a:solidFill>
                <a:srgbClr val="0070C0"/>
              </a:solidFill>
            </a:endParaRPr>
          </a:p>
          <a:p>
            <a:pPr marL="0" lvl="0" indent="0" algn="ctr" rtl="0">
              <a:lnSpc>
                <a:spcPct val="90000"/>
              </a:lnSpc>
              <a:spcBef>
                <a:spcPts val="1000"/>
              </a:spcBef>
              <a:spcAft>
                <a:spcPts val="0"/>
              </a:spcAft>
              <a:buClr>
                <a:schemeClr val="dk1"/>
              </a:buClr>
              <a:buSzPts val="2400"/>
              <a:buNone/>
            </a:pPr>
            <a:endParaRPr sz="2400">
              <a:solidFill>
                <a:srgbClr val="0070C0"/>
              </a:solidFill>
            </a:endParaRPr>
          </a:p>
          <a:p>
            <a:pPr marL="0" lvl="0" indent="0" algn="ctr" rtl="0">
              <a:lnSpc>
                <a:spcPct val="90000"/>
              </a:lnSpc>
              <a:spcBef>
                <a:spcPts val="1000"/>
              </a:spcBef>
              <a:spcAft>
                <a:spcPts val="0"/>
              </a:spcAft>
              <a:buClr>
                <a:srgbClr val="0070C0"/>
              </a:buClr>
              <a:buSzPts val="2400"/>
              <a:buNone/>
            </a:pPr>
            <a:r>
              <a:rPr lang="en-US" sz="2400">
                <a:solidFill>
                  <a:srgbClr val="0070C0"/>
                </a:solidFill>
              </a:rPr>
              <a:t>Vụ Pháp chế, Bộ Tài nguyên và Môi trường</a:t>
            </a:r>
            <a:endParaRPr sz="2400">
              <a:solidFill>
                <a:srgbClr val="0070C0"/>
              </a:solidFill>
            </a:endParaRPr>
          </a:p>
          <a:p>
            <a:pPr marL="0" lvl="0" indent="0" algn="ctr" rtl="0">
              <a:lnSpc>
                <a:spcPct val="90000"/>
              </a:lnSpc>
              <a:spcBef>
                <a:spcPts val="1000"/>
              </a:spcBef>
              <a:spcAft>
                <a:spcPts val="0"/>
              </a:spcAft>
              <a:buClr>
                <a:schemeClr val="dk1"/>
              </a:buClr>
              <a:buSzPts val="2400"/>
              <a:buNone/>
            </a:pPr>
            <a:endParaRPr sz="2400">
              <a:solidFill>
                <a:srgbClr val="0070C0"/>
              </a:solidFill>
            </a:endParaRPr>
          </a:p>
        </p:txBody>
      </p:sp>
      <p:sp>
        <p:nvSpPr>
          <p:cNvPr id="924" name="Google Shape;924;p24"/>
          <p:cNvSpPr txBox="1">
            <a:spLocks noGrp="1"/>
          </p:cNvSpPr>
          <p:nvPr>
            <p:ph type="sldNum" idx="12"/>
          </p:nvPr>
        </p:nvSpPr>
        <p:spPr>
          <a:xfrm>
            <a:off x="11518900" y="6581978"/>
            <a:ext cx="373062" cy="2061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06689-F6AC-413C-A474-3FE4A0302D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grpSp>
        <p:nvGrpSpPr>
          <p:cNvPr id="11" name="Google Shape;609;p7">
            <a:extLst>
              <a:ext uri="{FF2B5EF4-FFF2-40B4-BE49-F238E27FC236}">
                <a16:creationId xmlns:a16="http://schemas.microsoft.com/office/drawing/2014/main" id="{48EC5163-B118-45F1-9002-CFE9358E2FF1}"/>
              </a:ext>
            </a:extLst>
          </p:cNvPr>
          <p:cNvGrpSpPr/>
          <p:nvPr/>
        </p:nvGrpSpPr>
        <p:grpSpPr>
          <a:xfrm>
            <a:off x="232175" y="1650040"/>
            <a:ext cx="11560820" cy="774107"/>
            <a:chOff x="261281" y="1119299"/>
            <a:chExt cx="11560820" cy="1988641"/>
          </a:xfrm>
        </p:grpSpPr>
        <p:grpSp>
          <p:nvGrpSpPr>
            <p:cNvPr id="17" name="Google Shape;615;p7">
              <a:extLst>
                <a:ext uri="{FF2B5EF4-FFF2-40B4-BE49-F238E27FC236}">
                  <a16:creationId xmlns:a16="http://schemas.microsoft.com/office/drawing/2014/main" id="{F2CE7DE4-F62F-494E-A418-E34655FBF057}"/>
                </a:ext>
              </a:extLst>
            </p:cNvPr>
            <p:cNvGrpSpPr/>
            <p:nvPr/>
          </p:nvGrpSpPr>
          <p:grpSpPr>
            <a:xfrm>
              <a:off x="6280696" y="1308695"/>
              <a:ext cx="1644608" cy="1626637"/>
              <a:chOff x="6280696" y="1308695"/>
              <a:chExt cx="1644608" cy="1626637"/>
            </a:xfrm>
          </p:grpSpPr>
          <p:sp>
            <p:nvSpPr>
              <p:cNvPr id="47" name="Google Shape;616;p7">
                <a:extLst>
                  <a:ext uri="{FF2B5EF4-FFF2-40B4-BE49-F238E27FC236}">
                    <a16:creationId xmlns:a16="http://schemas.microsoft.com/office/drawing/2014/main" id="{88C6062A-406D-42D9-A0BB-62431E91F587}"/>
                  </a:ext>
                </a:extLst>
              </p:cNvPr>
              <p:cNvSpPr/>
              <p:nvPr/>
            </p:nvSpPr>
            <p:spPr>
              <a:xfrm>
                <a:off x="6280696" y="1308695"/>
                <a:ext cx="1644608"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48" name="Google Shape;617;p7" descr="A picture containing ware, sitting, black&#10;&#10;Description automatically generated">
                <a:extLst>
                  <a:ext uri="{FF2B5EF4-FFF2-40B4-BE49-F238E27FC236}">
                    <a16:creationId xmlns:a16="http://schemas.microsoft.com/office/drawing/2014/main" id="{C0B81CCA-4AE4-4DBC-A3BE-103F757D6862}"/>
                  </a:ext>
                </a:extLst>
              </p:cNvPr>
              <p:cNvPicPr preferRelativeResize="0"/>
              <p:nvPr/>
            </p:nvPicPr>
            <p:blipFill rotWithShape="1">
              <a:blip r:embed="rId2">
                <a:alphaModFix/>
              </a:blip>
              <a:srcRect/>
              <a:stretch/>
            </p:blipFill>
            <p:spPr>
              <a:xfrm flipH="1">
                <a:off x="6376666" y="1479341"/>
                <a:ext cx="1360789" cy="1397066"/>
              </a:xfrm>
              <a:prstGeom prst="rect">
                <a:avLst/>
              </a:prstGeom>
              <a:noFill/>
              <a:ln>
                <a:noFill/>
              </a:ln>
            </p:spPr>
          </p:pic>
        </p:grpSp>
        <p:grpSp>
          <p:nvGrpSpPr>
            <p:cNvPr id="18" name="Google Shape;618;p7">
              <a:extLst>
                <a:ext uri="{FF2B5EF4-FFF2-40B4-BE49-F238E27FC236}">
                  <a16:creationId xmlns:a16="http://schemas.microsoft.com/office/drawing/2014/main" id="{D0D99C34-918D-4704-B674-F43EED858E9E}"/>
                </a:ext>
              </a:extLst>
            </p:cNvPr>
            <p:cNvGrpSpPr/>
            <p:nvPr/>
          </p:nvGrpSpPr>
          <p:grpSpPr>
            <a:xfrm>
              <a:off x="4376074" y="1308695"/>
              <a:ext cx="1658186" cy="1634912"/>
              <a:chOff x="4376074" y="1308695"/>
              <a:chExt cx="1658186" cy="1634912"/>
            </a:xfrm>
          </p:grpSpPr>
          <p:sp>
            <p:nvSpPr>
              <p:cNvPr id="44" name="Google Shape;619;p7">
                <a:extLst>
                  <a:ext uri="{FF2B5EF4-FFF2-40B4-BE49-F238E27FC236}">
                    <a16:creationId xmlns:a16="http://schemas.microsoft.com/office/drawing/2014/main" id="{EBD64F62-7666-4A35-9192-3EE977C0CE27}"/>
                  </a:ext>
                </a:extLst>
              </p:cNvPr>
              <p:cNvSpPr/>
              <p:nvPr/>
            </p:nvSpPr>
            <p:spPr>
              <a:xfrm>
                <a:off x="4376074" y="1308695"/>
                <a:ext cx="1658186"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45" name="Google Shape;620;p7" descr="A picture containing mug, glass, bottle, cup&#10;&#10;Description automatically generated">
                <a:extLst>
                  <a:ext uri="{FF2B5EF4-FFF2-40B4-BE49-F238E27FC236}">
                    <a16:creationId xmlns:a16="http://schemas.microsoft.com/office/drawing/2014/main" id="{AC6FB1A3-2756-48D3-A8CC-4F143D9C939E}"/>
                  </a:ext>
                </a:extLst>
              </p:cNvPr>
              <p:cNvPicPr preferRelativeResize="0"/>
              <p:nvPr/>
            </p:nvPicPr>
            <p:blipFill rotWithShape="1">
              <a:blip r:embed="rId3">
                <a:alphaModFix/>
              </a:blip>
              <a:srcRect l="9999" r="9382"/>
              <a:stretch/>
            </p:blipFill>
            <p:spPr>
              <a:xfrm>
                <a:off x="4477183" y="1572092"/>
                <a:ext cx="1030686" cy="1371515"/>
              </a:xfrm>
              <a:prstGeom prst="rect">
                <a:avLst/>
              </a:prstGeom>
              <a:noFill/>
              <a:ln>
                <a:noFill/>
              </a:ln>
            </p:spPr>
          </p:pic>
          <p:pic>
            <p:nvPicPr>
              <p:cNvPr id="46" name="Google Shape;621;p7" descr="A picture containing bottle&#10;&#10;Description automatically generated">
                <a:extLst>
                  <a:ext uri="{FF2B5EF4-FFF2-40B4-BE49-F238E27FC236}">
                    <a16:creationId xmlns:a16="http://schemas.microsoft.com/office/drawing/2014/main" id="{1F21317C-461D-4003-92EC-6034F4CF781D}"/>
                  </a:ext>
                </a:extLst>
              </p:cNvPr>
              <p:cNvPicPr preferRelativeResize="0"/>
              <p:nvPr/>
            </p:nvPicPr>
            <p:blipFill rotWithShape="1">
              <a:blip r:embed="rId4">
                <a:alphaModFix/>
              </a:blip>
              <a:srcRect b="7972"/>
              <a:stretch/>
            </p:blipFill>
            <p:spPr>
              <a:xfrm>
                <a:off x="5361965" y="1811879"/>
                <a:ext cx="536182" cy="679376"/>
              </a:xfrm>
              <a:prstGeom prst="rect">
                <a:avLst/>
              </a:prstGeom>
              <a:noFill/>
              <a:ln>
                <a:noFill/>
              </a:ln>
            </p:spPr>
          </p:pic>
        </p:grpSp>
        <p:grpSp>
          <p:nvGrpSpPr>
            <p:cNvPr id="19" name="Google Shape;622;p7">
              <a:extLst>
                <a:ext uri="{FF2B5EF4-FFF2-40B4-BE49-F238E27FC236}">
                  <a16:creationId xmlns:a16="http://schemas.microsoft.com/office/drawing/2014/main" id="{5E7BD34A-14DA-4105-9037-326D76C9E207}"/>
                </a:ext>
              </a:extLst>
            </p:cNvPr>
            <p:cNvGrpSpPr/>
            <p:nvPr/>
          </p:nvGrpSpPr>
          <p:grpSpPr>
            <a:xfrm>
              <a:off x="10142443" y="1310850"/>
              <a:ext cx="1679658" cy="1626637"/>
              <a:chOff x="10142443" y="1310850"/>
              <a:chExt cx="1679658" cy="1626637"/>
            </a:xfrm>
          </p:grpSpPr>
          <p:sp>
            <p:nvSpPr>
              <p:cNvPr id="39" name="Google Shape;623;p7">
                <a:extLst>
                  <a:ext uri="{FF2B5EF4-FFF2-40B4-BE49-F238E27FC236}">
                    <a16:creationId xmlns:a16="http://schemas.microsoft.com/office/drawing/2014/main" id="{2510F352-EA9E-4AC9-B291-F21F01026A82}"/>
                  </a:ext>
                </a:extLst>
              </p:cNvPr>
              <p:cNvSpPr/>
              <p:nvPr/>
            </p:nvSpPr>
            <p:spPr>
              <a:xfrm>
                <a:off x="10177494" y="1310850"/>
                <a:ext cx="1644607"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40" name="Google Shape;624;p7" descr="A picture containing table&#10;&#10;Description automatically generated">
                <a:extLst>
                  <a:ext uri="{FF2B5EF4-FFF2-40B4-BE49-F238E27FC236}">
                    <a16:creationId xmlns:a16="http://schemas.microsoft.com/office/drawing/2014/main" id="{3BD961E9-1AB1-42DD-A284-055E166FE1DD}"/>
                  </a:ext>
                </a:extLst>
              </p:cNvPr>
              <p:cNvPicPr preferRelativeResize="0"/>
              <p:nvPr/>
            </p:nvPicPr>
            <p:blipFill rotWithShape="1">
              <a:blip r:embed="rId5">
                <a:alphaModFix/>
              </a:blip>
              <a:srcRect/>
              <a:stretch/>
            </p:blipFill>
            <p:spPr>
              <a:xfrm>
                <a:off x="10482996" y="1334876"/>
                <a:ext cx="963210" cy="1076611"/>
              </a:xfrm>
              <a:prstGeom prst="rect">
                <a:avLst/>
              </a:prstGeom>
              <a:noFill/>
              <a:ln>
                <a:noFill/>
              </a:ln>
            </p:spPr>
          </p:pic>
          <p:pic>
            <p:nvPicPr>
              <p:cNvPr id="41" name="Google Shape;625;p7" descr="A picture containing drawing&#10;&#10;Description automatically generated">
                <a:extLst>
                  <a:ext uri="{FF2B5EF4-FFF2-40B4-BE49-F238E27FC236}">
                    <a16:creationId xmlns:a16="http://schemas.microsoft.com/office/drawing/2014/main" id="{88C883BE-A4C8-4D47-90D7-06A0B9991C54}"/>
                  </a:ext>
                </a:extLst>
              </p:cNvPr>
              <p:cNvPicPr preferRelativeResize="0"/>
              <p:nvPr/>
            </p:nvPicPr>
            <p:blipFill rotWithShape="1">
              <a:blip r:embed="rId6">
                <a:alphaModFix/>
              </a:blip>
              <a:srcRect/>
              <a:stretch/>
            </p:blipFill>
            <p:spPr>
              <a:xfrm>
                <a:off x="10142443" y="1884005"/>
                <a:ext cx="763580" cy="1022221"/>
              </a:xfrm>
              <a:prstGeom prst="rect">
                <a:avLst/>
              </a:prstGeom>
              <a:noFill/>
              <a:ln>
                <a:noFill/>
              </a:ln>
            </p:spPr>
          </p:pic>
          <p:pic>
            <p:nvPicPr>
              <p:cNvPr id="42" name="Google Shape;626;p7" descr="A close up of a logo&#10;&#10;Description automatically generated">
                <a:extLst>
                  <a:ext uri="{FF2B5EF4-FFF2-40B4-BE49-F238E27FC236}">
                    <a16:creationId xmlns:a16="http://schemas.microsoft.com/office/drawing/2014/main" id="{157B94CD-0C1E-48BE-8488-431384F2199B}"/>
                  </a:ext>
                </a:extLst>
              </p:cNvPr>
              <p:cNvPicPr preferRelativeResize="0"/>
              <p:nvPr/>
            </p:nvPicPr>
            <p:blipFill rotWithShape="1">
              <a:blip r:embed="rId7">
                <a:alphaModFix/>
              </a:blip>
              <a:srcRect l="59268" t="11159" r="30669" b="65121"/>
              <a:stretch/>
            </p:blipFill>
            <p:spPr>
              <a:xfrm>
                <a:off x="11329049" y="1413959"/>
                <a:ext cx="398644" cy="1327789"/>
              </a:xfrm>
              <a:prstGeom prst="rect">
                <a:avLst/>
              </a:prstGeom>
              <a:noFill/>
              <a:ln>
                <a:noFill/>
              </a:ln>
            </p:spPr>
          </p:pic>
          <p:pic>
            <p:nvPicPr>
              <p:cNvPr id="43" name="Google Shape;627;p7" descr="A picture containing glass&#10;&#10;Description automatically generated">
                <a:extLst>
                  <a:ext uri="{FF2B5EF4-FFF2-40B4-BE49-F238E27FC236}">
                    <a16:creationId xmlns:a16="http://schemas.microsoft.com/office/drawing/2014/main" id="{61056F7E-6876-4CD4-AE18-B02C9E732DB6}"/>
                  </a:ext>
                </a:extLst>
              </p:cNvPr>
              <p:cNvPicPr preferRelativeResize="0"/>
              <p:nvPr/>
            </p:nvPicPr>
            <p:blipFill rotWithShape="1">
              <a:blip r:embed="rId8">
                <a:alphaModFix/>
              </a:blip>
              <a:srcRect/>
              <a:stretch/>
            </p:blipFill>
            <p:spPr>
              <a:xfrm>
                <a:off x="10868383" y="2059097"/>
                <a:ext cx="598827" cy="795496"/>
              </a:xfrm>
              <a:prstGeom prst="rect">
                <a:avLst/>
              </a:prstGeom>
              <a:noFill/>
              <a:ln>
                <a:noFill/>
              </a:ln>
            </p:spPr>
          </p:pic>
        </p:grpSp>
        <p:grpSp>
          <p:nvGrpSpPr>
            <p:cNvPr id="21" name="Google Shape;629;p7">
              <a:extLst>
                <a:ext uri="{FF2B5EF4-FFF2-40B4-BE49-F238E27FC236}">
                  <a16:creationId xmlns:a16="http://schemas.microsoft.com/office/drawing/2014/main" id="{2BCFA6B4-7614-465D-BE35-B48E306A2DC5}"/>
                </a:ext>
              </a:extLst>
            </p:cNvPr>
            <p:cNvGrpSpPr/>
            <p:nvPr/>
          </p:nvGrpSpPr>
          <p:grpSpPr>
            <a:xfrm>
              <a:off x="8251399" y="1282948"/>
              <a:ext cx="1644608" cy="1824992"/>
              <a:chOff x="8251399" y="1282948"/>
              <a:chExt cx="1644608" cy="1824992"/>
            </a:xfrm>
          </p:grpSpPr>
          <p:sp>
            <p:nvSpPr>
              <p:cNvPr id="36" name="Google Shape;630;p7">
                <a:extLst>
                  <a:ext uri="{FF2B5EF4-FFF2-40B4-BE49-F238E27FC236}">
                    <a16:creationId xmlns:a16="http://schemas.microsoft.com/office/drawing/2014/main" id="{289DF093-70E1-4F73-8E26-AAC05400BBFD}"/>
                  </a:ext>
                </a:extLst>
              </p:cNvPr>
              <p:cNvSpPr/>
              <p:nvPr/>
            </p:nvSpPr>
            <p:spPr>
              <a:xfrm>
                <a:off x="8251399" y="1309590"/>
                <a:ext cx="1644608"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37" name="Google Shape;631;p7" descr="Car with solid fill">
                <a:extLst>
                  <a:ext uri="{FF2B5EF4-FFF2-40B4-BE49-F238E27FC236}">
                    <a16:creationId xmlns:a16="http://schemas.microsoft.com/office/drawing/2014/main" id="{4272628D-8B2B-4E13-B3D3-F9A63FA5ED37}"/>
                  </a:ext>
                </a:extLst>
              </p:cNvPr>
              <p:cNvPicPr preferRelativeResize="0"/>
              <p:nvPr/>
            </p:nvPicPr>
            <p:blipFill rotWithShape="1">
              <a:blip r:embed="rId9">
                <a:alphaModFix/>
              </a:blip>
              <a:srcRect/>
              <a:stretch/>
            </p:blipFill>
            <p:spPr>
              <a:xfrm>
                <a:off x="8454871" y="1871374"/>
                <a:ext cx="1236566" cy="1236566"/>
              </a:xfrm>
              <a:prstGeom prst="rect">
                <a:avLst/>
              </a:prstGeom>
              <a:noFill/>
              <a:ln>
                <a:noFill/>
              </a:ln>
            </p:spPr>
          </p:pic>
          <p:pic>
            <p:nvPicPr>
              <p:cNvPr id="38" name="Google Shape;632;p7" descr="Scooter with solid fill">
                <a:extLst>
                  <a:ext uri="{FF2B5EF4-FFF2-40B4-BE49-F238E27FC236}">
                    <a16:creationId xmlns:a16="http://schemas.microsoft.com/office/drawing/2014/main" id="{61BF0994-493B-4DC0-AAB4-CA5CDAB254C1}"/>
                  </a:ext>
                </a:extLst>
              </p:cNvPr>
              <p:cNvPicPr preferRelativeResize="0"/>
              <p:nvPr/>
            </p:nvPicPr>
            <p:blipFill rotWithShape="1">
              <a:blip r:embed="rId10">
                <a:alphaModFix/>
              </a:blip>
              <a:srcRect/>
              <a:stretch/>
            </p:blipFill>
            <p:spPr>
              <a:xfrm>
                <a:off x="8805017" y="1282948"/>
                <a:ext cx="914400" cy="914400"/>
              </a:xfrm>
              <a:prstGeom prst="rect">
                <a:avLst/>
              </a:prstGeom>
              <a:noFill/>
              <a:ln>
                <a:noFill/>
              </a:ln>
            </p:spPr>
          </p:pic>
        </p:grpSp>
        <p:grpSp>
          <p:nvGrpSpPr>
            <p:cNvPr id="22" name="Google Shape;633;p7">
              <a:extLst>
                <a:ext uri="{FF2B5EF4-FFF2-40B4-BE49-F238E27FC236}">
                  <a16:creationId xmlns:a16="http://schemas.microsoft.com/office/drawing/2014/main" id="{BF18B7CF-6D2F-4DE8-8163-32AA9901FE65}"/>
                </a:ext>
              </a:extLst>
            </p:cNvPr>
            <p:cNvGrpSpPr/>
            <p:nvPr/>
          </p:nvGrpSpPr>
          <p:grpSpPr>
            <a:xfrm>
              <a:off x="2239088" y="1119299"/>
              <a:ext cx="1962414" cy="1842392"/>
              <a:chOff x="2239088" y="1119299"/>
              <a:chExt cx="1962414" cy="1842392"/>
            </a:xfrm>
          </p:grpSpPr>
          <p:sp>
            <p:nvSpPr>
              <p:cNvPr id="31" name="Google Shape;634;p7">
                <a:extLst>
                  <a:ext uri="{FF2B5EF4-FFF2-40B4-BE49-F238E27FC236}">
                    <a16:creationId xmlns:a16="http://schemas.microsoft.com/office/drawing/2014/main" id="{EFB1E5AF-A05E-4DDC-A1BE-050D8332CBA6}"/>
                  </a:ext>
                </a:extLst>
              </p:cNvPr>
              <p:cNvSpPr/>
              <p:nvPr/>
            </p:nvSpPr>
            <p:spPr>
              <a:xfrm>
                <a:off x="2432457" y="1310850"/>
                <a:ext cx="1747115"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32" name="Google Shape;635;p7" descr="A picture containing sitting, black&#10;&#10;Description automatically generated">
                <a:extLst>
                  <a:ext uri="{FF2B5EF4-FFF2-40B4-BE49-F238E27FC236}">
                    <a16:creationId xmlns:a16="http://schemas.microsoft.com/office/drawing/2014/main" id="{2AF7F862-0865-440E-8D34-895ADEAC5836}"/>
                  </a:ext>
                </a:extLst>
              </p:cNvPr>
              <p:cNvPicPr preferRelativeResize="0"/>
              <p:nvPr/>
            </p:nvPicPr>
            <p:blipFill rotWithShape="1">
              <a:blip r:embed="rId11">
                <a:alphaModFix/>
              </a:blip>
              <a:srcRect/>
              <a:stretch/>
            </p:blipFill>
            <p:spPr>
              <a:xfrm>
                <a:off x="2239088" y="1119299"/>
                <a:ext cx="1112625" cy="851696"/>
              </a:xfrm>
              <a:prstGeom prst="rect">
                <a:avLst/>
              </a:prstGeom>
              <a:noFill/>
              <a:ln>
                <a:noFill/>
              </a:ln>
            </p:spPr>
          </p:pic>
          <p:pic>
            <p:nvPicPr>
              <p:cNvPr id="33" name="Google Shape;636;p7" descr="A picture containing computer&#10;&#10;Description automatically generated">
                <a:extLst>
                  <a:ext uri="{FF2B5EF4-FFF2-40B4-BE49-F238E27FC236}">
                    <a16:creationId xmlns:a16="http://schemas.microsoft.com/office/drawing/2014/main" id="{D3E29097-552F-4D10-9831-05A244F569C2}"/>
                  </a:ext>
                </a:extLst>
              </p:cNvPr>
              <p:cNvPicPr preferRelativeResize="0"/>
              <p:nvPr/>
            </p:nvPicPr>
            <p:blipFill rotWithShape="1">
              <a:blip r:embed="rId12">
                <a:alphaModFix/>
              </a:blip>
              <a:srcRect l="11366" t="18883" r="12741" b="19096"/>
              <a:stretch/>
            </p:blipFill>
            <p:spPr>
              <a:xfrm>
                <a:off x="2426895" y="1829842"/>
                <a:ext cx="1199921" cy="1125918"/>
              </a:xfrm>
              <a:prstGeom prst="rect">
                <a:avLst/>
              </a:prstGeom>
              <a:noFill/>
              <a:ln>
                <a:noFill/>
              </a:ln>
            </p:spPr>
          </p:pic>
          <p:pic>
            <p:nvPicPr>
              <p:cNvPr id="34" name="Google Shape;637;p7" descr="A screen shot of a computer&#10;&#10;Description automatically generated">
                <a:extLst>
                  <a:ext uri="{FF2B5EF4-FFF2-40B4-BE49-F238E27FC236}">
                    <a16:creationId xmlns:a16="http://schemas.microsoft.com/office/drawing/2014/main" id="{990C0C15-ACAB-45D5-B4A7-DB4BA2C47A54}"/>
                  </a:ext>
                </a:extLst>
              </p:cNvPr>
              <p:cNvPicPr preferRelativeResize="0"/>
              <p:nvPr/>
            </p:nvPicPr>
            <p:blipFill rotWithShape="1">
              <a:blip r:embed="rId13">
                <a:alphaModFix/>
              </a:blip>
              <a:srcRect/>
              <a:stretch/>
            </p:blipFill>
            <p:spPr>
              <a:xfrm rot="1357247">
                <a:off x="3506169" y="2199304"/>
                <a:ext cx="588091" cy="675262"/>
              </a:xfrm>
              <a:prstGeom prst="rect">
                <a:avLst/>
              </a:prstGeom>
              <a:noFill/>
              <a:ln>
                <a:noFill/>
              </a:ln>
            </p:spPr>
          </p:pic>
          <p:pic>
            <p:nvPicPr>
              <p:cNvPr id="35" name="Google Shape;638;p7" descr="Solar Panels with solid fill">
                <a:extLst>
                  <a:ext uri="{FF2B5EF4-FFF2-40B4-BE49-F238E27FC236}">
                    <a16:creationId xmlns:a16="http://schemas.microsoft.com/office/drawing/2014/main" id="{3F31E187-748D-4F9B-96E6-E267D2ED7AC7}"/>
                  </a:ext>
                </a:extLst>
              </p:cNvPr>
              <p:cNvPicPr preferRelativeResize="0"/>
              <p:nvPr/>
            </p:nvPicPr>
            <p:blipFill rotWithShape="1">
              <a:blip r:embed="rId14">
                <a:alphaModFix/>
              </a:blip>
              <a:srcRect/>
              <a:stretch/>
            </p:blipFill>
            <p:spPr>
              <a:xfrm>
                <a:off x="3260316" y="1388615"/>
                <a:ext cx="808733" cy="808733"/>
              </a:xfrm>
              <a:prstGeom prst="rect">
                <a:avLst/>
              </a:prstGeom>
              <a:noFill/>
              <a:ln>
                <a:noFill/>
              </a:ln>
            </p:spPr>
          </p:pic>
        </p:grpSp>
        <p:grpSp>
          <p:nvGrpSpPr>
            <p:cNvPr id="23" name="Google Shape;639;p7">
              <a:extLst>
                <a:ext uri="{FF2B5EF4-FFF2-40B4-BE49-F238E27FC236}">
                  <a16:creationId xmlns:a16="http://schemas.microsoft.com/office/drawing/2014/main" id="{E82D27A5-BB94-4763-A440-FDF9F49B7DB7}"/>
                </a:ext>
              </a:extLst>
            </p:cNvPr>
            <p:cNvGrpSpPr/>
            <p:nvPr/>
          </p:nvGrpSpPr>
          <p:grpSpPr>
            <a:xfrm>
              <a:off x="261281" y="1309644"/>
              <a:ext cx="2002643" cy="1717071"/>
              <a:chOff x="360496" y="1307590"/>
              <a:chExt cx="2002643" cy="1717071"/>
            </a:xfrm>
          </p:grpSpPr>
          <p:grpSp>
            <p:nvGrpSpPr>
              <p:cNvPr id="24" name="Google Shape;640;p7">
                <a:extLst>
                  <a:ext uri="{FF2B5EF4-FFF2-40B4-BE49-F238E27FC236}">
                    <a16:creationId xmlns:a16="http://schemas.microsoft.com/office/drawing/2014/main" id="{FF3DBEF6-9A1E-4291-B233-C632C701607E}"/>
                  </a:ext>
                </a:extLst>
              </p:cNvPr>
              <p:cNvGrpSpPr/>
              <p:nvPr/>
            </p:nvGrpSpPr>
            <p:grpSpPr>
              <a:xfrm>
                <a:off x="360496" y="1307590"/>
                <a:ext cx="2002643" cy="1626637"/>
                <a:chOff x="1309597" y="3451675"/>
                <a:chExt cx="2002643" cy="1626637"/>
              </a:xfrm>
            </p:grpSpPr>
            <p:grpSp>
              <p:nvGrpSpPr>
                <p:cNvPr id="26" name="Google Shape;641;p7">
                  <a:extLst>
                    <a:ext uri="{FF2B5EF4-FFF2-40B4-BE49-F238E27FC236}">
                      <a16:creationId xmlns:a16="http://schemas.microsoft.com/office/drawing/2014/main" id="{03B4C49B-52C0-4E81-A080-31F55288D7B0}"/>
                    </a:ext>
                  </a:extLst>
                </p:cNvPr>
                <p:cNvGrpSpPr/>
                <p:nvPr/>
              </p:nvGrpSpPr>
              <p:grpSpPr>
                <a:xfrm>
                  <a:off x="1309597" y="3451675"/>
                  <a:ext cx="2002643" cy="1626637"/>
                  <a:chOff x="332901" y="1325082"/>
                  <a:chExt cx="2002643" cy="1626637"/>
                </a:xfrm>
              </p:grpSpPr>
              <p:sp>
                <p:nvSpPr>
                  <p:cNvPr id="28" name="Google Shape;642;p7">
                    <a:extLst>
                      <a:ext uri="{FF2B5EF4-FFF2-40B4-BE49-F238E27FC236}">
                        <a16:creationId xmlns:a16="http://schemas.microsoft.com/office/drawing/2014/main" id="{DDF47469-7219-4C44-B87F-CF1AB250FF98}"/>
                      </a:ext>
                    </a:extLst>
                  </p:cNvPr>
                  <p:cNvSpPr/>
                  <p:nvPr/>
                </p:nvSpPr>
                <p:spPr>
                  <a:xfrm>
                    <a:off x="560106" y="1325082"/>
                    <a:ext cx="1775438"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29" name="Google Shape;643;p7" descr="A drawing of a person&#10;&#10;Description automatically generated">
                    <a:extLst>
                      <a:ext uri="{FF2B5EF4-FFF2-40B4-BE49-F238E27FC236}">
                        <a16:creationId xmlns:a16="http://schemas.microsoft.com/office/drawing/2014/main" id="{C769C1E7-CB26-4C2D-8A5C-24DAD192E670}"/>
                      </a:ext>
                    </a:extLst>
                  </p:cNvPr>
                  <p:cNvPicPr preferRelativeResize="0"/>
                  <p:nvPr/>
                </p:nvPicPr>
                <p:blipFill rotWithShape="1">
                  <a:blip r:embed="rId15">
                    <a:alphaModFix/>
                  </a:blip>
                  <a:srcRect b="6168"/>
                  <a:stretch/>
                </p:blipFill>
                <p:spPr>
                  <a:xfrm>
                    <a:off x="1187376" y="1516151"/>
                    <a:ext cx="1101401" cy="1033462"/>
                  </a:xfrm>
                  <a:prstGeom prst="rect">
                    <a:avLst/>
                  </a:prstGeom>
                  <a:noFill/>
                  <a:ln>
                    <a:noFill/>
                  </a:ln>
                </p:spPr>
              </p:pic>
              <p:pic>
                <p:nvPicPr>
                  <p:cNvPr id="30" name="Google Shape;644;p7" descr="A picture containing drawing&#10;&#10;Description automatically generated">
                    <a:extLst>
                      <a:ext uri="{FF2B5EF4-FFF2-40B4-BE49-F238E27FC236}">
                        <a16:creationId xmlns:a16="http://schemas.microsoft.com/office/drawing/2014/main" id="{6B416D56-26FC-4675-B2A2-B155E2D1684D}"/>
                      </a:ext>
                    </a:extLst>
                  </p:cNvPr>
                  <p:cNvPicPr preferRelativeResize="0"/>
                  <p:nvPr/>
                </p:nvPicPr>
                <p:blipFill rotWithShape="1">
                  <a:blip r:embed="rId16">
                    <a:alphaModFix/>
                  </a:blip>
                  <a:srcRect/>
                  <a:stretch/>
                </p:blipFill>
                <p:spPr>
                  <a:xfrm>
                    <a:off x="332901" y="1580060"/>
                    <a:ext cx="848887" cy="927853"/>
                  </a:xfrm>
                  <a:prstGeom prst="rect">
                    <a:avLst/>
                  </a:prstGeom>
                  <a:noFill/>
                  <a:ln>
                    <a:noFill/>
                  </a:ln>
                </p:spPr>
              </p:pic>
            </p:grpSp>
            <p:pic>
              <p:nvPicPr>
                <p:cNvPr id="27" name="Google Shape;645;p7" descr="A picture containing drawing&#10;&#10;Description automatically generated">
                  <a:extLst>
                    <a:ext uri="{FF2B5EF4-FFF2-40B4-BE49-F238E27FC236}">
                      <a16:creationId xmlns:a16="http://schemas.microsoft.com/office/drawing/2014/main" id="{51028090-6806-43A4-8113-475572F7E1E5}"/>
                    </a:ext>
                  </a:extLst>
                </p:cNvPr>
                <p:cNvPicPr preferRelativeResize="0"/>
                <p:nvPr/>
              </p:nvPicPr>
              <p:blipFill rotWithShape="1">
                <a:blip r:embed="rId17">
                  <a:alphaModFix/>
                </a:blip>
                <a:srcRect/>
                <a:stretch/>
              </p:blipFill>
              <p:spPr>
                <a:xfrm>
                  <a:off x="1520372" y="3995600"/>
                  <a:ext cx="848887" cy="927853"/>
                </a:xfrm>
                <a:prstGeom prst="rect">
                  <a:avLst/>
                </a:prstGeom>
                <a:noFill/>
                <a:ln>
                  <a:noFill/>
                </a:ln>
              </p:spPr>
            </p:pic>
          </p:grpSp>
          <p:pic>
            <p:nvPicPr>
              <p:cNvPr id="25" name="Google Shape;646;p7" descr="A picture containing drawing&#10;&#10;Description automatically generated">
                <a:extLst>
                  <a:ext uri="{FF2B5EF4-FFF2-40B4-BE49-F238E27FC236}">
                    <a16:creationId xmlns:a16="http://schemas.microsoft.com/office/drawing/2014/main" id="{6D3C4F41-19DC-406C-ABB1-15E0F0A34BB2}"/>
                  </a:ext>
                </a:extLst>
              </p:cNvPr>
              <p:cNvPicPr preferRelativeResize="0"/>
              <p:nvPr/>
            </p:nvPicPr>
            <p:blipFill rotWithShape="1">
              <a:blip r:embed="rId18">
                <a:alphaModFix/>
              </a:blip>
              <a:srcRect/>
              <a:stretch/>
            </p:blipFill>
            <p:spPr>
              <a:xfrm>
                <a:off x="791945" y="2096808"/>
                <a:ext cx="848887" cy="927853"/>
              </a:xfrm>
              <a:prstGeom prst="rect">
                <a:avLst/>
              </a:prstGeom>
              <a:noFill/>
              <a:ln>
                <a:noFill/>
              </a:ln>
            </p:spPr>
          </p:pic>
        </p:grpSp>
      </p:grpSp>
      <p:cxnSp>
        <p:nvCxnSpPr>
          <p:cNvPr id="49" name="Google Shape;581;p5"/>
          <p:cNvCxnSpPr/>
          <p:nvPr/>
        </p:nvCxnSpPr>
        <p:spPr>
          <a:xfrm>
            <a:off x="346150" y="6267695"/>
            <a:ext cx="11347208" cy="6281"/>
          </a:xfrm>
          <a:prstGeom prst="straightConnector1">
            <a:avLst/>
          </a:prstGeom>
          <a:noFill/>
          <a:ln w="19050" cap="flat" cmpd="sng">
            <a:solidFill>
              <a:srgbClr val="FF0000"/>
            </a:solidFill>
            <a:prstDash val="solid"/>
            <a:miter lim="800000"/>
            <a:headEnd type="none" w="sm" len="sm"/>
            <a:tailEnd type="none" w="sm" len="sm"/>
          </a:ln>
        </p:spPr>
      </p:cxnSp>
      <p:pic>
        <p:nvPicPr>
          <p:cNvPr id="50" name="Picture 49" descr="A picture containing text, clipart&#10;&#10;Description automatically generated">
            <a:extLst>
              <a:ext uri="{FF2B5EF4-FFF2-40B4-BE49-F238E27FC236}">
                <a16:creationId xmlns:a16="http://schemas.microsoft.com/office/drawing/2014/main" id="{E67C16DC-8775-48B2-A30B-8EE62993DC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704914" y="2501038"/>
            <a:ext cx="1201926" cy="544393"/>
          </a:xfrm>
          <a:prstGeom prst="rect">
            <a:avLst/>
          </a:prstGeom>
        </p:spPr>
      </p:pic>
      <p:pic>
        <p:nvPicPr>
          <p:cNvPr id="51" name="Picture 50" descr="Icon&#10;&#10;Description automatically generated">
            <a:extLst>
              <a:ext uri="{FF2B5EF4-FFF2-40B4-BE49-F238E27FC236}">
                <a16:creationId xmlns:a16="http://schemas.microsoft.com/office/drawing/2014/main" id="{40669AE0-2B0F-4027-8AD3-D699DD43B00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917610" y="3137164"/>
            <a:ext cx="717966" cy="614222"/>
          </a:xfrm>
          <a:prstGeom prst="rect">
            <a:avLst/>
          </a:prstGeom>
        </p:spPr>
      </p:pic>
      <p:pic>
        <p:nvPicPr>
          <p:cNvPr id="4104" name="Picture 8" descr="samsung-logo - Data Center CMC Telecom"/>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91848" y="3429000"/>
            <a:ext cx="1355122" cy="124076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ind Great Deals on Bridgestone Tyres Today | TyreRunner.com"/>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03286" y="2449156"/>
            <a:ext cx="1394691" cy="5356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88D671F2-F996-4F36-A5F8-D336C2600CB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444441" y="3244308"/>
            <a:ext cx="1283078" cy="486928"/>
          </a:xfrm>
          <a:prstGeom prst="rect">
            <a:avLst/>
          </a:prstGeom>
        </p:spPr>
      </p:pic>
      <p:pic>
        <p:nvPicPr>
          <p:cNvPr id="55" name="Picture 54" descr="Logo, company name&#10;&#10;Description automatically generated">
            <a:extLst>
              <a:ext uri="{FF2B5EF4-FFF2-40B4-BE49-F238E27FC236}">
                <a16:creationId xmlns:a16="http://schemas.microsoft.com/office/drawing/2014/main" id="{782B8BD8-1B3B-4BF8-A7F4-4F9AD70363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493583" y="2579290"/>
            <a:ext cx="1196728" cy="565470"/>
          </a:xfrm>
          <a:prstGeom prst="rect">
            <a:avLst/>
          </a:prstGeom>
        </p:spPr>
      </p:pic>
      <p:pic>
        <p:nvPicPr>
          <p:cNvPr id="56" name="Picture 55" descr="A picture containing text&#10;&#10;Description automatically generated">
            <a:extLst>
              <a:ext uri="{FF2B5EF4-FFF2-40B4-BE49-F238E27FC236}">
                <a16:creationId xmlns:a16="http://schemas.microsoft.com/office/drawing/2014/main" id="{2ACA5E19-CCFC-47F5-9565-B380E988764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261993" y="2532731"/>
            <a:ext cx="1467043" cy="616721"/>
          </a:xfrm>
          <a:prstGeom prst="rect">
            <a:avLst/>
          </a:prstGeom>
        </p:spPr>
      </p:pic>
      <p:pic>
        <p:nvPicPr>
          <p:cNvPr id="57" name="Picture 6" descr="Unilever Vietnam - UHub Network"/>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53890" y="3011668"/>
            <a:ext cx="1336508" cy="88194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Logo&#10;&#10;Description automatically generated">
            <a:extLst>
              <a:ext uri="{FF2B5EF4-FFF2-40B4-BE49-F238E27FC236}">
                <a16:creationId xmlns:a16="http://schemas.microsoft.com/office/drawing/2014/main" id="{54E385B7-B319-4643-82C4-E58C68F195C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839277" y="3815369"/>
            <a:ext cx="655951" cy="564533"/>
          </a:xfrm>
          <a:prstGeom prst="rect">
            <a:avLst/>
          </a:prstGeom>
        </p:spPr>
      </p:pic>
      <p:pic>
        <p:nvPicPr>
          <p:cNvPr id="4108" name="Picture 12" descr="https://media.loveitopcdn.com/666/untitled-1-0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206788" y="2985539"/>
            <a:ext cx="1887850" cy="788114"/>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558347" y="1332433"/>
            <a:ext cx="11333615" cy="400110"/>
          </a:xfrm>
          <a:prstGeom prst="rect">
            <a:avLst/>
          </a:prstGeom>
          <a:noFill/>
        </p:spPr>
        <p:txBody>
          <a:bodyPr wrap="square" rtlCol="0">
            <a:spAutoFit/>
          </a:bodyPr>
          <a:lstStyle/>
          <a:p>
            <a:pPr algn="ctr"/>
            <a:r>
              <a:rPr lang="en-US" sz="2000" dirty="0" err="1">
                <a:solidFill>
                  <a:srgbClr val="00B050"/>
                </a:solidFill>
              </a:rPr>
              <a:t>Thường</a:t>
            </a:r>
            <a:r>
              <a:rPr lang="en-US" sz="2000" dirty="0">
                <a:solidFill>
                  <a:srgbClr val="00B050"/>
                </a:solidFill>
              </a:rPr>
              <a:t> </a:t>
            </a:r>
            <a:r>
              <a:rPr lang="en-US" sz="2000" dirty="0" err="1">
                <a:solidFill>
                  <a:srgbClr val="00B050"/>
                </a:solidFill>
              </a:rPr>
              <a:t>trực</a:t>
            </a:r>
            <a:r>
              <a:rPr lang="en-US" sz="2000" dirty="0">
                <a:solidFill>
                  <a:srgbClr val="00B050"/>
                </a:solidFill>
              </a:rPr>
              <a:t> </a:t>
            </a:r>
            <a:r>
              <a:rPr lang="en-US" sz="2000" dirty="0" err="1">
                <a:solidFill>
                  <a:srgbClr val="00B050"/>
                </a:solidFill>
              </a:rPr>
              <a:t>các</a:t>
            </a:r>
            <a:r>
              <a:rPr lang="en-US" sz="2000" dirty="0">
                <a:solidFill>
                  <a:srgbClr val="00B050"/>
                </a:solidFill>
              </a:rPr>
              <a:t> </a:t>
            </a:r>
            <a:r>
              <a:rPr lang="en-US" sz="2000" dirty="0" err="1">
                <a:solidFill>
                  <a:srgbClr val="00B050"/>
                </a:solidFill>
              </a:rPr>
              <a:t>nhóm</a:t>
            </a:r>
            <a:r>
              <a:rPr lang="en-US" sz="2000" dirty="0">
                <a:solidFill>
                  <a:srgbClr val="00B050"/>
                </a:solidFill>
              </a:rPr>
              <a:t> </a:t>
            </a:r>
            <a:r>
              <a:rPr lang="en-US" sz="2000" dirty="0" err="1">
                <a:solidFill>
                  <a:srgbClr val="00B050"/>
                </a:solidFill>
              </a:rPr>
              <a:t>ngành</a:t>
            </a:r>
            <a:r>
              <a:rPr lang="en-US" sz="2000" dirty="0">
                <a:solidFill>
                  <a:srgbClr val="00B050"/>
                </a:solidFill>
              </a:rPr>
              <a:t> </a:t>
            </a:r>
            <a:r>
              <a:rPr lang="en-US" sz="2000" dirty="0" err="1">
                <a:solidFill>
                  <a:srgbClr val="00B050"/>
                </a:solidFill>
              </a:rPr>
              <a:t>hàng</a:t>
            </a:r>
            <a:endParaRPr lang="en-US" sz="2000" dirty="0">
              <a:solidFill>
                <a:srgbClr val="00B050"/>
              </a:solidFill>
            </a:endParaRPr>
          </a:p>
        </p:txBody>
      </p:sp>
      <p:sp>
        <p:nvSpPr>
          <p:cNvPr id="66" name="TextBox 65"/>
          <p:cNvSpPr txBox="1"/>
          <p:nvPr/>
        </p:nvSpPr>
        <p:spPr>
          <a:xfrm>
            <a:off x="3454456" y="356499"/>
            <a:ext cx="5477163" cy="461665"/>
          </a:xfrm>
          <a:prstGeom prst="rect">
            <a:avLst/>
          </a:prstGeom>
          <a:noFill/>
          <a:ln>
            <a:solidFill>
              <a:schemeClr val="accent1">
                <a:lumMod val="60000"/>
                <a:lumOff val="40000"/>
              </a:schemeClr>
            </a:solidFill>
          </a:ln>
        </p:spPr>
        <p:txBody>
          <a:bodyPr wrap="square" rtlCol="0">
            <a:spAutoFit/>
          </a:bodyPr>
          <a:lstStyle/>
          <a:p>
            <a:pPr algn="ctr"/>
            <a:r>
              <a:rPr lang="en-US" sz="2400" dirty="0" err="1">
                <a:solidFill>
                  <a:srgbClr val="00B050"/>
                </a:solidFill>
              </a:rPr>
              <a:t>Tổ</a:t>
            </a:r>
            <a:r>
              <a:rPr lang="en-US" sz="2400" dirty="0">
                <a:solidFill>
                  <a:srgbClr val="00B050"/>
                </a:solidFill>
              </a:rPr>
              <a:t> </a:t>
            </a:r>
            <a:r>
              <a:rPr lang="en-US" sz="2400" dirty="0" err="1">
                <a:solidFill>
                  <a:srgbClr val="00B050"/>
                </a:solidFill>
              </a:rPr>
              <a:t>công</a:t>
            </a:r>
            <a:r>
              <a:rPr lang="en-US" sz="2400" dirty="0">
                <a:solidFill>
                  <a:srgbClr val="00B050"/>
                </a:solidFill>
              </a:rPr>
              <a:t> </a:t>
            </a:r>
            <a:r>
              <a:rPr lang="en-US" sz="2400" dirty="0" err="1">
                <a:solidFill>
                  <a:srgbClr val="00B050"/>
                </a:solidFill>
              </a:rPr>
              <a:t>tác</a:t>
            </a:r>
            <a:r>
              <a:rPr lang="en-US" sz="2400" dirty="0">
                <a:solidFill>
                  <a:srgbClr val="00B050"/>
                </a:solidFill>
              </a:rPr>
              <a:t> EPR </a:t>
            </a:r>
            <a:r>
              <a:rPr lang="en-US" sz="2400" dirty="0" err="1">
                <a:solidFill>
                  <a:srgbClr val="00B050"/>
                </a:solidFill>
              </a:rPr>
              <a:t>quốc</a:t>
            </a:r>
            <a:r>
              <a:rPr lang="en-US" sz="2400" dirty="0">
                <a:solidFill>
                  <a:srgbClr val="00B050"/>
                </a:solidFill>
              </a:rPr>
              <a:t> </a:t>
            </a:r>
            <a:r>
              <a:rPr lang="en-US" sz="2400" dirty="0" err="1">
                <a:solidFill>
                  <a:srgbClr val="00B050"/>
                </a:solidFill>
              </a:rPr>
              <a:t>gia</a:t>
            </a:r>
            <a:endParaRPr lang="en-US" sz="2400" dirty="0">
              <a:solidFill>
                <a:srgbClr val="00B050"/>
              </a:solidFill>
            </a:endParaRPr>
          </a:p>
        </p:txBody>
      </p:sp>
      <p:cxnSp>
        <p:nvCxnSpPr>
          <p:cNvPr id="67" name="Google Shape;581;p5"/>
          <p:cNvCxnSpPr/>
          <p:nvPr/>
        </p:nvCxnSpPr>
        <p:spPr>
          <a:xfrm>
            <a:off x="492149" y="1315046"/>
            <a:ext cx="11347208" cy="6281"/>
          </a:xfrm>
          <a:prstGeom prst="straightConnector1">
            <a:avLst/>
          </a:prstGeom>
          <a:noFill/>
          <a:ln w="19050" cap="flat" cmpd="sng">
            <a:solidFill>
              <a:srgbClr val="FF0000"/>
            </a:solidFill>
            <a:prstDash val="solid"/>
            <a:miter lim="800000"/>
            <a:headEnd type="none" w="sm" len="sm"/>
            <a:tailEnd type="none" w="sm" len="sm"/>
          </a:ln>
        </p:spPr>
      </p:cxnSp>
      <p:sp>
        <p:nvSpPr>
          <p:cNvPr id="9" name="Down Arrow 8"/>
          <p:cNvSpPr/>
          <p:nvPr/>
        </p:nvSpPr>
        <p:spPr>
          <a:xfrm>
            <a:off x="6012585" y="900138"/>
            <a:ext cx="306336" cy="345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oogle Shape;782;p16">
            <a:extLst>
              <a:ext uri="{FF2B5EF4-FFF2-40B4-BE49-F238E27FC236}">
                <a16:creationId xmlns:a16="http://schemas.microsoft.com/office/drawing/2014/main" id="{5F364AA0-C501-4D53-AA16-9E2DE522095F}"/>
              </a:ext>
            </a:extLst>
          </p:cNvPr>
          <p:cNvGrpSpPr/>
          <p:nvPr/>
        </p:nvGrpSpPr>
        <p:grpSpPr>
          <a:xfrm>
            <a:off x="346150" y="4558173"/>
            <a:ext cx="11481249" cy="991626"/>
            <a:chOff x="398414" y="3716861"/>
            <a:chExt cx="11481249" cy="1870366"/>
          </a:xfrm>
        </p:grpSpPr>
        <p:sp>
          <p:nvSpPr>
            <p:cNvPr id="53" name="Google Shape;783;p16">
              <a:extLst>
                <a:ext uri="{FF2B5EF4-FFF2-40B4-BE49-F238E27FC236}">
                  <a16:creationId xmlns:a16="http://schemas.microsoft.com/office/drawing/2014/main" id="{899B742C-A152-4BCC-88D8-1B1E54AC949B}"/>
                </a:ext>
              </a:extLst>
            </p:cNvPr>
            <p:cNvSpPr/>
            <p:nvPr/>
          </p:nvSpPr>
          <p:spPr>
            <a:xfrm>
              <a:off x="398414" y="3754806"/>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grpSp>
          <p:nvGrpSpPr>
            <p:cNvPr id="59" name="Google Shape;784;p16">
              <a:extLst>
                <a:ext uri="{FF2B5EF4-FFF2-40B4-BE49-F238E27FC236}">
                  <a16:creationId xmlns:a16="http://schemas.microsoft.com/office/drawing/2014/main" id="{CC47AB2B-99A2-4732-BDF9-85AE1A9316CE}"/>
                </a:ext>
              </a:extLst>
            </p:cNvPr>
            <p:cNvGrpSpPr/>
            <p:nvPr/>
          </p:nvGrpSpPr>
          <p:grpSpPr>
            <a:xfrm>
              <a:off x="640793" y="3716861"/>
              <a:ext cx="11238870" cy="1870366"/>
              <a:chOff x="640793" y="1690766"/>
              <a:chExt cx="11238870" cy="1870366"/>
            </a:xfrm>
          </p:grpSpPr>
          <p:sp>
            <p:nvSpPr>
              <p:cNvPr id="61" name="Google Shape;785;p16">
                <a:extLst>
                  <a:ext uri="{FF2B5EF4-FFF2-40B4-BE49-F238E27FC236}">
                    <a16:creationId xmlns:a16="http://schemas.microsoft.com/office/drawing/2014/main" id="{A406AB38-CB1B-4ECE-A512-1420BB289D21}"/>
                  </a:ext>
                </a:extLst>
              </p:cNvPr>
              <p:cNvSpPr/>
              <p:nvPr/>
            </p:nvSpPr>
            <p:spPr>
              <a:xfrm>
                <a:off x="2737290" y="1749907"/>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sp>
            <p:nvSpPr>
              <p:cNvPr id="62" name="Google Shape;786;p16">
                <a:extLst>
                  <a:ext uri="{FF2B5EF4-FFF2-40B4-BE49-F238E27FC236}">
                    <a16:creationId xmlns:a16="http://schemas.microsoft.com/office/drawing/2014/main" id="{4A9BD0EB-CBE2-474A-B1CB-7C9282DA4B0A}"/>
                  </a:ext>
                </a:extLst>
              </p:cNvPr>
              <p:cNvSpPr/>
              <p:nvPr/>
            </p:nvSpPr>
            <p:spPr>
              <a:xfrm>
                <a:off x="5059930" y="1749907"/>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sp>
            <p:nvSpPr>
              <p:cNvPr id="63" name="Google Shape;787;p16">
                <a:extLst>
                  <a:ext uri="{FF2B5EF4-FFF2-40B4-BE49-F238E27FC236}">
                    <a16:creationId xmlns:a16="http://schemas.microsoft.com/office/drawing/2014/main" id="{8F10907D-847B-4B09-BF90-02D6D4DAAFF5}"/>
                  </a:ext>
                </a:extLst>
              </p:cNvPr>
              <p:cNvSpPr/>
              <p:nvPr/>
            </p:nvSpPr>
            <p:spPr>
              <a:xfrm>
                <a:off x="9744717" y="1710538"/>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sp>
            <p:nvSpPr>
              <p:cNvPr id="68" name="Google Shape;788;p16">
                <a:extLst>
                  <a:ext uri="{FF2B5EF4-FFF2-40B4-BE49-F238E27FC236}">
                    <a16:creationId xmlns:a16="http://schemas.microsoft.com/office/drawing/2014/main" id="{3EF55FA7-923F-4268-986E-49DEC7C04A78}"/>
                  </a:ext>
                </a:extLst>
              </p:cNvPr>
              <p:cNvSpPr/>
              <p:nvPr/>
            </p:nvSpPr>
            <p:spPr>
              <a:xfrm>
                <a:off x="7422077" y="1728711"/>
                <a:ext cx="2006082" cy="162663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mbria"/>
                  <a:ea typeface="Cambria"/>
                  <a:cs typeface="Cambria"/>
                  <a:sym typeface="Cambria"/>
                </a:endParaRPr>
              </a:p>
            </p:txBody>
          </p:sp>
          <p:pic>
            <p:nvPicPr>
              <p:cNvPr id="74" name="Google Shape;794;p16" descr="A close up of a logo&#10;&#10;Description automatically generated">
                <a:extLst>
                  <a:ext uri="{FF2B5EF4-FFF2-40B4-BE49-F238E27FC236}">
                    <a16:creationId xmlns:a16="http://schemas.microsoft.com/office/drawing/2014/main" id="{C435175F-E186-40C5-8B12-283F90FD7B52}"/>
                  </a:ext>
                </a:extLst>
              </p:cNvPr>
              <p:cNvPicPr preferRelativeResize="0"/>
              <p:nvPr/>
            </p:nvPicPr>
            <p:blipFill rotWithShape="1">
              <a:blip r:embed="rId29">
                <a:alphaModFix/>
              </a:blip>
              <a:srcRect/>
              <a:stretch/>
            </p:blipFill>
            <p:spPr>
              <a:xfrm>
                <a:off x="2848027" y="2104106"/>
                <a:ext cx="1292728" cy="952899"/>
              </a:xfrm>
              <a:prstGeom prst="rect">
                <a:avLst/>
              </a:prstGeom>
              <a:noFill/>
              <a:ln>
                <a:noFill/>
              </a:ln>
            </p:spPr>
          </p:pic>
          <p:pic>
            <p:nvPicPr>
              <p:cNvPr id="75" name="Google Shape;795;p16" descr="A close up of a glass&#10;&#10;Description automatically generated">
                <a:extLst>
                  <a:ext uri="{FF2B5EF4-FFF2-40B4-BE49-F238E27FC236}">
                    <a16:creationId xmlns:a16="http://schemas.microsoft.com/office/drawing/2014/main" id="{C4CDBC37-B923-4652-ADDD-595230FE1C40}"/>
                  </a:ext>
                </a:extLst>
              </p:cNvPr>
              <p:cNvPicPr preferRelativeResize="0"/>
              <p:nvPr/>
            </p:nvPicPr>
            <p:blipFill rotWithShape="1">
              <a:blip r:embed="rId30">
                <a:alphaModFix/>
              </a:blip>
              <a:srcRect/>
              <a:stretch/>
            </p:blipFill>
            <p:spPr>
              <a:xfrm>
                <a:off x="5370943" y="1903346"/>
                <a:ext cx="1384055" cy="1384055"/>
              </a:xfrm>
              <a:prstGeom prst="rect">
                <a:avLst/>
              </a:prstGeom>
              <a:noFill/>
              <a:ln>
                <a:noFill/>
              </a:ln>
            </p:spPr>
          </p:pic>
          <p:pic>
            <p:nvPicPr>
              <p:cNvPr id="76" name="Google Shape;796;p16" descr="A drawing of a person&#10;&#10;Description automatically generated">
                <a:extLst>
                  <a:ext uri="{FF2B5EF4-FFF2-40B4-BE49-F238E27FC236}">
                    <a16:creationId xmlns:a16="http://schemas.microsoft.com/office/drawing/2014/main" id="{67F1633B-4F48-4378-A56E-F45EC549EA6C}"/>
                  </a:ext>
                </a:extLst>
              </p:cNvPr>
              <p:cNvPicPr preferRelativeResize="0"/>
              <p:nvPr/>
            </p:nvPicPr>
            <p:blipFill rotWithShape="1">
              <a:blip r:embed="rId31">
                <a:alphaModFix/>
              </a:blip>
              <a:srcRect l="31113" t="12267" r="20353" b="36154"/>
              <a:stretch/>
            </p:blipFill>
            <p:spPr>
              <a:xfrm>
                <a:off x="9846607" y="2528814"/>
                <a:ext cx="1091977" cy="810582"/>
              </a:xfrm>
              <a:prstGeom prst="rect">
                <a:avLst/>
              </a:prstGeom>
              <a:noFill/>
              <a:ln>
                <a:noFill/>
              </a:ln>
            </p:spPr>
          </p:pic>
          <p:pic>
            <p:nvPicPr>
              <p:cNvPr id="77" name="Google Shape;797;p16" descr="A close up of a logo&#10;&#10;Description automatically generated">
                <a:extLst>
                  <a:ext uri="{FF2B5EF4-FFF2-40B4-BE49-F238E27FC236}">
                    <a16:creationId xmlns:a16="http://schemas.microsoft.com/office/drawing/2014/main" id="{A95E1014-97F3-4127-A1BA-55D0E18053D9}"/>
                  </a:ext>
                </a:extLst>
              </p:cNvPr>
              <p:cNvPicPr preferRelativeResize="0"/>
              <p:nvPr/>
            </p:nvPicPr>
            <p:blipFill rotWithShape="1">
              <a:blip r:embed="rId32">
                <a:alphaModFix/>
              </a:blip>
              <a:srcRect/>
              <a:stretch/>
            </p:blipFill>
            <p:spPr>
              <a:xfrm>
                <a:off x="7487127" y="1931812"/>
                <a:ext cx="1508166" cy="1411643"/>
              </a:xfrm>
              <a:prstGeom prst="rect">
                <a:avLst/>
              </a:prstGeom>
              <a:noFill/>
              <a:ln>
                <a:noFill/>
              </a:ln>
            </p:spPr>
          </p:pic>
          <p:pic>
            <p:nvPicPr>
              <p:cNvPr id="78" name="Google Shape;798;p16" descr="A close up of a logo&#10;&#10;Description automatically generated">
                <a:extLst>
                  <a:ext uri="{FF2B5EF4-FFF2-40B4-BE49-F238E27FC236}">
                    <a16:creationId xmlns:a16="http://schemas.microsoft.com/office/drawing/2014/main" id="{7E38C272-E42D-40CE-89B7-B4B754A0D623}"/>
                  </a:ext>
                </a:extLst>
              </p:cNvPr>
              <p:cNvPicPr preferRelativeResize="0"/>
              <p:nvPr/>
            </p:nvPicPr>
            <p:blipFill rotWithShape="1">
              <a:blip r:embed="rId33">
                <a:alphaModFix/>
              </a:blip>
              <a:srcRect/>
              <a:stretch/>
            </p:blipFill>
            <p:spPr>
              <a:xfrm>
                <a:off x="3350572" y="2205189"/>
                <a:ext cx="1292728" cy="952899"/>
              </a:xfrm>
              <a:prstGeom prst="rect">
                <a:avLst/>
              </a:prstGeom>
              <a:noFill/>
              <a:ln>
                <a:noFill/>
              </a:ln>
            </p:spPr>
          </p:pic>
          <p:grpSp>
            <p:nvGrpSpPr>
              <p:cNvPr id="79" name="Google Shape;799;p16">
                <a:extLst>
                  <a:ext uri="{FF2B5EF4-FFF2-40B4-BE49-F238E27FC236}">
                    <a16:creationId xmlns:a16="http://schemas.microsoft.com/office/drawing/2014/main" id="{098D13A8-93EC-4A4F-AC99-262763898A59}"/>
                  </a:ext>
                </a:extLst>
              </p:cNvPr>
              <p:cNvGrpSpPr/>
              <p:nvPr/>
            </p:nvGrpSpPr>
            <p:grpSpPr>
              <a:xfrm>
                <a:off x="640793" y="1857092"/>
                <a:ext cx="1507869" cy="1412269"/>
                <a:chOff x="581389" y="2445315"/>
                <a:chExt cx="1507869" cy="1412269"/>
              </a:xfrm>
            </p:grpSpPr>
            <p:pic>
              <p:nvPicPr>
                <p:cNvPr id="85" name="Google Shape;800;p16" descr="A picture containing sitting, table, mug, computer&#10;&#10;Description automatically generated">
                  <a:extLst>
                    <a:ext uri="{FF2B5EF4-FFF2-40B4-BE49-F238E27FC236}">
                      <a16:creationId xmlns:a16="http://schemas.microsoft.com/office/drawing/2014/main" id="{89EA7AF1-0766-414B-AC5C-6C5E4F96D9E3}"/>
                    </a:ext>
                  </a:extLst>
                </p:cNvPr>
                <p:cNvPicPr preferRelativeResize="0"/>
                <p:nvPr/>
              </p:nvPicPr>
              <p:blipFill rotWithShape="1">
                <a:blip r:embed="rId34">
                  <a:alphaModFix/>
                </a:blip>
                <a:srcRect/>
                <a:stretch/>
              </p:blipFill>
              <p:spPr>
                <a:xfrm>
                  <a:off x="669186" y="2445315"/>
                  <a:ext cx="1420072" cy="1412269"/>
                </a:xfrm>
                <a:prstGeom prst="rect">
                  <a:avLst/>
                </a:prstGeom>
                <a:noFill/>
                <a:ln>
                  <a:noFill/>
                </a:ln>
              </p:spPr>
            </p:pic>
            <p:sp>
              <p:nvSpPr>
                <p:cNvPr id="86" name="Google Shape;801;p16">
                  <a:extLst>
                    <a:ext uri="{FF2B5EF4-FFF2-40B4-BE49-F238E27FC236}">
                      <a16:creationId xmlns:a16="http://schemas.microsoft.com/office/drawing/2014/main" id="{EACF5A48-499F-48E7-9693-029ED49C7010}"/>
                    </a:ext>
                  </a:extLst>
                </p:cNvPr>
                <p:cNvSpPr txBox="1"/>
                <p:nvPr/>
              </p:nvSpPr>
              <p:spPr>
                <a:xfrm>
                  <a:off x="581389" y="2518562"/>
                  <a:ext cx="71449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b="1">
                      <a:solidFill>
                        <a:schemeClr val="lt1"/>
                      </a:solidFill>
                      <a:latin typeface="Cambria"/>
                      <a:ea typeface="Cambria"/>
                      <a:cs typeface="Cambria"/>
                      <a:sym typeface="Cambria"/>
                    </a:rPr>
                    <a:t>PEST</a:t>
                  </a:r>
                  <a:endParaRPr/>
                </a:p>
                <a:p>
                  <a:pPr marL="0" marR="0" lvl="0" indent="0" algn="ctr" rtl="0">
                    <a:spcBef>
                      <a:spcPts val="0"/>
                    </a:spcBef>
                    <a:spcAft>
                      <a:spcPts val="0"/>
                    </a:spcAft>
                    <a:buNone/>
                  </a:pPr>
                  <a:r>
                    <a:rPr lang="en-US" sz="600" b="1">
                      <a:solidFill>
                        <a:schemeClr val="lt1"/>
                      </a:solidFill>
                      <a:latin typeface="Cambria"/>
                      <a:ea typeface="Cambria"/>
                      <a:cs typeface="Cambria"/>
                      <a:sym typeface="Cambria"/>
                    </a:rPr>
                    <a:t>CONTROL</a:t>
                  </a:r>
                  <a:endParaRPr/>
                </a:p>
              </p:txBody>
            </p:sp>
          </p:grpSp>
          <p:pic>
            <p:nvPicPr>
              <p:cNvPr id="80" name="Google Shape;802;p16" descr="Rubber duck with solid fill">
                <a:extLst>
                  <a:ext uri="{FF2B5EF4-FFF2-40B4-BE49-F238E27FC236}">
                    <a16:creationId xmlns:a16="http://schemas.microsoft.com/office/drawing/2014/main" id="{FE0EB7A9-6821-4B2E-9C6F-47E9FAB73F41}"/>
                  </a:ext>
                </a:extLst>
              </p:cNvPr>
              <p:cNvPicPr preferRelativeResize="0"/>
              <p:nvPr/>
            </p:nvPicPr>
            <p:blipFill rotWithShape="1">
              <a:blip r:embed="rId35">
                <a:alphaModFix/>
              </a:blip>
              <a:srcRect/>
              <a:stretch/>
            </p:blipFill>
            <p:spPr>
              <a:xfrm>
                <a:off x="9934647" y="2093409"/>
                <a:ext cx="696866" cy="696866"/>
              </a:xfrm>
              <a:prstGeom prst="rect">
                <a:avLst/>
              </a:prstGeom>
              <a:noFill/>
              <a:ln>
                <a:noFill/>
              </a:ln>
            </p:spPr>
          </p:pic>
          <p:pic>
            <p:nvPicPr>
              <p:cNvPr id="81" name="Google Shape;803;p16" descr="Handbag with solid fill">
                <a:extLst>
                  <a:ext uri="{FF2B5EF4-FFF2-40B4-BE49-F238E27FC236}">
                    <a16:creationId xmlns:a16="http://schemas.microsoft.com/office/drawing/2014/main" id="{E4F1E7B1-62DC-4BA7-8A25-3DC89BD49692}"/>
                  </a:ext>
                </a:extLst>
              </p:cNvPr>
              <p:cNvPicPr preferRelativeResize="0"/>
              <p:nvPr/>
            </p:nvPicPr>
            <p:blipFill rotWithShape="1">
              <a:blip r:embed="rId36">
                <a:alphaModFix/>
              </a:blip>
              <a:srcRect/>
              <a:stretch/>
            </p:blipFill>
            <p:spPr>
              <a:xfrm>
                <a:off x="10621011" y="1708584"/>
                <a:ext cx="806815" cy="806815"/>
              </a:xfrm>
              <a:prstGeom prst="rect">
                <a:avLst/>
              </a:prstGeom>
              <a:noFill/>
              <a:ln>
                <a:noFill/>
              </a:ln>
            </p:spPr>
          </p:pic>
          <p:pic>
            <p:nvPicPr>
              <p:cNvPr id="82" name="Google Shape;804;p16" descr="Couch with solid fill">
                <a:extLst>
                  <a:ext uri="{FF2B5EF4-FFF2-40B4-BE49-F238E27FC236}">
                    <a16:creationId xmlns:a16="http://schemas.microsoft.com/office/drawing/2014/main" id="{CA8253A7-5732-4305-A305-76E599E23EC4}"/>
                  </a:ext>
                </a:extLst>
              </p:cNvPr>
              <p:cNvPicPr preferRelativeResize="0"/>
              <p:nvPr/>
            </p:nvPicPr>
            <p:blipFill rotWithShape="1">
              <a:blip r:embed="rId37">
                <a:alphaModFix/>
              </a:blip>
              <a:srcRect/>
              <a:stretch/>
            </p:blipFill>
            <p:spPr>
              <a:xfrm>
                <a:off x="10893888" y="2685678"/>
                <a:ext cx="875454" cy="875454"/>
              </a:xfrm>
              <a:prstGeom prst="rect">
                <a:avLst/>
              </a:prstGeom>
              <a:noFill/>
              <a:ln>
                <a:noFill/>
              </a:ln>
            </p:spPr>
          </p:pic>
          <p:pic>
            <p:nvPicPr>
              <p:cNvPr id="83" name="Google Shape;805;p16" descr="Shoe outline">
                <a:extLst>
                  <a:ext uri="{FF2B5EF4-FFF2-40B4-BE49-F238E27FC236}">
                    <a16:creationId xmlns:a16="http://schemas.microsoft.com/office/drawing/2014/main" id="{1AE1851F-CA5C-41DD-9B18-7E2E81319ECE}"/>
                  </a:ext>
                </a:extLst>
              </p:cNvPr>
              <p:cNvPicPr preferRelativeResize="0"/>
              <p:nvPr/>
            </p:nvPicPr>
            <p:blipFill rotWithShape="1">
              <a:blip r:embed="rId38">
                <a:alphaModFix/>
              </a:blip>
              <a:srcRect/>
              <a:stretch/>
            </p:blipFill>
            <p:spPr>
              <a:xfrm>
                <a:off x="9834213" y="1690766"/>
                <a:ext cx="720982" cy="720982"/>
              </a:xfrm>
              <a:prstGeom prst="rect">
                <a:avLst/>
              </a:prstGeom>
              <a:noFill/>
              <a:ln>
                <a:noFill/>
              </a:ln>
            </p:spPr>
          </p:pic>
          <p:pic>
            <p:nvPicPr>
              <p:cNvPr id="84" name="Google Shape;806;p16" descr="Dress outline">
                <a:extLst>
                  <a:ext uri="{FF2B5EF4-FFF2-40B4-BE49-F238E27FC236}">
                    <a16:creationId xmlns:a16="http://schemas.microsoft.com/office/drawing/2014/main" id="{6717C3BD-96F7-418B-BB6E-2C77F43D4836}"/>
                  </a:ext>
                </a:extLst>
              </p:cNvPr>
              <p:cNvPicPr preferRelativeResize="0"/>
              <p:nvPr/>
            </p:nvPicPr>
            <p:blipFill rotWithShape="1">
              <a:blip r:embed="rId39">
                <a:alphaModFix/>
              </a:blip>
              <a:srcRect/>
              <a:stretch/>
            </p:blipFill>
            <p:spPr>
              <a:xfrm>
                <a:off x="11191405" y="2216633"/>
                <a:ext cx="688258" cy="688258"/>
              </a:xfrm>
              <a:prstGeom prst="rect">
                <a:avLst/>
              </a:prstGeom>
              <a:noFill/>
              <a:ln>
                <a:noFill/>
              </a:ln>
            </p:spPr>
          </p:pic>
        </p:grpSp>
        <p:pic>
          <p:nvPicPr>
            <p:cNvPr id="60" name="Google Shape;807;p16">
              <a:extLst>
                <a:ext uri="{FF2B5EF4-FFF2-40B4-BE49-F238E27FC236}">
                  <a16:creationId xmlns:a16="http://schemas.microsoft.com/office/drawing/2014/main" id="{79A4F7BF-DD40-419A-8CF1-8F209845684B}"/>
                </a:ext>
              </a:extLst>
            </p:cNvPr>
            <p:cNvPicPr preferRelativeResize="0"/>
            <p:nvPr/>
          </p:nvPicPr>
          <p:blipFill rotWithShape="1">
            <a:blip r:embed="rId40">
              <a:alphaModFix/>
            </a:blip>
            <a:srcRect/>
            <a:stretch/>
          </p:blipFill>
          <p:spPr>
            <a:xfrm>
              <a:off x="8621488" y="3909326"/>
              <a:ext cx="666731" cy="917962"/>
            </a:xfrm>
            <a:prstGeom prst="rect">
              <a:avLst/>
            </a:prstGeom>
            <a:noFill/>
            <a:ln>
              <a:noFill/>
            </a:ln>
          </p:spPr>
        </p:pic>
      </p:grpSp>
      <p:pic>
        <p:nvPicPr>
          <p:cNvPr id="73" name="Picture 16" descr="DẤU HỎI | Những Ngày Xưa Thân Ái">
            <a:extLst>
              <a:ext uri="{FF2B5EF4-FFF2-40B4-BE49-F238E27FC236}">
                <a16:creationId xmlns:a16="http://schemas.microsoft.com/office/drawing/2014/main" id="{2A66FEC9-DEB4-42D2-934F-AE6176359AB6}"/>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61802" y="5596259"/>
            <a:ext cx="1060070" cy="103283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6" descr="DẤU HỎI | Những Ngày Xưa Thân Ái">
            <a:extLst>
              <a:ext uri="{FF2B5EF4-FFF2-40B4-BE49-F238E27FC236}">
                <a16:creationId xmlns:a16="http://schemas.microsoft.com/office/drawing/2014/main" id="{65A8287D-CDC7-4E20-A625-3E2972FFC00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87236" y="2957625"/>
            <a:ext cx="1060070" cy="103283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6" descr="DẤU HỎI | Những Ngày Xưa Thân Ái">
            <a:extLst>
              <a:ext uri="{FF2B5EF4-FFF2-40B4-BE49-F238E27FC236}">
                <a16:creationId xmlns:a16="http://schemas.microsoft.com/office/drawing/2014/main" id="{06C58291-F746-4594-BA21-1FD7974E854E}"/>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671583" y="2860779"/>
            <a:ext cx="1060070" cy="103283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DẤU HỎI | Những Ngày Xưa Thân Ái">
            <a:extLst>
              <a:ext uri="{FF2B5EF4-FFF2-40B4-BE49-F238E27FC236}">
                <a16:creationId xmlns:a16="http://schemas.microsoft.com/office/drawing/2014/main" id="{BC20A987-36B6-4310-965C-33E96912833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065571" y="5558918"/>
            <a:ext cx="1060070" cy="103283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6" descr="DẤU HỎI | Những Ngày Xưa Thân Ái">
            <a:extLst>
              <a:ext uri="{FF2B5EF4-FFF2-40B4-BE49-F238E27FC236}">
                <a16:creationId xmlns:a16="http://schemas.microsoft.com/office/drawing/2014/main" id="{8540EFA9-7338-4F42-A2F3-68F3CA5AAA6C}"/>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475119" y="5631427"/>
            <a:ext cx="1060070" cy="103283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DẤU HỎI | Những Ngày Xưa Thân Ái">
            <a:extLst>
              <a:ext uri="{FF2B5EF4-FFF2-40B4-BE49-F238E27FC236}">
                <a16:creationId xmlns:a16="http://schemas.microsoft.com/office/drawing/2014/main" id="{DDE14387-0F41-4115-A645-BA108F4A3791}"/>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920651" y="5652193"/>
            <a:ext cx="1060070" cy="103283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6" descr="DẤU HỎI | Những Ngày Xưa Thân Ái">
            <a:extLst>
              <a:ext uri="{FF2B5EF4-FFF2-40B4-BE49-F238E27FC236}">
                <a16:creationId xmlns:a16="http://schemas.microsoft.com/office/drawing/2014/main" id="{CAB84D8B-84EF-4959-8985-1CF40EC9BF41}"/>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255780" y="5558415"/>
            <a:ext cx="1060070" cy="103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5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7" name="AutoShape 6" descr="Tin tức sự kiệ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Tin tức sự kiệ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Tin tức sự kiệ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4" name="Picture 16" descr="https://monre.gov.vn/Portal/PublishingImages/2019/11/image015-%20cac%20db%20than%20d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252" y="853785"/>
            <a:ext cx="2730724" cy="20947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51126" y="3052368"/>
            <a:ext cx="2883125" cy="523220"/>
          </a:xfrm>
          <a:prstGeom prst="rect">
            <a:avLst/>
          </a:prstGeom>
          <a:noFill/>
        </p:spPr>
        <p:txBody>
          <a:bodyPr wrap="square" rtlCol="0">
            <a:spAutoFit/>
          </a:bodyPr>
          <a:lstStyle/>
          <a:p>
            <a:pPr algn="ctr"/>
            <a:r>
              <a:rPr lang="en-US" dirty="0" err="1"/>
              <a:t>Hà</a:t>
            </a:r>
            <a:r>
              <a:rPr lang="en-US" dirty="0"/>
              <a:t> </a:t>
            </a:r>
            <a:r>
              <a:rPr lang="en-US" dirty="0" err="1"/>
              <a:t>Nội</a:t>
            </a:r>
            <a:r>
              <a:rPr lang="en-US" dirty="0"/>
              <a:t>, 23/1/2019 </a:t>
            </a:r>
          </a:p>
          <a:p>
            <a:pPr algn="ctr"/>
            <a:r>
              <a:rPr lang="en-US" dirty="0"/>
              <a:t>(MONRE, </a:t>
            </a:r>
            <a:r>
              <a:rPr lang="en-US" dirty="0" err="1"/>
              <a:t>PROVietnam</a:t>
            </a:r>
            <a:r>
              <a:rPr lang="en-US" dirty="0"/>
              <a:t>, </a:t>
            </a:r>
            <a:r>
              <a:rPr lang="en-US" dirty="0" err="1"/>
              <a:t>Uniliver</a:t>
            </a:r>
            <a:r>
              <a:rPr lang="en-US" dirty="0"/>
              <a:t>)</a:t>
            </a:r>
          </a:p>
        </p:txBody>
      </p:sp>
      <p:pic>
        <p:nvPicPr>
          <p:cNvPr id="7186" name="Picture 18" descr="Quang cảnh Hội thảo về “Khung pháp lý trách nhiệm mở rộng của nhà sản xuất – Định hình ngành bao bì hướng tới kinh tế tuần hoàn cho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506" y="828314"/>
            <a:ext cx="2956481" cy="21371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73554" y="3018897"/>
            <a:ext cx="3018386" cy="523220"/>
          </a:xfrm>
          <a:prstGeom prst="rect">
            <a:avLst/>
          </a:prstGeom>
          <a:noFill/>
        </p:spPr>
        <p:txBody>
          <a:bodyPr wrap="square" rtlCol="0">
            <a:spAutoFit/>
          </a:bodyPr>
          <a:lstStyle/>
          <a:p>
            <a:pPr algn="ctr"/>
            <a:r>
              <a:rPr lang="en-US" dirty="0" err="1"/>
              <a:t>Hội</a:t>
            </a:r>
            <a:r>
              <a:rPr lang="en-US" dirty="0"/>
              <a:t> An 25/6/2020</a:t>
            </a:r>
          </a:p>
          <a:p>
            <a:pPr algn="ctr"/>
            <a:r>
              <a:rPr lang="en-US" dirty="0"/>
              <a:t>(MONRE, </a:t>
            </a:r>
            <a:r>
              <a:rPr lang="en-US" dirty="0" err="1"/>
              <a:t>PROVietnam</a:t>
            </a:r>
            <a:r>
              <a:rPr lang="en-US" dirty="0"/>
              <a:t>)</a:t>
            </a:r>
          </a:p>
        </p:txBody>
      </p:sp>
      <p:sp>
        <p:nvSpPr>
          <p:cNvPr id="13" name="AutoShape 20" descr="Tin tức sự kiện"/>
          <p:cNvSpPr>
            <a:spLocks noChangeAspect="1" noChangeArrowheads="1"/>
          </p:cNvSpPr>
          <p:nvPr/>
        </p:nvSpPr>
        <p:spPr bwMode="auto">
          <a:xfrm>
            <a:off x="460375" y="160337"/>
            <a:ext cx="2264352" cy="13359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90" name="Picture 22" descr="https://btnmt.1cdn.vn/2021/01/23/toan-canh-hoi-th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9377" y="3804214"/>
            <a:ext cx="3604170" cy="23364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59190" y="6238202"/>
            <a:ext cx="3114703" cy="523220"/>
          </a:xfrm>
          <a:prstGeom prst="rect">
            <a:avLst/>
          </a:prstGeom>
          <a:noFill/>
        </p:spPr>
        <p:txBody>
          <a:bodyPr wrap="square" rtlCol="0">
            <a:spAutoFit/>
          </a:bodyPr>
          <a:lstStyle/>
          <a:p>
            <a:pPr algn="ctr"/>
            <a:r>
              <a:rPr lang="en-US" dirty="0"/>
              <a:t>TP </a:t>
            </a:r>
            <a:r>
              <a:rPr lang="en-US" dirty="0" err="1"/>
              <a:t>Hồ</a:t>
            </a:r>
            <a:r>
              <a:rPr lang="en-US" dirty="0"/>
              <a:t> </a:t>
            </a:r>
            <a:r>
              <a:rPr lang="en-US" dirty="0" err="1"/>
              <a:t>Chí</a:t>
            </a:r>
            <a:r>
              <a:rPr lang="en-US" dirty="0"/>
              <a:t> Minh 23/1/2021</a:t>
            </a:r>
          </a:p>
          <a:p>
            <a:pPr algn="ctr"/>
            <a:r>
              <a:rPr lang="en-US" dirty="0"/>
              <a:t>(MONRE </a:t>
            </a:r>
            <a:r>
              <a:rPr lang="en-US" dirty="0" err="1"/>
              <a:t>và</a:t>
            </a:r>
            <a:r>
              <a:rPr lang="en-US" dirty="0"/>
              <a:t> EU-Rethinking Plastic)</a:t>
            </a:r>
          </a:p>
        </p:txBody>
      </p:sp>
      <p:pic>
        <p:nvPicPr>
          <p:cNvPr id="7192" name="Picture 24" descr="https://btnmt.1cdn.vn/2021/01/29/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3764342"/>
            <a:ext cx="3536546" cy="237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0" y="6161810"/>
            <a:ext cx="3806825" cy="523220"/>
          </a:xfrm>
          <a:prstGeom prst="rect">
            <a:avLst/>
          </a:prstGeom>
          <a:noFill/>
        </p:spPr>
        <p:txBody>
          <a:bodyPr wrap="square" rtlCol="0">
            <a:spAutoFit/>
          </a:bodyPr>
          <a:lstStyle/>
          <a:p>
            <a:pPr algn="ctr"/>
            <a:r>
              <a:rPr lang="en-US" dirty="0" err="1"/>
              <a:t>Hà</a:t>
            </a:r>
            <a:r>
              <a:rPr lang="en-US" dirty="0"/>
              <a:t> </a:t>
            </a:r>
            <a:r>
              <a:rPr lang="en-US" dirty="0" err="1"/>
              <a:t>Nội</a:t>
            </a:r>
            <a:r>
              <a:rPr lang="en-US" dirty="0"/>
              <a:t>, 29/01/2021 </a:t>
            </a:r>
          </a:p>
          <a:p>
            <a:pPr algn="ctr"/>
            <a:r>
              <a:rPr lang="en-US" dirty="0"/>
              <a:t>(MONRE, VAMA, VARM)</a:t>
            </a:r>
          </a:p>
        </p:txBody>
      </p:sp>
      <p:pic>
        <p:nvPicPr>
          <p:cNvPr id="7194" name="Picture 26" descr="http://ceid.gov.vn/wp-content/uploads/2020/12/Toan-canh-HT-EPR1-702x4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9418" y="828314"/>
            <a:ext cx="2757301" cy="21371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861201" y="3018897"/>
            <a:ext cx="3806825" cy="523220"/>
          </a:xfrm>
          <a:prstGeom prst="rect">
            <a:avLst/>
          </a:prstGeom>
          <a:noFill/>
        </p:spPr>
        <p:txBody>
          <a:bodyPr wrap="square" rtlCol="0">
            <a:spAutoFit/>
          </a:bodyPr>
          <a:lstStyle/>
          <a:p>
            <a:pPr algn="ctr"/>
            <a:r>
              <a:rPr lang="en-US" dirty="0" err="1"/>
              <a:t>Đà</a:t>
            </a:r>
            <a:r>
              <a:rPr lang="en-US" dirty="0"/>
              <a:t> </a:t>
            </a:r>
            <a:r>
              <a:rPr lang="en-US" dirty="0" err="1"/>
              <a:t>Lạt</a:t>
            </a:r>
            <a:r>
              <a:rPr lang="en-US" dirty="0"/>
              <a:t>, 18/12/2020 </a:t>
            </a:r>
          </a:p>
          <a:p>
            <a:pPr algn="ctr"/>
            <a:r>
              <a:rPr lang="en-US" dirty="0"/>
              <a:t>(MONRE, </a:t>
            </a:r>
            <a:r>
              <a:rPr lang="en-US" dirty="0" err="1"/>
              <a:t>PROVietnam</a:t>
            </a:r>
            <a:r>
              <a:rPr lang="en-US" dirty="0"/>
              <a:t>, IUCN)</a:t>
            </a:r>
          </a:p>
        </p:txBody>
      </p:sp>
      <p:pic>
        <p:nvPicPr>
          <p:cNvPr id="7196" name="Picture 28" descr="Bộ Tài nguyên và Môi trường - Bản t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403" y="3804214"/>
            <a:ext cx="3728316" cy="23364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298403" y="6140671"/>
            <a:ext cx="3806825" cy="523220"/>
          </a:xfrm>
          <a:prstGeom prst="rect">
            <a:avLst/>
          </a:prstGeom>
          <a:noFill/>
        </p:spPr>
        <p:txBody>
          <a:bodyPr wrap="square" rtlCol="0">
            <a:spAutoFit/>
          </a:bodyPr>
          <a:lstStyle/>
          <a:p>
            <a:pPr algn="ctr"/>
            <a:r>
              <a:rPr lang="en-US" dirty="0" err="1"/>
              <a:t>Hà</a:t>
            </a:r>
            <a:r>
              <a:rPr lang="en-US" dirty="0"/>
              <a:t> </a:t>
            </a:r>
            <a:r>
              <a:rPr lang="en-US" dirty="0" err="1"/>
              <a:t>Nội</a:t>
            </a:r>
            <a:r>
              <a:rPr lang="en-US" dirty="0"/>
              <a:t>, 27/5/2021 </a:t>
            </a:r>
          </a:p>
          <a:p>
            <a:pPr algn="ctr"/>
            <a:r>
              <a:rPr lang="en-US" dirty="0"/>
              <a:t>(MONRE, </a:t>
            </a:r>
            <a:r>
              <a:rPr lang="en-US" dirty="0" err="1"/>
              <a:t>Đại</a:t>
            </a:r>
            <a:r>
              <a:rPr lang="en-US" dirty="0"/>
              <a:t> </a:t>
            </a:r>
            <a:r>
              <a:rPr lang="en-US" dirty="0" err="1"/>
              <a:t>sứ</a:t>
            </a:r>
            <a:r>
              <a:rPr lang="en-US" dirty="0"/>
              <a:t> </a:t>
            </a:r>
            <a:r>
              <a:rPr lang="en-US" dirty="0" err="1"/>
              <a:t>quán</a:t>
            </a:r>
            <a:r>
              <a:rPr lang="en-US" dirty="0"/>
              <a:t> Na </a:t>
            </a:r>
            <a:r>
              <a:rPr lang="en-US" dirty="0" err="1"/>
              <a:t>Uy</a:t>
            </a:r>
            <a:r>
              <a:rPr lang="en-US" dirty="0"/>
              <a:t> </a:t>
            </a:r>
            <a:r>
              <a:rPr lang="en-US" dirty="0" err="1"/>
              <a:t>tại</a:t>
            </a:r>
            <a:r>
              <a:rPr lang="en-US" dirty="0"/>
              <a:t> VN)</a:t>
            </a:r>
          </a:p>
        </p:txBody>
      </p:sp>
      <p:pic>
        <p:nvPicPr>
          <p:cNvPr id="7198" name="Picture 30" descr="Tăng cường trách nhiệm của nhà sản xuất, nhập khẩu trong thu hồi, xử lý sản  phẩm thải bỏ tại Việt N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167" y="840562"/>
            <a:ext cx="2809654" cy="211261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5575" y="3052368"/>
            <a:ext cx="2883125" cy="523220"/>
          </a:xfrm>
          <a:prstGeom prst="rect">
            <a:avLst/>
          </a:prstGeom>
          <a:noFill/>
        </p:spPr>
        <p:txBody>
          <a:bodyPr wrap="square" rtlCol="0">
            <a:spAutoFit/>
          </a:bodyPr>
          <a:lstStyle/>
          <a:p>
            <a:pPr algn="ctr"/>
            <a:r>
              <a:rPr lang="en-US" dirty="0" err="1"/>
              <a:t>Hải</a:t>
            </a:r>
            <a:r>
              <a:rPr lang="en-US" dirty="0"/>
              <a:t> </a:t>
            </a:r>
            <a:r>
              <a:rPr lang="en-US" dirty="0" err="1"/>
              <a:t>Phòng</a:t>
            </a:r>
            <a:r>
              <a:rPr lang="en-US" dirty="0"/>
              <a:t> 25/4/2019 </a:t>
            </a:r>
          </a:p>
          <a:p>
            <a:pPr algn="ctr"/>
            <a:r>
              <a:rPr lang="en-US" dirty="0"/>
              <a:t>(MONRE, Australia Awards)</a:t>
            </a:r>
          </a:p>
        </p:txBody>
      </p:sp>
      <p:sp>
        <p:nvSpPr>
          <p:cNvPr id="21" name="TextBox 20"/>
          <p:cNvSpPr txBox="1"/>
          <p:nvPr/>
        </p:nvSpPr>
        <p:spPr>
          <a:xfrm>
            <a:off x="384167" y="189510"/>
            <a:ext cx="11000624" cy="461665"/>
          </a:xfrm>
          <a:prstGeom prst="rect">
            <a:avLst/>
          </a:prstGeom>
          <a:noFill/>
        </p:spPr>
        <p:txBody>
          <a:bodyPr wrap="square" rtlCol="0">
            <a:spAutoFit/>
          </a:bodyPr>
          <a:lstStyle/>
          <a:p>
            <a:pPr algn="ctr"/>
            <a:r>
              <a:rPr lang="en-US" sz="2400" dirty="0" err="1">
                <a:solidFill>
                  <a:srgbClr val="00B050"/>
                </a:solidFill>
              </a:rPr>
              <a:t>Các</a:t>
            </a:r>
            <a:r>
              <a:rPr lang="en-US" sz="2400" dirty="0">
                <a:solidFill>
                  <a:srgbClr val="00B050"/>
                </a:solidFill>
              </a:rPr>
              <a:t> </a:t>
            </a:r>
            <a:r>
              <a:rPr lang="en-US" sz="2400" dirty="0" err="1">
                <a:solidFill>
                  <a:srgbClr val="00B050"/>
                </a:solidFill>
              </a:rPr>
              <a:t>hội</a:t>
            </a:r>
            <a:r>
              <a:rPr lang="en-US" sz="2400" dirty="0">
                <a:solidFill>
                  <a:srgbClr val="00B050"/>
                </a:solidFill>
              </a:rPr>
              <a:t> </a:t>
            </a:r>
            <a:r>
              <a:rPr lang="en-US" sz="2400" dirty="0" err="1">
                <a:solidFill>
                  <a:srgbClr val="00B050"/>
                </a:solidFill>
              </a:rPr>
              <a:t>thảo</a:t>
            </a:r>
            <a:r>
              <a:rPr lang="en-US" sz="2400" dirty="0">
                <a:solidFill>
                  <a:srgbClr val="00B050"/>
                </a:solidFill>
              </a:rPr>
              <a:t> </a:t>
            </a:r>
            <a:r>
              <a:rPr lang="en-US" sz="2400" dirty="0" err="1">
                <a:solidFill>
                  <a:srgbClr val="00B050"/>
                </a:solidFill>
              </a:rPr>
              <a:t>tham</a:t>
            </a:r>
            <a:r>
              <a:rPr lang="en-US" sz="2400" dirty="0">
                <a:solidFill>
                  <a:srgbClr val="00B050"/>
                </a:solidFill>
              </a:rPr>
              <a:t> </a:t>
            </a:r>
            <a:r>
              <a:rPr lang="en-US" sz="2400" dirty="0" err="1">
                <a:solidFill>
                  <a:srgbClr val="00B050"/>
                </a:solidFill>
              </a:rPr>
              <a:t>vấn</a:t>
            </a:r>
            <a:r>
              <a:rPr lang="en-US" sz="2400" dirty="0">
                <a:solidFill>
                  <a:srgbClr val="00B050"/>
                </a:solidFill>
              </a:rPr>
              <a:t> </a:t>
            </a:r>
            <a:r>
              <a:rPr lang="en-US" sz="2400" dirty="0" err="1">
                <a:solidFill>
                  <a:srgbClr val="00B050"/>
                </a:solidFill>
              </a:rPr>
              <a:t>đã</a:t>
            </a:r>
            <a:r>
              <a:rPr lang="en-US" sz="2400" dirty="0">
                <a:solidFill>
                  <a:srgbClr val="00B050"/>
                </a:solidFill>
              </a:rPr>
              <a:t> </a:t>
            </a:r>
            <a:r>
              <a:rPr lang="en-US" sz="2400" dirty="0" err="1">
                <a:solidFill>
                  <a:srgbClr val="00B050"/>
                </a:solidFill>
              </a:rPr>
              <a:t>tổ</a:t>
            </a:r>
            <a:r>
              <a:rPr lang="en-US" sz="2400" dirty="0">
                <a:solidFill>
                  <a:srgbClr val="00B050"/>
                </a:solidFill>
              </a:rPr>
              <a:t> </a:t>
            </a:r>
            <a:r>
              <a:rPr lang="en-US" sz="2400" dirty="0" err="1">
                <a:solidFill>
                  <a:srgbClr val="00B050"/>
                </a:solidFill>
              </a:rPr>
              <a:t>chức</a:t>
            </a:r>
            <a:r>
              <a:rPr lang="en-US" sz="2400" dirty="0">
                <a:solidFill>
                  <a:srgbClr val="00B050"/>
                </a:solidFill>
              </a:rPr>
              <a:t>!</a:t>
            </a:r>
          </a:p>
        </p:txBody>
      </p:sp>
    </p:spTree>
    <p:extLst>
      <p:ext uri="{BB962C8B-B14F-4D97-AF65-F5344CB8AC3E}">
        <p14:creationId xmlns:p14="http://schemas.microsoft.com/office/powerpoint/2010/main" val="64504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Kế</a:t>
            </a:r>
            <a:r>
              <a:rPr lang="en-US" dirty="0"/>
              <a:t> </a:t>
            </a:r>
            <a:r>
              <a:rPr lang="en-US" dirty="0" err="1"/>
              <a:t>hoạch</a:t>
            </a:r>
            <a:r>
              <a:rPr lang="en-US" dirty="0"/>
              <a:t> </a:t>
            </a:r>
            <a:r>
              <a:rPr lang="en-US" dirty="0" err="1"/>
              <a:t>thực</a:t>
            </a:r>
            <a:r>
              <a:rPr lang="en-US" dirty="0"/>
              <a:t> </a:t>
            </a:r>
            <a:r>
              <a:rPr lang="en-US" dirty="0" err="1"/>
              <a:t>hiện</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graphicFrame>
        <p:nvGraphicFramePr>
          <p:cNvPr id="5" name="Diagram 4"/>
          <p:cNvGraphicFramePr/>
          <p:nvPr>
            <p:extLst>
              <p:ext uri="{D42A27DB-BD31-4B8C-83A1-F6EECF244321}">
                <p14:modId xmlns:p14="http://schemas.microsoft.com/office/powerpoint/2010/main" val="4026611767"/>
              </p:ext>
            </p:extLst>
          </p:nvPr>
        </p:nvGraphicFramePr>
        <p:xfrm>
          <a:off x="398173" y="1019175"/>
          <a:ext cx="11395653" cy="4586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0A7FDB5-02EE-48CE-B5D8-5D16D86769C7}"/>
              </a:ext>
            </a:extLst>
          </p:cNvPr>
          <p:cNvSpPr txBox="1"/>
          <p:nvPr/>
        </p:nvSpPr>
        <p:spPr>
          <a:xfrm>
            <a:off x="758952" y="5184648"/>
            <a:ext cx="11061572" cy="307777"/>
          </a:xfrm>
          <a:prstGeom prst="rect">
            <a:avLst/>
          </a:prstGeom>
          <a:noFill/>
        </p:spPr>
        <p:txBody>
          <a:bodyPr wrap="square" rtlCol="0">
            <a:spAutoFit/>
          </a:bodyPr>
          <a:lstStyle/>
          <a:p>
            <a:pPr algn="ctr"/>
            <a:r>
              <a:rPr lang="en-US" dirty="0" err="1"/>
              <a:t>Xây</a:t>
            </a:r>
            <a:r>
              <a:rPr lang="en-US" dirty="0"/>
              <a:t> </a:t>
            </a:r>
            <a:r>
              <a:rPr lang="en-US" dirty="0" err="1"/>
              <a:t>dựng</a:t>
            </a:r>
            <a:r>
              <a:rPr lang="en-US" dirty="0"/>
              <a:t> </a:t>
            </a:r>
            <a:r>
              <a:rPr lang="en-US" dirty="0" err="1"/>
              <a:t>Thông</a:t>
            </a:r>
            <a:r>
              <a:rPr lang="en-US" dirty="0"/>
              <a:t> </a:t>
            </a:r>
            <a:r>
              <a:rPr lang="en-US" dirty="0" err="1"/>
              <a:t>tư</a:t>
            </a:r>
            <a:r>
              <a:rPr lang="en-US" dirty="0"/>
              <a:t> </a:t>
            </a:r>
            <a:r>
              <a:rPr lang="en-US" dirty="0" err="1"/>
              <a:t>của</a:t>
            </a:r>
            <a:r>
              <a:rPr lang="en-US" dirty="0"/>
              <a:t> </a:t>
            </a:r>
            <a:r>
              <a:rPr lang="en-US" dirty="0" err="1"/>
              <a:t>Bộ</a:t>
            </a:r>
            <a:r>
              <a:rPr lang="en-US" dirty="0"/>
              <a:t> </a:t>
            </a:r>
            <a:r>
              <a:rPr lang="en-US" dirty="0" err="1"/>
              <a:t>trưởng</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r>
              <a:rPr lang="en-US" dirty="0" err="1"/>
              <a:t>quy</a:t>
            </a:r>
            <a:r>
              <a:rPr lang="en-US" dirty="0"/>
              <a:t> </a:t>
            </a:r>
            <a:r>
              <a:rPr lang="en-US" dirty="0" err="1"/>
              <a:t>định</a:t>
            </a:r>
            <a:r>
              <a:rPr lang="en-US" dirty="0"/>
              <a:t> </a:t>
            </a:r>
            <a:r>
              <a:rPr lang="en-US" dirty="0" err="1"/>
              <a:t>các</a:t>
            </a:r>
            <a:r>
              <a:rPr lang="en-US" dirty="0"/>
              <a:t> </a:t>
            </a:r>
            <a:r>
              <a:rPr lang="en-US" dirty="0" err="1"/>
              <a:t>vấn</a:t>
            </a:r>
            <a:r>
              <a:rPr lang="en-US" dirty="0"/>
              <a:t> </a:t>
            </a:r>
            <a:r>
              <a:rPr lang="en-US" dirty="0" err="1"/>
              <a:t>đề</a:t>
            </a:r>
            <a:r>
              <a:rPr lang="en-US" dirty="0"/>
              <a:t> </a:t>
            </a:r>
            <a:r>
              <a:rPr lang="en-US" dirty="0" err="1"/>
              <a:t>kỹ</a:t>
            </a:r>
            <a:r>
              <a:rPr lang="en-US" dirty="0"/>
              <a:t> </a:t>
            </a:r>
            <a:r>
              <a:rPr lang="en-US" dirty="0" err="1"/>
              <a:t>thuật</a:t>
            </a:r>
            <a:r>
              <a:rPr lang="en-US" dirty="0"/>
              <a:t>, </a:t>
            </a:r>
            <a:r>
              <a:rPr lang="en-US" dirty="0" err="1"/>
              <a:t>bảng</a:t>
            </a:r>
            <a:r>
              <a:rPr lang="en-US" dirty="0"/>
              <a:t> </a:t>
            </a:r>
            <a:r>
              <a:rPr lang="en-US" dirty="0" err="1"/>
              <a:t>biểu</a:t>
            </a:r>
            <a:r>
              <a:rPr lang="en-US" dirty="0"/>
              <a:t> </a:t>
            </a:r>
            <a:r>
              <a:rPr lang="en-US" dirty="0" err="1"/>
              <a:t>có</a:t>
            </a:r>
            <a:r>
              <a:rPr lang="en-US" dirty="0"/>
              <a:t> </a:t>
            </a:r>
            <a:r>
              <a:rPr lang="en-US" dirty="0" err="1"/>
              <a:t>liên</a:t>
            </a:r>
            <a:r>
              <a:rPr lang="en-US" dirty="0"/>
              <a:t> </a:t>
            </a:r>
            <a:r>
              <a:rPr lang="en-US" dirty="0" err="1"/>
              <a:t>quan</a:t>
            </a:r>
            <a:endParaRPr lang="en-US" dirty="0"/>
          </a:p>
        </p:txBody>
      </p:sp>
    </p:spTree>
    <p:extLst>
      <p:ext uri="{BB962C8B-B14F-4D97-AF65-F5344CB8AC3E}">
        <p14:creationId xmlns:p14="http://schemas.microsoft.com/office/powerpoint/2010/main" val="156359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618A-462D-4C2A-9932-6D17D30E3696}"/>
              </a:ext>
            </a:extLst>
          </p:cNvPr>
          <p:cNvSpPr>
            <a:spLocks noGrp="1"/>
          </p:cNvSpPr>
          <p:nvPr>
            <p:ph type="ctrTitle"/>
          </p:nvPr>
        </p:nvSpPr>
        <p:spPr>
          <a:xfrm>
            <a:off x="1383323" y="1950244"/>
            <a:ext cx="9144000" cy="2387600"/>
          </a:xfrm>
        </p:spPr>
        <p:txBody>
          <a:bodyPr>
            <a:noAutofit/>
          </a:bodyPr>
          <a:lstStyle/>
          <a:p>
            <a:r>
              <a:rPr lang="en-US" sz="4000" b="1" dirty="0">
                <a:solidFill>
                  <a:srgbClr val="00504E"/>
                </a:solidFill>
                <a:latin typeface="Calibri"/>
                <a:ea typeface="Calibri"/>
                <a:cs typeface="Calibri"/>
                <a:sym typeface="Calibri"/>
              </a:rPr>
              <a:t>TRÁCH NHIỆM TÁI CHẾ                                      CỦA NHÀ SẢN XUẤT, NHẬP KHẨU</a:t>
            </a:r>
            <a:br>
              <a:rPr lang="en-US" sz="4000" b="1" dirty="0">
                <a:solidFill>
                  <a:srgbClr val="00504E"/>
                </a:solidFill>
                <a:latin typeface="Calibri"/>
                <a:ea typeface="Calibri"/>
                <a:cs typeface="Calibri"/>
                <a:sym typeface="Calibri"/>
              </a:rPr>
            </a:br>
            <a:endParaRPr lang="en-US" sz="4000" dirty="0"/>
          </a:p>
        </p:txBody>
      </p:sp>
      <p:sp>
        <p:nvSpPr>
          <p:cNvPr id="4" name="Slide Number Placeholder 3">
            <a:extLst>
              <a:ext uri="{FF2B5EF4-FFF2-40B4-BE49-F238E27FC236}">
                <a16:creationId xmlns:a16="http://schemas.microsoft.com/office/drawing/2014/main" id="{B6606689-F6AC-413C-A474-3FE4A0302D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40016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3" name="Group 2">
            <a:extLst>
              <a:ext uri="{FF2B5EF4-FFF2-40B4-BE49-F238E27FC236}">
                <a16:creationId xmlns:a16="http://schemas.microsoft.com/office/drawing/2014/main" id="{3041ADC0-43B9-445A-ABD6-BB15414D5955}"/>
              </a:ext>
            </a:extLst>
          </p:cNvPr>
          <p:cNvGrpSpPr/>
          <p:nvPr/>
        </p:nvGrpSpPr>
        <p:grpSpPr>
          <a:xfrm>
            <a:off x="4029614" y="2470509"/>
            <a:ext cx="4132770" cy="2785984"/>
            <a:chOff x="4029614" y="2293703"/>
            <a:chExt cx="4132770" cy="2785984"/>
          </a:xfrm>
        </p:grpSpPr>
        <p:sp>
          <p:nvSpPr>
            <p:cNvPr id="554" name="Google Shape;554;p5"/>
            <p:cNvSpPr/>
            <p:nvPr/>
          </p:nvSpPr>
          <p:spPr>
            <a:xfrm>
              <a:off x="4029614" y="2293703"/>
              <a:ext cx="4132770" cy="499283"/>
            </a:xfrm>
            <a:prstGeom prst="roundRect">
              <a:avLst>
                <a:gd name="adj" fmla="val 10000"/>
              </a:avLst>
            </a:prstGeom>
            <a:solidFill>
              <a:schemeClr val="lt2"/>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txBox="1"/>
            <p:nvPr/>
          </p:nvSpPr>
          <p:spPr>
            <a:xfrm>
              <a:off x="4044237" y="2308326"/>
              <a:ext cx="4103524" cy="47003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2"/>
                </a:buClr>
                <a:buSzPts val="2400"/>
                <a:buFont typeface="Calibri"/>
                <a:buNone/>
              </a:pPr>
              <a:r>
                <a:rPr lang="en-US" sz="2400" dirty="0" err="1">
                  <a:solidFill>
                    <a:schemeClr val="accent4"/>
                  </a:solidFill>
                  <a:latin typeface="Calibri"/>
                  <a:ea typeface="Calibri"/>
                  <a:cs typeface="Calibri"/>
                  <a:sym typeface="Calibri"/>
                </a:rPr>
                <a:t>Nhà</a:t>
              </a:r>
              <a:r>
                <a:rPr lang="en-US" sz="2400" dirty="0">
                  <a:solidFill>
                    <a:schemeClr val="accent4"/>
                  </a:solidFill>
                  <a:latin typeface="Calibri"/>
                  <a:ea typeface="Calibri"/>
                  <a:cs typeface="Calibri"/>
                  <a:sym typeface="Calibri"/>
                </a:rPr>
                <a:t> </a:t>
              </a:r>
              <a:r>
                <a:rPr lang="en-US" sz="2400" dirty="0" err="1">
                  <a:solidFill>
                    <a:schemeClr val="accent4"/>
                  </a:solidFill>
                  <a:latin typeface="Calibri"/>
                  <a:ea typeface="Calibri"/>
                  <a:cs typeface="Calibri"/>
                  <a:sym typeface="Calibri"/>
                </a:rPr>
                <a:t>sản</a:t>
              </a:r>
              <a:r>
                <a:rPr lang="en-US" sz="2400" dirty="0">
                  <a:solidFill>
                    <a:schemeClr val="accent4"/>
                  </a:solidFill>
                  <a:latin typeface="Calibri"/>
                  <a:ea typeface="Calibri"/>
                  <a:cs typeface="Calibri"/>
                  <a:sym typeface="Calibri"/>
                </a:rPr>
                <a:t> </a:t>
              </a:r>
              <a:r>
                <a:rPr lang="en-US" sz="2400" dirty="0" err="1">
                  <a:solidFill>
                    <a:schemeClr val="accent4"/>
                  </a:solidFill>
                  <a:latin typeface="Calibri"/>
                  <a:ea typeface="Calibri"/>
                  <a:cs typeface="Calibri"/>
                  <a:sym typeface="Calibri"/>
                </a:rPr>
                <a:t>xuất</a:t>
              </a:r>
              <a:endParaRPr sz="2400" dirty="0">
                <a:solidFill>
                  <a:schemeClr val="accent4"/>
                </a:solidFill>
                <a:latin typeface="Calibri"/>
                <a:ea typeface="Calibri"/>
                <a:cs typeface="Calibri"/>
                <a:sym typeface="Calibri"/>
              </a:endParaRPr>
            </a:p>
          </p:txBody>
        </p:sp>
        <p:sp>
          <p:nvSpPr>
            <p:cNvPr id="556" name="Google Shape;556;p5"/>
            <p:cNvSpPr/>
            <p:nvPr/>
          </p:nvSpPr>
          <p:spPr>
            <a:xfrm rot="5400000">
              <a:off x="6024274" y="2864712"/>
              <a:ext cx="143451" cy="143451"/>
            </a:xfrm>
            <a:prstGeom prst="rightArrow">
              <a:avLst>
                <a:gd name="adj1" fmla="val 66700"/>
                <a:gd name="adj2" fmla="val 50000"/>
              </a:avLst>
            </a:prstGeom>
            <a:solidFill>
              <a:srgbClr val="2063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4054747" y="3079889"/>
              <a:ext cx="4082504" cy="495258"/>
            </a:xfrm>
            <a:prstGeom prst="roundRect">
              <a:avLst>
                <a:gd name="adj" fmla="val 10000"/>
              </a:avLst>
            </a:prstGeom>
            <a:solidFill>
              <a:schemeClr val="lt2">
                <a:alpha val="89803"/>
              </a:schemeClr>
            </a:solidFill>
            <a:ln w="12700" cap="flat" cmpd="sng">
              <a:solidFill>
                <a:schemeClr val="accent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txBox="1"/>
            <p:nvPr/>
          </p:nvSpPr>
          <p:spPr>
            <a:xfrm>
              <a:off x="4069253" y="3094395"/>
              <a:ext cx="4053492" cy="466246"/>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2"/>
                </a:buClr>
                <a:buSzPts val="2400"/>
                <a:buFont typeface="Calibri"/>
                <a:buNone/>
              </a:pPr>
              <a:r>
                <a:rPr lang="en-US" sz="2400">
                  <a:solidFill>
                    <a:schemeClr val="dk2"/>
                  </a:solidFill>
                  <a:latin typeface="Calibri"/>
                  <a:ea typeface="Calibri"/>
                  <a:cs typeface="Calibri"/>
                  <a:sym typeface="Calibri"/>
                </a:rPr>
                <a:t>Thị trường</a:t>
              </a:r>
              <a:endParaRPr sz="2400">
                <a:solidFill>
                  <a:schemeClr val="dk2"/>
                </a:solidFill>
                <a:latin typeface="Calibri"/>
                <a:ea typeface="Calibri"/>
                <a:cs typeface="Calibri"/>
                <a:sym typeface="Calibri"/>
              </a:endParaRPr>
            </a:p>
          </p:txBody>
        </p:sp>
        <p:sp>
          <p:nvSpPr>
            <p:cNvPr id="559" name="Google Shape;559;p5"/>
            <p:cNvSpPr/>
            <p:nvPr/>
          </p:nvSpPr>
          <p:spPr>
            <a:xfrm rot="5400000">
              <a:off x="6024274" y="3646873"/>
              <a:ext cx="143451" cy="143451"/>
            </a:xfrm>
            <a:prstGeom prst="rightArrow">
              <a:avLst>
                <a:gd name="adj1" fmla="val 66700"/>
                <a:gd name="adj2" fmla="val 50000"/>
              </a:avLst>
            </a:prstGeom>
            <a:solidFill>
              <a:srgbClr val="2063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4054747" y="3862050"/>
              <a:ext cx="4082504" cy="487774"/>
            </a:xfrm>
            <a:prstGeom prst="roundRect">
              <a:avLst>
                <a:gd name="adj" fmla="val 10000"/>
              </a:avLst>
            </a:prstGeom>
            <a:solidFill>
              <a:schemeClr val="lt2">
                <a:alpha val="89803"/>
              </a:schemeClr>
            </a:solidFill>
            <a:ln w="12700" cap="flat" cmpd="sng">
              <a:solidFill>
                <a:schemeClr val="accent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txBox="1"/>
            <p:nvPr/>
          </p:nvSpPr>
          <p:spPr>
            <a:xfrm>
              <a:off x="4069033" y="3876336"/>
              <a:ext cx="4053932" cy="45920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2"/>
                </a:buClr>
                <a:buSzPts val="2400"/>
                <a:buFont typeface="Calibri"/>
                <a:buNone/>
              </a:pPr>
              <a:r>
                <a:rPr lang="en-US" sz="2400">
                  <a:solidFill>
                    <a:schemeClr val="dk2"/>
                  </a:solidFill>
                  <a:latin typeface="Calibri"/>
                  <a:ea typeface="Calibri"/>
                  <a:cs typeface="Calibri"/>
                  <a:sym typeface="Calibri"/>
                </a:rPr>
                <a:t>Người tiêu dùng</a:t>
              </a:r>
              <a:endParaRPr sz="2400">
                <a:solidFill>
                  <a:schemeClr val="dk2"/>
                </a:solidFill>
                <a:latin typeface="Calibri"/>
                <a:ea typeface="Calibri"/>
                <a:cs typeface="Calibri"/>
                <a:sym typeface="Calibri"/>
              </a:endParaRPr>
            </a:p>
          </p:txBody>
        </p:sp>
        <p:sp>
          <p:nvSpPr>
            <p:cNvPr id="562" name="Google Shape;562;p5"/>
            <p:cNvSpPr/>
            <p:nvPr/>
          </p:nvSpPr>
          <p:spPr>
            <a:xfrm rot="5400000">
              <a:off x="6024274" y="4421551"/>
              <a:ext cx="143451" cy="143451"/>
            </a:xfrm>
            <a:prstGeom prst="rightArrow">
              <a:avLst>
                <a:gd name="adj1" fmla="val 66700"/>
                <a:gd name="adj2" fmla="val 50000"/>
              </a:avLst>
            </a:prstGeom>
            <a:solidFill>
              <a:srgbClr val="2063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4037992" y="4636727"/>
              <a:ext cx="4116015" cy="442960"/>
            </a:xfrm>
            <a:prstGeom prst="roundRect">
              <a:avLst>
                <a:gd name="adj" fmla="val 10000"/>
              </a:avLst>
            </a:prstGeom>
            <a:solidFill>
              <a:schemeClr val="lt2">
                <a:alpha val="89803"/>
              </a:schemeClr>
            </a:solidFill>
            <a:ln w="12700" cap="flat" cmpd="sng">
              <a:solidFill>
                <a:schemeClr val="accent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txBox="1"/>
            <p:nvPr/>
          </p:nvSpPr>
          <p:spPr>
            <a:xfrm>
              <a:off x="4050966" y="4649701"/>
              <a:ext cx="4090067" cy="41701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2"/>
                </a:buClr>
                <a:buSzPts val="2400"/>
                <a:buFont typeface="Calibri"/>
                <a:buNone/>
              </a:pPr>
              <a:r>
                <a:rPr lang="en-US" sz="2400" b="1" dirty="0" err="1">
                  <a:solidFill>
                    <a:schemeClr val="accent4"/>
                  </a:solidFill>
                  <a:latin typeface="Calibri"/>
                  <a:ea typeface="Calibri"/>
                  <a:cs typeface="Calibri"/>
                  <a:sym typeface="Calibri"/>
                </a:rPr>
                <a:t>Chất</a:t>
              </a:r>
              <a:r>
                <a:rPr lang="en-US" sz="2400" b="1" dirty="0">
                  <a:solidFill>
                    <a:schemeClr val="accent4"/>
                  </a:solidFill>
                  <a:latin typeface="Calibri"/>
                  <a:ea typeface="Calibri"/>
                  <a:cs typeface="Calibri"/>
                  <a:sym typeface="Calibri"/>
                </a:rPr>
                <a:t> </a:t>
              </a:r>
              <a:r>
                <a:rPr lang="en-US" sz="2400" b="1" dirty="0" err="1">
                  <a:solidFill>
                    <a:schemeClr val="accent4"/>
                  </a:solidFill>
                  <a:latin typeface="Calibri"/>
                  <a:ea typeface="Calibri"/>
                  <a:cs typeface="Calibri"/>
                  <a:sym typeface="Calibri"/>
                </a:rPr>
                <a:t>thải</a:t>
              </a:r>
              <a:endParaRPr sz="2400" b="1" dirty="0">
                <a:solidFill>
                  <a:schemeClr val="accent4"/>
                </a:solidFill>
                <a:latin typeface="Calibri"/>
                <a:ea typeface="Calibri"/>
                <a:cs typeface="Calibri"/>
                <a:sym typeface="Calibri"/>
              </a:endParaRPr>
            </a:p>
          </p:txBody>
        </p:sp>
      </p:grpSp>
      <p:cxnSp>
        <p:nvCxnSpPr>
          <p:cNvPr id="565" name="Google Shape;565;p5"/>
          <p:cNvCxnSpPr/>
          <p:nvPr/>
        </p:nvCxnSpPr>
        <p:spPr>
          <a:xfrm rot="10800000">
            <a:off x="2559856" y="2728813"/>
            <a:ext cx="1468124" cy="3"/>
          </a:xfrm>
          <a:prstGeom prst="straightConnector1">
            <a:avLst/>
          </a:prstGeom>
          <a:noFill/>
          <a:ln w="25400" cap="flat" cmpd="sng">
            <a:solidFill>
              <a:schemeClr val="accent1"/>
            </a:solidFill>
            <a:prstDash val="solid"/>
            <a:miter lim="800000"/>
            <a:headEnd type="triangle" w="med" len="med"/>
            <a:tailEnd type="none" w="sm" len="sm"/>
          </a:ln>
        </p:spPr>
      </p:cxnSp>
      <p:sp>
        <p:nvSpPr>
          <p:cNvPr id="566" name="Google Shape;566;p5"/>
          <p:cNvSpPr txBox="1"/>
          <p:nvPr/>
        </p:nvSpPr>
        <p:spPr>
          <a:xfrm>
            <a:off x="1666237" y="3713471"/>
            <a:ext cx="1787237" cy="369332"/>
          </a:xfrm>
          <a:prstGeom prst="rect">
            <a:avLst/>
          </a:prstGeom>
          <a:solidFill>
            <a:srgbClr val="00B050"/>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Tái chế chất thải</a:t>
            </a:r>
            <a:endParaRPr sz="1800" b="1">
              <a:solidFill>
                <a:schemeClr val="lt1"/>
              </a:solidFill>
              <a:latin typeface="Calibri"/>
              <a:ea typeface="Calibri"/>
              <a:cs typeface="Calibri"/>
              <a:sym typeface="Calibri"/>
            </a:endParaRPr>
          </a:p>
        </p:txBody>
      </p:sp>
      <p:sp>
        <p:nvSpPr>
          <p:cNvPr id="567" name="Google Shape;567;p5"/>
          <p:cNvSpPr txBox="1"/>
          <p:nvPr/>
        </p:nvSpPr>
        <p:spPr>
          <a:xfrm>
            <a:off x="8738526" y="3726123"/>
            <a:ext cx="1787237" cy="369332"/>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C00000"/>
                </a:solidFill>
                <a:latin typeface="Calibri"/>
                <a:ea typeface="Calibri"/>
                <a:cs typeface="Calibri"/>
                <a:sym typeface="Calibri"/>
              </a:rPr>
              <a:t>Xử</a:t>
            </a:r>
            <a:r>
              <a:rPr lang="en-US" sz="1800" b="1" dirty="0">
                <a:solidFill>
                  <a:srgbClr val="C00000"/>
                </a:solidFill>
                <a:latin typeface="Calibri"/>
                <a:ea typeface="Calibri"/>
                <a:cs typeface="Calibri"/>
                <a:sym typeface="Calibri"/>
              </a:rPr>
              <a:t> </a:t>
            </a:r>
            <a:r>
              <a:rPr lang="en-US" sz="1800" b="1" dirty="0" err="1">
                <a:solidFill>
                  <a:srgbClr val="C00000"/>
                </a:solidFill>
                <a:latin typeface="Calibri"/>
                <a:ea typeface="Calibri"/>
                <a:cs typeface="Calibri"/>
                <a:sym typeface="Calibri"/>
              </a:rPr>
              <a:t>lý</a:t>
            </a:r>
            <a:r>
              <a:rPr lang="en-US" sz="1800" b="1" dirty="0">
                <a:solidFill>
                  <a:srgbClr val="C00000"/>
                </a:solidFill>
                <a:latin typeface="Calibri"/>
                <a:ea typeface="Calibri"/>
                <a:cs typeface="Calibri"/>
                <a:sym typeface="Calibri"/>
              </a:rPr>
              <a:t> </a:t>
            </a:r>
            <a:r>
              <a:rPr lang="en-US" sz="1800" b="1" dirty="0" err="1">
                <a:solidFill>
                  <a:srgbClr val="C00000"/>
                </a:solidFill>
                <a:latin typeface="Calibri"/>
                <a:ea typeface="Calibri"/>
                <a:cs typeface="Calibri"/>
                <a:sym typeface="Calibri"/>
              </a:rPr>
              <a:t>chất</a:t>
            </a:r>
            <a:r>
              <a:rPr lang="en-US" sz="1800" b="1" dirty="0">
                <a:solidFill>
                  <a:srgbClr val="C00000"/>
                </a:solidFill>
                <a:latin typeface="Calibri"/>
                <a:ea typeface="Calibri"/>
                <a:cs typeface="Calibri"/>
                <a:sym typeface="Calibri"/>
              </a:rPr>
              <a:t> </a:t>
            </a:r>
            <a:r>
              <a:rPr lang="en-US" sz="1800" b="1" dirty="0" err="1">
                <a:solidFill>
                  <a:srgbClr val="C00000"/>
                </a:solidFill>
                <a:latin typeface="Calibri"/>
                <a:ea typeface="Calibri"/>
                <a:cs typeface="Calibri"/>
                <a:sym typeface="Calibri"/>
              </a:rPr>
              <a:t>thải</a:t>
            </a:r>
            <a:endParaRPr sz="1800" b="1" dirty="0">
              <a:solidFill>
                <a:srgbClr val="C00000"/>
              </a:solidFill>
              <a:latin typeface="Calibri"/>
              <a:ea typeface="Calibri"/>
              <a:cs typeface="Calibri"/>
              <a:sym typeface="Calibri"/>
            </a:endParaRPr>
          </a:p>
        </p:txBody>
      </p:sp>
      <p:cxnSp>
        <p:nvCxnSpPr>
          <p:cNvPr id="568" name="Google Shape;568;p5"/>
          <p:cNvCxnSpPr/>
          <p:nvPr/>
        </p:nvCxnSpPr>
        <p:spPr>
          <a:xfrm rot="10800000">
            <a:off x="2559856" y="5061918"/>
            <a:ext cx="1468124" cy="3"/>
          </a:xfrm>
          <a:prstGeom prst="straightConnector1">
            <a:avLst/>
          </a:prstGeom>
          <a:noFill/>
          <a:ln w="25400" cap="flat" cmpd="sng">
            <a:solidFill>
              <a:schemeClr val="accent1"/>
            </a:solidFill>
            <a:prstDash val="solid"/>
            <a:miter lim="800000"/>
            <a:headEnd type="none" w="sm" len="sm"/>
            <a:tailEnd type="none" w="sm" len="sm"/>
          </a:ln>
        </p:spPr>
      </p:cxnSp>
      <p:cxnSp>
        <p:nvCxnSpPr>
          <p:cNvPr id="569" name="Google Shape;569;p5"/>
          <p:cNvCxnSpPr/>
          <p:nvPr/>
        </p:nvCxnSpPr>
        <p:spPr>
          <a:xfrm rot="10800000">
            <a:off x="8162631" y="2706643"/>
            <a:ext cx="1468124" cy="3"/>
          </a:xfrm>
          <a:prstGeom prst="straightConnector1">
            <a:avLst/>
          </a:prstGeom>
          <a:noFill/>
          <a:ln w="25400" cap="flat" cmpd="sng">
            <a:solidFill>
              <a:schemeClr val="accent1"/>
            </a:solidFill>
            <a:prstDash val="solid"/>
            <a:miter lim="800000"/>
            <a:headEnd type="none" w="sm" len="sm"/>
            <a:tailEnd type="none" w="sm" len="sm"/>
          </a:ln>
        </p:spPr>
      </p:cxnSp>
      <p:cxnSp>
        <p:nvCxnSpPr>
          <p:cNvPr id="570" name="Google Shape;570;p5"/>
          <p:cNvCxnSpPr/>
          <p:nvPr/>
        </p:nvCxnSpPr>
        <p:spPr>
          <a:xfrm rot="10800000">
            <a:off x="8162631" y="5050832"/>
            <a:ext cx="1468124" cy="3"/>
          </a:xfrm>
          <a:prstGeom prst="straightConnector1">
            <a:avLst/>
          </a:prstGeom>
          <a:noFill/>
          <a:ln w="25400" cap="flat" cmpd="sng">
            <a:solidFill>
              <a:schemeClr val="accent1"/>
            </a:solidFill>
            <a:prstDash val="solid"/>
            <a:miter lim="800000"/>
            <a:headEnd type="none" w="sm" len="sm"/>
            <a:tailEnd type="none" w="sm" len="sm"/>
          </a:ln>
        </p:spPr>
      </p:cxnSp>
      <p:cxnSp>
        <p:nvCxnSpPr>
          <p:cNvPr id="571" name="Google Shape;571;p5"/>
          <p:cNvCxnSpPr/>
          <p:nvPr/>
        </p:nvCxnSpPr>
        <p:spPr>
          <a:xfrm rot="10800000">
            <a:off x="2559856" y="4095455"/>
            <a:ext cx="0" cy="966463"/>
          </a:xfrm>
          <a:prstGeom prst="straightConnector1">
            <a:avLst/>
          </a:prstGeom>
          <a:noFill/>
          <a:ln w="25400" cap="flat" cmpd="sng">
            <a:solidFill>
              <a:schemeClr val="accent1"/>
            </a:solidFill>
            <a:prstDash val="solid"/>
            <a:miter lim="800000"/>
            <a:headEnd type="none" w="sm" len="sm"/>
            <a:tailEnd type="triangle" w="med" len="med"/>
          </a:ln>
        </p:spPr>
      </p:cxnSp>
      <p:cxnSp>
        <p:nvCxnSpPr>
          <p:cNvPr id="572" name="Google Shape;572;p5"/>
          <p:cNvCxnSpPr>
            <a:endCxn id="567" idx="0"/>
          </p:cNvCxnSpPr>
          <p:nvPr/>
        </p:nvCxnSpPr>
        <p:spPr>
          <a:xfrm>
            <a:off x="9630644" y="2706723"/>
            <a:ext cx="1500" cy="10194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573" name="Google Shape;573;p5"/>
          <p:cNvCxnSpPr>
            <a:endCxn id="567" idx="2"/>
          </p:cNvCxnSpPr>
          <p:nvPr/>
        </p:nvCxnSpPr>
        <p:spPr>
          <a:xfrm rot="10800000" flipH="1">
            <a:off x="9630644" y="4095455"/>
            <a:ext cx="1500" cy="966600"/>
          </a:xfrm>
          <a:prstGeom prst="straightConnector1">
            <a:avLst/>
          </a:prstGeom>
          <a:noFill/>
          <a:ln w="25400" cap="flat" cmpd="sng">
            <a:solidFill>
              <a:schemeClr val="accent1"/>
            </a:solidFill>
            <a:prstDash val="solid"/>
            <a:miter lim="800000"/>
            <a:headEnd type="none" w="sm" len="sm"/>
            <a:tailEnd type="triangle" w="med" len="med"/>
          </a:ln>
        </p:spPr>
      </p:cxnSp>
      <p:sp>
        <p:nvSpPr>
          <p:cNvPr id="574" name="Google Shape;574;p5"/>
          <p:cNvSpPr txBox="1">
            <a:spLocks noGrp="1"/>
          </p:cNvSpPr>
          <p:nvPr>
            <p:ph type="subTitle" idx="1"/>
          </p:nvPr>
        </p:nvSpPr>
        <p:spPr>
          <a:xfrm>
            <a:off x="670417" y="1403302"/>
            <a:ext cx="2404721" cy="569422"/>
          </a:xfrm>
          <a:prstGeom prst="rect">
            <a:avLst/>
          </a:prstGeom>
          <a:noFill/>
          <a:ln w="9525" cap="flat" cmpd="sng">
            <a:solidFill>
              <a:schemeClr val="accent1"/>
            </a:solidFill>
            <a:prstDash val="dot"/>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n-US" sz="1800" dirty="0"/>
              <a:t>Thu </a:t>
            </a:r>
            <a:r>
              <a:rPr lang="en-US" sz="1800" dirty="0" err="1"/>
              <a:t>phí</a:t>
            </a:r>
            <a:r>
              <a:rPr lang="en-US" sz="1800" dirty="0"/>
              <a:t> </a:t>
            </a:r>
            <a:r>
              <a:rPr lang="en-US" sz="1800" dirty="0" err="1"/>
              <a:t>chất</a:t>
            </a:r>
            <a:r>
              <a:rPr lang="en-US" sz="1800" dirty="0"/>
              <a:t> </a:t>
            </a:r>
            <a:r>
              <a:rPr lang="en-US" sz="1800" dirty="0" err="1"/>
              <a:t>thải</a:t>
            </a:r>
            <a:r>
              <a:rPr lang="en-US" sz="1800" dirty="0"/>
              <a:t>                                         </a:t>
            </a:r>
            <a:r>
              <a:rPr lang="en-US" sz="1800" dirty="0" err="1"/>
              <a:t>dựa</a:t>
            </a:r>
            <a:r>
              <a:rPr lang="en-US" sz="1800" dirty="0"/>
              <a:t> </a:t>
            </a:r>
            <a:r>
              <a:rPr lang="en-US" sz="1800" dirty="0" err="1"/>
              <a:t>trên</a:t>
            </a:r>
            <a:r>
              <a:rPr lang="en-US" sz="1800" dirty="0"/>
              <a:t> </a:t>
            </a:r>
            <a:r>
              <a:rPr lang="en-US" sz="1800" dirty="0" err="1"/>
              <a:t>khối</a:t>
            </a:r>
            <a:r>
              <a:rPr lang="en-US" sz="1800" dirty="0"/>
              <a:t> </a:t>
            </a:r>
            <a:r>
              <a:rPr lang="en-US" sz="1800" dirty="0" err="1"/>
              <a:t>lượng</a:t>
            </a:r>
            <a:endParaRPr sz="1800" dirty="0"/>
          </a:p>
        </p:txBody>
      </p:sp>
      <p:sp>
        <p:nvSpPr>
          <p:cNvPr id="575" name="Google Shape;575;p5"/>
          <p:cNvSpPr txBox="1"/>
          <p:nvPr/>
        </p:nvSpPr>
        <p:spPr>
          <a:xfrm>
            <a:off x="3544525" y="1386054"/>
            <a:ext cx="2349632" cy="569422"/>
          </a:xfrm>
          <a:prstGeom prst="rect">
            <a:avLst/>
          </a:prstGeom>
          <a:noFill/>
          <a:ln w="9525" cap="flat" cmpd="sng">
            <a:solidFill>
              <a:srgbClr val="A0D1E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Phân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loại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rác</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thải</a:t>
            </a:r>
            <a:r>
              <a:rPr lang="en-US" sz="1800" dirty="0">
                <a:solidFill>
                  <a:schemeClr val="dk1"/>
                </a:solidFill>
                <a:latin typeface="Calibri"/>
                <a:ea typeface="Calibri"/>
                <a:cs typeface="Calibri"/>
                <a:sym typeface="Calibri"/>
              </a:rPr>
              <a:t> </a:t>
            </a:r>
          </a:p>
          <a:p>
            <a:pPr marL="0" marR="0" lvl="0" indent="0" algn="ctr" rtl="0">
              <a:lnSpc>
                <a:spcPct val="9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tại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nguồn</a:t>
            </a:r>
            <a:endParaRPr sz="1800" dirty="0">
              <a:solidFill>
                <a:schemeClr val="dk1"/>
              </a:solidFill>
              <a:latin typeface="Calibri"/>
              <a:ea typeface="Calibri"/>
              <a:cs typeface="Calibri"/>
              <a:sym typeface="Calibri"/>
            </a:endParaRPr>
          </a:p>
        </p:txBody>
      </p:sp>
      <p:sp>
        <p:nvSpPr>
          <p:cNvPr id="576" name="Google Shape;576;p5"/>
          <p:cNvSpPr txBox="1">
            <a:spLocks noGrp="1"/>
          </p:cNvSpPr>
          <p:nvPr>
            <p:ph type="sldNum" idx="12"/>
          </p:nvPr>
        </p:nvSpPr>
        <p:spPr>
          <a:xfrm>
            <a:off x="11150082" y="6581978"/>
            <a:ext cx="1041918" cy="26770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MONRE/DLA</a:t>
            </a:r>
            <a:endParaRPr/>
          </a:p>
        </p:txBody>
      </p:sp>
      <p:cxnSp>
        <p:nvCxnSpPr>
          <p:cNvPr id="581" name="Google Shape;581;p5"/>
          <p:cNvCxnSpPr/>
          <p:nvPr/>
        </p:nvCxnSpPr>
        <p:spPr>
          <a:xfrm>
            <a:off x="582075" y="2139646"/>
            <a:ext cx="11171299" cy="0"/>
          </a:xfrm>
          <a:prstGeom prst="straightConnector1">
            <a:avLst/>
          </a:prstGeom>
          <a:noFill/>
          <a:ln w="19050" cap="flat" cmpd="sng">
            <a:solidFill>
              <a:srgbClr val="FF0000"/>
            </a:solidFill>
            <a:prstDash val="solid"/>
            <a:miter lim="800000"/>
            <a:headEnd type="none" w="sm" len="sm"/>
            <a:tailEnd type="none" w="sm" len="sm"/>
          </a:ln>
        </p:spPr>
      </p:cxnSp>
      <p:cxnSp>
        <p:nvCxnSpPr>
          <p:cNvPr id="582" name="Google Shape;582;p5"/>
          <p:cNvCxnSpPr/>
          <p:nvPr/>
        </p:nvCxnSpPr>
        <p:spPr>
          <a:xfrm>
            <a:off x="582074" y="5642130"/>
            <a:ext cx="11171299" cy="0"/>
          </a:xfrm>
          <a:prstGeom prst="straightConnector1">
            <a:avLst/>
          </a:prstGeom>
          <a:noFill/>
          <a:ln w="19050" cap="flat" cmpd="sng">
            <a:solidFill>
              <a:srgbClr val="FF0000"/>
            </a:solidFill>
            <a:prstDash val="solid"/>
            <a:miter lim="800000"/>
            <a:headEnd type="none" w="sm" len="sm"/>
            <a:tailEnd type="none" w="sm" len="sm"/>
          </a:ln>
        </p:spPr>
      </p:cxnSp>
      <p:cxnSp>
        <p:nvCxnSpPr>
          <p:cNvPr id="587" name="Google Shape;587;p5"/>
          <p:cNvCxnSpPr>
            <a:stCxn id="567" idx="1"/>
            <a:endCxn id="566" idx="3"/>
          </p:cNvCxnSpPr>
          <p:nvPr/>
        </p:nvCxnSpPr>
        <p:spPr>
          <a:xfrm rot="10800000">
            <a:off x="3453426" y="3898189"/>
            <a:ext cx="5285100" cy="12600"/>
          </a:xfrm>
          <a:prstGeom prst="straightConnector1">
            <a:avLst/>
          </a:prstGeom>
          <a:noFill/>
          <a:ln w="9525" cap="flat" cmpd="sng">
            <a:solidFill>
              <a:srgbClr val="00B050"/>
            </a:solidFill>
            <a:prstDash val="dash"/>
            <a:miter lim="800000"/>
            <a:headEnd type="none" w="sm" len="sm"/>
            <a:tailEnd type="triangle" w="med" len="med"/>
          </a:ln>
        </p:spPr>
      </p:cxnSp>
      <p:cxnSp>
        <p:nvCxnSpPr>
          <p:cNvPr id="592" name="Google Shape;592;p5"/>
          <p:cNvCxnSpPr>
            <a:endCxn id="566" idx="0"/>
          </p:cNvCxnSpPr>
          <p:nvPr/>
        </p:nvCxnSpPr>
        <p:spPr>
          <a:xfrm>
            <a:off x="2559855" y="2728871"/>
            <a:ext cx="0" cy="984600"/>
          </a:xfrm>
          <a:prstGeom prst="straightConnector1">
            <a:avLst/>
          </a:prstGeom>
          <a:noFill/>
          <a:ln w="25400" cap="flat" cmpd="sng">
            <a:solidFill>
              <a:schemeClr val="accent1"/>
            </a:solidFill>
            <a:prstDash val="solid"/>
            <a:miter lim="800000"/>
            <a:headEnd type="none" w="sm" len="sm"/>
            <a:tailEnd type="none" w="sm" len="sm"/>
          </a:ln>
        </p:spPr>
      </p:cxnSp>
      <p:sp>
        <p:nvSpPr>
          <p:cNvPr id="31" name="Google Shape;575;p5"/>
          <p:cNvSpPr txBox="1"/>
          <p:nvPr/>
        </p:nvSpPr>
        <p:spPr>
          <a:xfrm>
            <a:off x="6356408" y="1385558"/>
            <a:ext cx="2374981" cy="569422"/>
          </a:xfrm>
          <a:prstGeom prst="rect">
            <a:avLst/>
          </a:prstGeom>
          <a:noFill/>
          <a:ln w="9525" cap="flat" cmpd="sng">
            <a:solidFill>
              <a:srgbClr val="A0D1E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Nhãn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sinh</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thái</a:t>
            </a:r>
            <a:endParaRPr sz="1800" dirty="0">
              <a:solidFill>
                <a:schemeClr val="dk1"/>
              </a:solidFill>
              <a:latin typeface="Calibri"/>
              <a:ea typeface="Calibri"/>
              <a:cs typeface="Calibri"/>
              <a:sym typeface="Calibri"/>
            </a:endParaRPr>
          </a:p>
        </p:txBody>
      </p:sp>
      <p:sp>
        <p:nvSpPr>
          <p:cNvPr id="32" name="Google Shape;574;p5"/>
          <p:cNvSpPr txBox="1">
            <a:spLocks/>
          </p:cNvSpPr>
          <p:nvPr/>
        </p:nvSpPr>
        <p:spPr>
          <a:xfrm>
            <a:off x="670417" y="5895960"/>
            <a:ext cx="2433268" cy="569422"/>
          </a:xfrm>
          <a:prstGeom prst="rect">
            <a:avLst/>
          </a:prstGeom>
          <a:noFill/>
          <a:ln w="9525" cap="flat" cmpd="sng">
            <a:solidFill>
              <a:schemeClr val="accent1"/>
            </a:solidFill>
            <a:prstDash val="dot"/>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1800"/>
            </a:pPr>
            <a:r>
              <a:rPr lang="en-US" sz="1800" dirty="0" err="1"/>
              <a:t>Công</a:t>
            </a:r>
            <a:r>
              <a:rPr lang="en-US" sz="1800" dirty="0"/>
              <a:t> </a:t>
            </a:r>
            <a:r>
              <a:rPr lang="en-US" sz="1800" dirty="0" err="1"/>
              <a:t>nghiệp</a:t>
            </a:r>
            <a:r>
              <a:rPr lang="en-US" sz="1800" dirty="0"/>
              <a:t> </a:t>
            </a:r>
          </a:p>
          <a:p>
            <a:pPr marL="0" indent="0">
              <a:spcBef>
                <a:spcPts val="0"/>
              </a:spcBef>
              <a:buSzPts val="1800"/>
            </a:pPr>
            <a:r>
              <a:rPr lang="en-US" sz="1800" dirty="0" err="1"/>
              <a:t>môi</a:t>
            </a:r>
            <a:r>
              <a:rPr lang="en-US" sz="1800" dirty="0"/>
              <a:t> </a:t>
            </a:r>
            <a:r>
              <a:rPr lang="en-US" sz="1800" dirty="0" err="1"/>
              <a:t>trường</a:t>
            </a:r>
            <a:endParaRPr lang="vi-VN" sz="1800" dirty="0"/>
          </a:p>
        </p:txBody>
      </p:sp>
      <p:sp>
        <p:nvSpPr>
          <p:cNvPr id="33" name="Google Shape;574;p5"/>
          <p:cNvSpPr txBox="1">
            <a:spLocks/>
          </p:cNvSpPr>
          <p:nvPr/>
        </p:nvSpPr>
        <p:spPr>
          <a:xfrm>
            <a:off x="3558799" y="5892937"/>
            <a:ext cx="2349632" cy="569422"/>
          </a:xfrm>
          <a:prstGeom prst="rect">
            <a:avLst/>
          </a:prstGeom>
          <a:noFill/>
          <a:ln w="9525" cap="flat" cmpd="sng">
            <a:solidFill>
              <a:schemeClr val="accent1"/>
            </a:solidFill>
            <a:prstDash val="dot"/>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1800"/>
            </a:pPr>
            <a:r>
              <a:rPr lang="en-US" sz="1800" dirty="0" err="1"/>
              <a:t>Hàng</a:t>
            </a:r>
            <a:r>
              <a:rPr lang="en-US" sz="1800" dirty="0"/>
              <a:t> </a:t>
            </a:r>
            <a:r>
              <a:rPr lang="en-US" sz="1800" dirty="0" err="1"/>
              <a:t>hóa</a:t>
            </a:r>
            <a:r>
              <a:rPr lang="en-US" sz="1800" dirty="0"/>
              <a:t>, </a:t>
            </a:r>
            <a:r>
              <a:rPr lang="en-US" sz="1800" dirty="0" err="1"/>
              <a:t>dịch</a:t>
            </a:r>
            <a:r>
              <a:rPr lang="en-US" sz="1800" dirty="0"/>
              <a:t> </a:t>
            </a:r>
            <a:r>
              <a:rPr lang="en-US" sz="1800" dirty="0" err="1"/>
              <a:t>vụ</a:t>
            </a:r>
            <a:r>
              <a:rPr lang="en-US" sz="1800" dirty="0"/>
              <a:t> </a:t>
            </a:r>
          </a:p>
          <a:p>
            <a:pPr marL="0" indent="0">
              <a:spcBef>
                <a:spcPts val="0"/>
              </a:spcBef>
              <a:buSzPts val="1800"/>
            </a:pPr>
            <a:r>
              <a:rPr lang="en-US" sz="1800" dirty="0" err="1"/>
              <a:t>môi</a:t>
            </a:r>
            <a:r>
              <a:rPr lang="en-US" sz="1800" dirty="0"/>
              <a:t> </a:t>
            </a:r>
            <a:r>
              <a:rPr lang="en-US" sz="1800" dirty="0" err="1"/>
              <a:t>trường</a:t>
            </a:r>
            <a:endParaRPr lang="vi-VN" sz="1800" dirty="0"/>
          </a:p>
        </p:txBody>
      </p:sp>
      <p:sp>
        <p:nvSpPr>
          <p:cNvPr id="34" name="Google Shape;574;p5"/>
          <p:cNvSpPr txBox="1">
            <a:spLocks/>
          </p:cNvSpPr>
          <p:nvPr/>
        </p:nvSpPr>
        <p:spPr>
          <a:xfrm>
            <a:off x="6369203" y="5874526"/>
            <a:ext cx="2369323" cy="569422"/>
          </a:xfrm>
          <a:prstGeom prst="rect">
            <a:avLst/>
          </a:prstGeom>
          <a:noFill/>
          <a:ln w="9525" cap="flat" cmpd="sng">
            <a:solidFill>
              <a:schemeClr val="accent1"/>
            </a:solidFill>
            <a:prstDash val="dot"/>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1800"/>
            </a:pPr>
            <a:r>
              <a:rPr lang="en-US" sz="1800" dirty="0" err="1"/>
              <a:t>Tín</a:t>
            </a:r>
            <a:r>
              <a:rPr lang="en-US" sz="1800" dirty="0"/>
              <a:t> </a:t>
            </a:r>
            <a:r>
              <a:rPr lang="en-US" sz="1800" dirty="0" err="1"/>
              <a:t>dụng</a:t>
            </a:r>
            <a:r>
              <a:rPr lang="en-US" sz="1800" dirty="0"/>
              <a:t> </a:t>
            </a:r>
            <a:r>
              <a:rPr lang="en-US" sz="1800" dirty="0" err="1"/>
              <a:t>xanh</a:t>
            </a:r>
            <a:r>
              <a:rPr lang="en-US" sz="1800" dirty="0"/>
              <a:t>, </a:t>
            </a:r>
          </a:p>
          <a:p>
            <a:pPr marL="0" indent="0">
              <a:spcBef>
                <a:spcPts val="0"/>
              </a:spcBef>
              <a:buSzPts val="1800"/>
            </a:pPr>
            <a:r>
              <a:rPr lang="en-US" sz="1800" dirty="0" err="1"/>
              <a:t>Trái</a:t>
            </a:r>
            <a:r>
              <a:rPr lang="en-US" sz="1800" dirty="0"/>
              <a:t> </a:t>
            </a:r>
            <a:r>
              <a:rPr lang="en-US" sz="1800" dirty="0" err="1"/>
              <a:t>phiếu</a:t>
            </a:r>
            <a:r>
              <a:rPr lang="en-US" sz="1800" dirty="0"/>
              <a:t> </a:t>
            </a:r>
            <a:r>
              <a:rPr lang="en-US" sz="1800" dirty="0" err="1"/>
              <a:t>xanh</a:t>
            </a:r>
            <a:endParaRPr lang="vi-VN" sz="1800" dirty="0"/>
          </a:p>
        </p:txBody>
      </p:sp>
      <p:sp>
        <p:nvSpPr>
          <p:cNvPr id="35" name="Google Shape;575;p5"/>
          <p:cNvSpPr txBox="1"/>
          <p:nvPr/>
        </p:nvSpPr>
        <p:spPr>
          <a:xfrm>
            <a:off x="9193640" y="1378453"/>
            <a:ext cx="2374981" cy="569422"/>
          </a:xfrm>
          <a:prstGeom prst="rect">
            <a:avLst/>
          </a:prstGeom>
          <a:noFill/>
          <a:ln w="9525" cap="flat" cmpd="sng">
            <a:solidFill>
              <a:srgbClr val="A0D1E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Mua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sắm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xanh</a:t>
            </a:r>
            <a:endParaRPr sz="1800" dirty="0">
              <a:solidFill>
                <a:schemeClr val="dk1"/>
              </a:solidFill>
              <a:latin typeface="Calibri"/>
              <a:ea typeface="Calibri"/>
              <a:cs typeface="Calibri"/>
              <a:sym typeface="Calibri"/>
            </a:endParaRPr>
          </a:p>
        </p:txBody>
      </p:sp>
      <p:sp>
        <p:nvSpPr>
          <p:cNvPr id="36" name="Google Shape;574;p5"/>
          <p:cNvSpPr txBox="1">
            <a:spLocks/>
          </p:cNvSpPr>
          <p:nvPr/>
        </p:nvSpPr>
        <p:spPr>
          <a:xfrm>
            <a:off x="9199298" y="5884740"/>
            <a:ext cx="2369323" cy="569422"/>
          </a:xfrm>
          <a:prstGeom prst="rect">
            <a:avLst/>
          </a:prstGeom>
          <a:noFill/>
          <a:ln w="9525" cap="flat" cmpd="sng">
            <a:solidFill>
              <a:schemeClr val="accent1"/>
            </a:solidFill>
            <a:prstDash val="dot"/>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1800"/>
            </a:pPr>
            <a:r>
              <a:rPr lang="en-US" sz="1800" dirty="0" err="1"/>
              <a:t>Ưu</a:t>
            </a:r>
            <a:r>
              <a:rPr lang="en-US" sz="1800" dirty="0"/>
              <a:t> </a:t>
            </a:r>
            <a:r>
              <a:rPr lang="en-US" sz="1800" dirty="0" err="1"/>
              <a:t>đãi</a:t>
            </a:r>
            <a:r>
              <a:rPr lang="en-US" sz="1800" dirty="0"/>
              <a:t>, </a:t>
            </a:r>
            <a:r>
              <a:rPr lang="en-US" sz="1800" dirty="0" err="1"/>
              <a:t>hỗ</a:t>
            </a:r>
            <a:r>
              <a:rPr lang="en-US" sz="1800" dirty="0"/>
              <a:t> </a:t>
            </a:r>
            <a:r>
              <a:rPr lang="en-US" sz="1800" dirty="0" err="1"/>
              <a:t>trợ</a:t>
            </a:r>
            <a:r>
              <a:rPr lang="en-US" sz="1800" dirty="0"/>
              <a:t> </a:t>
            </a:r>
          </a:p>
          <a:p>
            <a:pPr marL="0" indent="0">
              <a:spcBef>
                <a:spcPts val="0"/>
              </a:spcBef>
              <a:buSzPts val="1800"/>
            </a:pPr>
            <a:r>
              <a:rPr lang="en-US" sz="1800" dirty="0" err="1"/>
              <a:t>bảo</a:t>
            </a:r>
            <a:r>
              <a:rPr lang="en-US" sz="1800" dirty="0"/>
              <a:t> </a:t>
            </a:r>
            <a:r>
              <a:rPr lang="en-US" sz="1800" dirty="0" err="1"/>
              <a:t>vệ</a:t>
            </a:r>
            <a:r>
              <a:rPr lang="en-US" sz="1800" dirty="0"/>
              <a:t> </a:t>
            </a:r>
            <a:r>
              <a:rPr lang="en-US" sz="1800" dirty="0" err="1"/>
              <a:t>môi</a:t>
            </a:r>
            <a:r>
              <a:rPr lang="en-US" sz="1800" dirty="0"/>
              <a:t> </a:t>
            </a:r>
            <a:r>
              <a:rPr lang="en-US" sz="1800" dirty="0" err="1"/>
              <a:t>trường</a:t>
            </a:r>
            <a:endParaRPr lang="vi-VN" sz="1800" dirty="0"/>
          </a:p>
        </p:txBody>
      </p:sp>
      <p:sp>
        <p:nvSpPr>
          <p:cNvPr id="5" name="TextBox 4"/>
          <p:cNvSpPr txBox="1"/>
          <p:nvPr/>
        </p:nvSpPr>
        <p:spPr>
          <a:xfrm>
            <a:off x="667411" y="474906"/>
            <a:ext cx="11000624" cy="461665"/>
          </a:xfrm>
          <a:prstGeom prst="rect">
            <a:avLst/>
          </a:prstGeom>
          <a:noFill/>
        </p:spPr>
        <p:txBody>
          <a:bodyPr wrap="square" rtlCol="0">
            <a:spAutoFit/>
          </a:bodyPr>
          <a:lstStyle/>
          <a:p>
            <a:pPr algn="ctr"/>
            <a:r>
              <a:rPr lang="en-US" sz="2400" dirty="0">
                <a:solidFill>
                  <a:srgbClr val="00B050"/>
                </a:solidFill>
              </a:rPr>
              <a:t>KINH TẾ TUẦN HOÀN – “</a:t>
            </a:r>
            <a:r>
              <a:rPr lang="en-US" sz="2400" dirty="0" err="1">
                <a:solidFill>
                  <a:srgbClr val="00B050"/>
                </a:solidFill>
              </a:rPr>
              <a:t>hệ</a:t>
            </a:r>
            <a:r>
              <a:rPr lang="en-US" sz="2400" dirty="0">
                <a:solidFill>
                  <a:srgbClr val="00B050"/>
                </a:solidFill>
              </a:rPr>
              <a:t> </a:t>
            </a:r>
            <a:r>
              <a:rPr lang="en-US" sz="2400" dirty="0" err="1">
                <a:solidFill>
                  <a:srgbClr val="00B050"/>
                </a:solidFill>
              </a:rPr>
              <a:t>sinh</a:t>
            </a:r>
            <a:r>
              <a:rPr lang="en-US" sz="2400" dirty="0">
                <a:solidFill>
                  <a:srgbClr val="00B050"/>
                </a:solidFill>
              </a:rPr>
              <a:t> </a:t>
            </a:r>
            <a:r>
              <a:rPr lang="en-US" sz="2400" dirty="0" err="1">
                <a:solidFill>
                  <a:srgbClr val="00B050"/>
                </a:solidFill>
              </a:rPr>
              <a:t>thái</a:t>
            </a:r>
            <a:r>
              <a:rPr lang="en-US" sz="2400" dirty="0">
                <a:solidFill>
                  <a:srgbClr val="00B050"/>
                </a:solidFill>
              </a:rPr>
              <a:t> EPR </a:t>
            </a:r>
            <a:r>
              <a:rPr lang="en-US" sz="2400" dirty="0" err="1">
                <a:solidFill>
                  <a:srgbClr val="00B050"/>
                </a:solidFill>
              </a:rPr>
              <a:t>trong</a:t>
            </a:r>
            <a:r>
              <a:rPr lang="en-US" sz="2400" dirty="0">
                <a:solidFill>
                  <a:srgbClr val="00B050"/>
                </a:solidFill>
              </a:rPr>
              <a:t> </a:t>
            </a:r>
            <a:r>
              <a:rPr lang="en-US" sz="2400" dirty="0" err="1">
                <a:solidFill>
                  <a:srgbClr val="00B050"/>
                </a:solidFill>
              </a:rPr>
              <a:t>Luật</a:t>
            </a:r>
            <a:r>
              <a:rPr lang="en-US" sz="2400" dirty="0">
                <a:solidFill>
                  <a:srgbClr val="00B050"/>
                </a:solidFill>
              </a:rPr>
              <a:t> BVMT”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DA2431-334B-43F7-B688-B9651584862D}"/>
              </a:ext>
            </a:extLst>
          </p:cNvPr>
          <p:cNvSpPr>
            <a:spLocks noGrp="1"/>
          </p:cNvSpPr>
          <p:nvPr>
            <p:ph type="sldNum" sz="quarter" idx="12"/>
          </p:nvPr>
        </p:nvSpPr>
        <p:spPr/>
        <p:txBody>
          <a:bodyPr/>
          <a:lstStyle/>
          <a:p>
            <a:fld id="{ABC31E69-3DCB-48E0-A7D6-86EE7705AABA}" type="slidenum">
              <a:rPr lang="en-US" smtClean="0"/>
              <a:t>9</a:t>
            </a:fld>
            <a:endParaRPr lang="en-US"/>
          </a:p>
        </p:txBody>
      </p:sp>
      <p:sp>
        <p:nvSpPr>
          <p:cNvPr id="5" name="Rectangle 4">
            <a:extLst>
              <a:ext uri="{FF2B5EF4-FFF2-40B4-BE49-F238E27FC236}">
                <a16:creationId xmlns:a16="http://schemas.microsoft.com/office/drawing/2014/main" id="{C9BE4921-7F90-4D7D-ADBB-A00670063D9E}"/>
              </a:ext>
            </a:extLst>
          </p:cNvPr>
          <p:cNvSpPr/>
          <p:nvPr/>
        </p:nvSpPr>
        <p:spPr>
          <a:xfrm>
            <a:off x="492370" y="237393"/>
            <a:ext cx="11298114" cy="6247864"/>
          </a:xfrm>
          <a:prstGeom prst="rect">
            <a:avLst/>
          </a:prstGeom>
          <a:solidFill>
            <a:schemeClr val="bg2">
              <a:lumMod val="20000"/>
              <a:lumOff val="80000"/>
            </a:schemeClr>
          </a:solidFill>
        </p:spPr>
        <p:txBody>
          <a:bodyPr wrap="square">
            <a:spAutoFit/>
          </a:bodyPr>
          <a:lstStyle/>
          <a:p>
            <a:r>
              <a:rPr lang="vi-VN" sz="2000" b="1" dirty="0">
                <a:solidFill>
                  <a:schemeClr val="tx1"/>
                </a:solidFill>
                <a:effectLst>
                  <a:outerShdw blurRad="38100" dist="38100" dir="2700000" algn="tl">
                    <a:srgbClr val="000000">
                      <a:alpha val="43137"/>
                    </a:srgbClr>
                  </a:outerShdw>
                </a:effectLst>
              </a:rPr>
              <a:t>Điều 54. </a:t>
            </a:r>
            <a:r>
              <a:rPr lang="vi-VN" sz="2000" b="1" dirty="0" err="1">
                <a:solidFill>
                  <a:schemeClr val="tx1"/>
                </a:solidFill>
                <a:effectLst>
                  <a:outerShdw blurRad="38100" dist="38100" dir="2700000" algn="tl">
                    <a:srgbClr val="000000">
                      <a:alpha val="43137"/>
                    </a:srgbClr>
                  </a:outerShdw>
                </a:effectLst>
              </a:rPr>
              <a:t>Trách</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nhiệm</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tái</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chế</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của</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tổ</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chức</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cá</a:t>
            </a:r>
            <a:r>
              <a:rPr lang="vi-VN" sz="2000" b="1" dirty="0">
                <a:solidFill>
                  <a:schemeClr val="tx1"/>
                </a:solidFill>
                <a:effectLst>
                  <a:outerShdw blurRad="38100" dist="38100" dir="2700000" algn="tl">
                    <a:srgbClr val="000000">
                      <a:alpha val="43137"/>
                    </a:srgbClr>
                  </a:outerShdw>
                </a:effectLst>
              </a:rPr>
              <a:t> nhân </a:t>
            </a:r>
            <a:r>
              <a:rPr lang="vi-VN" sz="2000" b="1" dirty="0" err="1">
                <a:solidFill>
                  <a:schemeClr val="tx1"/>
                </a:solidFill>
                <a:effectLst>
                  <a:outerShdw blurRad="38100" dist="38100" dir="2700000" algn="tl">
                    <a:srgbClr val="000000">
                      <a:alpha val="43137"/>
                    </a:srgbClr>
                  </a:outerShdw>
                </a:effectLst>
              </a:rPr>
              <a:t>sản</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xuất</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nhập</a:t>
            </a:r>
            <a:r>
              <a:rPr lang="vi-VN" sz="2000" b="1" dirty="0">
                <a:solidFill>
                  <a:schemeClr val="tx1"/>
                </a:solidFill>
                <a:effectLst>
                  <a:outerShdw blurRad="38100" dist="38100" dir="2700000" algn="tl">
                    <a:srgbClr val="000000">
                      <a:alpha val="43137"/>
                    </a:srgbClr>
                  </a:outerShdw>
                </a:effectLst>
              </a:rPr>
              <a:t> </a:t>
            </a:r>
            <a:r>
              <a:rPr lang="vi-VN" sz="2000" b="1" dirty="0" err="1">
                <a:solidFill>
                  <a:schemeClr val="tx1"/>
                </a:solidFill>
                <a:effectLst>
                  <a:outerShdw blurRad="38100" dist="38100" dir="2700000" algn="tl">
                    <a:srgbClr val="000000">
                      <a:alpha val="43137"/>
                    </a:srgbClr>
                  </a:outerShdw>
                </a:effectLst>
              </a:rPr>
              <a:t>khẩu</a:t>
            </a:r>
            <a:endParaRPr lang="en-US" sz="2000" dirty="0">
              <a:solidFill>
                <a:schemeClr val="tx1"/>
              </a:solidFill>
              <a:effectLst>
                <a:outerShdw blurRad="38100" dist="38100" dir="2700000" algn="tl">
                  <a:srgbClr val="000000">
                    <a:alpha val="43137"/>
                  </a:srgbClr>
                </a:outerShdw>
              </a:effectLst>
            </a:endParaRPr>
          </a:p>
          <a:p>
            <a:r>
              <a:rPr lang="vi-VN" sz="2000" dirty="0">
                <a:solidFill>
                  <a:schemeClr val="tx1"/>
                </a:solidFill>
              </a:rPr>
              <a:t>1. </a:t>
            </a:r>
            <a:r>
              <a:rPr lang="vi-VN" sz="2000" i="1" u="sng" dirty="0">
                <a:solidFill>
                  <a:srgbClr val="FF0000"/>
                </a:solidFill>
              </a:rPr>
              <a:t>Tổ chức, cá nhân sản xuất, nhập khẩu sản phẩm, bao bì có giá trị tái chế </a:t>
            </a:r>
            <a:r>
              <a:rPr lang="vi-VN" sz="2000" dirty="0">
                <a:solidFill>
                  <a:schemeClr val="tx1"/>
                </a:solidFill>
              </a:rPr>
              <a:t>phải thực hiện tái chế theo</a:t>
            </a:r>
            <a:r>
              <a:rPr lang="vi-VN" sz="2000" i="1" u="sng" dirty="0">
                <a:solidFill>
                  <a:schemeClr val="tx1"/>
                </a:solidFill>
              </a:rPr>
              <a:t> </a:t>
            </a:r>
            <a:r>
              <a:rPr lang="vi-VN" sz="2000" i="1" u="sng" dirty="0">
                <a:solidFill>
                  <a:srgbClr val="FF0000"/>
                </a:solidFill>
              </a:rPr>
              <a:t>tỷ lệ và quy cách tái chế bắt buộc</a:t>
            </a:r>
            <a:r>
              <a:rPr lang="vi-VN" sz="2000" dirty="0">
                <a:solidFill>
                  <a:schemeClr val="tx1"/>
                </a:solidFill>
              </a:rPr>
              <a:t>, trừ các sản phẩm, bao bì xuất khẩu hoặc tạm nhập, tái xuất hoặc sản xuất, nhập khẩu cho mục đích nghiên cứu, học tập, thử nghiệm.</a:t>
            </a:r>
            <a:endParaRPr lang="en-US" sz="2000" dirty="0">
              <a:solidFill>
                <a:schemeClr val="tx1"/>
              </a:solidFill>
            </a:endParaRPr>
          </a:p>
          <a:p>
            <a:r>
              <a:rPr lang="vi-VN" sz="2000" dirty="0">
                <a:solidFill>
                  <a:schemeClr val="tx1"/>
                </a:solidFill>
              </a:rPr>
              <a:t>2. </a:t>
            </a:r>
            <a:r>
              <a:rPr lang="vi-VN" sz="2000" dirty="0" err="1">
                <a:solidFill>
                  <a:schemeClr val="tx1"/>
                </a:solidFill>
              </a:rPr>
              <a:t>Tổ</a:t>
            </a:r>
            <a:r>
              <a:rPr lang="vi-VN" sz="2000" dirty="0">
                <a:solidFill>
                  <a:schemeClr val="tx1"/>
                </a:solidFill>
              </a:rPr>
              <a:t> </a:t>
            </a:r>
            <a:r>
              <a:rPr lang="vi-VN" sz="2000" dirty="0" err="1">
                <a:solidFill>
                  <a:schemeClr val="tx1"/>
                </a:solidFill>
              </a:rPr>
              <a:t>chức</a:t>
            </a:r>
            <a:r>
              <a:rPr lang="vi-VN" sz="2000" dirty="0">
                <a:solidFill>
                  <a:schemeClr val="tx1"/>
                </a:solidFill>
              </a:rPr>
              <a:t>, </a:t>
            </a:r>
            <a:r>
              <a:rPr lang="vi-VN" sz="2000" dirty="0" err="1">
                <a:solidFill>
                  <a:schemeClr val="tx1"/>
                </a:solidFill>
              </a:rPr>
              <a:t>cá</a:t>
            </a:r>
            <a:r>
              <a:rPr lang="vi-VN" sz="2000" dirty="0">
                <a:solidFill>
                  <a:schemeClr val="tx1"/>
                </a:solidFill>
              </a:rPr>
              <a:t> nhân quy </a:t>
            </a:r>
            <a:r>
              <a:rPr lang="vi-VN" sz="2000" dirty="0" err="1">
                <a:solidFill>
                  <a:schemeClr val="tx1"/>
                </a:solidFill>
              </a:rPr>
              <a:t>định</a:t>
            </a:r>
            <a:r>
              <a:rPr lang="vi-VN" sz="2000" dirty="0">
                <a:solidFill>
                  <a:schemeClr val="tx1"/>
                </a:solidFill>
              </a:rPr>
              <a:t> </a:t>
            </a:r>
            <a:r>
              <a:rPr lang="vi-VN" sz="2000" dirty="0" err="1">
                <a:solidFill>
                  <a:schemeClr val="tx1"/>
                </a:solidFill>
              </a:rPr>
              <a:t>tại</a:t>
            </a:r>
            <a:r>
              <a:rPr lang="vi-VN" sz="2000" dirty="0">
                <a:solidFill>
                  <a:schemeClr val="tx1"/>
                </a:solidFill>
              </a:rPr>
              <a:t> </a:t>
            </a:r>
            <a:r>
              <a:rPr lang="vi-VN" sz="2000" dirty="0" err="1">
                <a:solidFill>
                  <a:schemeClr val="tx1"/>
                </a:solidFill>
              </a:rPr>
              <a:t>khoản</a:t>
            </a:r>
            <a:r>
              <a:rPr lang="vi-VN" sz="2000" dirty="0">
                <a:solidFill>
                  <a:schemeClr val="tx1"/>
                </a:solidFill>
              </a:rPr>
              <a:t> 1 </a:t>
            </a:r>
            <a:r>
              <a:rPr lang="vi-VN" sz="2000" dirty="0" err="1">
                <a:solidFill>
                  <a:schemeClr val="tx1"/>
                </a:solidFill>
              </a:rPr>
              <a:t>Điều</a:t>
            </a:r>
            <a:r>
              <a:rPr lang="vi-VN" sz="2000" dirty="0">
                <a:solidFill>
                  <a:schemeClr val="tx1"/>
                </a:solidFill>
              </a:rPr>
              <a:t> </a:t>
            </a:r>
            <a:r>
              <a:rPr lang="vi-VN" sz="2000" dirty="0" err="1">
                <a:solidFill>
                  <a:schemeClr val="tx1"/>
                </a:solidFill>
              </a:rPr>
              <a:t>này</a:t>
            </a:r>
            <a:r>
              <a:rPr lang="vi-VN" sz="2000" dirty="0">
                <a:solidFill>
                  <a:schemeClr val="tx1"/>
                </a:solidFill>
              </a:rPr>
              <a:t> </a:t>
            </a:r>
            <a:r>
              <a:rPr lang="vi-VN" sz="2000" dirty="0" err="1">
                <a:solidFill>
                  <a:schemeClr val="tx1"/>
                </a:solidFill>
              </a:rPr>
              <a:t>được</a:t>
            </a:r>
            <a:r>
              <a:rPr lang="vi-VN" sz="2000" dirty="0">
                <a:solidFill>
                  <a:schemeClr val="tx1"/>
                </a:solidFill>
              </a:rPr>
              <a:t> </a:t>
            </a:r>
            <a:r>
              <a:rPr lang="vi-VN" sz="2000" dirty="0" err="1">
                <a:solidFill>
                  <a:schemeClr val="tx1"/>
                </a:solidFill>
              </a:rPr>
              <a:t>lựa</a:t>
            </a:r>
            <a:r>
              <a:rPr lang="vi-VN" sz="2000" dirty="0">
                <a:solidFill>
                  <a:schemeClr val="tx1"/>
                </a:solidFill>
              </a:rPr>
              <a:t> </a:t>
            </a:r>
            <a:r>
              <a:rPr lang="vi-VN" sz="2000" dirty="0" err="1">
                <a:solidFill>
                  <a:schemeClr val="tx1"/>
                </a:solidFill>
              </a:rPr>
              <a:t>chọn</a:t>
            </a:r>
            <a:r>
              <a:rPr lang="vi-VN" sz="2000" dirty="0">
                <a:solidFill>
                  <a:schemeClr val="tx1"/>
                </a:solidFill>
              </a:rPr>
              <a:t> </a:t>
            </a:r>
            <a:r>
              <a:rPr lang="vi-VN" sz="2000" i="1" u="sng" dirty="0" err="1">
                <a:solidFill>
                  <a:srgbClr val="FF0000"/>
                </a:solidFill>
              </a:rPr>
              <a:t>thực</a:t>
            </a:r>
            <a:r>
              <a:rPr lang="vi-VN" sz="2000" i="1" u="sng" dirty="0">
                <a:solidFill>
                  <a:srgbClr val="FF0000"/>
                </a:solidFill>
              </a:rPr>
              <a:t> </a:t>
            </a:r>
            <a:r>
              <a:rPr lang="vi-VN" sz="2000" i="1" u="sng" dirty="0" err="1">
                <a:solidFill>
                  <a:srgbClr val="FF0000"/>
                </a:solidFill>
              </a:rPr>
              <a:t>hiện</a:t>
            </a:r>
            <a:r>
              <a:rPr lang="vi-VN" sz="2000" i="1" u="sng" dirty="0">
                <a:solidFill>
                  <a:srgbClr val="FF0000"/>
                </a:solidFill>
              </a:rPr>
              <a:t> </a:t>
            </a:r>
            <a:r>
              <a:rPr lang="vi-VN" sz="2000" i="1" u="sng" dirty="0" err="1">
                <a:solidFill>
                  <a:srgbClr val="FF0000"/>
                </a:solidFill>
              </a:rPr>
              <a:t>tái</a:t>
            </a:r>
            <a:r>
              <a:rPr lang="vi-VN" sz="2000" i="1" u="sng" dirty="0">
                <a:solidFill>
                  <a:srgbClr val="FF0000"/>
                </a:solidFill>
              </a:rPr>
              <a:t> </a:t>
            </a:r>
            <a:r>
              <a:rPr lang="vi-VN" sz="2000" i="1" u="sng" dirty="0" err="1">
                <a:solidFill>
                  <a:srgbClr val="FF0000"/>
                </a:solidFill>
              </a:rPr>
              <a:t>chế</a:t>
            </a:r>
            <a:r>
              <a:rPr lang="vi-VN" sz="2000" i="1" u="sng" dirty="0">
                <a:solidFill>
                  <a:srgbClr val="FF0000"/>
                </a:solidFill>
              </a:rPr>
              <a:t> </a:t>
            </a:r>
            <a:r>
              <a:rPr lang="vi-VN" sz="2000" i="1" u="sng" dirty="0" err="1">
                <a:solidFill>
                  <a:srgbClr val="FF0000"/>
                </a:solidFill>
              </a:rPr>
              <a:t>sản</a:t>
            </a:r>
            <a:r>
              <a:rPr lang="vi-VN" sz="2000" i="1" u="sng" dirty="0">
                <a:solidFill>
                  <a:srgbClr val="FF0000"/>
                </a:solidFill>
              </a:rPr>
              <a:t> </a:t>
            </a:r>
            <a:r>
              <a:rPr lang="vi-VN" sz="2000" i="1" u="sng" dirty="0" err="1">
                <a:solidFill>
                  <a:srgbClr val="FF0000"/>
                </a:solidFill>
              </a:rPr>
              <a:t>phẩm</a:t>
            </a:r>
            <a:r>
              <a:rPr lang="vi-VN" sz="2000" i="1" u="sng" dirty="0">
                <a:solidFill>
                  <a:srgbClr val="FF0000"/>
                </a:solidFill>
              </a:rPr>
              <a:t>, bao </a:t>
            </a:r>
            <a:r>
              <a:rPr lang="vi-VN" sz="2000" i="1" u="sng" dirty="0" err="1">
                <a:solidFill>
                  <a:srgbClr val="FF0000"/>
                </a:solidFill>
              </a:rPr>
              <a:t>bì</a:t>
            </a:r>
            <a:r>
              <a:rPr lang="vi-VN" sz="2000" i="1" u="sng" dirty="0">
                <a:solidFill>
                  <a:srgbClr val="FF0000"/>
                </a:solidFill>
              </a:rPr>
              <a:t> theo </a:t>
            </a:r>
            <a:r>
              <a:rPr lang="vi-VN" sz="2000" i="1" u="sng" dirty="0" err="1">
                <a:solidFill>
                  <a:srgbClr val="FF0000"/>
                </a:solidFill>
              </a:rPr>
              <a:t>một</a:t>
            </a:r>
            <a:r>
              <a:rPr lang="vi-VN" sz="2000" i="1" u="sng" dirty="0">
                <a:solidFill>
                  <a:srgbClr val="FF0000"/>
                </a:solidFill>
              </a:rPr>
              <a:t> trong </a:t>
            </a:r>
            <a:r>
              <a:rPr lang="vi-VN" sz="2000" i="1" u="sng" dirty="0" err="1">
                <a:solidFill>
                  <a:srgbClr val="FF0000"/>
                </a:solidFill>
              </a:rPr>
              <a:t>các</a:t>
            </a:r>
            <a:r>
              <a:rPr lang="vi-VN" sz="2000" i="1" u="sng" dirty="0">
                <a:solidFill>
                  <a:srgbClr val="FF0000"/>
                </a:solidFill>
              </a:rPr>
              <a:t> </a:t>
            </a:r>
            <a:r>
              <a:rPr lang="vi-VN" sz="2000" i="1" u="sng" dirty="0" err="1">
                <a:solidFill>
                  <a:srgbClr val="FF0000"/>
                </a:solidFill>
              </a:rPr>
              <a:t>hình</a:t>
            </a:r>
            <a:r>
              <a:rPr lang="vi-VN" sz="2000" i="1" u="sng" dirty="0">
                <a:solidFill>
                  <a:srgbClr val="FF0000"/>
                </a:solidFill>
              </a:rPr>
              <a:t> </a:t>
            </a:r>
            <a:r>
              <a:rPr lang="vi-VN" sz="2000" i="1" u="sng" dirty="0" err="1">
                <a:solidFill>
                  <a:srgbClr val="FF0000"/>
                </a:solidFill>
              </a:rPr>
              <a:t>thức</a:t>
            </a:r>
            <a:r>
              <a:rPr lang="vi-VN" sz="2000" dirty="0">
                <a:solidFill>
                  <a:schemeClr val="tx1"/>
                </a:solidFill>
              </a:rPr>
              <a:t> sau đây:</a:t>
            </a:r>
            <a:endParaRPr lang="en-US" sz="2000" dirty="0">
              <a:solidFill>
                <a:schemeClr val="tx1"/>
              </a:solidFill>
            </a:endParaRPr>
          </a:p>
          <a:p>
            <a:r>
              <a:rPr lang="vi-VN" sz="2000" dirty="0">
                <a:solidFill>
                  <a:srgbClr val="FF0000"/>
                </a:solidFill>
              </a:rPr>
              <a:t>a) </a:t>
            </a:r>
            <a:r>
              <a:rPr lang="vi-VN" sz="2000" i="1" u="sng" dirty="0" err="1">
                <a:solidFill>
                  <a:srgbClr val="FF0000"/>
                </a:solidFill>
              </a:rPr>
              <a:t>Tổ</a:t>
            </a:r>
            <a:r>
              <a:rPr lang="vi-VN" sz="2000" i="1" u="sng" dirty="0">
                <a:solidFill>
                  <a:srgbClr val="FF0000"/>
                </a:solidFill>
              </a:rPr>
              <a:t> </a:t>
            </a:r>
            <a:r>
              <a:rPr lang="vi-VN" sz="2000" i="1" u="sng" dirty="0" err="1">
                <a:solidFill>
                  <a:srgbClr val="FF0000"/>
                </a:solidFill>
              </a:rPr>
              <a:t>chức</a:t>
            </a:r>
            <a:r>
              <a:rPr lang="vi-VN" sz="2000" i="1" u="sng" dirty="0">
                <a:solidFill>
                  <a:srgbClr val="FF0000"/>
                </a:solidFill>
              </a:rPr>
              <a:t> </a:t>
            </a:r>
            <a:r>
              <a:rPr lang="vi-VN" sz="2000" i="1" u="sng" dirty="0" err="1">
                <a:solidFill>
                  <a:srgbClr val="FF0000"/>
                </a:solidFill>
              </a:rPr>
              <a:t>tái</a:t>
            </a:r>
            <a:r>
              <a:rPr lang="vi-VN" sz="2000" i="1" u="sng" dirty="0">
                <a:solidFill>
                  <a:srgbClr val="FF0000"/>
                </a:solidFill>
              </a:rPr>
              <a:t> </a:t>
            </a:r>
            <a:r>
              <a:rPr lang="vi-VN" sz="2000" i="1" u="sng" dirty="0" err="1">
                <a:solidFill>
                  <a:srgbClr val="FF0000"/>
                </a:solidFill>
              </a:rPr>
              <a:t>chế</a:t>
            </a:r>
            <a:r>
              <a:rPr lang="vi-VN" sz="2000" i="1" u="sng" dirty="0">
                <a:solidFill>
                  <a:srgbClr val="FF0000"/>
                </a:solidFill>
              </a:rPr>
              <a:t> </a:t>
            </a:r>
            <a:r>
              <a:rPr lang="vi-VN" sz="2000" i="1" u="sng" dirty="0" err="1">
                <a:solidFill>
                  <a:srgbClr val="FF0000"/>
                </a:solidFill>
              </a:rPr>
              <a:t>sản</a:t>
            </a:r>
            <a:r>
              <a:rPr lang="vi-VN" sz="2000" i="1" u="sng" dirty="0">
                <a:solidFill>
                  <a:srgbClr val="FF0000"/>
                </a:solidFill>
              </a:rPr>
              <a:t> </a:t>
            </a:r>
            <a:r>
              <a:rPr lang="vi-VN" sz="2000" i="1" u="sng" dirty="0" err="1">
                <a:solidFill>
                  <a:srgbClr val="FF0000"/>
                </a:solidFill>
              </a:rPr>
              <a:t>phẩm</a:t>
            </a:r>
            <a:r>
              <a:rPr lang="vi-VN" sz="2000" i="1" u="sng" dirty="0">
                <a:solidFill>
                  <a:srgbClr val="FF0000"/>
                </a:solidFill>
              </a:rPr>
              <a:t>, bao </a:t>
            </a:r>
            <a:r>
              <a:rPr lang="vi-VN" sz="2000" i="1" u="sng" dirty="0" err="1">
                <a:solidFill>
                  <a:srgbClr val="FF0000"/>
                </a:solidFill>
              </a:rPr>
              <a:t>bì</a:t>
            </a:r>
            <a:r>
              <a:rPr lang="vi-VN" sz="2000" i="1" u="sng" dirty="0">
                <a:solidFill>
                  <a:srgbClr val="FF0000"/>
                </a:solidFill>
              </a:rPr>
              <a:t>;</a:t>
            </a:r>
            <a:endParaRPr lang="en-US" sz="2000" i="1" u="sng" dirty="0">
              <a:solidFill>
                <a:srgbClr val="FF0000"/>
              </a:solidFill>
            </a:endParaRPr>
          </a:p>
          <a:p>
            <a:r>
              <a:rPr lang="vi-VN" sz="2000" dirty="0">
                <a:solidFill>
                  <a:srgbClr val="FF0000"/>
                </a:solidFill>
              </a:rPr>
              <a:t>b)</a:t>
            </a:r>
            <a:r>
              <a:rPr lang="vi-VN" sz="2000" b="1" dirty="0">
                <a:solidFill>
                  <a:srgbClr val="FF0000"/>
                </a:solidFill>
              </a:rPr>
              <a:t> </a:t>
            </a:r>
            <a:r>
              <a:rPr lang="vi-VN" sz="2000" i="1" u="sng" dirty="0" err="1">
                <a:solidFill>
                  <a:srgbClr val="FF0000"/>
                </a:solidFill>
              </a:rPr>
              <a:t>Đóng</a:t>
            </a:r>
            <a:r>
              <a:rPr lang="vi-VN" sz="2000" i="1" u="sng" dirty="0">
                <a:solidFill>
                  <a:srgbClr val="FF0000"/>
                </a:solidFill>
              </a:rPr>
              <a:t> </a:t>
            </a:r>
            <a:r>
              <a:rPr lang="vi-VN" sz="2000" i="1" u="sng" dirty="0" err="1">
                <a:solidFill>
                  <a:srgbClr val="FF0000"/>
                </a:solidFill>
              </a:rPr>
              <a:t>góp</a:t>
            </a:r>
            <a:r>
              <a:rPr lang="vi-VN" sz="2000" i="1" u="sng" dirty="0">
                <a:solidFill>
                  <a:srgbClr val="FF0000"/>
                </a:solidFill>
              </a:rPr>
              <a:t> </a:t>
            </a:r>
            <a:r>
              <a:rPr lang="vi-VN" sz="2000" i="1" u="sng" dirty="0" err="1">
                <a:solidFill>
                  <a:srgbClr val="FF0000"/>
                </a:solidFill>
              </a:rPr>
              <a:t>tài</a:t>
            </a:r>
            <a:r>
              <a:rPr lang="vi-VN" sz="2000" i="1" u="sng" dirty="0">
                <a:solidFill>
                  <a:srgbClr val="FF0000"/>
                </a:solidFill>
              </a:rPr>
              <a:t> </a:t>
            </a:r>
            <a:r>
              <a:rPr lang="vi-VN" sz="2000" i="1" u="sng" dirty="0" err="1">
                <a:solidFill>
                  <a:srgbClr val="FF0000"/>
                </a:solidFill>
              </a:rPr>
              <a:t>chính</a:t>
            </a:r>
            <a:r>
              <a:rPr lang="vi-VN" sz="2000" i="1" u="sng" dirty="0">
                <a:solidFill>
                  <a:srgbClr val="FF0000"/>
                </a:solidFill>
              </a:rPr>
              <a:t> </a:t>
            </a:r>
            <a:r>
              <a:rPr lang="vi-VN" sz="2000" i="1" u="sng" dirty="0" err="1">
                <a:solidFill>
                  <a:srgbClr val="FF0000"/>
                </a:solidFill>
              </a:rPr>
              <a:t>vào</a:t>
            </a:r>
            <a:r>
              <a:rPr lang="vi-VN" sz="2000" i="1" u="sng" dirty="0">
                <a:solidFill>
                  <a:srgbClr val="FF0000"/>
                </a:solidFill>
              </a:rPr>
              <a:t> </a:t>
            </a:r>
            <a:r>
              <a:rPr lang="vi-VN" sz="2000" i="1" u="sng" dirty="0" err="1">
                <a:solidFill>
                  <a:srgbClr val="FF0000"/>
                </a:solidFill>
              </a:rPr>
              <a:t>Quỹ</a:t>
            </a:r>
            <a:r>
              <a:rPr lang="vi-VN" sz="2000" i="1" u="sng" dirty="0">
                <a:solidFill>
                  <a:srgbClr val="FF0000"/>
                </a:solidFill>
              </a:rPr>
              <a:t> </a:t>
            </a:r>
            <a:r>
              <a:rPr lang="vi-VN" sz="2000" i="1" u="sng" dirty="0" err="1">
                <a:solidFill>
                  <a:srgbClr val="FF0000"/>
                </a:solidFill>
              </a:rPr>
              <a:t>Bảo</a:t>
            </a:r>
            <a:r>
              <a:rPr lang="vi-VN" sz="2000" i="1" u="sng" dirty="0">
                <a:solidFill>
                  <a:srgbClr val="FF0000"/>
                </a:solidFill>
              </a:rPr>
              <a:t> </a:t>
            </a:r>
            <a:r>
              <a:rPr lang="vi-VN" sz="2000" i="1" u="sng" dirty="0" err="1">
                <a:solidFill>
                  <a:srgbClr val="FF0000"/>
                </a:solidFill>
              </a:rPr>
              <a:t>vệ</a:t>
            </a:r>
            <a:r>
              <a:rPr lang="vi-VN" sz="2000" i="1" u="sng" dirty="0">
                <a:solidFill>
                  <a:srgbClr val="FF0000"/>
                </a:solidFill>
              </a:rPr>
              <a:t> môi </a:t>
            </a:r>
            <a:r>
              <a:rPr lang="vi-VN" sz="2000" i="1" u="sng" dirty="0" err="1">
                <a:solidFill>
                  <a:srgbClr val="FF0000"/>
                </a:solidFill>
              </a:rPr>
              <a:t>trường</a:t>
            </a:r>
            <a:r>
              <a:rPr lang="vi-VN" sz="2000" i="1" u="sng" dirty="0">
                <a:solidFill>
                  <a:srgbClr val="FF0000"/>
                </a:solidFill>
              </a:rPr>
              <a:t> </a:t>
            </a:r>
            <a:r>
              <a:rPr lang="vi-VN" sz="2000" i="1" u="sng" dirty="0" err="1">
                <a:solidFill>
                  <a:srgbClr val="FF0000"/>
                </a:solidFill>
              </a:rPr>
              <a:t>Việt</a:t>
            </a:r>
            <a:r>
              <a:rPr lang="vi-VN" sz="2000" i="1" u="sng" dirty="0">
                <a:solidFill>
                  <a:srgbClr val="FF0000"/>
                </a:solidFill>
              </a:rPr>
              <a:t> Nam </a:t>
            </a:r>
            <a:r>
              <a:rPr lang="vi-VN" sz="2000" i="1" u="sng" dirty="0" err="1">
                <a:solidFill>
                  <a:srgbClr val="FF0000"/>
                </a:solidFill>
              </a:rPr>
              <a:t>để</a:t>
            </a:r>
            <a:r>
              <a:rPr lang="vi-VN" sz="2000" i="1" u="sng" dirty="0">
                <a:solidFill>
                  <a:srgbClr val="FF0000"/>
                </a:solidFill>
              </a:rPr>
              <a:t> </a:t>
            </a:r>
            <a:r>
              <a:rPr lang="vi-VN" sz="2000" i="1" u="sng" dirty="0" err="1">
                <a:solidFill>
                  <a:srgbClr val="FF0000"/>
                </a:solidFill>
              </a:rPr>
              <a:t>hỗ</a:t>
            </a:r>
            <a:r>
              <a:rPr lang="vi-VN" sz="2000" i="1" u="sng" dirty="0">
                <a:solidFill>
                  <a:srgbClr val="FF0000"/>
                </a:solidFill>
              </a:rPr>
              <a:t> </a:t>
            </a:r>
            <a:r>
              <a:rPr lang="vi-VN" sz="2000" i="1" u="sng" dirty="0" err="1">
                <a:solidFill>
                  <a:srgbClr val="FF0000"/>
                </a:solidFill>
              </a:rPr>
              <a:t>trợ</a:t>
            </a:r>
            <a:r>
              <a:rPr lang="vi-VN" sz="2000" i="1" u="sng" dirty="0">
                <a:solidFill>
                  <a:srgbClr val="FF0000"/>
                </a:solidFill>
              </a:rPr>
              <a:t> </a:t>
            </a:r>
            <a:r>
              <a:rPr lang="vi-VN" sz="2000" i="1" u="sng" dirty="0" err="1">
                <a:solidFill>
                  <a:srgbClr val="FF0000"/>
                </a:solidFill>
              </a:rPr>
              <a:t>tái</a:t>
            </a:r>
            <a:r>
              <a:rPr lang="vi-VN" sz="2000" i="1" u="sng" dirty="0">
                <a:solidFill>
                  <a:srgbClr val="FF0000"/>
                </a:solidFill>
              </a:rPr>
              <a:t> </a:t>
            </a:r>
            <a:r>
              <a:rPr lang="vi-VN" sz="2000" i="1" u="sng" dirty="0" err="1">
                <a:solidFill>
                  <a:srgbClr val="FF0000"/>
                </a:solidFill>
              </a:rPr>
              <a:t>chế</a:t>
            </a:r>
            <a:r>
              <a:rPr lang="vi-VN" sz="2000" i="1" u="sng" dirty="0">
                <a:solidFill>
                  <a:srgbClr val="FF0000"/>
                </a:solidFill>
              </a:rPr>
              <a:t> </a:t>
            </a:r>
            <a:r>
              <a:rPr lang="vi-VN" sz="2000" i="1" u="sng" dirty="0" err="1">
                <a:solidFill>
                  <a:srgbClr val="FF0000"/>
                </a:solidFill>
              </a:rPr>
              <a:t>sản</a:t>
            </a:r>
            <a:r>
              <a:rPr lang="vi-VN" sz="2000" i="1" u="sng" dirty="0">
                <a:solidFill>
                  <a:srgbClr val="FF0000"/>
                </a:solidFill>
              </a:rPr>
              <a:t> </a:t>
            </a:r>
            <a:r>
              <a:rPr lang="vi-VN" sz="2000" i="1" u="sng" dirty="0" err="1">
                <a:solidFill>
                  <a:srgbClr val="FF0000"/>
                </a:solidFill>
              </a:rPr>
              <a:t>phẩm</a:t>
            </a:r>
            <a:r>
              <a:rPr lang="vi-VN" sz="2000" i="1" u="sng" dirty="0">
                <a:solidFill>
                  <a:srgbClr val="FF0000"/>
                </a:solidFill>
              </a:rPr>
              <a:t>, bao </a:t>
            </a:r>
            <a:r>
              <a:rPr lang="vi-VN" sz="2000" i="1" u="sng" dirty="0" err="1">
                <a:solidFill>
                  <a:srgbClr val="FF0000"/>
                </a:solidFill>
              </a:rPr>
              <a:t>bì</a:t>
            </a:r>
            <a:r>
              <a:rPr lang="vi-VN" sz="2000" i="1" u="sng" dirty="0">
                <a:solidFill>
                  <a:srgbClr val="FF0000"/>
                </a:solidFill>
              </a:rPr>
              <a:t>.</a:t>
            </a:r>
            <a:endParaRPr lang="en-US" sz="2000" i="1" u="sng" dirty="0">
              <a:solidFill>
                <a:srgbClr val="FF0000"/>
              </a:solidFill>
            </a:endParaRPr>
          </a:p>
          <a:p>
            <a:r>
              <a:rPr lang="vi-VN" sz="2000" dirty="0">
                <a:solidFill>
                  <a:schemeClr val="tx1"/>
                </a:solidFill>
              </a:rPr>
              <a:t>3. </a:t>
            </a:r>
            <a:r>
              <a:rPr lang="vi-VN" sz="2000" dirty="0" err="1">
                <a:solidFill>
                  <a:schemeClr val="tx1"/>
                </a:solidFill>
              </a:rPr>
              <a:t>Tổ</a:t>
            </a:r>
            <a:r>
              <a:rPr lang="vi-VN" sz="2000" dirty="0">
                <a:solidFill>
                  <a:schemeClr val="tx1"/>
                </a:solidFill>
              </a:rPr>
              <a:t> </a:t>
            </a:r>
            <a:r>
              <a:rPr lang="vi-VN" sz="2000" dirty="0" err="1">
                <a:solidFill>
                  <a:schemeClr val="tx1"/>
                </a:solidFill>
              </a:rPr>
              <a:t>chức</a:t>
            </a:r>
            <a:r>
              <a:rPr lang="vi-VN" sz="2000" dirty="0">
                <a:solidFill>
                  <a:schemeClr val="tx1"/>
                </a:solidFill>
              </a:rPr>
              <a:t>, </a:t>
            </a:r>
            <a:r>
              <a:rPr lang="vi-VN" sz="2000" dirty="0" err="1">
                <a:solidFill>
                  <a:schemeClr val="tx1"/>
                </a:solidFill>
              </a:rPr>
              <a:t>cá</a:t>
            </a:r>
            <a:r>
              <a:rPr lang="vi-VN" sz="2000" dirty="0">
                <a:solidFill>
                  <a:schemeClr val="tx1"/>
                </a:solidFill>
              </a:rPr>
              <a:t> nhân quy </a:t>
            </a:r>
            <a:r>
              <a:rPr lang="vi-VN" sz="2000" dirty="0" err="1">
                <a:solidFill>
                  <a:schemeClr val="tx1"/>
                </a:solidFill>
              </a:rPr>
              <a:t>định</a:t>
            </a:r>
            <a:r>
              <a:rPr lang="vi-VN" sz="2000" dirty="0">
                <a:solidFill>
                  <a:schemeClr val="tx1"/>
                </a:solidFill>
              </a:rPr>
              <a:t> </a:t>
            </a:r>
            <a:r>
              <a:rPr lang="vi-VN" sz="2000" dirty="0" err="1">
                <a:solidFill>
                  <a:schemeClr val="tx1"/>
                </a:solidFill>
              </a:rPr>
              <a:t>tại</a:t>
            </a:r>
            <a:r>
              <a:rPr lang="vi-VN" sz="2000" dirty="0">
                <a:solidFill>
                  <a:schemeClr val="tx1"/>
                </a:solidFill>
              </a:rPr>
              <a:t> </a:t>
            </a:r>
            <a:r>
              <a:rPr lang="vi-VN" sz="2000" dirty="0" err="1">
                <a:solidFill>
                  <a:schemeClr val="tx1"/>
                </a:solidFill>
              </a:rPr>
              <a:t>khoản</a:t>
            </a:r>
            <a:r>
              <a:rPr lang="vi-VN" sz="2000" dirty="0">
                <a:solidFill>
                  <a:schemeClr val="tx1"/>
                </a:solidFill>
              </a:rPr>
              <a:t> 1 </a:t>
            </a:r>
            <a:r>
              <a:rPr lang="vi-VN" sz="2000" dirty="0" err="1">
                <a:solidFill>
                  <a:schemeClr val="tx1"/>
                </a:solidFill>
              </a:rPr>
              <a:t>Điều</a:t>
            </a:r>
            <a:r>
              <a:rPr lang="vi-VN" sz="2000" dirty="0">
                <a:solidFill>
                  <a:schemeClr val="tx1"/>
                </a:solidFill>
              </a:rPr>
              <a:t> </a:t>
            </a:r>
            <a:r>
              <a:rPr lang="vi-VN" sz="2000" dirty="0" err="1">
                <a:solidFill>
                  <a:schemeClr val="tx1"/>
                </a:solidFill>
              </a:rPr>
              <a:t>này</a:t>
            </a:r>
            <a:r>
              <a:rPr lang="vi-VN" sz="2000" dirty="0">
                <a:solidFill>
                  <a:schemeClr val="tx1"/>
                </a:solidFill>
              </a:rPr>
              <a:t> </a:t>
            </a:r>
            <a:r>
              <a:rPr lang="vi-VN" sz="2000" i="1" u="sng" dirty="0" err="1">
                <a:solidFill>
                  <a:srgbClr val="FF0000"/>
                </a:solidFill>
              </a:rPr>
              <a:t>phải</a:t>
            </a:r>
            <a:r>
              <a:rPr lang="vi-VN" sz="2000" i="1" u="sng" dirty="0">
                <a:solidFill>
                  <a:srgbClr val="FF0000"/>
                </a:solidFill>
              </a:rPr>
              <a:t> đăng </a:t>
            </a:r>
            <a:r>
              <a:rPr lang="vi-VN" sz="2000" i="1" u="sng" dirty="0" err="1">
                <a:solidFill>
                  <a:srgbClr val="FF0000"/>
                </a:solidFill>
              </a:rPr>
              <a:t>ký</a:t>
            </a:r>
            <a:r>
              <a:rPr lang="vi-VN" sz="2000" i="1" u="sng" dirty="0">
                <a:solidFill>
                  <a:srgbClr val="FF0000"/>
                </a:solidFill>
              </a:rPr>
              <a:t> </a:t>
            </a:r>
            <a:r>
              <a:rPr lang="vi-VN" sz="2000" i="1" u="sng" dirty="0" err="1">
                <a:solidFill>
                  <a:srgbClr val="FF0000"/>
                </a:solidFill>
              </a:rPr>
              <a:t>kế</a:t>
            </a:r>
            <a:r>
              <a:rPr lang="vi-VN" sz="2000" i="1" u="sng" dirty="0">
                <a:solidFill>
                  <a:srgbClr val="FF0000"/>
                </a:solidFill>
              </a:rPr>
              <a:t> </a:t>
            </a:r>
            <a:r>
              <a:rPr lang="vi-VN" sz="2000" i="1" u="sng" dirty="0" err="1">
                <a:solidFill>
                  <a:srgbClr val="FF0000"/>
                </a:solidFill>
              </a:rPr>
              <a:t>hoạch</a:t>
            </a:r>
            <a:r>
              <a:rPr lang="vi-VN" sz="2000" i="1" u="sng" dirty="0">
                <a:solidFill>
                  <a:srgbClr val="FF0000"/>
                </a:solidFill>
              </a:rPr>
              <a:t> </a:t>
            </a:r>
            <a:r>
              <a:rPr lang="vi-VN" sz="2000" i="1" u="sng" dirty="0" err="1">
                <a:solidFill>
                  <a:srgbClr val="FF0000"/>
                </a:solidFill>
              </a:rPr>
              <a:t>tái</a:t>
            </a:r>
            <a:r>
              <a:rPr lang="vi-VN" sz="2000" i="1" u="sng" dirty="0">
                <a:solidFill>
                  <a:srgbClr val="FF0000"/>
                </a:solidFill>
              </a:rPr>
              <a:t> </a:t>
            </a:r>
            <a:r>
              <a:rPr lang="vi-VN" sz="2000" i="1" u="sng" dirty="0" err="1">
                <a:solidFill>
                  <a:srgbClr val="FF0000"/>
                </a:solidFill>
              </a:rPr>
              <a:t>chế</a:t>
            </a:r>
            <a:r>
              <a:rPr lang="vi-VN" sz="2000" i="1" u="sng" dirty="0">
                <a:solidFill>
                  <a:srgbClr val="FF0000"/>
                </a:solidFill>
              </a:rPr>
              <a:t> </a:t>
            </a:r>
            <a:r>
              <a:rPr lang="vi-VN" sz="2000" i="1" u="sng" dirty="0" err="1">
                <a:solidFill>
                  <a:srgbClr val="FF0000"/>
                </a:solidFill>
              </a:rPr>
              <a:t>và</a:t>
            </a:r>
            <a:r>
              <a:rPr lang="vi-VN" sz="2000" i="1" u="sng" dirty="0">
                <a:solidFill>
                  <a:srgbClr val="FF0000"/>
                </a:solidFill>
              </a:rPr>
              <a:t> </a:t>
            </a:r>
            <a:r>
              <a:rPr lang="vi-VN" sz="2000" i="1" u="sng" dirty="0" err="1">
                <a:solidFill>
                  <a:srgbClr val="FF0000"/>
                </a:solidFill>
              </a:rPr>
              <a:t>báo</a:t>
            </a:r>
            <a:r>
              <a:rPr lang="vi-VN" sz="2000" i="1" u="sng" dirty="0">
                <a:solidFill>
                  <a:srgbClr val="FF0000"/>
                </a:solidFill>
              </a:rPr>
              <a:t> </a:t>
            </a:r>
            <a:r>
              <a:rPr lang="vi-VN" sz="2000" i="1" u="sng" dirty="0" err="1">
                <a:solidFill>
                  <a:srgbClr val="FF0000"/>
                </a:solidFill>
              </a:rPr>
              <a:t>cáo</a:t>
            </a:r>
            <a:r>
              <a:rPr lang="vi-VN" sz="2000" i="1" u="sng" dirty="0">
                <a:solidFill>
                  <a:srgbClr val="FF0000"/>
                </a:solidFill>
              </a:rPr>
              <a:t> </a:t>
            </a:r>
            <a:r>
              <a:rPr lang="vi-VN" sz="2000" i="1" u="sng" dirty="0" err="1">
                <a:solidFill>
                  <a:srgbClr val="FF0000"/>
                </a:solidFill>
              </a:rPr>
              <a:t>kết</a:t>
            </a:r>
            <a:r>
              <a:rPr lang="vi-VN" sz="2000" i="1" u="sng" dirty="0">
                <a:solidFill>
                  <a:srgbClr val="FF0000"/>
                </a:solidFill>
              </a:rPr>
              <a:t> </a:t>
            </a:r>
            <a:r>
              <a:rPr lang="vi-VN" sz="2000" i="1" u="sng" dirty="0" err="1">
                <a:solidFill>
                  <a:srgbClr val="FF0000"/>
                </a:solidFill>
              </a:rPr>
              <a:t>quả</a:t>
            </a:r>
            <a:r>
              <a:rPr lang="vi-VN" sz="2000" i="1" u="sng" dirty="0">
                <a:solidFill>
                  <a:srgbClr val="FF0000"/>
                </a:solidFill>
              </a:rPr>
              <a:t> </a:t>
            </a:r>
            <a:r>
              <a:rPr lang="vi-VN" sz="2000" i="1" u="sng" dirty="0" err="1">
                <a:solidFill>
                  <a:srgbClr val="FF0000"/>
                </a:solidFill>
              </a:rPr>
              <a:t>tái</a:t>
            </a:r>
            <a:r>
              <a:rPr lang="vi-VN" sz="2000" i="1" u="sng" dirty="0">
                <a:solidFill>
                  <a:srgbClr val="FF0000"/>
                </a:solidFill>
              </a:rPr>
              <a:t> </a:t>
            </a:r>
            <a:r>
              <a:rPr lang="vi-VN" sz="2000" i="1" u="sng" dirty="0" err="1">
                <a:solidFill>
                  <a:srgbClr val="FF0000"/>
                </a:solidFill>
              </a:rPr>
              <a:t>chế</a:t>
            </a:r>
            <a:r>
              <a:rPr lang="vi-VN" sz="2000" i="1" u="sng" dirty="0">
                <a:solidFill>
                  <a:srgbClr val="FF0000"/>
                </a:solidFill>
              </a:rPr>
              <a:t> </a:t>
            </a:r>
            <a:r>
              <a:rPr lang="vi-VN" sz="2000" i="1" u="sng" dirty="0" err="1">
                <a:solidFill>
                  <a:srgbClr val="FF0000"/>
                </a:solidFill>
              </a:rPr>
              <a:t>hằng</a:t>
            </a:r>
            <a:r>
              <a:rPr lang="vi-VN" sz="2000" i="1" u="sng" dirty="0">
                <a:solidFill>
                  <a:srgbClr val="FF0000"/>
                </a:solidFill>
              </a:rPr>
              <a:t> năm </a:t>
            </a:r>
            <a:r>
              <a:rPr lang="vi-VN" sz="2000" i="1" u="sng" dirty="0" err="1">
                <a:solidFill>
                  <a:srgbClr val="FF0000"/>
                </a:solidFill>
              </a:rPr>
              <a:t>đến</a:t>
            </a:r>
            <a:r>
              <a:rPr lang="vi-VN" sz="2000" i="1" u="sng" dirty="0">
                <a:solidFill>
                  <a:srgbClr val="FF0000"/>
                </a:solidFill>
              </a:rPr>
              <a:t> </a:t>
            </a:r>
            <a:r>
              <a:rPr lang="vi-VN" sz="2000" i="1" u="sng" dirty="0" err="1">
                <a:solidFill>
                  <a:srgbClr val="FF0000"/>
                </a:solidFill>
              </a:rPr>
              <a:t>Bộ</a:t>
            </a:r>
            <a:r>
              <a:rPr lang="vi-VN" sz="2000" i="1" u="sng" dirty="0">
                <a:solidFill>
                  <a:srgbClr val="FF0000"/>
                </a:solidFill>
              </a:rPr>
              <a:t> </a:t>
            </a:r>
            <a:r>
              <a:rPr lang="vi-VN" sz="2000" i="1" u="sng" dirty="0" err="1">
                <a:solidFill>
                  <a:srgbClr val="FF0000"/>
                </a:solidFill>
              </a:rPr>
              <a:t>Tài</a:t>
            </a:r>
            <a:r>
              <a:rPr lang="vi-VN" sz="2000" i="1" u="sng" dirty="0">
                <a:solidFill>
                  <a:srgbClr val="FF0000"/>
                </a:solidFill>
              </a:rPr>
              <a:t> nguyên </a:t>
            </a:r>
            <a:r>
              <a:rPr lang="vi-VN" sz="2000" i="1" u="sng" dirty="0" err="1">
                <a:solidFill>
                  <a:srgbClr val="FF0000"/>
                </a:solidFill>
              </a:rPr>
              <a:t>và</a:t>
            </a:r>
            <a:r>
              <a:rPr lang="vi-VN" sz="2000" i="1" u="sng" dirty="0">
                <a:solidFill>
                  <a:srgbClr val="FF0000"/>
                </a:solidFill>
              </a:rPr>
              <a:t> Môi </a:t>
            </a:r>
            <a:r>
              <a:rPr lang="vi-VN" sz="2000" i="1" u="sng" dirty="0" err="1">
                <a:solidFill>
                  <a:srgbClr val="FF0000"/>
                </a:solidFill>
              </a:rPr>
              <a:t>trường</a:t>
            </a:r>
            <a:r>
              <a:rPr lang="vi-VN" sz="2000" dirty="0">
                <a:solidFill>
                  <a:schemeClr val="tx1"/>
                </a:solidFill>
              </a:rPr>
              <a:t>, </a:t>
            </a:r>
            <a:r>
              <a:rPr lang="vi-VN" sz="2000" dirty="0" err="1">
                <a:solidFill>
                  <a:schemeClr val="tx1"/>
                </a:solidFill>
              </a:rPr>
              <a:t>trừ</a:t>
            </a:r>
            <a:r>
              <a:rPr lang="vi-VN" sz="2000" dirty="0">
                <a:solidFill>
                  <a:schemeClr val="tx1"/>
                </a:solidFill>
              </a:rPr>
              <a:t> </a:t>
            </a:r>
            <a:r>
              <a:rPr lang="vi-VN" sz="2000" dirty="0" err="1">
                <a:solidFill>
                  <a:schemeClr val="tx1"/>
                </a:solidFill>
              </a:rPr>
              <a:t>trường</a:t>
            </a:r>
            <a:r>
              <a:rPr lang="vi-VN" sz="2000" dirty="0">
                <a:solidFill>
                  <a:schemeClr val="tx1"/>
                </a:solidFill>
              </a:rPr>
              <a:t> </a:t>
            </a:r>
            <a:r>
              <a:rPr lang="vi-VN" sz="2000" dirty="0" err="1">
                <a:solidFill>
                  <a:schemeClr val="tx1"/>
                </a:solidFill>
              </a:rPr>
              <a:t>hợp</a:t>
            </a:r>
            <a:r>
              <a:rPr lang="vi-VN" sz="2000" dirty="0">
                <a:solidFill>
                  <a:schemeClr val="tx1"/>
                </a:solidFill>
              </a:rPr>
              <a:t> quy </a:t>
            </a:r>
            <a:r>
              <a:rPr lang="vi-VN" sz="2000" dirty="0" err="1">
                <a:solidFill>
                  <a:schemeClr val="tx1"/>
                </a:solidFill>
              </a:rPr>
              <a:t>định</a:t>
            </a:r>
            <a:r>
              <a:rPr lang="vi-VN" sz="2000" dirty="0">
                <a:solidFill>
                  <a:schemeClr val="tx1"/>
                </a:solidFill>
              </a:rPr>
              <a:t> </a:t>
            </a:r>
            <a:r>
              <a:rPr lang="vi-VN" sz="2000" dirty="0" err="1">
                <a:solidFill>
                  <a:schemeClr val="tx1"/>
                </a:solidFill>
              </a:rPr>
              <a:t>tại</a:t>
            </a:r>
            <a:r>
              <a:rPr lang="vi-VN" sz="2000" dirty="0">
                <a:solidFill>
                  <a:schemeClr val="tx1"/>
                </a:solidFill>
              </a:rPr>
              <a:t> </a:t>
            </a:r>
            <a:r>
              <a:rPr lang="vi-VN" sz="2000" dirty="0" err="1">
                <a:solidFill>
                  <a:schemeClr val="tx1"/>
                </a:solidFill>
              </a:rPr>
              <a:t>điểm</a:t>
            </a:r>
            <a:r>
              <a:rPr lang="vi-VN" sz="2000" dirty="0">
                <a:solidFill>
                  <a:schemeClr val="tx1"/>
                </a:solidFill>
              </a:rPr>
              <a:t> b </a:t>
            </a:r>
            <a:r>
              <a:rPr lang="vi-VN" sz="2000" dirty="0" err="1">
                <a:solidFill>
                  <a:schemeClr val="tx1"/>
                </a:solidFill>
              </a:rPr>
              <a:t>khoản</a:t>
            </a:r>
            <a:r>
              <a:rPr lang="vi-VN" sz="2000" dirty="0">
                <a:solidFill>
                  <a:schemeClr val="tx1"/>
                </a:solidFill>
              </a:rPr>
              <a:t> 2 </a:t>
            </a:r>
            <a:r>
              <a:rPr lang="vi-VN" sz="2000" dirty="0" err="1">
                <a:solidFill>
                  <a:schemeClr val="tx1"/>
                </a:solidFill>
              </a:rPr>
              <a:t>Điều</a:t>
            </a:r>
            <a:r>
              <a:rPr lang="vi-VN" sz="2000" dirty="0">
                <a:solidFill>
                  <a:schemeClr val="tx1"/>
                </a:solidFill>
              </a:rPr>
              <a:t> </a:t>
            </a:r>
            <a:r>
              <a:rPr lang="vi-VN" sz="2000" dirty="0" err="1">
                <a:solidFill>
                  <a:schemeClr val="tx1"/>
                </a:solidFill>
              </a:rPr>
              <a:t>này</a:t>
            </a:r>
            <a:r>
              <a:rPr lang="vi-VN" sz="2000" dirty="0">
                <a:solidFill>
                  <a:schemeClr val="tx1"/>
                </a:solidFill>
              </a:rPr>
              <a:t>.</a:t>
            </a:r>
            <a:endParaRPr lang="en-US" sz="2000" dirty="0">
              <a:solidFill>
                <a:schemeClr val="tx1"/>
              </a:solidFill>
            </a:endParaRPr>
          </a:p>
          <a:p>
            <a:r>
              <a:rPr lang="vi-VN" sz="2000" dirty="0">
                <a:solidFill>
                  <a:schemeClr val="tx1"/>
                </a:solidFill>
              </a:rPr>
              <a:t>4. </a:t>
            </a:r>
            <a:r>
              <a:rPr lang="vi-VN" sz="2000" dirty="0" err="1">
                <a:solidFill>
                  <a:schemeClr val="tx1"/>
                </a:solidFill>
              </a:rPr>
              <a:t>Việc</a:t>
            </a:r>
            <a:r>
              <a:rPr lang="vi-VN" sz="2000" dirty="0">
                <a:solidFill>
                  <a:schemeClr val="tx1"/>
                </a:solidFill>
              </a:rPr>
              <a:t> </a:t>
            </a:r>
            <a:r>
              <a:rPr lang="vi-VN" sz="2000" dirty="0" err="1">
                <a:solidFill>
                  <a:schemeClr val="tx1"/>
                </a:solidFill>
              </a:rPr>
              <a:t>đóng</a:t>
            </a:r>
            <a:r>
              <a:rPr lang="vi-VN" sz="2000" dirty="0">
                <a:solidFill>
                  <a:schemeClr val="tx1"/>
                </a:solidFill>
              </a:rPr>
              <a:t> </a:t>
            </a:r>
            <a:r>
              <a:rPr lang="vi-VN" sz="2000" dirty="0" err="1">
                <a:solidFill>
                  <a:schemeClr val="tx1"/>
                </a:solidFill>
              </a:rPr>
              <a:t>góp</a:t>
            </a:r>
            <a:r>
              <a:rPr lang="vi-VN" sz="2000" dirty="0">
                <a:solidFill>
                  <a:schemeClr val="tx1"/>
                </a:solidFill>
              </a:rPr>
              <a:t>, </a:t>
            </a:r>
            <a:r>
              <a:rPr lang="vi-VN" sz="2000" dirty="0" err="1">
                <a:solidFill>
                  <a:schemeClr val="tx1"/>
                </a:solidFill>
              </a:rPr>
              <a:t>sử</a:t>
            </a:r>
            <a:r>
              <a:rPr lang="vi-VN" sz="2000" dirty="0">
                <a:solidFill>
                  <a:schemeClr val="tx1"/>
                </a:solidFill>
              </a:rPr>
              <a:t> </a:t>
            </a:r>
            <a:r>
              <a:rPr lang="vi-VN" sz="2000" dirty="0" err="1">
                <a:solidFill>
                  <a:schemeClr val="tx1"/>
                </a:solidFill>
              </a:rPr>
              <a:t>dụng</a:t>
            </a:r>
            <a:r>
              <a:rPr lang="vi-VN" sz="2000" dirty="0">
                <a:solidFill>
                  <a:schemeClr val="tx1"/>
                </a:solidFill>
              </a:rPr>
              <a:t> </a:t>
            </a:r>
            <a:r>
              <a:rPr lang="vi-VN" sz="2000" dirty="0" err="1">
                <a:solidFill>
                  <a:schemeClr val="tx1"/>
                </a:solidFill>
              </a:rPr>
              <a:t>đóng</a:t>
            </a:r>
            <a:r>
              <a:rPr lang="vi-VN" sz="2000" dirty="0">
                <a:solidFill>
                  <a:schemeClr val="tx1"/>
                </a:solidFill>
              </a:rPr>
              <a:t> </a:t>
            </a:r>
            <a:r>
              <a:rPr lang="vi-VN" sz="2000" dirty="0" err="1">
                <a:solidFill>
                  <a:schemeClr val="tx1"/>
                </a:solidFill>
              </a:rPr>
              <a:t>góp</a:t>
            </a:r>
            <a:r>
              <a:rPr lang="vi-VN" sz="2000" dirty="0">
                <a:solidFill>
                  <a:schemeClr val="tx1"/>
                </a:solidFill>
              </a:rPr>
              <a:t> </a:t>
            </a:r>
            <a:r>
              <a:rPr lang="vi-VN" sz="2000" dirty="0" err="1">
                <a:solidFill>
                  <a:schemeClr val="tx1"/>
                </a:solidFill>
              </a:rPr>
              <a:t>tài</a:t>
            </a:r>
            <a:r>
              <a:rPr lang="vi-VN" sz="2000" dirty="0">
                <a:solidFill>
                  <a:schemeClr val="tx1"/>
                </a:solidFill>
              </a:rPr>
              <a:t> </a:t>
            </a:r>
            <a:r>
              <a:rPr lang="vi-VN" sz="2000" dirty="0" err="1">
                <a:solidFill>
                  <a:schemeClr val="tx1"/>
                </a:solidFill>
              </a:rPr>
              <a:t>chính</a:t>
            </a:r>
            <a:r>
              <a:rPr lang="vi-VN" sz="2000" dirty="0">
                <a:solidFill>
                  <a:schemeClr val="tx1"/>
                </a:solidFill>
              </a:rPr>
              <a:t> </a:t>
            </a:r>
            <a:r>
              <a:rPr lang="vi-VN" sz="2000" dirty="0" err="1">
                <a:solidFill>
                  <a:schemeClr val="tx1"/>
                </a:solidFill>
              </a:rPr>
              <a:t>hỗ</a:t>
            </a:r>
            <a:r>
              <a:rPr lang="vi-VN" sz="2000" dirty="0">
                <a:solidFill>
                  <a:schemeClr val="tx1"/>
                </a:solidFill>
              </a:rPr>
              <a:t> </a:t>
            </a:r>
            <a:r>
              <a:rPr lang="vi-VN" sz="2000" dirty="0" err="1">
                <a:solidFill>
                  <a:schemeClr val="tx1"/>
                </a:solidFill>
              </a:rPr>
              <a:t>trợ</a:t>
            </a:r>
            <a:r>
              <a:rPr lang="vi-VN" sz="2000" dirty="0">
                <a:solidFill>
                  <a:schemeClr val="tx1"/>
                </a:solidFill>
              </a:rPr>
              <a:t> </a:t>
            </a:r>
            <a:r>
              <a:rPr lang="vi-VN" sz="2000" dirty="0" err="1">
                <a:solidFill>
                  <a:schemeClr val="tx1"/>
                </a:solidFill>
              </a:rPr>
              <a:t>tái</a:t>
            </a:r>
            <a:r>
              <a:rPr lang="vi-VN" sz="2000" dirty="0">
                <a:solidFill>
                  <a:schemeClr val="tx1"/>
                </a:solidFill>
              </a:rPr>
              <a:t> </a:t>
            </a:r>
            <a:r>
              <a:rPr lang="vi-VN" sz="2000" dirty="0" err="1">
                <a:solidFill>
                  <a:schemeClr val="tx1"/>
                </a:solidFill>
              </a:rPr>
              <a:t>chế</a:t>
            </a:r>
            <a:r>
              <a:rPr lang="vi-VN" sz="2000" dirty="0">
                <a:solidFill>
                  <a:schemeClr val="tx1"/>
                </a:solidFill>
              </a:rPr>
              <a:t> </a:t>
            </a:r>
            <a:r>
              <a:rPr lang="vi-VN" sz="2000" dirty="0" err="1">
                <a:solidFill>
                  <a:schemeClr val="tx1"/>
                </a:solidFill>
              </a:rPr>
              <a:t>sản</a:t>
            </a:r>
            <a:r>
              <a:rPr lang="vi-VN" sz="2000" dirty="0">
                <a:solidFill>
                  <a:schemeClr val="tx1"/>
                </a:solidFill>
              </a:rPr>
              <a:t> </a:t>
            </a:r>
            <a:r>
              <a:rPr lang="vi-VN" sz="2000" dirty="0" err="1">
                <a:solidFill>
                  <a:schemeClr val="tx1"/>
                </a:solidFill>
              </a:rPr>
              <a:t>phẩm</a:t>
            </a:r>
            <a:r>
              <a:rPr lang="vi-VN" sz="2000" dirty="0">
                <a:solidFill>
                  <a:schemeClr val="tx1"/>
                </a:solidFill>
              </a:rPr>
              <a:t>, bao </a:t>
            </a:r>
            <a:r>
              <a:rPr lang="vi-VN" sz="2000" dirty="0" err="1">
                <a:solidFill>
                  <a:schemeClr val="tx1"/>
                </a:solidFill>
              </a:rPr>
              <a:t>bì</a:t>
            </a:r>
            <a:r>
              <a:rPr lang="vi-VN" sz="2000" dirty="0">
                <a:solidFill>
                  <a:schemeClr val="tx1"/>
                </a:solidFill>
              </a:rPr>
              <a:t> quy </a:t>
            </a:r>
            <a:r>
              <a:rPr lang="vi-VN" sz="2000" dirty="0" err="1">
                <a:solidFill>
                  <a:schemeClr val="tx1"/>
                </a:solidFill>
              </a:rPr>
              <a:t>định</a:t>
            </a:r>
            <a:r>
              <a:rPr lang="vi-VN" sz="2000" dirty="0">
                <a:solidFill>
                  <a:schemeClr val="tx1"/>
                </a:solidFill>
              </a:rPr>
              <a:t> </a:t>
            </a:r>
            <a:r>
              <a:rPr lang="vi-VN" sz="2000" dirty="0" err="1">
                <a:solidFill>
                  <a:schemeClr val="tx1"/>
                </a:solidFill>
              </a:rPr>
              <a:t>tại</a:t>
            </a:r>
            <a:r>
              <a:rPr lang="vi-VN" sz="2000" dirty="0">
                <a:solidFill>
                  <a:schemeClr val="tx1"/>
                </a:solidFill>
              </a:rPr>
              <a:t> </a:t>
            </a:r>
            <a:r>
              <a:rPr lang="vi-VN" sz="2000" dirty="0" err="1">
                <a:solidFill>
                  <a:schemeClr val="tx1"/>
                </a:solidFill>
              </a:rPr>
              <a:t>điểm</a:t>
            </a:r>
            <a:r>
              <a:rPr lang="vi-VN" sz="2000" dirty="0">
                <a:solidFill>
                  <a:schemeClr val="tx1"/>
                </a:solidFill>
              </a:rPr>
              <a:t> b </a:t>
            </a:r>
            <a:r>
              <a:rPr lang="vi-VN" sz="2000" dirty="0" err="1">
                <a:solidFill>
                  <a:schemeClr val="tx1"/>
                </a:solidFill>
              </a:rPr>
              <a:t>khoản</a:t>
            </a:r>
            <a:r>
              <a:rPr lang="vi-VN" sz="2000" dirty="0">
                <a:solidFill>
                  <a:schemeClr val="tx1"/>
                </a:solidFill>
              </a:rPr>
              <a:t> 2 </a:t>
            </a:r>
            <a:r>
              <a:rPr lang="vi-VN" sz="2000" dirty="0" err="1">
                <a:solidFill>
                  <a:schemeClr val="tx1"/>
                </a:solidFill>
              </a:rPr>
              <a:t>Điều</a:t>
            </a:r>
            <a:r>
              <a:rPr lang="vi-VN" sz="2000" dirty="0">
                <a:solidFill>
                  <a:schemeClr val="tx1"/>
                </a:solidFill>
              </a:rPr>
              <a:t> </a:t>
            </a:r>
            <a:r>
              <a:rPr lang="vi-VN" sz="2000" dirty="0" err="1">
                <a:solidFill>
                  <a:schemeClr val="tx1"/>
                </a:solidFill>
              </a:rPr>
              <a:t>này</a:t>
            </a:r>
            <a:r>
              <a:rPr lang="vi-VN" sz="2000" dirty="0">
                <a:solidFill>
                  <a:schemeClr val="tx1"/>
                </a:solidFill>
              </a:rPr>
              <a:t> </a:t>
            </a:r>
            <a:r>
              <a:rPr lang="vi-VN" sz="2000" dirty="0" err="1">
                <a:solidFill>
                  <a:schemeClr val="tx1"/>
                </a:solidFill>
              </a:rPr>
              <a:t>phải</a:t>
            </a:r>
            <a:r>
              <a:rPr lang="vi-VN" sz="2000" dirty="0">
                <a:solidFill>
                  <a:schemeClr val="tx1"/>
                </a:solidFill>
              </a:rPr>
              <a:t> </a:t>
            </a:r>
            <a:r>
              <a:rPr lang="vi-VN" sz="2000" dirty="0" err="1">
                <a:solidFill>
                  <a:schemeClr val="tx1"/>
                </a:solidFill>
              </a:rPr>
              <a:t>bảo</a:t>
            </a:r>
            <a:r>
              <a:rPr lang="vi-VN" sz="2000" dirty="0">
                <a:solidFill>
                  <a:schemeClr val="tx1"/>
                </a:solidFill>
              </a:rPr>
              <a:t> </a:t>
            </a:r>
            <a:r>
              <a:rPr lang="vi-VN" sz="2000" dirty="0" err="1">
                <a:solidFill>
                  <a:schemeClr val="tx1"/>
                </a:solidFill>
              </a:rPr>
              <a:t>đảm</a:t>
            </a:r>
            <a:r>
              <a:rPr lang="vi-VN" sz="2000" dirty="0">
                <a:solidFill>
                  <a:schemeClr val="tx1"/>
                </a:solidFill>
              </a:rPr>
              <a:t> nguyên </a:t>
            </a:r>
            <a:r>
              <a:rPr lang="vi-VN" sz="2000" dirty="0" err="1">
                <a:solidFill>
                  <a:schemeClr val="tx1"/>
                </a:solidFill>
              </a:rPr>
              <a:t>tắc</a:t>
            </a:r>
            <a:r>
              <a:rPr lang="vi-VN" sz="2000" dirty="0">
                <a:solidFill>
                  <a:schemeClr val="tx1"/>
                </a:solidFill>
              </a:rPr>
              <a:t> sau đây:</a:t>
            </a:r>
            <a:endParaRPr lang="en-US" sz="2000" dirty="0">
              <a:solidFill>
                <a:schemeClr val="tx1"/>
              </a:solidFill>
            </a:endParaRPr>
          </a:p>
          <a:p>
            <a:r>
              <a:rPr lang="vi-VN" sz="2000" dirty="0">
                <a:solidFill>
                  <a:schemeClr val="tx1"/>
                </a:solidFill>
              </a:rPr>
              <a:t>a) </a:t>
            </a:r>
            <a:r>
              <a:rPr lang="vi-VN" sz="2000" i="1" u="sng" dirty="0" err="1">
                <a:solidFill>
                  <a:srgbClr val="FF0000"/>
                </a:solidFill>
              </a:rPr>
              <a:t>Mức</a:t>
            </a:r>
            <a:r>
              <a:rPr lang="vi-VN" sz="2000" i="1" u="sng" dirty="0">
                <a:solidFill>
                  <a:srgbClr val="FF0000"/>
                </a:solidFill>
              </a:rPr>
              <a:t> </a:t>
            </a:r>
            <a:r>
              <a:rPr lang="vi-VN" sz="2000" i="1" u="sng" dirty="0" err="1">
                <a:solidFill>
                  <a:srgbClr val="FF0000"/>
                </a:solidFill>
              </a:rPr>
              <a:t>đóng</a:t>
            </a:r>
            <a:r>
              <a:rPr lang="vi-VN" sz="2000" i="1" u="sng" dirty="0">
                <a:solidFill>
                  <a:srgbClr val="FF0000"/>
                </a:solidFill>
              </a:rPr>
              <a:t> </a:t>
            </a:r>
            <a:r>
              <a:rPr lang="vi-VN" sz="2000" i="1" u="sng" dirty="0" err="1">
                <a:solidFill>
                  <a:srgbClr val="FF0000"/>
                </a:solidFill>
              </a:rPr>
              <a:t>góp</a:t>
            </a:r>
            <a:r>
              <a:rPr lang="vi-VN" sz="2000" i="1" u="sng" dirty="0">
                <a:solidFill>
                  <a:srgbClr val="FF0000"/>
                </a:solidFill>
              </a:rPr>
              <a:t> </a:t>
            </a:r>
            <a:r>
              <a:rPr lang="vi-VN" sz="2000" i="1" u="sng" dirty="0" err="1">
                <a:solidFill>
                  <a:srgbClr val="FF0000"/>
                </a:solidFill>
              </a:rPr>
              <a:t>tài</a:t>
            </a:r>
            <a:r>
              <a:rPr lang="vi-VN" sz="2000" i="1" u="sng" dirty="0">
                <a:solidFill>
                  <a:srgbClr val="FF0000"/>
                </a:solidFill>
              </a:rPr>
              <a:t> </a:t>
            </a:r>
            <a:r>
              <a:rPr lang="vi-VN" sz="2000" i="1" u="sng" dirty="0" err="1">
                <a:solidFill>
                  <a:srgbClr val="FF0000"/>
                </a:solidFill>
              </a:rPr>
              <a:t>chính</a:t>
            </a:r>
            <a:r>
              <a:rPr lang="vi-VN" sz="2000" i="1" u="sng" dirty="0">
                <a:solidFill>
                  <a:srgbClr val="FF0000"/>
                </a:solidFill>
              </a:rPr>
              <a:t> </a:t>
            </a:r>
            <a:r>
              <a:rPr lang="vi-VN" sz="2000" i="1" u="sng" dirty="0" err="1">
                <a:solidFill>
                  <a:srgbClr val="FF0000"/>
                </a:solidFill>
              </a:rPr>
              <a:t>và</a:t>
            </a:r>
            <a:r>
              <a:rPr lang="vi-VN" sz="2000" i="1" u="sng" dirty="0">
                <a:solidFill>
                  <a:srgbClr val="FF0000"/>
                </a:solidFill>
              </a:rPr>
              <a:t> </a:t>
            </a:r>
            <a:r>
              <a:rPr lang="vi-VN" sz="2000" i="1" u="sng" dirty="0" err="1">
                <a:solidFill>
                  <a:srgbClr val="FF0000"/>
                </a:solidFill>
              </a:rPr>
              <a:t>mức</a:t>
            </a:r>
            <a:r>
              <a:rPr lang="vi-VN" sz="2000" i="1" u="sng" dirty="0">
                <a:solidFill>
                  <a:srgbClr val="FF0000"/>
                </a:solidFill>
              </a:rPr>
              <a:t> kinh </a:t>
            </a:r>
            <a:r>
              <a:rPr lang="vi-VN" sz="2000" i="1" u="sng" dirty="0" err="1">
                <a:solidFill>
                  <a:srgbClr val="FF0000"/>
                </a:solidFill>
              </a:rPr>
              <a:t>phí</a:t>
            </a:r>
            <a:r>
              <a:rPr lang="vi-VN" sz="2000" i="1" u="sng" dirty="0">
                <a:solidFill>
                  <a:srgbClr val="FF0000"/>
                </a:solidFill>
              </a:rPr>
              <a:t> </a:t>
            </a:r>
            <a:r>
              <a:rPr lang="vi-VN" sz="2000" i="1" u="sng" dirty="0" err="1">
                <a:solidFill>
                  <a:srgbClr val="FF0000"/>
                </a:solidFill>
              </a:rPr>
              <a:t>hỗ</a:t>
            </a:r>
            <a:r>
              <a:rPr lang="vi-VN" sz="2000" i="1" u="sng" dirty="0">
                <a:solidFill>
                  <a:srgbClr val="FF0000"/>
                </a:solidFill>
              </a:rPr>
              <a:t> </a:t>
            </a:r>
            <a:r>
              <a:rPr lang="vi-VN" sz="2000" i="1" u="sng" dirty="0" err="1">
                <a:solidFill>
                  <a:srgbClr val="FF0000"/>
                </a:solidFill>
              </a:rPr>
              <a:t>trợ</a:t>
            </a:r>
            <a:r>
              <a:rPr lang="vi-VN" sz="2000" i="1" u="sng" dirty="0">
                <a:solidFill>
                  <a:srgbClr val="FF0000"/>
                </a:solidFill>
              </a:rPr>
              <a:t> </a:t>
            </a:r>
            <a:r>
              <a:rPr lang="vi-VN" sz="2000" i="1" u="sng" dirty="0" err="1">
                <a:solidFill>
                  <a:srgbClr val="FF0000"/>
                </a:solidFill>
              </a:rPr>
              <a:t>tái</a:t>
            </a:r>
            <a:r>
              <a:rPr lang="vi-VN" sz="2000" i="1" u="sng" dirty="0">
                <a:solidFill>
                  <a:srgbClr val="FF0000"/>
                </a:solidFill>
              </a:rPr>
              <a:t> </a:t>
            </a:r>
            <a:r>
              <a:rPr lang="vi-VN" sz="2000" i="1" u="sng" dirty="0" err="1">
                <a:solidFill>
                  <a:srgbClr val="FF0000"/>
                </a:solidFill>
              </a:rPr>
              <a:t>chế</a:t>
            </a:r>
            <a:r>
              <a:rPr lang="vi-VN" sz="2000" i="1" u="sng" dirty="0">
                <a:solidFill>
                  <a:srgbClr val="FF0000"/>
                </a:solidFill>
              </a:rPr>
              <a:t> </a:t>
            </a:r>
            <a:r>
              <a:rPr lang="vi-VN" sz="2000" i="1" u="sng" dirty="0" err="1">
                <a:solidFill>
                  <a:srgbClr val="FF0000"/>
                </a:solidFill>
              </a:rPr>
              <a:t>được</a:t>
            </a:r>
            <a:r>
              <a:rPr lang="vi-VN" sz="2000" i="1" u="sng" dirty="0">
                <a:solidFill>
                  <a:srgbClr val="FF0000"/>
                </a:solidFill>
              </a:rPr>
              <a:t> </a:t>
            </a:r>
            <a:r>
              <a:rPr lang="vi-VN" sz="2000" i="1" u="sng" dirty="0" err="1">
                <a:solidFill>
                  <a:srgbClr val="FF0000"/>
                </a:solidFill>
              </a:rPr>
              <a:t>xác</a:t>
            </a:r>
            <a:r>
              <a:rPr lang="vi-VN" sz="2000" i="1" u="sng" dirty="0">
                <a:solidFill>
                  <a:srgbClr val="FF0000"/>
                </a:solidFill>
              </a:rPr>
              <a:t> </a:t>
            </a:r>
            <a:r>
              <a:rPr lang="vi-VN" sz="2000" i="1" u="sng" dirty="0" err="1">
                <a:solidFill>
                  <a:srgbClr val="FF0000"/>
                </a:solidFill>
              </a:rPr>
              <a:t>định</a:t>
            </a:r>
            <a:r>
              <a:rPr lang="vi-VN" sz="2000" i="1" u="sng" dirty="0">
                <a:solidFill>
                  <a:srgbClr val="FF0000"/>
                </a:solidFill>
              </a:rPr>
              <a:t> theo </a:t>
            </a:r>
            <a:r>
              <a:rPr lang="vi-VN" sz="2000" i="1" u="sng" dirty="0" err="1">
                <a:solidFill>
                  <a:srgbClr val="FF0000"/>
                </a:solidFill>
              </a:rPr>
              <a:t>khối</a:t>
            </a:r>
            <a:r>
              <a:rPr lang="vi-VN" sz="2000" i="1" u="sng" dirty="0">
                <a:solidFill>
                  <a:srgbClr val="FF0000"/>
                </a:solidFill>
              </a:rPr>
              <a:t> </a:t>
            </a:r>
            <a:r>
              <a:rPr lang="vi-VN" sz="2000" i="1" u="sng" dirty="0" err="1">
                <a:solidFill>
                  <a:srgbClr val="FF0000"/>
                </a:solidFill>
              </a:rPr>
              <a:t>lượng</a:t>
            </a:r>
            <a:r>
              <a:rPr lang="vi-VN" sz="2000" i="1" u="sng" dirty="0">
                <a:solidFill>
                  <a:srgbClr val="FF0000"/>
                </a:solidFill>
              </a:rPr>
              <a:t> </a:t>
            </a:r>
            <a:r>
              <a:rPr lang="vi-VN" sz="2000" i="1" u="sng" dirty="0" err="1">
                <a:solidFill>
                  <a:srgbClr val="FF0000"/>
                </a:solidFill>
              </a:rPr>
              <a:t>hoặc</a:t>
            </a:r>
            <a:r>
              <a:rPr lang="vi-VN" sz="2000" i="1" u="sng" dirty="0">
                <a:solidFill>
                  <a:srgbClr val="FF0000"/>
                </a:solidFill>
              </a:rPr>
              <a:t> đơn </a:t>
            </a:r>
            <a:r>
              <a:rPr lang="vi-VN" sz="2000" i="1" u="sng" dirty="0" err="1">
                <a:solidFill>
                  <a:srgbClr val="FF0000"/>
                </a:solidFill>
              </a:rPr>
              <a:t>vị</a:t>
            </a:r>
            <a:r>
              <a:rPr lang="vi-VN" sz="2000" i="1" u="sng" dirty="0">
                <a:solidFill>
                  <a:srgbClr val="FF0000"/>
                </a:solidFill>
              </a:rPr>
              <a:t> </a:t>
            </a:r>
            <a:r>
              <a:rPr lang="vi-VN" sz="2000" i="1" u="sng" dirty="0" err="1">
                <a:solidFill>
                  <a:srgbClr val="FF0000"/>
                </a:solidFill>
              </a:rPr>
              <a:t>sản</a:t>
            </a:r>
            <a:r>
              <a:rPr lang="vi-VN" sz="2000" i="1" u="sng" dirty="0">
                <a:solidFill>
                  <a:srgbClr val="FF0000"/>
                </a:solidFill>
              </a:rPr>
              <a:t> </a:t>
            </a:r>
            <a:r>
              <a:rPr lang="vi-VN" sz="2000" i="1" u="sng" dirty="0" err="1">
                <a:solidFill>
                  <a:srgbClr val="FF0000"/>
                </a:solidFill>
              </a:rPr>
              <a:t>phẩm</a:t>
            </a:r>
            <a:r>
              <a:rPr lang="vi-VN" sz="2000" i="1" u="sng" dirty="0">
                <a:solidFill>
                  <a:srgbClr val="FF0000"/>
                </a:solidFill>
              </a:rPr>
              <a:t>, bao </a:t>
            </a:r>
            <a:r>
              <a:rPr lang="vi-VN" sz="2000" i="1" u="sng" dirty="0" err="1">
                <a:solidFill>
                  <a:srgbClr val="FF0000"/>
                </a:solidFill>
              </a:rPr>
              <a:t>bì</a:t>
            </a:r>
            <a:r>
              <a:rPr lang="vi-VN" sz="2000" i="1" u="sng" dirty="0">
                <a:solidFill>
                  <a:srgbClr val="FF0000"/>
                </a:solidFill>
              </a:rPr>
              <a:t>;</a:t>
            </a:r>
            <a:endParaRPr lang="en-US" sz="2000" i="1" u="sng" dirty="0">
              <a:solidFill>
                <a:srgbClr val="FF0000"/>
              </a:solidFill>
            </a:endParaRPr>
          </a:p>
          <a:p>
            <a:r>
              <a:rPr lang="vi-VN" sz="2000" dirty="0">
                <a:solidFill>
                  <a:srgbClr val="FF0000"/>
                </a:solidFill>
              </a:rPr>
              <a:t>b) </a:t>
            </a:r>
            <a:r>
              <a:rPr lang="vi-VN" sz="2000" i="1" u="sng" dirty="0" err="1">
                <a:solidFill>
                  <a:srgbClr val="FF0000"/>
                </a:solidFill>
              </a:rPr>
              <a:t>Đóng</a:t>
            </a:r>
            <a:r>
              <a:rPr lang="vi-VN" sz="2000" i="1" u="sng" dirty="0">
                <a:solidFill>
                  <a:srgbClr val="FF0000"/>
                </a:solidFill>
              </a:rPr>
              <a:t> </a:t>
            </a:r>
            <a:r>
              <a:rPr lang="vi-VN" sz="2000" i="1" u="sng" dirty="0" err="1">
                <a:solidFill>
                  <a:srgbClr val="FF0000"/>
                </a:solidFill>
              </a:rPr>
              <a:t>góp</a:t>
            </a:r>
            <a:r>
              <a:rPr lang="vi-VN" sz="2000" i="1" u="sng" dirty="0">
                <a:solidFill>
                  <a:srgbClr val="FF0000"/>
                </a:solidFill>
              </a:rPr>
              <a:t> </a:t>
            </a:r>
            <a:r>
              <a:rPr lang="vi-VN" sz="2000" i="1" u="sng" dirty="0" err="1">
                <a:solidFill>
                  <a:srgbClr val="FF0000"/>
                </a:solidFill>
              </a:rPr>
              <a:t>tài</a:t>
            </a:r>
            <a:r>
              <a:rPr lang="vi-VN" sz="2000" i="1" u="sng" dirty="0">
                <a:solidFill>
                  <a:srgbClr val="FF0000"/>
                </a:solidFill>
              </a:rPr>
              <a:t> </a:t>
            </a:r>
            <a:r>
              <a:rPr lang="vi-VN" sz="2000" i="1" u="sng" dirty="0" err="1">
                <a:solidFill>
                  <a:srgbClr val="FF0000"/>
                </a:solidFill>
              </a:rPr>
              <a:t>chính</a:t>
            </a:r>
            <a:r>
              <a:rPr lang="vi-VN" sz="2000" i="1" u="sng" dirty="0">
                <a:solidFill>
                  <a:srgbClr val="FF0000"/>
                </a:solidFill>
              </a:rPr>
              <a:t> </a:t>
            </a:r>
            <a:r>
              <a:rPr lang="vi-VN" sz="2000" i="1" u="sng" dirty="0" err="1">
                <a:solidFill>
                  <a:srgbClr val="FF0000"/>
                </a:solidFill>
              </a:rPr>
              <a:t>được</a:t>
            </a:r>
            <a:r>
              <a:rPr lang="vi-VN" sz="2000" i="1" u="sng" dirty="0">
                <a:solidFill>
                  <a:srgbClr val="FF0000"/>
                </a:solidFill>
              </a:rPr>
              <a:t> </a:t>
            </a:r>
            <a:r>
              <a:rPr lang="vi-VN" sz="2000" i="1" u="sng" dirty="0" err="1">
                <a:solidFill>
                  <a:srgbClr val="FF0000"/>
                </a:solidFill>
              </a:rPr>
              <a:t>sử</a:t>
            </a:r>
            <a:r>
              <a:rPr lang="vi-VN" sz="2000" i="1" u="sng" dirty="0">
                <a:solidFill>
                  <a:srgbClr val="FF0000"/>
                </a:solidFill>
              </a:rPr>
              <a:t> </a:t>
            </a:r>
            <a:r>
              <a:rPr lang="vi-VN" sz="2000" i="1" u="sng" dirty="0" err="1">
                <a:solidFill>
                  <a:srgbClr val="FF0000"/>
                </a:solidFill>
              </a:rPr>
              <a:t>dụng</a:t>
            </a:r>
            <a:r>
              <a:rPr lang="vi-VN" sz="2000" i="1" u="sng" dirty="0">
                <a:solidFill>
                  <a:srgbClr val="FF0000"/>
                </a:solidFill>
              </a:rPr>
              <a:t> </a:t>
            </a:r>
            <a:r>
              <a:rPr lang="vi-VN" sz="2000" i="1" u="sng" dirty="0" err="1">
                <a:solidFill>
                  <a:srgbClr val="FF0000"/>
                </a:solidFill>
              </a:rPr>
              <a:t>để</a:t>
            </a:r>
            <a:r>
              <a:rPr lang="vi-VN" sz="2000" i="1" u="sng" dirty="0">
                <a:solidFill>
                  <a:srgbClr val="FF0000"/>
                </a:solidFill>
              </a:rPr>
              <a:t> </a:t>
            </a:r>
            <a:r>
              <a:rPr lang="vi-VN" sz="2000" i="1" u="sng" dirty="0" err="1">
                <a:solidFill>
                  <a:srgbClr val="FF0000"/>
                </a:solidFill>
              </a:rPr>
              <a:t>hỗ</a:t>
            </a:r>
            <a:r>
              <a:rPr lang="vi-VN" sz="2000" i="1" u="sng" dirty="0">
                <a:solidFill>
                  <a:srgbClr val="FF0000"/>
                </a:solidFill>
              </a:rPr>
              <a:t> </a:t>
            </a:r>
            <a:r>
              <a:rPr lang="vi-VN" sz="2000" i="1" u="sng" dirty="0" err="1">
                <a:solidFill>
                  <a:srgbClr val="FF0000"/>
                </a:solidFill>
              </a:rPr>
              <a:t>trợ</a:t>
            </a:r>
            <a:r>
              <a:rPr lang="vi-VN" sz="2000" i="1" u="sng" dirty="0">
                <a:solidFill>
                  <a:srgbClr val="FF0000"/>
                </a:solidFill>
              </a:rPr>
              <a:t> cho </a:t>
            </a:r>
            <a:r>
              <a:rPr lang="vi-VN" sz="2000" i="1" u="sng" dirty="0" err="1">
                <a:solidFill>
                  <a:srgbClr val="FF0000"/>
                </a:solidFill>
              </a:rPr>
              <a:t>hoạt</a:t>
            </a:r>
            <a:r>
              <a:rPr lang="vi-VN" sz="2000" i="1" u="sng" dirty="0">
                <a:solidFill>
                  <a:srgbClr val="FF0000"/>
                </a:solidFill>
              </a:rPr>
              <a:t> </a:t>
            </a:r>
            <a:r>
              <a:rPr lang="vi-VN" sz="2000" i="1" u="sng" dirty="0" err="1">
                <a:solidFill>
                  <a:srgbClr val="FF0000"/>
                </a:solidFill>
              </a:rPr>
              <a:t>động</a:t>
            </a:r>
            <a:r>
              <a:rPr lang="vi-VN" sz="2000" i="1" u="sng" dirty="0">
                <a:solidFill>
                  <a:srgbClr val="FF0000"/>
                </a:solidFill>
              </a:rPr>
              <a:t> </a:t>
            </a:r>
            <a:r>
              <a:rPr lang="vi-VN" sz="2000" i="1" u="sng" dirty="0" err="1">
                <a:solidFill>
                  <a:srgbClr val="FF0000"/>
                </a:solidFill>
              </a:rPr>
              <a:t>tái</a:t>
            </a:r>
            <a:r>
              <a:rPr lang="vi-VN" sz="2000" i="1" u="sng" dirty="0">
                <a:solidFill>
                  <a:srgbClr val="FF0000"/>
                </a:solidFill>
              </a:rPr>
              <a:t> </a:t>
            </a:r>
            <a:r>
              <a:rPr lang="vi-VN" sz="2000" i="1" u="sng" dirty="0" err="1">
                <a:solidFill>
                  <a:srgbClr val="FF0000"/>
                </a:solidFill>
              </a:rPr>
              <a:t>chế</a:t>
            </a:r>
            <a:r>
              <a:rPr lang="vi-VN" sz="2000" i="1" u="sng" dirty="0">
                <a:solidFill>
                  <a:srgbClr val="FF0000"/>
                </a:solidFill>
              </a:rPr>
              <a:t> </a:t>
            </a:r>
            <a:r>
              <a:rPr lang="vi-VN" sz="2000" i="1" u="sng" dirty="0" err="1">
                <a:solidFill>
                  <a:srgbClr val="FF0000"/>
                </a:solidFill>
              </a:rPr>
              <a:t>sản</a:t>
            </a:r>
            <a:r>
              <a:rPr lang="vi-VN" sz="2000" i="1" u="sng" dirty="0">
                <a:solidFill>
                  <a:srgbClr val="FF0000"/>
                </a:solidFill>
              </a:rPr>
              <a:t> </a:t>
            </a:r>
            <a:r>
              <a:rPr lang="vi-VN" sz="2000" i="1" u="sng" dirty="0" err="1">
                <a:solidFill>
                  <a:srgbClr val="FF0000"/>
                </a:solidFill>
              </a:rPr>
              <a:t>phẩm</a:t>
            </a:r>
            <a:r>
              <a:rPr lang="vi-VN" sz="2000" i="1" u="sng" dirty="0">
                <a:solidFill>
                  <a:srgbClr val="FF0000"/>
                </a:solidFill>
              </a:rPr>
              <a:t>, bao </a:t>
            </a:r>
            <a:r>
              <a:rPr lang="vi-VN" sz="2000" i="1" u="sng" dirty="0" err="1">
                <a:solidFill>
                  <a:srgbClr val="FF0000"/>
                </a:solidFill>
              </a:rPr>
              <a:t>bì</a:t>
            </a:r>
            <a:r>
              <a:rPr lang="vi-VN" sz="2000" b="1" i="1" u="sng" dirty="0">
                <a:solidFill>
                  <a:srgbClr val="FF0000"/>
                </a:solidFill>
              </a:rPr>
              <a:t> </a:t>
            </a:r>
            <a:r>
              <a:rPr lang="vi-VN" sz="2000" dirty="0">
                <a:solidFill>
                  <a:srgbClr val="FF0000"/>
                </a:solidFill>
              </a:rPr>
              <a:t>quy </a:t>
            </a:r>
            <a:r>
              <a:rPr lang="vi-VN" sz="2000" dirty="0" err="1">
                <a:solidFill>
                  <a:srgbClr val="FF0000"/>
                </a:solidFill>
              </a:rPr>
              <a:t>định</a:t>
            </a:r>
            <a:r>
              <a:rPr lang="vi-VN" sz="2000" dirty="0">
                <a:solidFill>
                  <a:srgbClr val="FF0000"/>
                </a:solidFill>
              </a:rPr>
              <a:t> </a:t>
            </a:r>
            <a:r>
              <a:rPr lang="vi-VN" sz="2000" dirty="0" err="1">
                <a:solidFill>
                  <a:srgbClr val="FF0000"/>
                </a:solidFill>
              </a:rPr>
              <a:t>tại</a:t>
            </a:r>
            <a:r>
              <a:rPr lang="vi-VN" sz="2000" dirty="0">
                <a:solidFill>
                  <a:srgbClr val="FF0000"/>
                </a:solidFill>
              </a:rPr>
              <a:t> </a:t>
            </a:r>
            <a:r>
              <a:rPr lang="vi-VN" sz="2000" dirty="0" err="1">
                <a:solidFill>
                  <a:srgbClr val="FF0000"/>
                </a:solidFill>
              </a:rPr>
              <a:t>khoản</a:t>
            </a:r>
            <a:r>
              <a:rPr lang="vi-VN" sz="2000" dirty="0">
                <a:solidFill>
                  <a:srgbClr val="FF0000"/>
                </a:solidFill>
              </a:rPr>
              <a:t> 1 </a:t>
            </a:r>
            <a:r>
              <a:rPr lang="vi-VN" sz="2000" dirty="0" err="1">
                <a:solidFill>
                  <a:srgbClr val="FF0000"/>
                </a:solidFill>
              </a:rPr>
              <a:t>Điều</a:t>
            </a:r>
            <a:r>
              <a:rPr lang="vi-VN" sz="2000" dirty="0">
                <a:solidFill>
                  <a:srgbClr val="FF0000"/>
                </a:solidFill>
              </a:rPr>
              <a:t> </a:t>
            </a:r>
            <a:r>
              <a:rPr lang="vi-VN" sz="2000" dirty="0" err="1">
                <a:solidFill>
                  <a:srgbClr val="FF0000"/>
                </a:solidFill>
              </a:rPr>
              <a:t>này</a:t>
            </a:r>
            <a:r>
              <a:rPr lang="vi-VN" sz="2000" dirty="0">
                <a:solidFill>
                  <a:srgbClr val="FF0000"/>
                </a:solidFill>
              </a:rPr>
              <a:t>;</a:t>
            </a:r>
            <a:endParaRPr lang="en-US" sz="2000" dirty="0">
              <a:solidFill>
                <a:srgbClr val="FF0000"/>
              </a:solidFill>
            </a:endParaRPr>
          </a:p>
          <a:p>
            <a:r>
              <a:rPr lang="vi-VN" sz="2000" dirty="0">
                <a:solidFill>
                  <a:srgbClr val="FF0000"/>
                </a:solidFill>
              </a:rPr>
              <a:t>c) </a:t>
            </a:r>
            <a:r>
              <a:rPr lang="vi-VN" sz="2000" dirty="0" err="1">
                <a:solidFill>
                  <a:srgbClr val="FF0000"/>
                </a:solidFill>
              </a:rPr>
              <a:t>Việc</a:t>
            </a:r>
            <a:r>
              <a:rPr lang="vi-VN" sz="2000" dirty="0">
                <a:solidFill>
                  <a:srgbClr val="FF0000"/>
                </a:solidFill>
              </a:rPr>
              <a:t> </a:t>
            </a:r>
            <a:r>
              <a:rPr lang="vi-VN" sz="2000" i="1" u="sng" dirty="0" err="1">
                <a:solidFill>
                  <a:srgbClr val="FF0000"/>
                </a:solidFill>
              </a:rPr>
              <a:t>tiếp</a:t>
            </a:r>
            <a:r>
              <a:rPr lang="vi-VN" sz="2000" i="1" u="sng" dirty="0">
                <a:solidFill>
                  <a:srgbClr val="FF0000"/>
                </a:solidFill>
              </a:rPr>
              <a:t> </a:t>
            </a:r>
            <a:r>
              <a:rPr lang="vi-VN" sz="2000" i="1" u="sng" dirty="0" err="1">
                <a:solidFill>
                  <a:srgbClr val="FF0000"/>
                </a:solidFill>
              </a:rPr>
              <a:t>nhận</a:t>
            </a:r>
            <a:r>
              <a:rPr lang="vi-VN" sz="2000" i="1" u="sng" dirty="0">
                <a:solidFill>
                  <a:srgbClr val="FF0000"/>
                </a:solidFill>
              </a:rPr>
              <a:t>, </a:t>
            </a:r>
            <a:r>
              <a:rPr lang="vi-VN" sz="2000" i="1" u="sng" dirty="0" err="1">
                <a:solidFill>
                  <a:srgbClr val="FF0000"/>
                </a:solidFill>
              </a:rPr>
              <a:t>sử</a:t>
            </a:r>
            <a:r>
              <a:rPr lang="vi-VN" sz="2000" i="1" u="sng" dirty="0">
                <a:solidFill>
                  <a:srgbClr val="FF0000"/>
                </a:solidFill>
              </a:rPr>
              <a:t> </a:t>
            </a:r>
            <a:r>
              <a:rPr lang="vi-VN" sz="2000" i="1" u="sng" dirty="0" err="1">
                <a:solidFill>
                  <a:srgbClr val="FF0000"/>
                </a:solidFill>
              </a:rPr>
              <a:t>dụng</a:t>
            </a:r>
            <a:r>
              <a:rPr lang="vi-VN" sz="2000" i="1" u="sng" dirty="0">
                <a:solidFill>
                  <a:srgbClr val="FF0000"/>
                </a:solidFill>
              </a:rPr>
              <a:t> </a:t>
            </a:r>
            <a:r>
              <a:rPr lang="vi-VN" sz="2000" i="1" u="sng" dirty="0" err="1">
                <a:solidFill>
                  <a:srgbClr val="FF0000"/>
                </a:solidFill>
              </a:rPr>
              <a:t>đóng</a:t>
            </a:r>
            <a:r>
              <a:rPr lang="vi-VN" sz="2000" i="1" u="sng" dirty="0">
                <a:solidFill>
                  <a:srgbClr val="FF0000"/>
                </a:solidFill>
              </a:rPr>
              <a:t> </a:t>
            </a:r>
            <a:r>
              <a:rPr lang="vi-VN" sz="2000" i="1" u="sng" dirty="0" err="1">
                <a:solidFill>
                  <a:srgbClr val="FF0000"/>
                </a:solidFill>
              </a:rPr>
              <a:t>góp</a:t>
            </a:r>
            <a:r>
              <a:rPr lang="vi-VN" sz="2000" i="1" u="sng" dirty="0">
                <a:solidFill>
                  <a:srgbClr val="FF0000"/>
                </a:solidFill>
              </a:rPr>
              <a:t> </a:t>
            </a:r>
            <a:r>
              <a:rPr lang="vi-VN" sz="2000" i="1" u="sng" dirty="0" err="1">
                <a:solidFill>
                  <a:srgbClr val="FF0000"/>
                </a:solidFill>
              </a:rPr>
              <a:t>tài</a:t>
            </a:r>
            <a:r>
              <a:rPr lang="vi-VN" sz="2000" i="1" u="sng" dirty="0">
                <a:solidFill>
                  <a:srgbClr val="FF0000"/>
                </a:solidFill>
              </a:rPr>
              <a:t> </a:t>
            </a:r>
            <a:r>
              <a:rPr lang="vi-VN" sz="2000" i="1" u="sng" dirty="0" err="1">
                <a:solidFill>
                  <a:srgbClr val="FF0000"/>
                </a:solidFill>
              </a:rPr>
              <a:t>chính</a:t>
            </a:r>
            <a:r>
              <a:rPr lang="vi-VN" sz="2000" i="1" u="sng" dirty="0">
                <a:solidFill>
                  <a:srgbClr val="FF0000"/>
                </a:solidFill>
              </a:rPr>
              <a:t> </a:t>
            </a:r>
            <a:r>
              <a:rPr lang="vi-VN" sz="2000" i="1" u="sng" dirty="0" err="1">
                <a:solidFill>
                  <a:srgbClr val="FF0000"/>
                </a:solidFill>
              </a:rPr>
              <a:t>phải</a:t>
            </a:r>
            <a:r>
              <a:rPr lang="vi-VN" sz="2000" i="1" u="sng" dirty="0">
                <a:solidFill>
                  <a:srgbClr val="FF0000"/>
                </a:solidFill>
              </a:rPr>
              <a:t> công khai, minh </a:t>
            </a:r>
            <a:r>
              <a:rPr lang="vi-VN" sz="2000" i="1" u="sng" dirty="0" err="1">
                <a:solidFill>
                  <a:srgbClr val="FF0000"/>
                </a:solidFill>
              </a:rPr>
              <a:t>bạch</a:t>
            </a:r>
            <a:r>
              <a:rPr lang="vi-VN" sz="2000" i="1" u="sng" dirty="0">
                <a:solidFill>
                  <a:srgbClr val="FF0000"/>
                </a:solidFill>
              </a:rPr>
              <a:t>, </a:t>
            </a:r>
            <a:r>
              <a:rPr lang="vi-VN" sz="2000" i="1" u="sng" dirty="0" err="1">
                <a:solidFill>
                  <a:srgbClr val="FF0000"/>
                </a:solidFill>
              </a:rPr>
              <a:t>đúng</a:t>
            </a:r>
            <a:r>
              <a:rPr lang="vi-VN" sz="2000" i="1" u="sng" dirty="0">
                <a:solidFill>
                  <a:srgbClr val="FF0000"/>
                </a:solidFill>
              </a:rPr>
              <a:t> </a:t>
            </a:r>
            <a:r>
              <a:rPr lang="vi-VN" sz="2000" i="1" u="sng" dirty="0" err="1">
                <a:solidFill>
                  <a:srgbClr val="FF0000"/>
                </a:solidFill>
              </a:rPr>
              <a:t>mục</a:t>
            </a:r>
            <a:r>
              <a:rPr lang="vi-VN" sz="2000" i="1" u="sng" dirty="0">
                <a:solidFill>
                  <a:srgbClr val="FF0000"/>
                </a:solidFill>
              </a:rPr>
              <a:t> </a:t>
            </a:r>
            <a:r>
              <a:rPr lang="vi-VN" sz="2000" i="1" u="sng" dirty="0" err="1">
                <a:solidFill>
                  <a:srgbClr val="FF0000"/>
                </a:solidFill>
              </a:rPr>
              <a:t>đích</a:t>
            </a:r>
            <a:r>
              <a:rPr lang="vi-VN" sz="2000" i="1" u="sng" dirty="0">
                <a:solidFill>
                  <a:schemeClr val="tx1"/>
                </a:solidFill>
              </a:rPr>
              <a:t> </a:t>
            </a:r>
            <a:r>
              <a:rPr lang="vi-VN" sz="2000" dirty="0">
                <a:solidFill>
                  <a:schemeClr val="tx1"/>
                </a:solidFill>
              </a:rPr>
              <a:t>theo quy </a:t>
            </a:r>
            <a:r>
              <a:rPr lang="vi-VN" sz="2000" dirty="0" err="1">
                <a:solidFill>
                  <a:schemeClr val="tx1"/>
                </a:solidFill>
              </a:rPr>
              <a:t>định</a:t>
            </a:r>
            <a:r>
              <a:rPr lang="vi-VN" sz="2000" dirty="0">
                <a:solidFill>
                  <a:schemeClr val="tx1"/>
                </a:solidFill>
              </a:rPr>
              <a:t> </a:t>
            </a:r>
            <a:r>
              <a:rPr lang="vi-VN" sz="2000" dirty="0" err="1">
                <a:solidFill>
                  <a:schemeClr val="tx1"/>
                </a:solidFill>
              </a:rPr>
              <a:t>của</a:t>
            </a:r>
            <a:r>
              <a:rPr lang="vi-VN" sz="2000" dirty="0">
                <a:solidFill>
                  <a:schemeClr val="tx1"/>
                </a:solidFill>
              </a:rPr>
              <a:t> </a:t>
            </a:r>
            <a:r>
              <a:rPr lang="vi-VN" sz="2000" dirty="0" err="1">
                <a:solidFill>
                  <a:schemeClr val="tx1"/>
                </a:solidFill>
              </a:rPr>
              <a:t>pháp</a:t>
            </a:r>
            <a:r>
              <a:rPr lang="vi-VN" sz="2000" dirty="0">
                <a:solidFill>
                  <a:schemeClr val="tx1"/>
                </a:solidFill>
              </a:rPr>
              <a:t> </a:t>
            </a:r>
            <a:r>
              <a:rPr lang="vi-VN" sz="2000" dirty="0" err="1">
                <a:solidFill>
                  <a:schemeClr val="tx1"/>
                </a:solidFill>
              </a:rPr>
              <a:t>luật</a:t>
            </a:r>
            <a:endParaRPr lang="en-US" sz="2000" dirty="0">
              <a:solidFill>
                <a:schemeClr val="tx1"/>
              </a:solidFill>
            </a:endParaRPr>
          </a:p>
          <a:p>
            <a:r>
              <a:rPr lang="vi-VN" sz="2000" dirty="0">
                <a:solidFill>
                  <a:schemeClr val="tx1"/>
                </a:solidFill>
              </a:rPr>
              <a:t>5. </a:t>
            </a:r>
            <a:r>
              <a:rPr lang="vi-VN" sz="2000" dirty="0" err="1">
                <a:solidFill>
                  <a:schemeClr val="tx1"/>
                </a:solidFill>
              </a:rPr>
              <a:t>Chính</a:t>
            </a:r>
            <a:r>
              <a:rPr lang="vi-VN" sz="2000" dirty="0">
                <a:solidFill>
                  <a:schemeClr val="tx1"/>
                </a:solidFill>
              </a:rPr>
              <a:t> </a:t>
            </a:r>
            <a:r>
              <a:rPr lang="vi-VN" sz="2000" dirty="0" err="1">
                <a:solidFill>
                  <a:schemeClr val="tx1"/>
                </a:solidFill>
              </a:rPr>
              <a:t>phủ</a:t>
            </a:r>
            <a:r>
              <a:rPr lang="vi-VN" sz="2000" dirty="0">
                <a:solidFill>
                  <a:schemeClr val="tx1"/>
                </a:solidFill>
              </a:rPr>
              <a:t> quy </a:t>
            </a:r>
            <a:r>
              <a:rPr lang="vi-VN" sz="2000" dirty="0" err="1">
                <a:solidFill>
                  <a:schemeClr val="tx1"/>
                </a:solidFill>
              </a:rPr>
              <a:t>định</a:t>
            </a:r>
            <a:r>
              <a:rPr lang="vi-VN" sz="2000" dirty="0">
                <a:solidFill>
                  <a:schemeClr val="tx1"/>
                </a:solidFill>
              </a:rPr>
              <a:t> chi </a:t>
            </a:r>
            <a:r>
              <a:rPr lang="vi-VN" sz="2000" dirty="0" err="1">
                <a:solidFill>
                  <a:schemeClr val="tx1"/>
                </a:solidFill>
              </a:rPr>
              <a:t>tiết</a:t>
            </a:r>
            <a:r>
              <a:rPr lang="vi-VN" sz="2000" dirty="0">
                <a:solidFill>
                  <a:schemeClr val="tx1"/>
                </a:solidFill>
              </a:rPr>
              <a:t> </a:t>
            </a:r>
            <a:r>
              <a:rPr lang="vi-VN" sz="2000" dirty="0" err="1">
                <a:solidFill>
                  <a:schemeClr val="tx1"/>
                </a:solidFill>
              </a:rPr>
              <a:t>và</a:t>
            </a:r>
            <a:r>
              <a:rPr lang="vi-VN" sz="2000" dirty="0">
                <a:solidFill>
                  <a:schemeClr val="tx1"/>
                </a:solidFill>
              </a:rPr>
              <a:t> </a:t>
            </a:r>
            <a:r>
              <a:rPr lang="vi-VN" sz="2000" dirty="0" err="1">
                <a:solidFill>
                  <a:schemeClr val="tx1"/>
                </a:solidFill>
              </a:rPr>
              <a:t>lộ</a:t>
            </a:r>
            <a:r>
              <a:rPr lang="vi-VN" sz="2000" dirty="0">
                <a:solidFill>
                  <a:schemeClr val="tx1"/>
                </a:solidFill>
              </a:rPr>
              <a:t> </a:t>
            </a:r>
            <a:r>
              <a:rPr lang="vi-VN" sz="2000" dirty="0" err="1">
                <a:solidFill>
                  <a:schemeClr val="tx1"/>
                </a:solidFill>
              </a:rPr>
              <a:t>trình</a:t>
            </a:r>
            <a:r>
              <a:rPr lang="vi-VN" sz="2000" dirty="0">
                <a:solidFill>
                  <a:schemeClr val="tx1"/>
                </a:solidFill>
              </a:rPr>
              <a:t> </a:t>
            </a:r>
            <a:r>
              <a:rPr lang="vi-VN" sz="2000" dirty="0" err="1">
                <a:solidFill>
                  <a:schemeClr val="tx1"/>
                </a:solidFill>
              </a:rPr>
              <a:t>thực</a:t>
            </a:r>
            <a:r>
              <a:rPr lang="vi-VN" sz="2000" dirty="0">
                <a:solidFill>
                  <a:schemeClr val="tx1"/>
                </a:solidFill>
              </a:rPr>
              <a:t> </a:t>
            </a:r>
            <a:r>
              <a:rPr lang="vi-VN" sz="2000" dirty="0" err="1">
                <a:solidFill>
                  <a:schemeClr val="tx1"/>
                </a:solidFill>
              </a:rPr>
              <a:t>hiện</a:t>
            </a:r>
            <a:r>
              <a:rPr lang="vi-VN" sz="2000" dirty="0">
                <a:solidFill>
                  <a:schemeClr val="tx1"/>
                </a:solidFill>
              </a:rPr>
              <a:t> </a:t>
            </a:r>
            <a:r>
              <a:rPr lang="vi-VN" sz="2000" dirty="0" err="1">
                <a:solidFill>
                  <a:schemeClr val="tx1"/>
                </a:solidFill>
              </a:rPr>
              <a:t>Điều</a:t>
            </a:r>
            <a:r>
              <a:rPr lang="vi-VN" sz="2000" dirty="0">
                <a:solidFill>
                  <a:schemeClr val="tx1"/>
                </a:solidFill>
              </a:rPr>
              <a:t> </a:t>
            </a:r>
            <a:r>
              <a:rPr lang="vi-VN" sz="2000" dirty="0" err="1">
                <a:solidFill>
                  <a:schemeClr val="tx1"/>
                </a:solidFill>
              </a:rPr>
              <a:t>này</a:t>
            </a:r>
            <a:r>
              <a:rPr lang="vi-VN" sz="2000" dirty="0">
                <a:solidFill>
                  <a:schemeClr val="tx1"/>
                </a:solidFill>
              </a:rPr>
              <a:t>.</a:t>
            </a:r>
          </a:p>
        </p:txBody>
      </p:sp>
    </p:spTree>
    <p:extLst>
      <p:ext uri="{BB962C8B-B14F-4D97-AF65-F5344CB8AC3E}">
        <p14:creationId xmlns:p14="http://schemas.microsoft.com/office/powerpoint/2010/main" val="2819440376"/>
      </p:ext>
    </p:extLst>
  </p:cSld>
  <p:clrMapOvr>
    <a:masterClrMapping/>
  </p:clrMapOvr>
</p:sld>
</file>

<file path=ppt/theme/theme1.xml><?xml version="1.0" encoding="utf-8"?>
<a:theme xmlns:a="http://schemas.openxmlformats.org/drawingml/2006/main" name="Office Theme">
  <a:themeElements>
    <a:clrScheme name="MSFT_Color_1">
      <a:dk1>
        <a:srgbClr val="32363F"/>
      </a:dk1>
      <a:lt1>
        <a:srgbClr val="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TotalTime>
  <Words>4516</Words>
  <Application>Microsoft Office PowerPoint</Application>
  <PresentationFormat>Widescreen</PresentationFormat>
  <Paragraphs>362</Paragraphs>
  <Slides>35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Courier New</vt:lpstr>
      <vt:lpstr>Arial</vt:lpstr>
      <vt:lpstr>Cambria</vt:lpstr>
      <vt:lpstr>Office Theme</vt:lpstr>
      <vt:lpstr>Quy định trách nhiệm mở rộng của nhà sản xuất, nhập khẩu trong dự thảo Nghị định quy định chi tiết                       một số điều của Luật Bảo vệ môi trường 2020</vt:lpstr>
      <vt:lpstr>QUÁ TRÌNH XÂY DỰNG, THAM VẤN, BAN HÀNH </vt:lpstr>
      <vt:lpstr>PowerPoint Presentation</vt:lpstr>
      <vt:lpstr>PowerPoint Presentation</vt:lpstr>
      <vt:lpstr>PowerPoint Presentation</vt:lpstr>
      <vt:lpstr>Kế hoạch thực hiện</vt:lpstr>
      <vt:lpstr>TRÁCH NHIỆM TÁI CHẾ                                      CỦA NHÀ SẢN XUẤT, NHẬP KHẨU </vt:lpstr>
      <vt:lpstr>PowerPoint Presentation</vt:lpstr>
      <vt:lpstr>PowerPoint Presentation</vt:lpstr>
      <vt:lpstr>Đối tượng, lộ trình thực hiện trách nhiệm tái chế</vt:lpstr>
      <vt:lpstr>Tỷ lệ tái chế, quy cách tái chế bắt buộc</vt:lpstr>
      <vt:lpstr>Đóng góp tài chính vào Quỹ bảo vệ môi trường Việt Nam</vt:lpstr>
      <vt:lpstr>Đăng ký kế hoạch và báo cáo kết quả tái chế/kê khai và nộp tiền hỗ trợ tái chế</vt:lpstr>
      <vt:lpstr>Hình thức thực hiện trách nhiệm tái chế sản phẩm, bao bì </vt:lpstr>
      <vt:lpstr>Bên thứ ba được ủy quyền tái chế</vt:lpstr>
      <vt:lpstr>PowerPoint Presentation</vt:lpstr>
      <vt:lpstr>TRÁCH NHIỆM HỖ TRỢ XỬ LÝ CHẤT THẢI CỦA NHÀ SẢN XUẤT, NHẬP KHẨU</vt:lpstr>
      <vt:lpstr>PowerPoint Presentation</vt:lpstr>
      <vt:lpstr>Đối tượng, thời điểm, mức đóng góp tài chính để hỗ trợ các hoạt động xử lý chất thải</vt:lpstr>
      <vt:lpstr>Thực hiện đóng góp kinh phí hỗ trợ xử lý chất thải</vt:lpstr>
      <vt:lpstr>Thực hiện hỗ trợ hoạt động xử lý chất thải</vt:lpstr>
      <vt:lpstr>PowerPoint Presentation</vt:lpstr>
      <vt:lpstr>Cung cấp, quản lý thông tin  và quản lý, vận hành hệ thống EPR quốc gia</vt:lpstr>
      <vt:lpstr>Cung cấp thông tin về sản phẩm, bao bì </vt:lpstr>
      <vt:lpstr>Cung cấp, chia sẻ thông tin và giám sát thực hiện</vt:lpstr>
      <vt:lpstr>Cổng thông tin điện tử EPR quốc gia </vt:lpstr>
      <vt:lpstr>Hội đồng EPR quốc gia</vt:lpstr>
      <vt:lpstr>Văn phòng EPR Việt Nam </vt:lpstr>
      <vt:lpstr>PowerPoint Presentation</vt:lpstr>
      <vt:lpstr>Tiếp thu ý kiến của tổ chức, cá nhân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CƠ CHẾ TRÁCH NHIỆM MỞ RỘNG CỦA NHÀ SẢN XUẤT (EPR) TRONG DỰ THẢO NGHỊ ĐỊNH HƯỚNG DẪN QUY ĐỊNH CHI TIẾT LUẬT BẢO VỆ MÔI TRƯỜNG</dc:title>
  <dc:creator>EF-NHUNG</dc:creator>
  <cp:lastModifiedBy>Thi Nguyen</cp:lastModifiedBy>
  <cp:revision>79</cp:revision>
  <dcterms:created xsi:type="dcterms:W3CDTF">2020-12-17T15:54:31Z</dcterms:created>
  <dcterms:modified xsi:type="dcterms:W3CDTF">2021-06-15T16:22:09Z</dcterms:modified>
</cp:coreProperties>
</file>