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vnd.openxmlformats-officedocument.vmlDrawing" Extension="vml"/>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spreadsheetml.sheet" PartName="/ppt/embeddings/Microsoft_Excel_Sheet1.xlsx"/>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5143500" cx="9144000"/>
  <p:notesSz cx="6797675" cy="9928225"/>
  <p:embeddedFontLst>
    <p:embeddedFont>
      <p:font typeface="Helvetica Neue"/>
      <p:regular r:id="rId28"/>
      <p:bold r:id="rId29"/>
      <p:italic r:id="rId30"/>
      <p:boldItalic r:id="rId31"/>
    </p:embeddedFont>
    <p:embeddedFont>
      <p:font typeface="Helvetica Neue Light"/>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6" roundtripDataSignature="AMtx7mgbwI+UoQzV9LMmvJdKXkCIX946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C9F0350-8565-46C6-AB8D-FAD4143BC527}">
  <a:tblStyle styleId="{1C9F0350-8565-46C6-AB8D-FAD4143BC527}" styleName="Table_0">
    <a:wholeTbl>
      <a:tcTxStyle b="off" i="off">
        <a:font>
          <a:latin typeface="Helvetica"/>
          <a:ea typeface="Helvetica"/>
          <a:cs typeface="Helvetica"/>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HelveticaNeue-regular.fntdata"/><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HelveticaNeue-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slide" Target="slides/slide4.xml"/><Relationship Id="rId33" Type="http://schemas.openxmlformats.org/officeDocument/2006/relationships/font" Target="fonts/HelveticaNeueLight-bold.fntdata"/><Relationship Id="rId10" Type="http://schemas.openxmlformats.org/officeDocument/2006/relationships/slide" Target="slides/slide3.xml"/><Relationship Id="rId32" Type="http://schemas.openxmlformats.org/officeDocument/2006/relationships/font" Target="fonts/HelveticaNeueLight-regular.fntdata"/><Relationship Id="rId13" Type="http://schemas.openxmlformats.org/officeDocument/2006/relationships/slide" Target="slides/slide6.xml"/><Relationship Id="rId35" Type="http://schemas.openxmlformats.org/officeDocument/2006/relationships/font" Target="fonts/HelveticaNeueLight-boldItalic.fntdata"/><Relationship Id="rId12" Type="http://schemas.openxmlformats.org/officeDocument/2006/relationships/slide" Target="slides/slide5.xml"/><Relationship Id="rId34" Type="http://schemas.openxmlformats.org/officeDocument/2006/relationships/font" Target="fonts/HelveticaNeueLight-italic.fntdata"/><Relationship Id="rId15" Type="http://schemas.openxmlformats.org/officeDocument/2006/relationships/slide" Target="slides/slide8.xml"/><Relationship Id="rId14" Type="http://schemas.openxmlformats.org/officeDocument/2006/relationships/slide" Target="slides/slide7.xml"/><Relationship Id="rId36" Type="http://customschemas.google.com/relationships/presentationmetadata" Target="meta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06357" y="4715907"/>
            <a:ext cx="4984962" cy="446770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3" name="Google Shape;133;p1:notes"/>
          <p:cNvSpPr txBox="1"/>
          <p:nvPr>
            <p:ph idx="1" type="body"/>
          </p:nvPr>
        </p:nvSpPr>
        <p:spPr>
          <a:xfrm>
            <a:off x="906357" y="4715907"/>
            <a:ext cx="4984962" cy="44677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Font typeface="Arial"/>
              <a:buNone/>
            </a:pPr>
            <a:r>
              <a:t/>
            </a:r>
            <a:endParaRPr/>
          </a:p>
        </p:txBody>
      </p:sp>
      <p:sp>
        <p:nvSpPr>
          <p:cNvPr id="134" name="Google Shape;134;p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0:notes"/>
          <p:cNvSpPr txBox="1"/>
          <p:nvPr>
            <p:ph idx="1" type="body"/>
          </p:nvPr>
        </p:nvSpPr>
        <p:spPr>
          <a:xfrm>
            <a:off x="906357" y="4715907"/>
            <a:ext cx="4984962" cy="44677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1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1:notes"/>
          <p:cNvSpPr txBox="1"/>
          <p:nvPr>
            <p:ph idx="1" type="body"/>
          </p:nvPr>
        </p:nvSpPr>
        <p:spPr>
          <a:xfrm>
            <a:off x="906357" y="4715907"/>
            <a:ext cx="4984962" cy="44677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1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2:notes"/>
          <p:cNvSpPr txBox="1"/>
          <p:nvPr>
            <p:ph idx="1" type="body"/>
          </p:nvPr>
        </p:nvSpPr>
        <p:spPr>
          <a:xfrm>
            <a:off x="906357" y="4715907"/>
            <a:ext cx="4984962" cy="44677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1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3:notes"/>
          <p:cNvSpPr txBox="1"/>
          <p:nvPr>
            <p:ph idx="1" type="body"/>
          </p:nvPr>
        </p:nvSpPr>
        <p:spPr>
          <a:xfrm>
            <a:off x="906357" y="4715907"/>
            <a:ext cx="4984962" cy="44677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1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4:notes"/>
          <p:cNvSpPr txBox="1"/>
          <p:nvPr>
            <p:ph idx="1" type="body"/>
          </p:nvPr>
        </p:nvSpPr>
        <p:spPr>
          <a:xfrm>
            <a:off x="906357" y="4715907"/>
            <a:ext cx="4984962" cy="44677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p1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5:notes"/>
          <p:cNvSpPr txBox="1"/>
          <p:nvPr>
            <p:ph idx="1" type="body"/>
          </p:nvPr>
        </p:nvSpPr>
        <p:spPr>
          <a:xfrm>
            <a:off x="906357" y="4715907"/>
            <a:ext cx="4984962" cy="44677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1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6:notes"/>
          <p:cNvSpPr txBox="1"/>
          <p:nvPr>
            <p:ph idx="1" type="body"/>
          </p:nvPr>
        </p:nvSpPr>
        <p:spPr>
          <a:xfrm>
            <a:off x="906357" y="4715907"/>
            <a:ext cx="4984962" cy="44677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p1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7:notes"/>
          <p:cNvSpPr txBox="1"/>
          <p:nvPr>
            <p:ph idx="1" type="body"/>
          </p:nvPr>
        </p:nvSpPr>
        <p:spPr>
          <a:xfrm>
            <a:off x="906357" y="4715907"/>
            <a:ext cx="4984962" cy="44677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p1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8:notes"/>
          <p:cNvSpPr txBox="1"/>
          <p:nvPr>
            <p:ph idx="1" type="body"/>
          </p:nvPr>
        </p:nvSpPr>
        <p:spPr>
          <a:xfrm>
            <a:off x="906357" y="4715907"/>
            <a:ext cx="4984962" cy="44677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p1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9:notes"/>
          <p:cNvSpPr txBox="1"/>
          <p:nvPr>
            <p:ph idx="1" type="body"/>
          </p:nvPr>
        </p:nvSpPr>
        <p:spPr>
          <a:xfrm>
            <a:off x="906357" y="4715907"/>
            <a:ext cx="4984962" cy="44677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p1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2:notes"/>
          <p:cNvSpPr txBox="1"/>
          <p:nvPr>
            <p:ph idx="1" type="body"/>
          </p:nvPr>
        </p:nvSpPr>
        <p:spPr>
          <a:xfrm>
            <a:off x="906357" y="4715907"/>
            <a:ext cx="4984962" cy="44677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0:notes"/>
          <p:cNvSpPr txBox="1"/>
          <p:nvPr>
            <p:ph idx="1" type="body"/>
          </p:nvPr>
        </p:nvSpPr>
        <p:spPr>
          <a:xfrm>
            <a:off x="906357" y="4715907"/>
            <a:ext cx="4984962" cy="44677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p2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3:notes"/>
          <p:cNvSpPr txBox="1"/>
          <p:nvPr>
            <p:ph idx="1" type="body"/>
          </p:nvPr>
        </p:nvSpPr>
        <p:spPr>
          <a:xfrm>
            <a:off x="906357" y="4715907"/>
            <a:ext cx="4984962" cy="44677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8" name="Google Shape;168;p4:notes"/>
          <p:cNvSpPr txBox="1"/>
          <p:nvPr>
            <p:ph idx="1" type="body"/>
          </p:nvPr>
        </p:nvSpPr>
        <p:spPr>
          <a:xfrm>
            <a:off x="906357" y="4715907"/>
            <a:ext cx="4984962" cy="44677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latin typeface="Arial"/>
                <a:ea typeface="Arial"/>
                <a:cs typeface="Arial"/>
                <a:sym typeface="Arial"/>
              </a:rPr>
              <a:t>Assoc. Prof. Dr.-Ing. Nguyen Hong Quan</a:t>
            </a:r>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Director, Institute for Circular Economy Development (ICED)</a:t>
            </a:r>
            <a:endParaRPr/>
          </a:p>
          <a:p>
            <a:pPr indent="0" lvl="0" marL="0" rtl="0" algn="l">
              <a:lnSpc>
                <a:spcPct val="100000"/>
              </a:lnSpc>
              <a:spcBef>
                <a:spcPts val="0"/>
              </a:spcBef>
              <a:spcAft>
                <a:spcPts val="0"/>
              </a:spcAft>
              <a:buSzPts val="1400"/>
              <a:buNone/>
            </a:pPr>
            <a:r>
              <a:rPr lang="en-US" sz="1400">
                <a:latin typeface="Arial"/>
                <a:ea typeface="Arial"/>
                <a:cs typeface="Arial"/>
                <a:sym typeface="Arial"/>
              </a:rPr>
              <a:t>Vietnam National University - Ho Chi Minh city (VNU - HCM)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5:notes"/>
          <p:cNvSpPr txBox="1"/>
          <p:nvPr>
            <p:ph idx="1" type="body"/>
          </p:nvPr>
        </p:nvSpPr>
        <p:spPr>
          <a:xfrm>
            <a:off x="906357" y="4715907"/>
            <a:ext cx="4984962" cy="44677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p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6:notes"/>
          <p:cNvSpPr txBox="1"/>
          <p:nvPr>
            <p:ph idx="1" type="body"/>
          </p:nvPr>
        </p:nvSpPr>
        <p:spPr>
          <a:xfrm>
            <a:off x="906357" y="4715907"/>
            <a:ext cx="4984962" cy="44677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7:notes"/>
          <p:cNvSpPr txBox="1"/>
          <p:nvPr>
            <p:ph idx="1" type="body"/>
          </p:nvPr>
        </p:nvSpPr>
        <p:spPr>
          <a:xfrm>
            <a:off x="906357" y="4715907"/>
            <a:ext cx="4984962" cy="44677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8:notes"/>
          <p:cNvSpPr txBox="1"/>
          <p:nvPr>
            <p:ph idx="1" type="body"/>
          </p:nvPr>
        </p:nvSpPr>
        <p:spPr>
          <a:xfrm>
            <a:off x="906357" y="4715907"/>
            <a:ext cx="4984962" cy="44677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9:notes"/>
          <p:cNvSpPr txBox="1"/>
          <p:nvPr>
            <p:ph idx="1" type="body"/>
          </p:nvPr>
        </p:nvSpPr>
        <p:spPr>
          <a:xfrm>
            <a:off x="906357" y="4715907"/>
            <a:ext cx="4984962" cy="44677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p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showMasterSp="0">
  <p:cSld name="2_Custom Layout">
    <p:spTree>
      <p:nvGrpSpPr>
        <p:cNvPr id="10" name="Shape 10"/>
        <p:cNvGrpSpPr/>
        <p:nvPr/>
      </p:nvGrpSpPr>
      <p:grpSpPr>
        <a:xfrm>
          <a:off x="0" y="0"/>
          <a:ext cx="0" cy="0"/>
          <a:chOff x="0" y="0"/>
          <a:chExt cx="0" cy="0"/>
        </a:xfrm>
      </p:grpSpPr>
      <p:sp>
        <p:nvSpPr>
          <p:cNvPr id="11" name="Google Shape;11;p22"/>
          <p:cNvSpPr/>
          <p:nvPr>
            <p:ph idx="2" type="pic"/>
          </p:nvPr>
        </p:nvSpPr>
        <p:spPr>
          <a:xfrm>
            <a:off x="0" y="0"/>
            <a:ext cx="9144000" cy="5143500"/>
          </a:xfrm>
          <a:prstGeom prst="rect">
            <a:avLst/>
          </a:prstGeom>
          <a:gradFill>
            <a:gsLst>
              <a:gs pos="0">
                <a:srgbClr val="235D2F">
                  <a:alpha val="20000"/>
                </a:srgbClr>
              </a:gs>
              <a:gs pos="98000">
                <a:srgbClr val="235D2F">
                  <a:alpha val="4313"/>
                </a:srgbClr>
              </a:gs>
              <a:gs pos="100000">
                <a:srgbClr val="235D2F">
                  <a:alpha val="4313"/>
                </a:srgbClr>
              </a:gs>
            </a:gsLst>
            <a:lin ang="5400000" scaled="0"/>
          </a:gradFill>
          <a:ln>
            <a:noFill/>
          </a:ln>
        </p:spPr>
        <p:txBody>
          <a:bodyPr anchorCtr="0" anchor="ctr" bIns="45700" lIns="91425" spcFirstLastPara="1" rIns="91425" wrap="square" tIns="45700">
            <a:noAutofit/>
          </a:bodyPr>
          <a:lstStyle>
            <a:lvl1pPr lvl="0" marR="0" rtl="0" algn="ctr">
              <a:lnSpc>
                <a:spcPct val="90000"/>
              </a:lnSpc>
              <a:spcBef>
                <a:spcPts val="750"/>
              </a:spcBef>
              <a:spcAft>
                <a:spcPts val="0"/>
              </a:spcAft>
              <a:buClr>
                <a:schemeClr val="dk1"/>
              </a:buClr>
              <a:buSzPts val="900"/>
              <a:buFont typeface="Arial"/>
              <a:buChar char="•"/>
              <a:defRPr b="1" i="0" sz="9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rgbClr val="44B15B"/>
              </a:buClr>
              <a:buSzPts val="1500"/>
              <a:buFont typeface="Arial"/>
              <a:buChar char="•"/>
              <a:defRPr b="0" i="0" sz="1500" u="none" cap="none" strike="noStrike">
                <a:solidFill>
                  <a:srgbClr val="44B15B"/>
                </a:solidFill>
                <a:latin typeface="Calibri"/>
                <a:ea typeface="Calibri"/>
                <a:cs typeface="Calibri"/>
                <a:sym typeface="Calibri"/>
              </a:defRPr>
            </a:lvl2pPr>
            <a:lvl3pPr lvl="2" marR="0" rtl="0" algn="l">
              <a:lnSpc>
                <a:spcPct val="90000"/>
              </a:lnSpc>
              <a:spcBef>
                <a:spcPts val="375"/>
              </a:spcBef>
              <a:spcAft>
                <a:spcPts val="0"/>
              </a:spcAft>
              <a:buClr>
                <a:srgbClr val="44B15B"/>
              </a:buClr>
              <a:buSzPts val="1400"/>
              <a:buFont typeface="Arial"/>
              <a:buChar char="•"/>
              <a:defRPr b="0" i="0" sz="1400" u="none" cap="none" strike="noStrike">
                <a:solidFill>
                  <a:srgbClr val="44B15B"/>
                </a:solidFill>
                <a:latin typeface="Calibri"/>
                <a:ea typeface="Calibri"/>
                <a:cs typeface="Calibri"/>
                <a:sym typeface="Calibri"/>
              </a:defRPr>
            </a:lvl3pPr>
            <a:lvl4pPr lvl="3" marR="0" rtl="0" algn="l">
              <a:lnSpc>
                <a:spcPct val="90000"/>
              </a:lnSpc>
              <a:spcBef>
                <a:spcPts val="375"/>
              </a:spcBef>
              <a:spcAft>
                <a:spcPts val="0"/>
              </a:spcAft>
              <a:buClr>
                <a:srgbClr val="44B15B"/>
              </a:buClr>
              <a:buSzPts val="1200"/>
              <a:buFont typeface="Arial"/>
              <a:buChar char="•"/>
              <a:defRPr b="0" i="0" sz="1200" u="none" cap="none" strike="noStrike">
                <a:solidFill>
                  <a:srgbClr val="44B15B"/>
                </a:solidFill>
                <a:latin typeface="Calibri"/>
                <a:ea typeface="Calibri"/>
                <a:cs typeface="Calibri"/>
                <a:sym typeface="Calibri"/>
              </a:defRPr>
            </a:lvl4pPr>
            <a:lvl5pPr lvl="4" marR="0" rtl="0" algn="l">
              <a:lnSpc>
                <a:spcPct val="90000"/>
              </a:lnSpc>
              <a:spcBef>
                <a:spcPts val="375"/>
              </a:spcBef>
              <a:spcAft>
                <a:spcPts val="0"/>
              </a:spcAft>
              <a:buClr>
                <a:srgbClr val="44B15B"/>
              </a:buClr>
              <a:buSzPts val="1200"/>
              <a:buFont typeface="Arial"/>
              <a:buChar char="•"/>
              <a:defRPr b="0" i="0" sz="1200" u="none" cap="none" strike="noStrike">
                <a:solidFill>
                  <a:srgbClr val="44B15B"/>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12" name="Google Shape;12;p22"/>
          <p:cNvPicPr preferRelativeResize="0"/>
          <p:nvPr/>
        </p:nvPicPr>
        <p:blipFill rotWithShape="1">
          <a:blip r:embed="rId2">
            <a:alphaModFix/>
          </a:blip>
          <a:srcRect b="0" l="0" r="0" t="0"/>
          <a:stretch/>
        </p:blipFill>
        <p:spPr>
          <a:xfrm>
            <a:off x="-255211" y="-156221"/>
            <a:ext cx="2544105" cy="143105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41"/>
          <p:cNvSpPr txBox="1"/>
          <p:nvPr>
            <p:ph idx="10" type="dt"/>
          </p:nvPr>
        </p:nvSpPr>
        <p:spPr>
          <a:xfrm>
            <a:off x="628650" y="4767264"/>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Calibri"/>
              <a:buNone/>
              <a:defRPr b="1"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p:txBody>
      </p:sp>
      <p:sp>
        <p:nvSpPr>
          <p:cNvPr id="60" name="Google Shape;60;p41"/>
          <p:cNvSpPr txBox="1"/>
          <p:nvPr>
            <p:ph idx="11" type="ftr"/>
          </p:nvPr>
        </p:nvSpPr>
        <p:spPr>
          <a:xfrm>
            <a:off x="3028950" y="4767264"/>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Calibri"/>
              <a:buNone/>
              <a:defRPr b="1"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p:txBody>
      </p:sp>
      <p:sp>
        <p:nvSpPr>
          <p:cNvPr id="61" name="Google Shape;61;p41"/>
          <p:cNvSpPr txBox="1"/>
          <p:nvPr>
            <p:ph idx="12" type="sldNum"/>
          </p:nvPr>
        </p:nvSpPr>
        <p:spPr>
          <a:xfrm>
            <a:off x="6927182" y="4767264"/>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1pPr>
            <a:lvl2pPr indent="0" lvl="1"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2pPr>
            <a:lvl3pPr indent="0" lvl="2"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3pPr>
            <a:lvl4pPr indent="0" lvl="3"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4pPr>
            <a:lvl5pPr indent="0" lvl="4"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5pPr>
            <a:lvl6pPr indent="0" lvl="5"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6pPr>
            <a:lvl7pPr indent="0" lvl="6"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7pPr>
            <a:lvl8pPr indent="0" lvl="7"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8pPr>
            <a:lvl9pPr indent="0" lvl="8"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42"/>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4B15B"/>
              </a:buClr>
              <a:buSzPts val="2400"/>
              <a:buFont typeface="Calibri"/>
              <a:buNone/>
              <a:defRPr b="1" i="0" sz="24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2"/>
          <p:cNvSpPr txBox="1"/>
          <p:nvPr>
            <p:ph idx="1" type="body"/>
          </p:nvPr>
        </p:nvSpPr>
        <p:spPr>
          <a:xfrm>
            <a:off x="3887391" y="740571"/>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rgbClr val="44B15B"/>
              </a:buClr>
              <a:buSzPts val="2400"/>
              <a:buChar char="•"/>
              <a:defRPr b="1" i="0" sz="2400">
                <a:latin typeface="Calibri"/>
                <a:ea typeface="Calibri"/>
                <a:cs typeface="Calibri"/>
                <a:sym typeface="Calibri"/>
              </a:defRPr>
            </a:lvl1pPr>
            <a:lvl2pPr indent="-361950" lvl="1" marL="914400" algn="l">
              <a:lnSpc>
                <a:spcPct val="90000"/>
              </a:lnSpc>
              <a:spcBef>
                <a:spcPts val="375"/>
              </a:spcBef>
              <a:spcAft>
                <a:spcPts val="0"/>
              </a:spcAft>
              <a:buClr>
                <a:srgbClr val="44B15B"/>
              </a:buClr>
              <a:buSzPts val="2100"/>
              <a:buChar char="•"/>
              <a:defRPr b="1" i="0" sz="2100">
                <a:latin typeface="Calibri"/>
                <a:ea typeface="Calibri"/>
                <a:cs typeface="Calibri"/>
                <a:sym typeface="Calibri"/>
              </a:defRPr>
            </a:lvl2pPr>
            <a:lvl3pPr indent="-342900" lvl="2" marL="1371600" algn="l">
              <a:lnSpc>
                <a:spcPct val="90000"/>
              </a:lnSpc>
              <a:spcBef>
                <a:spcPts val="375"/>
              </a:spcBef>
              <a:spcAft>
                <a:spcPts val="0"/>
              </a:spcAft>
              <a:buClr>
                <a:srgbClr val="44B15B"/>
              </a:buClr>
              <a:buSzPts val="1800"/>
              <a:buChar char="•"/>
              <a:defRPr b="1" i="0" sz="1800">
                <a:latin typeface="Calibri"/>
                <a:ea typeface="Calibri"/>
                <a:cs typeface="Calibri"/>
                <a:sym typeface="Calibri"/>
              </a:defRPr>
            </a:lvl3pPr>
            <a:lvl4pPr indent="-323850" lvl="3" marL="1828800" algn="l">
              <a:lnSpc>
                <a:spcPct val="90000"/>
              </a:lnSpc>
              <a:spcBef>
                <a:spcPts val="375"/>
              </a:spcBef>
              <a:spcAft>
                <a:spcPts val="0"/>
              </a:spcAft>
              <a:buClr>
                <a:srgbClr val="44B15B"/>
              </a:buClr>
              <a:buSzPts val="1500"/>
              <a:buChar char="•"/>
              <a:defRPr b="1" i="0" sz="1500">
                <a:latin typeface="Calibri"/>
                <a:ea typeface="Calibri"/>
                <a:cs typeface="Calibri"/>
                <a:sym typeface="Calibri"/>
              </a:defRPr>
            </a:lvl4pPr>
            <a:lvl5pPr indent="-323850" lvl="4" marL="2286000" algn="l">
              <a:lnSpc>
                <a:spcPct val="90000"/>
              </a:lnSpc>
              <a:spcBef>
                <a:spcPts val="375"/>
              </a:spcBef>
              <a:spcAft>
                <a:spcPts val="0"/>
              </a:spcAft>
              <a:buClr>
                <a:srgbClr val="44B15B"/>
              </a:buClr>
              <a:buSzPts val="1500"/>
              <a:buChar char="•"/>
              <a:defRPr b="1" i="0" sz="1500">
                <a:latin typeface="Calibri"/>
                <a:ea typeface="Calibri"/>
                <a:cs typeface="Calibri"/>
                <a:sym typeface="Calibri"/>
              </a:defRPr>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5" name="Google Shape;65;p42"/>
          <p:cNvSpPr txBox="1"/>
          <p:nvPr>
            <p:ph idx="2" type="body"/>
          </p:nvPr>
        </p:nvSpPr>
        <p:spPr>
          <a:xfrm>
            <a:off x="629841" y="1543052"/>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44B15B"/>
              </a:buClr>
              <a:buSzPts val="1200"/>
              <a:buNone/>
              <a:defRPr b="1" i="0" sz="1200">
                <a:latin typeface="Calibri"/>
                <a:ea typeface="Calibri"/>
                <a:cs typeface="Calibri"/>
                <a:sym typeface="Calibri"/>
              </a:defRPr>
            </a:lvl1pPr>
            <a:lvl2pPr indent="-228600" lvl="1" marL="914400" algn="l">
              <a:lnSpc>
                <a:spcPct val="90000"/>
              </a:lnSpc>
              <a:spcBef>
                <a:spcPts val="375"/>
              </a:spcBef>
              <a:spcAft>
                <a:spcPts val="0"/>
              </a:spcAft>
              <a:buClr>
                <a:srgbClr val="44B15B"/>
              </a:buClr>
              <a:buSzPts val="1100"/>
              <a:buNone/>
              <a:defRPr sz="1100"/>
            </a:lvl2pPr>
            <a:lvl3pPr indent="-228600" lvl="2" marL="1371600" algn="l">
              <a:lnSpc>
                <a:spcPct val="90000"/>
              </a:lnSpc>
              <a:spcBef>
                <a:spcPts val="375"/>
              </a:spcBef>
              <a:spcAft>
                <a:spcPts val="0"/>
              </a:spcAft>
              <a:buClr>
                <a:srgbClr val="44B15B"/>
              </a:buClr>
              <a:buSzPts val="900"/>
              <a:buNone/>
              <a:defRPr sz="900"/>
            </a:lvl3pPr>
            <a:lvl4pPr indent="-228600" lvl="3" marL="1828800" algn="l">
              <a:lnSpc>
                <a:spcPct val="90000"/>
              </a:lnSpc>
              <a:spcBef>
                <a:spcPts val="375"/>
              </a:spcBef>
              <a:spcAft>
                <a:spcPts val="0"/>
              </a:spcAft>
              <a:buClr>
                <a:srgbClr val="44B15B"/>
              </a:buClr>
              <a:buSzPts val="800"/>
              <a:buNone/>
              <a:defRPr sz="800"/>
            </a:lvl4pPr>
            <a:lvl5pPr indent="-228600" lvl="4" marL="2286000" algn="l">
              <a:lnSpc>
                <a:spcPct val="90000"/>
              </a:lnSpc>
              <a:spcBef>
                <a:spcPts val="375"/>
              </a:spcBef>
              <a:spcAft>
                <a:spcPts val="0"/>
              </a:spcAft>
              <a:buClr>
                <a:srgbClr val="44B15B"/>
              </a:buClr>
              <a:buSzPts val="800"/>
              <a:buNone/>
              <a:defRPr sz="800"/>
            </a:lvl5pPr>
            <a:lvl6pPr indent="-228600" lvl="5" marL="2743200" algn="l">
              <a:lnSpc>
                <a:spcPct val="90000"/>
              </a:lnSpc>
              <a:spcBef>
                <a:spcPts val="375"/>
              </a:spcBef>
              <a:spcAft>
                <a:spcPts val="0"/>
              </a:spcAft>
              <a:buClr>
                <a:schemeClr val="dk1"/>
              </a:buClr>
              <a:buSzPts val="800"/>
              <a:buNone/>
              <a:defRPr sz="800"/>
            </a:lvl6pPr>
            <a:lvl7pPr indent="-228600" lvl="6" marL="3200400" algn="l">
              <a:lnSpc>
                <a:spcPct val="90000"/>
              </a:lnSpc>
              <a:spcBef>
                <a:spcPts val="375"/>
              </a:spcBef>
              <a:spcAft>
                <a:spcPts val="0"/>
              </a:spcAft>
              <a:buClr>
                <a:schemeClr val="dk1"/>
              </a:buClr>
              <a:buSzPts val="800"/>
              <a:buNone/>
              <a:defRPr sz="800"/>
            </a:lvl7pPr>
            <a:lvl8pPr indent="-228600" lvl="7" marL="3657600" algn="l">
              <a:lnSpc>
                <a:spcPct val="90000"/>
              </a:lnSpc>
              <a:spcBef>
                <a:spcPts val="375"/>
              </a:spcBef>
              <a:spcAft>
                <a:spcPts val="0"/>
              </a:spcAft>
              <a:buClr>
                <a:schemeClr val="dk1"/>
              </a:buClr>
              <a:buSzPts val="800"/>
              <a:buNone/>
              <a:defRPr sz="800"/>
            </a:lvl8pPr>
            <a:lvl9pPr indent="-228600" lvl="8" marL="4114800" algn="l">
              <a:lnSpc>
                <a:spcPct val="90000"/>
              </a:lnSpc>
              <a:spcBef>
                <a:spcPts val="375"/>
              </a:spcBef>
              <a:spcAft>
                <a:spcPts val="0"/>
              </a:spcAft>
              <a:buClr>
                <a:schemeClr val="dk1"/>
              </a:buClr>
              <a:buSzPts val="800"/>
              <a:buNone/>
              <a:defRPr sz="800"/>
            </a:lvl9pPr>
          </a:lstStyle>
          <a:p/>
        </p:txBody>
      </p:sp>
      <p:sp>
        <p:nvSpPr>
          <p:cNvPr id="66" name="Google Shape;66;p42"/>
          <p:cNvSpPr txBox="1"/>
          <p:nvPr>
            <p:ph idx="10" type="dt"/>
          </p:nvPr>
        </p:nvSpPr>
        <p:spPr>
          <a:xfrm>
            <a:off x="628650" y="4767264"/>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Calibri"/>
              <a:buNone/>
              <a:defRPr b="1"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p:txBody>
      </p:sp>
      <p:sp>
        <p:nvSpPr>
          <p:cNvPr id="67" name="Google Shape;67;p42"/>
          <p:cNvSpPr txBox="1"/>
          <p:nvPr>
            <p:ph idx="11" type="ftr"/>
          </p:nvPr>
        </p:nvSpPr>
        <p:spPr>
          <a:xfrm>
            <a:off x="3028950" y="4767264"/>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Calibri"/>
              <a:buNone/>
              <a:defRPr b="1"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p:txBody>
      </p:sp>
      <p:sp>
        <p:nvSpPr>
          <p:cNvPr id="68" name="Google Shape;68;p42"/>
          <p:cNvSpPr txBox="1"/>
          <p:nvPr>
            <p:ph idx="12" type="sldNum"/>
          </p:nvPr>
        </p:nvSpPr>
        <p:spPr>
          <a:xfrm>
            <a:off x="6927182" y="4767264"/>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1pPr>
            <a:lvl2pPr indent="0" lvl="1"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2pPr>
            <a:lvl3pPr indent="0" lvl="2"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3pPr>
            <a:lvl4pPr indent="0" lvl="3"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4pPr>
            <a:lvl5pPr indent="0" lvl="4"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5pPr>
            <a:lvl6pPr indent="0" lvl="5"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6pPr>
            <a:lvl7pPr indent="0" lvl="6"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7pPr>
            <a:lvl8pPr indent="0" lvl="7"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8pPr>
            <a:lvl9pPr indent="0" lvl="8"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43"/>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4B15B"/>
              </a:buClr>
              <a:buSzPts val="2400"/>
              <a:buFont typeface="Calibri"/>
              <a:buNone/>
              <a:defRPr b="1" i="0" sz="24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3"/>
          <p:cNvSpPr/>
          <p:nvPr>
            <p:ph idx="2" type="pic"/>
          </p:nvPr>
        </p:nvSpPr>
        <p:spPr>
          <a:xfrm>
            <a:off x="3887391" y="740571"/>
            <a:ext cx="4629150" cy="365521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750"/>
              </a:spcBef>
              <a:spcAft>
                <a:spcPts val="0"/>
              </a:spcAft>
              <a:buClr>
                <a:srgbClr val="44B15B"/>
              </a:buClr>
              <a:buSzPts val="2400"/>
              <a:buFont typeface="Arial"/>
              <a:buNone/>
              <a:defRPr b="1" i="0" sz="2400" u="none" cap="none" strike="noStrike">
                <a:solidFill>
                  <a:srgbClr val="44B15B"/>
                </a:solidFill>
                <a:latin typeface="Calibri"/>
                <a:ea typeface="Calibri"/>
                <a:cs typeface="Calibri"/>
                <a:sym typeface="Calibri"/>
              </a:defRPr>
            </a:lvl1pPr>
            <a:lvl2pPr lvl="1" marR="0" rtl="0" algn="l">
              <a:lnSpc>
                <a:spcPct val="90000"/>
              </a:lnSpc>
              <a:spcBef>
                <a:spcPts val="375"/>
              </a:spcBef>
              <a:spcAft>
                <a:spcPts val="0"/>
              </a:spcAft>
              <a:buClr>
                <a:srgbClr val="44B15B"/>
              </a:buClr>
              <a:buSzPts val="2100"/>
              <a:buFont typeface="Arial"/>
              <a:buNone/>
              <a:defRPr b="0" i="0" sz="2100" u="none" cap="none" strike="noStrike">
                <a:solidFill>
                  <a:srgbClr val="44B15B"/>
                </a:solidFill>
                <a:latin typeface="Calibri"/>
                <a:ea typeface="Calibri"/>
                <a:cs typeface="Calibri"/>
                <a:sym typeface="Calibri"/>
              </a:defRPr>
            </a:lvl2pPr>
            <a:lvl3pPr lvl="2" marR="0" rtl="0" algn="l">
              <a:lnSpc>
                <a:spcPct val="90000"/>
              </a:lnSpc>
              <a:spcBef>
                <a:spcPts val="375"/>
              </a:spcBef>
              <a:spcAft>
                <a:spcPts val="0"/>
              </a:spcAft>
              <a:buClr>
                <a:srgbClr val="44B15B"/>
              </a:buClr>
              <a:buSzPts val="1800"/>
              <a:buFont typeface="Arial"/>
              <a:buNone/>
              <a:defRPr b="0" i="0" sz="1800" u="none" cap="none" strike="noStrike">
                <a:solidFill>
                  <a:srgbClr val="44B15B"/>
                </a:solidFill>
                <a:latin typeface="Calibri"/>
                <a:ea typeface="Calibri"/>
                <a:cs typeface="Calibri"/>
                <a:sym typeface="Calibri"/>
              </a:defRPr>
            </a:lvl3pPr>
            <a:lvl4pPr lvl="3" marR="0" rtl="0" algn="l">
              <a:lnSpc>
                <a:spcPct val="90000"/>
              </a:lnSpc>
              <a:spcBef>
                <a:spcPts val="375"/>
              </a:spcBef>
              <a:spcAft>
                <a:spcPts val="0"/>
              </a:spcAft>
              <a:buClr>
                <a:srgbClr val="44B15B"/>
              </a:buClr>
              <a:buSzPts val="1500"/>
              <a:buFont typeface="Arial"/>
              <a:buNone/>
              <a:defRPr b="0" i="0" sz="1500" u="none" cap="none" strike="noStrike">
                <a:solidFill>
                  <a:srgbClr val="44B15B"/>
                </a:solidFill>
                <a:latin typeface="Calibri"/>
                <a:ea typeface="Calibri"/>
                <a:cs typeface="Calibri"/>
                <a:sym typeface="Calibri"/>
              </a:defRPr>
            </a:lvl4pPr>
            <a:lvl5pPr lvl="4" marR="0" rtl="0" algn="l">
              <a:lnSpc>
                <a:spcPct val="90000"/>
              </a:lnSpc>
              <a:spcBef>
                <a:spcPts val="375"/>
              </a:spcBef>
              <a:spcAft>
                <a:spcPts val="0"/>
              </a:spcAft>
              <a:buClr>
                <a:srgbClr val="44B15B"/>
              </a:buClr>
              <a:buSzPts val="1500"/>
              <a:buFont typeface="Arial"/>
              <a:buNone/>
              <a:defRPr b="0" i="0" sz="1500" u="none" cap="none" strike="noStrike">
                <a:solidFill>
                  <a:srgbClr val="44B15B"/>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72" name="Google Shape;72;p43"/>
          <p:cNvSpPr txBox="1"/>
          <p:nvPr>
            <p:ph idx="1" type="body"/>
          </p:nvPr>
        </p:nvSpPr>
        <p:spPr>
          <a:xfrm>
            <a:off x="629841" y="1543052"/>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44B15B"/>
              </a:buClr>
              <a:buSzPts val="1200"/>
              <a:buNone/>
              <a:defRPr b="1" i="0" sz="1200">
                <a:latin typeface="Calibri"/>
                <a:ea typeface="Calibri"/>
                <a:cs typeface="Calibri"/>
                <a:sym typeface="Calibri"/>
              </a:defRPr>
            </a:lvl1pPr>
            <a:lvl2pPr indent="-228600" lvl="1" marL="914400" algn="l">
              <a:lnSpc>
                <a:spcPct val="90000"/>
              </a:lnSpc>
              <a:spcBef>
                <a:spcPts val="375"/>
              </a:spcBef>
              <a:spcAft>
                <a:spcPts val="0"/>
              </a:spcAft>
              <a:buClr>
                <a:srgbClr val="44B15B"/>
              </a:buClr>
              <a:buSzPts val="1100"/>
              <a:buNone/>
              <a:defRPr sz="1100"/>
            </a:lvl2pPr>
            <a:lvl3pPr indent="-228600" lvl="2" marL="1371600" algn="l">
              <a:lnSpc>
                <a:spcPct val="90000"/>
              </a:lnSpc>
              <a:spcBef>
                <a:spcPts val="375"/>
              </a:spcBef>
              <a:spcAft>
                <a:spcPts val="0"/>
              </a:spcAft>
              <a:buClr>
                <a:srgbClr val="44B15B"/>
              </a:buClr>
              <a:buSzPts val="900"/>
              <a:buNone/>
              <a:defRPr sz="900"/>
            </a:lvl3pPr>
            <a:lvl4pPr indent="-228600" lvl="3" marL="1828800" algn="l">
              <a:lnSpc>
                <a:spcPct val="90000"/>
              </a:lnSpc>
              <a:spcBef>
                <a:spcPts val="375"/>
              </a:spcBef>
              <a:spcAft>
                <a:spcPts val="0"/>
              </a:spcAft>
              <a:buClr>
                <a:srgbClr val="44B15B"/>
              </a:buClr>
              <a:buSzPts val="800"/>
              <a:buNone/>
              <a:defRPr sz="800"/>
            </a:lvl4pPr>
            <a:lvl5pPr indent="-228600" lvl="4" marL="2286000" algn="l">
              <a:lnSpc>
                <a:spcPct val="90000"/>
              </a:lnSpc>
              <a:spcBef>
                <a:spcPts val="375"/>
              </a:spcBef>
              <a:spcAft>
                <a:spcPts val="0"/>
              </a:spcAft>
              <a:buClr>
                <a:srgbClr val="44B15B"/>
              </a:buClr>
              <a:buSzPts val="800"/>
              <a:buNone/>
              <a:defRPr sz="800"/>
            </a:lvl5pPr>
            <a:lvl6pPr indent="-228600" lvl="5" marL="2743200" algn="l">
              <a:lnSpc>
                <a:spcPct val="90000"/>
              </a:lnSpc>
              <a:spcBef>
                <a:spcPts val="375"/>
              </a:spcBef>
              <a:spcAft>
                <a:spcPts val="0"/>
              </a:spcAft>
              <a:buClr>
                <a:schemeClr val="dk1"/>
              </a:buClr>
              <a:buSzPts val="800"/>
              <a:buNone/>
              <a:defRPr sz="800"/>
            </a:lvl6pPr>
            <a:lvl7pPr indent="-228600" lvl="6" marL="3200400" algn="l">
              <a:lnSpc>
                <a:spcPct val="90000"/>
              </a:lnSpc>
              <a:spcBef>
                <a:spcPts val="375"/>
              </a:spcBef>
              <a:spcAft>
                <a:spcPts val="0"/>
              </a:spcAft>
              <a:buClr>
                <a:schemeClr val="dk1"/>
              </a:buClr>
              <a:buSzPts val="800"/>
              <a:buNone/>
              <a:defRPr sz="800"/>
            </a:lvl7pPr>
            <a:lvl8pPr indent="-228600" lvl="7" marL="3657600" algn="l">
              <a:lnSpc>
                <a:spcPct val="90000"/>
              </a:lnSpc>
              <a:spcBef>
                <a:spcPts val="375"/>
              </a:spcBef>
              <a:spcAft>
                <a:spcPts val="0"/>
              </a:spcAft>
              <a:buClr>
                <a:schemeClr val="dk1"/>
              </a:buClr>
              <a:buSzPts val="800"/>
              <a:buNone/>
              <a:defRPr sz="800"/>
            </a:lvl8pPr>
            <a:lvl9pPr indent="-228600" lvl="8" marL="4114800" algn="l">
              <a:lnSpc>
                <a:spcPct val="90000"/>
              </a:lnSpc>
              <a:spcBef>
                <a:spcPts val="375"/>
              </a:spcBef>
              <a:spcAft>
                <a:spcPts val="0"/>
              </a:spcAft>
              <a:buClr>
                <a:schemeClr val="dk1"/>
              </a:buClr>
              <a:buSzPts val="800"/>
              <a:buNone/>
              <a:defRPr sz="800"/>
            </a:lvl9pPr>
          </a:lstStyle>
          <a:p/>
        </p:txBody>
      </p:sp>
      <p:sp>
        <p:nvSpPr>
          <p:cNvPr id="73" name="Google Shape;73;p43"/>
          <p:cNvSpPr txBox="1"/>
          <p:nvPr>
            <p:ph idx="10" type="dt"/>
          </p:nvPr>
        </p:nvSpPr>
        <p:spPr>
          <a:xfrm>
            <a:off x="628650" y="4767264"/>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Calibri"/>
              <a:buNone/>
              <a:defRPr b="1"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p:txBody>
      </p:sp>
      <p:sp>
        <p:nvSpPr>
          <p:cNvPr id="74" name="Google Shape;74;p43"/>
          <p:cNvSpPr txBox="1"/>
          <p:nvPr>
            <p:ph idx="11" type="ftr"/>
          </p:nvPr>
        </p:nvSpPr>
        <p:spPr>
          <a:xfrm>
            <a:off x="3028950" y="4767264"/>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Calibri"/>
              <a:buNone/>
              <a:defRPr b="1"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p:txBody>
      </p:sp>
      <p:sp>
        <p:nvSpPr>
          <p:cNvPr id="75" name="Google Shape;75;p43"/>
          <p:cNvSpPr txBox="1"/>
          <p:nvPr>
            <p:ph idx="12" type="sldNum"/>
          </p:nvPr>
        </p:nvSpPr>
        <p:spPr>
          <a:xfrm>
            <a:off x="6927182" y="4767264"/>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1pPr>
            <a:lvl2pPr indent="0" lvl="1"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2pPr>
            <a:lvl3pPr indent="0" lvl="2"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3pPr>
            <a:lvl4pPr indent="0" lvl="3"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4pPr>
            <a:lvl5pPr indent="0" lvl="4"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5pPr>
            <a:lvl6pPr indent="0" lvl="5"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6pPr>
            <a:lvl7pPr indent="0" lvl="6"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7pPr>
            <a:lvl8pPr indent="0" lvl="7"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8pPr>
            <a:lvl9pPr indent="0" lvl="8"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44"/>
          <p:cNvSpPr txBox="1"/>
          <p:nvPr>
            <p:ph type="title"/>
          </p:nvPr>
        </p:nvSpPr>
        <p:spPr>
          <a:xfrm>
            <a:off x="628650" y="912349"/>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44B15B"/>
              </a:buClr>
              <a:buSzPts val="2700"/>
              <a:buFont typeface="Calibri"/>
              <a:buNone/>
              <a:defRPr b="1" i="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4"/>
          <p:cNvSpPr txBox="1"/>
          <p:nvPr>
            <p:ph idx="1" type="body"/>
          </p:nvPr>
        </p:nvSpPr>
        <p:spPr>
          <a:xfrm rot="5400000">
            <a:off x="3460284" y="-823911"/>
            <a:ext cx="2223431"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44B15B"/>
              </a:buClr>
              <a:buSzPts val="1800"/>
              <a:buChar char="•"/>
              <a:defRPr b="1" i="0">
                <a:latin typeface="Calibri"/>
                <a:ea typeface="Calibri"/>
                <a:cs typeface="Calibri"/>
                <a:sym typeface="Calibri"/>
              </a:defRPr>
            </a:lvl1pPr>
            <a:lvl2pPr indent="-323850" lvl="1" marL="914400" algn="l">
              <a:lnSpc>
                <a:spcPct val="90000"/>
              </a:lnSpc>
              <a:spcBef>
                <a:spcPts val="375"/>
              </a:spcBef>
              <a:spcAft>
                <a:spcPts val="0"/>
              </a:spcAft>
              <a:buClr>
                <a:srgbClr val="44B15B"/>
              </a:buClr>
              <a:buSzPts val="1500"/>
              <a:buChar char="•"/>
              <a:defRPr b="1" i="0">
                <a:latin typeface="Calibri"/>
                <a:ea typeface="Calibri"/>
                <a:cs typeface="Calibri"/>
                <a:sym typeface="Calibri"/>
              </a:defRPr>
            </a:lvl2pPr>
            <a:lvl3pPr indent="-317500" lvl="2" marL="1371600" algn="l">
              <a:lnSpc>
                <a:spcPct val="90000"/>
              </a:lnSpc>
              <a:spcBef>
                <a:spcPts val="375"/>
              </a:spcBef>
              <a:spcAft>
                <a:spcPts val="0"/>
              </a:spcAft>
              <a:buClr>
                <a:srgbClr val="44B15B"/>
              </a:buClr>
              <a:buSzPts val="1400"/>
              <a:buChar char="•"/>
              <a:defRPr b="1" i="0">
                <a:latin typeface="Calibri"/>
                <a:ea typeface="Calibri"/>
                <a:cs typeface="Calibri"/>
                <a:sym typeface="Calibri"/>
              </a:defRPr>
            </a:lvl3pPr>
            <a:lvl4pPr indent="-304800" lvl="3" marL="1828800" algn="l">
              <a:lnSpc>
                <a:spcPct val="90000"/>
              </a:lnSpc>
              <a:spcBef>
                <a:spcPts val="375"/>
              </a:spcBef>
              <a:spcAft>
                <a:spcPts val="0"/>
              </a:spcAft>
              <a:buClr>
                <a:srgbClr val="44B15B"/>
              </a:buClr>
              <a:buSzPts val="1200"/>
              <a:buChar char="•"/>
              <a:defRPr b="1" i="0">
                <a:latin typeface="Calibri"/>
                <a:ea typeface="Calibri"/>
                <a:cs typeface="Calibri"/>
                <a:sym typeface="Calibri"/>
              </a:defRPr>
            </a:lvl4pPr>
            <a:lvl5pPr indent="-304800" lvl="4" marL="2286000" algn="l">
              <a:lnSpc>
                <a:spcPct val="90000"/>
              </a:lnSpc>
              <a:spcBef>
                <a:spcPts val="375"/>
              </a:spcBef>
              <a:spcAft>
                <a:spcPts val="0"/>
              </a:spcAft>
              <a:buClr>
                <a:srgbClr val="44B15B"/>
              </a:buClr>
              <a:buSzPts val="1200"/>
              <a:buChar char="•"/>
              <a:defRPr b="1" i="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9" name="Google Shape;79;p44"/>
          <p:cNvSpPr txBox="1"/>
          <p:nvPr>
            <p:ph idx="10" type="dt"/>
          </p:nvPr>
        </p:nvSpPr>
        <p:spPr>
          <a:xfrm>
            <a:off x="628650" y="4767264"/>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Calibri"/>
              <a:buNone/>
              <a:defRPr b="1"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p:txBody>
      </p:sp>
      <p:sp>
        <p:nvSpPr>
          <p:cNvPr id="80" name="Google Shape;80;p44"/>
          <p:cNvSpPr txBox="1"/>
          <p:nvPr>
            <p:ph idx="11" type="ftr"/>
          </p:nvPr>
        </p:nvSpPr>
        <p:spPr>
          <a:xfrm>
            <a:off x="3028950" y="4767264"/>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Calibri"/>
              <a:buNone/>
              <a:defRPr b="1"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p:txBody>
      </p:sp>
      <p:sp>
        <p:nvSpPr>
          <p:cNvPr id="81" name="Google Shape;81;p44"/>
          <p:cNvSpPr txBox="1"/>
          <p:nvPr>
            <p:ph idx="12" type="sldNum"/>
          </p:nvPr>
        </p:nvSpPr>
        <p:spPr>
          <a:xfrm>
            <a:off x="6927182" y="4767264"/>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1pPr>
            <a:lvl2pPr indent="0" lvl="1"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2pPr>
            <a:lvl3pPr indent="0" lvl="2"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3pPr>
            <a:lvl4pPr indent="0" lvl="3"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4pPr>
            <a:lvl5pPr indent="0" lvl="4"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5pPr>
            <a:lvl6pPr indent="0" lvl="5"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6pPr>
            <a:lvl7pPr indent="0" lvl="6"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7pPr>
            <a:lvl8pPr indent="0" lvl="7"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8pPr>
            <a:lvl9pPr indent="0" lvl="8"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45"/>
          <p:cNvSpPr txBox="1"/>
          <p:nvPr>
            <p:ph type="title"/>
          </p:nvPr>
        </p:nvSpPr>
        <p:spPr>
          <a:xfrm rot="5400000">
            <a:off x="5350074" y="1467448"/>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44B15B"/>
              </a:buClr>
              <a:buSzPts val="2700"/>
              <a:buFont typeface="Calibri"/>
              <a:buNone/>
              <a:defRPr b="1" i="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5"/>
          <p:cNvSpPr txBox="1"/>
          <p:nvPr>
            <p:ph idx="1" type="body"/>
          </p:nvPr>
        </p:nvSpPr>
        <p:spPr>
          <a:xfrm rot="5400000">
            <a:off x="1349575" y="-447077"/>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44B15B"/>
              </a:buClr>
              <a:buSzPts val="1800"/>
              <a:buChar char="•"/>
              <a:defRPr b="1" i="0">
                <a:latin typeface="Calibri"/>
                <a:ea typeface="Calibri"/>
                <a:cs typeface="Calibri"/>
                <a:sym typeface="Calibri"/>
              </a:defRPr>
            </a:lvl1pPr>
            <a:lvl2pPr indent="-323850" lvl="1" marL="914400" algn="l">
              <a:lnSpc>
                <a:spcPct val="90000"/>
              </a:lnSpc>
              <a:spcBef>
                <a:spcPts val="375"/>
              </a:spcBef>
              <a:spcAft>
                <a:spcPts val="0"/>
              </a:spcAft>
              <a:buClr>
                <a:srgbClr val="44B15B"/>
              </a:buClr>
              <a:buSzPts val="1500"/>
              <a:buChar char="•"/>
              <a:defRPr b="1" i="0">
                <a:latin typeface="Calibri"/>
                <a:ea typeface="Calibri"/>
                <a:cs typeface="Calibri"/>
                <a:sym typeface="Calibri"/>
              </a:defRPr>
            </a:lvl2pPr>
            <a:lvl3pPr indent="-317500" lvl="2" marL="1371600" algn="l">
              <a:lnSpc>
                <a:spcPct val="90000"/>
              </a:lnSpc>
              <a:spcBef>
                <a:spcPts val="375"/>
              </a:spcBef>
              <a:spcAft>
                <a:spcPts val="0"/>
              </a:spcAft>
              <a:buClr>
                <a:srgbClr val="44B15B"/>
              </a:buClr>
              <a:buSzPts val="1400"/>
              <a:buChar char="•"/>
              <a:defRPr b="1" i="0">
                <a:latin typeface="Calibri"/>
                <a:ea typeface="Calibri"/>
                <a:cs typeface="Calibri"/>
                <a:sym typeface="Calibri"/>
              </a:defRPr>
            </a:lvl3pPr>
            <a:lvl4pPr indent="-304800" lvl="3" marL="1828800" algn="l">
              <a:lnSpc>
                <a:spcPct val="90000"/>
              </a:lnSpc>
              <a:spcBef>
                <a:spcPts val="375"/>
              </a:spcBef>
              <a:spcAft>
                <a:spcPts val="0"/>
              </a:spcAft>
              <a:buClr>
                <a:srgbClr val="44B15B"/>
              </a:buClr>
              <a:buSzPts val="1200"/>
              <a:buChar char="•"/>
              <a:defRPr b="1" i="0">
                <a:latin typeface="Calibri"/>
                <a:ea typeface="Calibri"/>
                <a:cs typeface="Calibri"/>
                <a:sym typeface="Calibri"/>
              </a:defRPr>
            </a:lvl4pPr>
            <a:lvl5pPr indent="-304800" lvl="4" marL="2286000" algn="l">
              <a:lnSpc>
                <a:spcPct val="90000"/>
              </a:lnSpc>
              <a:spcBef>
                <a:spcPts val="375"/>
              </a:spcBef>
              <a:spcAft>
                <a:spcPts val="0"/>
              </a:spcAft>
              <a:buClr>
                <a:srgbClr val="44B15B"/>
              </a:buClr>
              <a:buSzPts val="1200"/>
              <a:buChar char="•"/>
              <a:defRPr b="1" i="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5" name="Google Shape;85;p45"/>
          <p:cNvSpPr txBox="1"/>
          <p:nvPr>
            <p:ph idx="10" type="dt"/>
          </p:nvPr>
        </p:nvSpPr>
        <p:spPr>
          <a:xfrm>
            <a:off x="628650" y="4767264"/>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Calibri"/>
              <a:buNone/>
              <a:defRPr b="1"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p:txBody>
      </p:sp>
      <p:sp>
        <p:nvSpPr>
          <p:cNvPr id="86" name="Google Shape;86;p45"/>
          <p:cNvSpPr txBox="1"/>
          <p:nvPr>
            <p:ph idx="11" type="ftr"/>
          </p:nvPr>
        </p:nvSpPr>
        <p:spPr>
          <a:xfrm>
            <a:off x="3028950" y="4767264"/>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Calibri"/>
              <a:buNone/>
              <a:defRPr b="1"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p:txBody>
      </p:sp>
      <p:sp>
        <p:nvSpPr>
          <p:cNvPr id="87" name="Google Shape;87;p45"/>
          <p:cNvSpPr txBox="1"/>
          <p:nvPr>
            <p:ph idx="12" type="sldNum"/>
          </p:nvPr>
        </p:nvSpPr>
        <p:spPr>
          <a:xfrm>
            <a:off x="6927182" y="4767264"/>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1pPr>
            <a:lvl2pPr indent="0" lvl="1"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2pPr>
            <a:lvl3pPr indent="0" lvl="2"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3pPr>
            <a:lvl4pPr indent="0" lvl="3"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4pPr>
            <a:lvl5pPr indent="0" lvl="4"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5pPr>
            <a:lvl6pPr indent="0" lvl="5"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6pPr>
            <a:lvl7pPr indent="0" lvl="6"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7pPr>
            <a:lvl8pPr indent="0" lvl="7"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8pPr>
            <a:lvl9pPr indent="0" lvl="8"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x">
  <p:cSld name="TITLE_AND_BODY">
    <p:spTree>
      <p:nvGrpSpPr>
        <p:cNvPr id="88" name="Shape 88"/>
        <p:cNvGrpSpPr/>
        <p:nvPr/>
      </p:nvGrpSpPr>
      <p:grpSpPr>
        <a:xfrm>
          <a:off x="0" y="0"/>
          <a:ext cx="0" cy="0"/>
          <a:chOff x="0" y="0"/>
          <a:chExt cx="0" cy="0"/>
        </a:xfrm>
      </p:grpSpPr>
      <p:sp>
        <p:nvSpPr>
          <p:cNvPr id="89" name="Google Shape;89;p46"/>
          <p:cNvSpPr txBox="1"/>
          <p:nvPr>
            <p:ph type="title"/>
          </p:nvPr>
        </p:nvSpPr>
        <p:spPr>
          <a:xfrm>
            <a:off x="311711" y="744577"/>
            <a:ext cx="8520601" cy="205260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44B15B"/>
              </a:buClr>
              <a:buSzPts val="5200"/>
              <a:buFont typeface="Calibri"/>
              <a:buNone/>
              <a:defRPr b="1" i="0" sz="52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6"/>
          <p:cNvSpPr txBox="1"/>
          <p:nvPr>
            <p:ph idx="1" type="body"/>
          </p:nvPr>
        </p:nvSpPr>
        <p:spPr>
          <a:xfrm>
            <a:off x="311701" y="2834128"/>
            <a:ext cx="8520602" cy="792601"/>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750"/>
              </a:spcBef>
              <a:spcAft>
                <a:spcPts val="0"/>
              </a:spcAft>
              <a:buClr>
                <a:srgbClr val="44B15B"/>
              </a:buClr>
              <a:buSzPts val="2800"/>
              <a:buFont typeface="Calibri"/>
              <a:buNone/>
              <a:defRPr b="1" i="0" sz="2800">
                <a:latin typeface="Calibri"/>
                <a:ea typeface="Calibri"/>
                <a:cs typeface="Calibri"/>
                <a:sym typeface="Calibri"/>
              </a:defRPr>
            </a:lvl1pPr>
            <a:lvl2pPr indent="-228600" lvl="1" marL="914400" algn="ctr">
              <a:lnSpc>
                <a:spcPct val="90000"/>
              </a:lnSpc>
              <a:spcBef>
                <a:spcPts val="375"/>
              </a:spcBef>
              <a:spcAft>
                <a:spcPts val="0"/>
              </a:spcAft>
              <a:buClr>
                <a:srgbClr val="44B15B"/>
              </a:buClr>
              <a:buSzPts val="2800"/>
              <a:buFont typeface="Calibri"/>
              <a:buNone/>
              <a:defRPr b="1" i="0" sz="2800">
                <a:latin typeface="Calibri"/>
                <a:ea typeface="Calibri"/>
                <a:cs typeface="Calibri"/>
                <a:sym typeface="Calibri"/>
              </a:defRPr>
            </a:lvl2pPr>
            <a:lvl3pPr indent="-228600" lvl="2" marL="1371600" algn="ctr">
              <a:lnSpc>
                <a:spcPct val="90000"/>
              </a:lnSpc>
              <a:spcBef>
                <a:spcPts val="375"/>
              </a:spcBef>
              <a:spcAft>
                <a:spcPts val="0"/>
              </a:spcAft>
              <a:buClr>
                <a:srgbClr val="44B15B"/>
              </a:buClr>
              <a:buSzPts val="2800"/>
              <a:buFont typeface="Calibri"/>
              <a:buNone/>
              <a:defRPr b="1" i="0" sz="2800">
                <a:latin typeface="Calibri"/>
                <a:ea typeface="Calibri"/>
                <a:cs typeface="Calibri"/>
                <a:sym typeface="Calibri"/>
              </a:defRPr>
            </a:lvl3pPr>
            <a:lvl4pPr indent="-228600" lvl="3" marL="1828800" algn="ctr">
              <a:lnSpc>
                <a:spcPct val="90000"/>
              </a:lnSpc>
              <a:spcBef>
                <a:spcPts val="375"/>
              </a:spcBef>
              <a:spcAft>
                <a:spcPts val="0"/>
              </a:spcAft>
              <a:buClr>
                <a:srgbClr val="44B15B"/>
              </a:buClr>
              <a:buSzPts val="2800"/>
              <a:buFont typeface="Calibri"/>
              <a:buNone/>
              <a:defRPr b="1" i="0" sz="2800">
                <a:latin typeface="Calibri"/>
                <a:ea typeface="Calibri"/>
                <a:cs typeface="Calibri"/>
                <a:sym typeface="Calibri"/>
              </a:defRPr>
            </a:lvl4pPr>
            <a:lvl5pPr indent="-228600" lvl="4" marL="2286000" algn="ctr">
              <a:lnSpc>
                <a:spcPct val="90000"/>
              </a:lnSpc>
              <a:spcBef>
                <a:spcPts val="375"/>
              </a:spcBef>
              <a:spcAft>
                <a:spcPts val="0"/>
              </a:spcAft>
              <a:buClr>
                <a:srgbClr val="44B15B"/>
              </a:buClr>
              <a:buSzPts val="2800"/>
              <a:buFont typeface="Calibri"/>
              <a:buNone/>
              <a:defRPr b="1" i="0" sz="28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1" name="Google Shape;91;p46"/>
          <p:cNvSpPr txBox="1"/>
          <p:nvPr>
            <p:ph idx="12" type="sldNum"/>
          </p:nvPr>
        </p:nvSpPr>
        <p:spPr>
          <a:xfrm>
            <a:off x="8584664" y="4686044"/>
            <a:ext cx="324288" cy="347951"/>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1pPr>
            <a:lvl2pPr indent="0" lvl="1"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2pPr>
            <a:lvl3pPr indent="0" lvl="2"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3pPr>
            <a:lvl4pPr indent="0" lvl="3"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4pPr>
            <a:lvl5pPr indent="0" lvl="4"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5pPr>
            <a:lvl6pPr indent="0" lvl="5"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6pPr>
            <a:lvl7pPr indent="0" lvl="6"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7pPr>
            <a:lvl8pPr indent="0" lvl="7"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8pPr>
            <a:lvl9pPr indent="0" lvl="8"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type="tx">
  <p:cSld name="TITLE_AND_BODY">
    <p:spTree>
      <p:nvGrpSpPr>
        <p:cNvPr id="97" name="Shape 97"/>
        <p:cNvGrpSpPr/>
        <p:nvPr/>
      </p:nvGrpSpPr>
      <p:grpSpPr>
        <a:xfrm>
          <a:off x="0" y="0"/>
          <a:ext cx="0" cy="0"/>
          <a:chOff x="0" y="0"/>
          <a:chExt cx="0" cy="0"/>
        </a:xfrm>
      </p:grpSpPr>
      <p:sp>
        <p:nvSpPr>
          <p:cNvPr id="98" name="Google Shape;98;p24"/>
          <p:cNvSpPr txBox="1"/>
          <p:nvPr>
            <p:ph type="title"/>
          </p:nvPr>
        </p:nvSpPr>
        <p:spPr>
          <a:xfrm>
            <a:off x="175552" y="195452"/>
            <a:ext cx="8520601" cy="572701"/>
          </a:xfrm>
          <a:prstGeom prst="rect">
            <a:avLst/>
          </a:prstGeom>
          <a:noFill/>
          <a:ln>
            <a:noFill/>
          </a:ln>
        </p:spPr>
        <p:txBody>
          <a:bodyPr anchorCtr="0" anchor="ctr" bIns="91400" lIns="91400" spcFirstLastPara="1" rIns="91400" wrap="square" tIns="91400">
            <a:normAutofit/>
          </a:bodyPr>
          <a:lstStyle>
            <a:lvl1pPr lvl="0" algn="l">
              <a:lnSpc>
                <a:spcPct val="100000"/>
              </a:lnSpc>
              <a:spcBef>
                <a:spcPts val="0"/>
              </a:spcBef>
              <a:spcAft>
                <a:spcPts val="0"/>
              </a:spcAft>
              <a:buSzPts val="2400"/>
              <a:buChar char="●"/>
              <a:defRPr/>
            </a:lvl1pPr>
            <a:lvl2pPr lvl="1" algn="l">
              <a:lnSpc>
                <a:spcPct val="100000"/>
              </a:lnSpc>
              <a:spcBef>
                <a:spcPts val="0"/>
              </a:spcBef>
              <a:spcAft>
                <a:spcPts val="0"/>
              </a:spcAft>
              <a:buSzPts val="2400"/>
              <a:buChar char="○"/>
              <a:defRPr/>
            </a:lvl2pPr>
            <a:lvl3pPr lvl="2" algn="l">
              <a:lnSpc>
                <a:spcPct val="100000"/>
              </a:lnSpc>
              <a:spcBef>
                <a:spcPts val="0"/>
              </a:spcBef>
              <a:spcAft>
                <a:spcPts val="0"/>
              </a:spcAft>
              <a:buSzPts val="2400"/>
              <a:buChar char="■"/>
              <a:defRPr/>
            </a:lvl3pPr>
            <a:lvl4pPr lvl="3" algn="l">
              <a:lnSpc>
                <a:spcPct val="100000"/>
              </a:lnSpc>
              <a:spcBef>
                <a:spcPts val="0"/>
              </a:spcBef>
              <a:spcAft>
                <a:spcPts val="0"/>
              </a:spcAft>
              <a:buSzPts val="2400"/>
              <a:buChar char="●"/>
              <a:defRPr/>
            </a:lvl4pPr>
            <a:lvl5pPr lvl="4" algn="l">
              <a:lnSpc>
                <a:spcPct val="100000"/>
              </a:lnSpc>
              <a:spcBef>
                <a:spcPts val="0"/>
              </a:spcBef>
              <a:spcAft>
                <a:spcPts val="0"/>
              </a:spcAft>
              <a:buSzPts val="2400"/>
              <a:buChar char="○"/>
              <a:defRPr/>
            </a:lvl5pPr>
            <a:lvl6pPr lvl="5" algn="l">
              <a:lnSpc>
                <a:spcPct val="100000"/>
              </a:lnSpc>
              <a:spcBef>
                <a:spcPts val="0"/>
              </a:spcBef>
              <a:spcAft>
                <a:spcPts val="0"/>
              </a:spcAft>
              <a:buSzPts val="2400"/>
              <a:buChar char="■"/>
              <a:defRPr/>
            </a:lvl6pPr>
            <a:lvl7pPr lvl="6" algn="l">
              <a:lnSpc>
                <a:spcPct val="100000"/>
              </a:lnSpc>
              <a:spcBef>
                <a:spcPts val="0"/>
              </a:spcBef>
              <a:spcAft>
                <a:spcPts val="0"/>
              </a:spcAft>
              <a:buSzPts val="2400"/>
              <a:buChar char="●"/>
              <a:defRPr/>
            </a:lvl7pPr>
            <a:lvl8pPr lvl="7" algn="l">
              <a:lnSpc>
                <a:spcPct val="100000"/>
              </a:lnSpc>
              <a:spcBef>
                <a:spcPts val="0"/>
              </a:spcBef>
              <a:spcAft>
                <a:spcPts val="0"/>
              </a:spcAft>
              <a:buSzPts val="2400"/>
              <a:buChar char="○"/>
              <a:defRPr/>
            </a:lvl8pPr>
            <a:lvl9pPr lvl="8" algn="l">
              <a:lnSpc>
                <a:spcPct val="100000"/>
              </a:lnSpc>
              <a:spcBef>
                <a:spcPts val="0"/>
              </a:spcBef>
              <a:spcAft>
                <a:spcPts val="0"/>
              </a:spcAft>
              <a:buSzPts val="2400"/>
              <a:buChar char="■"/>
              <a:defRPr/>
            </a:lvl9pPr>
          </a:lstStyle>
          <a:p/>
        </p:txBody>
      </p:sp>
      <p:sp>
        <p:nvSpPr>
          <p:cNvPr id="99" name="Google Shape;99;p24"/>
          <p:cNvSpPr txBox="1"/>
          <p:nvPr>
            <p:ph idx="1" type="body"/>
          </p:nvPr>
        </p:nvSpPr>
        <p:spPr>
          <a:xfrm>
            <a:off x="175552" y="902900"/>
            <a:ext cx="8520601" cy="3416401"/>
          </a:xfrm>
          <a:prstGeom prst="rect">
            <a:avLst/>
          </a:prstGeom>
          <a:noFill/>
          <a:ln>
            <a:noFill/>
          </a:ln>
        </p:spPr>
        <p:txBody>
          <a:bodyPr anchorCtr="0" anchor="t" bIns="91400" lIns="91400" spcFirstLastPara="1" rIns="91400" wrap="square" tIns="91400">
            <a:normAutofit/>
          </a:bodyPr>
          <a:lstStyle>
            <a:lvl1pPr indent="-317500" lvl="0" marL="457200" algn="l">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100" name="Google Shape;100;p24"/>
          <p:cNvSpPr txBox="1"/>
          <p:nvPr>
            <p:ph idx="12" type="sldNum"/>
          </p:nvPr>
        </p:nvSpPr>
        <p:spPr>
          <a:xfrm>
            <a:off x="8579103" y="4690758"/>
            <a:ext cx="335412" cy="338518"/>
          </a:xfrm>
          <a:prstGeom prst="rect">
            <a:avLst/>
          </a:prstGeom>
          <a:noFill/>
          <a:ln>
            <a:noFill/>
          </a:ln>
        </p:spPr>
        <p:txBody>
          <a:bodyPr anchorCtr="0" anchor="ctr" bIns="91400" lIns="91400" spcFirstLastPara="1" rIns="91400" wrap="square" tIns="91400">
            <a:spAutoFit/>
          </a:bodyPr>
          <a:lstStyle>
            <a:lvl1pPr indent="0" lvl="0" marL="0" marR="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1pPr>
            <a:lvl2pPr indent="0" lvl="1" marL="0" marR="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2pPr>
            <a:lvl3pPr indent="0" lvl="2" marL="0" marR="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3pPr>
            <a:lvl4pPr indent="0" lvl="3" marL="0" marR="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4pPr>
            <a:lvl5pPr indent="0" lvl="4" marL="0" marR="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5pPr>
            <a:lvl6pPr indent="0" lvl="5" marL="0" marR="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6pPr>
            <a:lvl7pPr indent="0" lvl="6" marL="0" marR="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7pPr>
            <a:lvl8pPr indent="0" lvl="7" marL="0" marR="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8pPr>
            <a:lvl9pPr indent="0" lvl="8" marL="0" marR="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 and body 1">
    <p:spTree>
      <p:nvGrpSpPr>
        <p:cNvPr id="101" name="Shape 101"/>
        <p:cNvGrpSpPr/>
        <p:nvPr/>
      </p:nvGrpSpPr>
      <p:grpSpPr>
        <a:xfrm>
          <a:off x="0" y="0"/>
          <a:ext cx="0" cy="0"/>
          <a:chOff x="0" y="0"/>
          <a:chExt cx="0" cy="0"/>
        </a:xfrm>
      </p:grpSpPr>
      <p:sp>
        <p:nvSpPr>
          <p:cNvPr id="102" name="Google Shape;102;p25"/>
          <p:cNvSpPr txBox="1"/>
          <p:nvPr>
            <p:ph idx="1" type="body"/>
          </p:nvPr>
        </p:nvSpPr>
        <p:spPr>
          <a:xfrm>
            <a:off x="127651" y="505302"/>
            <a:ext cx="8520602" cy="3416401"/>
          </a:xfrm>
          <a:prstGeom prst="rect">
            <a:avLst/>
          </a:prstGeom>
          <a:noFill/>
          <a:ln>
            <a:noFill/>
          </a:ln>
        </p:spPr>
        <p:txBody>
          <a:bodyPr anchorCtr="0" anchor="t" bIns="91400" lIns="91400" spcFirstLastPara="1" rIns="91400" wrap="square" tIns="91400">
            <a:normAutofit/>
          </a:bodyPr>
          <a:lstStyle>
            <a:lvl1pPr indent="-317500" lvl="0" marL="457200" algn="l">
              <a:lnSpc>
                <a:spcPct val="100000"/>
              </a:lnSpc>
              <a:spcBef>
                <a:spcPts val="0"/>
              </a:spcBef>
              <a:spcAft>
                <a:spcPts val="0"/>
              </a:spcAft>
              <a:buClr>
                <a:srgbClr val="063041"/>
              </a:buClr>
              <a:buSzPts val="1400"/>
              <a:buFont typeface="Helvetica Neue"/>
              <a:buChar char="●"/>
              <a:defRPr>
                <a:solidFill>
                  <a:srgbClr val="063041"/>
                </a:solidFill>
                <a:latin typeface="Arial"/>
                <a:ea typeface="Arial"/>
                <a:cs typeface="Arial"/>
                <a:sym typeface="Arial"/>
              </a:defRPr>
            </a:lvl1pPr>
            <a:lvl2pPr indent="-317500" lvl="1" marL="914400" algn="l">
              <a:lnSpc>
                <a:spcPct val="100000"/>
              </a:lnSpc>
              <a:spcBef>
                <a:spcPts val="0"/>
              </a:spcBef>
              <a:spcAft>
                <a:spcPts val="0"/>
              </a:spcAft>
              <a:buClr>
                <a:srgbClr val="063041"/>
              </a:buClr>
              <a:buSzPts val="1400"/>
              <a:buFont typeface="Helvetica Neue"/>
              <a:buChar char="○"/>
              <a:defRPr>
                <a:solidFill>
                  <a:srgbClr val="063041"/>
                </a:solidFill>
                <a:latin typeface="Arial"/>
                <a:ea typeface="Arial"/>
                <a:cs typeface="Arial"/>
                <a:sym typeface="Arial"/>
              </a:defRPr>
            </a:lvl2pPr>
            <a:lvl3pPr indent="-317500" lvl="2" marL="1371600" algn="l">
              <a:lnSpc>
                <a:spcPct val="100000"/>
              </a:lnSpc>
              <a:spcBef>
                <a:spcPts val="0"/>
              </a:spcBef>
              <a:spcAft>
                <a:spcPts val="0"/>
              </a:spcAft>
              <a:buClr>
                <a:srgbClr val="063041"/>
              </a:buClr>
              <a:buSzPts val="1400"/>
              <a:buFont typeface="Helvetica Neue"/>
              <a:buChar char="■"/>
              <a:defRPr>
                <a:solidFill>
                  <a:srgbClr val="063041"/>
                </a:solidFill>
                <a:latin typeface="Arial"/>
                <a:ea typeface="Arial"/>
                <a:cs typeface="Arial"/>
                <a:sym typeface="Arial"/>
              </a:defRPr>
            </a:lvl3pPr>
            <a:lvl4pPr indent="-317500" lvl="3" marL="1828800" algn="l">
              <a:lnSpc>
                <a:spcPct val="100000"/>
              </a:lnSpc>
              <a:spcBef>
                <a:spcPts val="0"/>
              </a:spcBef>
              <a:spcAft>
                <a:spcPts val="0"/>
              </a:spcAft>
              <a:buClr>
                <a:srgbClr val="063041"/>
              </a:buClr>
              <a:buSzPts val="1400"/>
              <a:buFont typeface="Helvetica Neue"/>
              <a:buChar char="●"/>
              <a:defRPr>
                <a:solidFill>
                  <a:srgbClr val="063041"/>
                </a:solidFill>
                <a:latin typeface="Arial"/>
                <a:ea typeface="Arial"/>
                <a:cs typeface="Arial"/>
                <a:sym typeface="Arial"/>
              </a:defRPr>
            </a:lvl4pPr>
            <a:lvl5pPr indent="-317500" lvl="4" marL="2286000" algn="l">
              <a:lnSpc>
                <a:spcPct val="100000"/>
              </a:lnSpc>
              <a:spcBef>
                <a:spcPts val="0"/>
              </a:spcBef>
              <a:spcAft>
                <a:spcPts val="0"/>
              </a:spcAft>
              <a:buClr>
                <a:srgbClr val="063041"/>
              </a:buClr>
              <a:buSzPts val="1400"/>
              <a:buFont typeface="Helvetica Neue"/>
              <a:buChar char="○"/>
              <a:defRPr>
                <a:solidFill>
                  <a:srgbClr val="063041"/>
                </a:solidFill>
                <a:latin typeface="Arial"/>
                <a:ea typeface="Arial"/>
                <a:cs typeface="Arial"/>
                <a:sym typeface="Arial"/>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103" name="Google Shape;103;p25"/>
          <p:cNvSpPr txBox="1"/>
          <p:nvPr>
            <p:ph type="title"/>
          </p:nvPr>
        </p:nvSpPr>
        <p:spPr>
          <a:xfrm>
            <a:off x="127651" y="111702"/>
            <a:ext cx="8893501" cy="393601"/>
          </a:xfrm>
          <a:prstGeom prst="rect">
            <a:avLst/>
          </a:prstGeom>
          <a:noFill/>
          <a:ln>
            <a:noFill/>
          </a:ln>
        </p:spPr>
        <p:txBody>
          <a:bodyPr anchorCtr="0" anchor="ctr" bIns="91400" lIns="91400" spcFirstLastPara="1" rIns="91400" wrap="square" tIns="91400">
            <a:normAutofit/>
          </a:bodyPr>
          <a:lstStyle>
            <a:lvl1pPr lvl="0" algn="l">
              <a:lnSpc>
                <a:spcPct val="100000"/>
              </a:lnSpc>
              <a:spcBef>
                <a:spcPts val="0"/>
              </a:spcBef>
              <a:spcAft>
                <a:spcPts val="0"/>
              </a:spcAft>
              <a:buClr>
                <a:srgbClr val="063041"/>
              </a:buClr>
              <a:buSzPts val="1800"/>
              <a:buFont typeface="Arial"/>
              <a:buNone/>
              <a:defRPr sz="1800">
                <a:solidFill>
                  <a:srgbClr val="063041"/>
                </a:solidFill>
                <a:latin typeface="Arial"/>
                <a:ea typeface="Arial"/>
                <a:cs typeface="Arial"/>
                <a:sym typeface="Arial"/>
              </a:defRPr>
            </a:lvl1pPr>
            <a:lvl2pPr lvl="1" algn="l">
              <a:lnSpc>
                <a:spcPct val="100000"/>
              </a:lnSpc>
              <a:spcBef>
                <a:spcPts val="0"/>
              </a:spcBef>
              <a:spcAft>
                <a:spcPts val="0"/>
              </a:spcAft>
              <a:buSzPts val="2400"/>
              <a:buChar char="○"/>
              <a:defRPr/>
            </a:lvl2pPr>
            <a:lvl3pPr lvl="2" algn="l">
              <a:lnSpc>
                <a:spcPct val="100000"/>
              </a:lnSpc>
              <a:spcBef>
                <a:spcPts val="0"/>
              </a:spcBef>
              <a:spcAft>
                <a:spcPts val="0"/>
              </a:spcAft>
              <a:buSzPts val="2400"/>
              <a:buChar char="■"/>
              <a:defRPr/>
            </a:lvl3pPr>
            <a:lvl4pPr lvl="3" algn="l">
              <a:lnSpc>
                <a:spcPct val="100000"/>
              </a:lnSpc>
              <a:spcBef>
                <a:spcPts val="0"/>
              </a:spcBef>
              <a:spcAft>
                <a:spcPts val="0"/>
              </a:spcAft>
              <a:buSzPts val="2400"/>
              <a:buChar char="●"/>
              <a:defRPr/>
            </a:lvl4pPr>
            <a:lvl5pPr lvl="4" algn="l">
              <a:lnSpc>
                <a:spcPct val="100000"/>
              </a:lnSpc>
              <a:spcBef>
                <a:spcPts val="0"/>
              </a:spcBef>
              <a:spcAft>
                <a:spcPts val="0"/>
              </a:spcAft>
              <a:buSzPts val="2400"/>
              <a:buChar char="○"/>
              <a:defRPr/>
            </a:lvl5pPr>
            <a:lvl6pPr lvl="5" algn="l">
              <a:lnSpc>
                <a:spcPct val="100000"/>
              </a:lnSpc>
              <a:spcBef>
                <a:spcPts val="0"/>
              </a:spcBef>
              <a:spcAft>
                <a:spcPts val="0"/>
              </a:spcAft>
              <a:buSzPts val="2400"/>
              <a:buChar char="■"/>
              <a:defRPr/>
            </a:lvl6pPr>
            <a:lvl7pPr lvl="6" algn="l">
              <a:lnSpc>
                <a:spcPct val="100000"/>
              </a:lnSpc>
              <a:spcBef>
                <a:spcPts val="0"/>
              </a:spcBef>
              <a:spcAft>
                <a:spcPts val="0"/>
              </a:spcAft>
              <a:buSzPts val="2400"/>
              <a:buChar char="●"/>
              <a:defRPr/>
            </a:lvl7pPr>
            <a:lvl8pPr lvl="7" algn="l">
              <a:lnSpc>
                <a:spcPct val="100000"/>
              </a:lnSpc>
              <a:spcBef>
                <a:spcPts val="0"/>
              </a:spcBef>
              <a:spcAft>
                <a:spcPts val="0"/>
              </a:spcAft>
              <a:buSzPts val="2400"/>
              <a:buChar char="○"/>
              <a:defRPr/>
            </a:lvl8pPr>
            <a:lvl9pPr lvl="8" algn="l">
              <a:lnSpc>
                <a:spcPct val="100000"/>
              </a:lnSpc>
              <a:spcBef>
                <a:spcPts val="0"/>
              </a:spcBef>
              <a:spcAft>
                <a:spcPts val="0"/>
              </a:spcAft>
              <a:buSzPts val="2400"/>
              <a:buChar char="■"/>
              <a:defRPr/>
            </a:lvl9pPr>
          </a:lstStyle>
          <a:p/>
        </p:txBody>
      </p:sp>
      <p:sp>
        <p:nvSpPr>
          <p:cNvPr id="104" name="Google Shape;104;p25"/>
          <p:cNvSpPr txBox="1"/>
          <p:nvPr>
            <p:ph idx="12" type="sldNum"/>
          </p:nvPr>
        </p:nvSpPr>
        <p:spPr>
          <a:xfrm>
            <a:off x="6385495" y="4598004"/>
            <a:ext cx="335412" cy="338518"/>
          </a:xfrm>
          <a:prstGeom prst="rect">
            <a:avLst/>
          </a:prstGeom>
          <a:noFill/>
          <a:ln>
            <a:noFill/>
          </a:ln>
        </p:spPr>
        <p:txBody>
          <a:bodyPr anchorCtr="0" anchor="ctr" bIns="91400" lIns="91400" spcFirstLastPara="1" rIns="91400" wrap="square" tIns="91400">
            <a:spAutoFit/>
          </a:bodyPr>
          <a:lstStyle>
            <a:lvl1pPr indent="0" lvl="0" marL="0" marR="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1pPr>
            <a:lvl2pPr indent="0" lvl="1" marL="0" marR="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2pPr>
            <a:lvl3pPr indent="0" lvl="2" marL="0" marR="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3pPr>
            <a:lvl4pPr indent="0" lvl="3" marL="0" marR="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4pPr>
            <a:lvl5pPr indent="0" lvl="4" marL="0" marR="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5pPr>
            <a:lvl6pPr indent="0" lvl="5" marL="0" marR="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6pPr>
            <a:lvl7pPr indent="0" lvl="6" marL="0" marR="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7pPr>
            <a:lvl8pPr indent="0" lvl="7" marL="0" marR="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8pPr>
            <a:lvl9pPr indent="0" lvl="8" marL="0" marR="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p:cSld name="Title and body 1 1">
    <p:spTree>
      <p:nvGrpSpPr>
        <p:cNvPr id="105" name="Shape 105"/>
        <p:cNvGrpSpPr/>
        <p:nvPr/>
      </p:nvGrpSpPr>
      <p:grpSpPr>
        <a:xfrm>
          <a:off x="0" y="0"/>
          <a:ext cx="0" cy="0"/>
          <a:chOff x="0" y="0"/>
          <a:chExt cx="0" cy="0"/>
        </a:xfrm>
      </p:grpSpPr>
      <p:sp>
        <p:nvSpPr>
          <p:cNvPr id="106" name="Google Shape;106;p26"/>
          <p:cNvSpPr txBox="1"/>
          <p:nvPr>
            <p:ph idx="1" type="body"/>
          </p:nvPr>
        </p:nvSpPr>
        <p:spPr>
          <a:xfrm>
            <a:off x="127651" y="505302"/>
            <a:ext cx="8520602" cy="3416401"/>
          </a:xfrm>
          <a:prstGeom prst="rect">
            <a:avLst/>
          </a:prstGeom>
          <a:noFill/>
          <a:ln>
            <a:noFill/>
          </a:ln>
        </p:spPr>
        <p:txBody>
          <a:bodyPr anchorCtr="0" anchor="t" bIns="91400" lIns="91400" spcFirstLastPara="1" rIns="91400" wrap="square" tIns="91400">
            <a:normAutofit/>
          </a:bodyPr>
          <a:lstStyle>
            <a:lvl1pPr indent="-317500" lvl="0" marL="457200" algn="l">
              <a:lnSpc>
                <a:spcPct val="100000"/>
              </a:lnSpc>
              <a:spcBef>
                <a:spcPts val="0"/>
              </a:spcBef>
              <a:spcAft>
                <a:spcPts val="0"/>
              </a:spcAft>
              <a:buClr>
                <a:srgbClr val="063041"/>
              </a:buClr>
              <a:buSzPts val="1400"/>
              <a:buFont typeface="Helvetica Neue"/>
              <a:buChar char="●"/>
              <a:defRPr>
                <a:solidFill>
                  <a:srgbClr val="063041"/>
                </a:solidFill>
                <a:latin typeface="Arial"/>
                <a:ea typeface="Arial"/>
                <a:cs typeface="Arial"/>
                <a:sym typeface="Arial"/>
              </a:defRPr>
            </a:lvl1pPr>
            <a:lvl2pPr indent="-317500" lvl="1" marL="914400" algn="l">
              <a:lnSpc>
                <a:spcPct val="100000"/>
              </a:lnSpc>
              <a:spcBef>
                <a:spcPts val="0"/>
              </a:spcBef>
              <a:spcAft>
                <a:spcPts val="0"/>
              </a:spcAft>
              <a:buClr>
                <a:srgbClr val="063041"/>
              </a:buClr>
              <a:buSzPts val="1400"/>
              <a:buFont typeface="Helvetica Neue"/>
              <a:buChar char="○"/>
              <a:defRPr>
                <a:solidFill>
                  <a:srgbClr val="063041"/>
                </a:solidFill>
                <a:latin typeface="Arial"/>
                <a:ea typeface="Arial"/>
                <a:cs typeface="Arial"/>
                <a:sym typeface="Arial"/>
              </a:defRPr>
            </a:lvl2pPr>
            <a:lvl3pPr indent="-317500" lvl="2" marL="1371600" algn="l">
              <a:lnSpc>
                <a:spcPct val="100000"/>
              </a:lnSpc>
              <a:spcBef>
                <a:spcPts val="0"/>
              </a:spcBef>
              <a:spcAft>
                <a:spcPts val="0"/>
              </a:spcAft>
              <a:buClr>
                <a:srgbClr val="063041"/>
              </a:buClr>
              <a:buSzPts val="1400"/>
              <a:buFont typeface="Helvetica Neue"/>
              <a:buChar char="■"/>
              <a:defRPr>
                <a:solidFill>
                  <a:srgbClr val="063041"/>
                </a:solidFill>
                <a:latin typeface="Arial"/>
                <a:ea typeface="Arial"/>
                <a:cs typeface="Arial"/>
                <a:sym typeface="Arial"/>
              </a:defRPr>
            </a:lvl3pPr>
            <a:lvl4pPr indent="-317500" lvl="3" marL="1828800" algn="l">
              <a:lnSpc>
                <a:spcPct val="100000"/>
              </a:lnSpc>
              <a:spcBef>
                <a:spcPts val="0"/>
              </a:spcBef>
              <a:spcAft>
                <a:spcPts val="0"/>
              </a:spcAft>
              <a:buClr>
                <a:srgbClr val="063041"/>
              </a:buClr>
              <a:buSzPts val="1400"/>
              <a:buFont typeface="Helvetica Neue"/>
              <a:buChar char="●"/>
              <a:defRPr>
                <a:solidFill>
                  <a:srgbClr val="063041"/>
                </a:solidFill>
                <a:latin typeface="Arial"/>
                <a:ea typeface="Arial"/>
                <a:cs typeface="Arial"/>
                <a:sym typeface="Arial"/>
              </a:defRPr>
            </a:lvl4pPr>
            <a:lvl5pPr indent="-317500" lvl="4" marL="2286000" algn="l">
              <a:lnSpc>
                <a:spcPct val="100000"/>
              </a:lnSpc>
              <a:spcBef>
                <a:spcPts val="0"/>
              </a:spcBef>
              <a:spcAft>
                <a:spcPts val="0"/>
              </a:spcAft>
              <a:buClr>
                <a:srgbClr val="063041"/>
              </a:buClr>
              <a:buSzPts val="1400"/>
              <a:buFont typeface="Helvetica Neue"/>
              <a:buChar char="○"/>
              <a:defRPr>
                <a:solidFill>
                  <a:srgbClr val="063041"/>
                </a:solidFill>
                <a:latin typeface="Arial"/>
                <a:ea typeface="Arial"/>
                <a:cs typeface="Arial"/>
                <a:sym typeface="Arial"/>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107" name="Google Shape;107;p26"/>
          <p:cNvSpPr txBox="1"/>
          <p:nvPr>
            <p:ph type="title"/>
          </p:nvPr>
        </p:nvSpPr>
        <p:spPr>
          <a:xfrm>
            <a:off x="127651" y="111702"/>
            <a:ext cx="8893501" cy="393601"/>
          </a:xfrm>
          <a:prstGeom prst="rect">
            <a:avLst/>
          </a:prstGeom>
          <a:noFill/>
          <a:ln>
            <a:noFill/>
          </a:ln>
        </p:spPr>
        <p:txBody>
          <a:bodyPr anchorCtr="0" anchor="ctr" bIns="91400" lIns="91400" spcFirstLastPara="1" rIns="91400" wrap="square" tIns="91400">
            <a:normAutofit/>
          </a:bodyPr>
          <a:lstStyle>
            <a:lvl1pPr lvl="0" algn="l">
              <a:lnSpc>
                <a:spcPct val="100000"/>
              </a:lnSpc>
              <a:spcBef>
                <a:spcPts val="0"/>
              </a:spcBef>
              <a:spcAft>
                <a:spcPts val="0"/>
              </a:spcAft>
              <a:buClr>
                <a:srgbClr val="063041"/>
              </a:buClr>
              <a:buSzPts val="1800"/>
              <a:buFont typeface="Arial"/>
              <a:buNone/>
              <a:defRPr sz="1800">
                <a:solidFill>
                  <a:srgbClr val="063041"/>
                </a:solidFill>
                <a:latin typeface="Arial"/>
                <a:ea typeface="Arial"/>
                <a:cs typeface="Arial"/>
                <a:sym typeface="Arial"/>
              </a:defRPr>
            </a:lvl1pPr>
            <a:lvl2pPr lvl="1" algn="l">
              <a:lnSpc>
                <a:spcPct val="100000"/>
              </a:lnSpc>
              <a:spcBef>
                <a:spcPts val="0"/>
              </a:spcBef>
              <a:spcAft>
                <a:spcPts val="0"/>
              </a:spcAft>
              <a:buSzPts val="2400"/>
              <a:buChar char="○"/>
              <a:defRPr/>
            </a:lvl2pPr>
            <a:lvl3pPr lvl="2" algn="l">
              <a:lnSpc>
                <a:spcPct val="100000"/>
              </a:lnSpc>
              <a:spcBef>
                <a:spcPts val="0"/>
              </a:spcBef>
              <a:spcAft>
                <a:spcPts val="0"/>
              </a:spcAft>
              <a:buSzPts val="2400"/>
              <a:buChar char="■"/>
              <a:defRPr/>
            </a:lvl3pPr>
            <a:lvl4pPr lvl="3" algn="l">
              <a:lnSpc>
                <a:spcPct val="100000"/>
              </a:lnSpc>
              <a:spcBef>
                <a:spcPts val="0"/>
              </a:spcBef>
              <a:spcAft>
                <a:spcPts val="0"/>
              </a:spcAft>
              <a:buSzPts val="2400"/>
              <a:buChar char="●"/>
              <a:defRPr/>
            </a:lvl4pPr>
            <a:lvl5pPr lvl="4" algn="l">
              <a:lnSpc>
                <a:spcPct val="100000"/>
              </a:lnSpc>
              <a:spcBef>
                <a:spcPts val="0"/>
              </a:spcBef>
              <a:spcAft>
                <a:spcPts val="0"/>
              </a:spcAft>
              <a:buSzPts val="2400"/>
              <a:buChar char="○"/>
              <a:defRPr/>
            </a:lvl5pPr>
            <a:lvl6pPr lvl="5" algn="l">
              <a:lnSpc>
                <a:spcPct val="100000"/>
              </a:lnSpc>
              <a:spcBef>
                <a:spcPts val="0"/>
              </a:spcBef>
              <a:spcAft>
                <a:spcPts val="0"/>
              </a:spcAft>
              <a:buSzPts val="2400"/>
              <a:buChar char="■"/>
              <a:defRPr/>
            </a:lvl6pPr>
            <a:lvl7pPr lvl="6" algn="l">
              <a:lnSpc>
                <a:spcPct val="100000"/>
              </a:lnSpc>
              <a:spcBef>
                <a:spcPts val="0"/>
              </a:spcBef>
              <a:spcAft>
                <a:spcPts val="0"/>
              </a:spcAft>
              <a:buSzPts val="2400"/>
              <a:buChar char="●"/>
              <a:defRPr/>
            </a:lvl7pPr>
            <a:lvl8pPr lvl="7" algn="l">
              <a:lnSpc>
                <a:spcPct val="100000"/>
              </a:lnSpc>
              <a:spcBef>
                <a:spcPts val="0"/>
              </a:spcBef>
              <a:spcAft>
                <a:spcPts val="0"/>
              </a:spcAft>
              <a:buSzPts val="2400"/>
              <a:buChar char="○"/>
              <a:defRPr/>
            </a:lvl8pPr>
            <a:lvl9pPr lvl="8" algn="l">
              <a:lnSpc>
                <a:spcPct val="100000"/>
              </a:lnSpc>
              <a:spcBef>
                <a:spcPts val="0"/>
              </a:spcBef>
              <a:spcAft>
                <a:spcPts val="0"/>
              </a:spcAft>
              <a:buSzPts val="2400"/>
              <a:buChar char="■"/>
              <a:defRPr/>
            </a:lvl9pPr>
          </a:lstStyle>
          <a:p/>
        </p:txBody>
      </p:sp>
      <p:sp>
        <p:nvSpPr>
          <p:cNvPr id="108" name="Google Shape;108;p26"/>
          <p:cNvSpPr txBox="1"/>
          <p:nvPr>
            <p:ph idx="12" type="sldNum"/>
          </p:nvPr>
        </p:nvSpPr>
        <p:spPr>
          <a:xfrm>
            <a:off x="6385495" y="4598004"/>
            <a:ext cx="335412" cy="338518"/>
          </a:xfrm>
          <a:prstGeom prst="rect">
            <a:avLst/>
          </a:prstGeom>
          <a:noFill/>
          <a:ln>
            <a:noFill/>
          </a:ln>
        </p:spPr>
        <p:txBody>
          <a:bodyPr anchorCtr="0" anchor="ctr" bIns="91400" lIns="91400" spcFirstLastPara="1" rIns="91400" wrap="square" tIns="91400">
            <a:spAutoFit/>
          </a:bodyPr>
          <a:lstStyle>
            <a:lvl1pPr indent="0" lvl="0" marL="0" marR="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1pPr>
            <a:lvl2pPr indent="0" lvl="1" marL="0" marR="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2pPr>
            <a:lvl3pPr indent="0" lvl="2" marL="0" marR="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3pPr>
            <a:lvl4pPr indent="0" lvl="3" marL="0" marR="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4pPr>
            <a:lvl5pPr indent="0" lvl="4" marL="0" marR="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5pPr>
            <a:lvl6pPr indent="0" lvl="5" marL="0" marR="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6pPr>
            <a:lvl7pPr indent="0" lvl="6" marL="0" marR="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7pPr>
            <a:lvl8pPr indent="0" lvl="7" marL="0" marR="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8pPr>
            <a:lvl9pPr indent="0" lvl="8" marL="0" marR="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py" showMasterSp="0">
  <p:cSld name="Blank copy">
    <p:spTree>
      <p:nvGrpSpPr>
        <p:cNvPr id="109" name="Shape 109"/>
        <p:cNvGrpSpPr/>
        <p:nvPr/>
      </p:nvGrpSpPr>
      <p:grpSpPr>
        <a:xfrm>
          <a:off x="0" y="0"/>
          <a:ext cx="0" cy="0"/>
          <a:chOff x="0" y="0"/>
          <a:chExt cx="0" cy="0"/>
        </a:xfrm>
      </p:grpSpPr>
      <p:pic>
        <p:nvPicPr>
          <p:cNvPr descr="rueGowj.jpg" id="110" name="Google Shape;110;p27"/>
          <p:cNvPicPr preferRelativeResize="0"/>
          <p:nvPr/>
        </p:nvPicPr>
        <p:blipFill rotWithShape="1">
          <a:blip r:embed="rId2">
            <a:alphaModFix/>
          </a:blip>
          <a:srcRect b="0" l="0" r="0" t="0"/>
          <a:stretch/>
        </p:blipFill>
        <p:spPr>
          <a:xfrm>
            <a:off x="314" y="1713"/>
            <a:ext cx="797196" cy="5140145"/>
          </a:xfrm>
          <a:prstGeom prst="rect">
            <a:avLst/>
          </a:prstGeom>
          <a:noFill/>
          <a:ln>
            <a:noFill/>
          </a:ln>
        </p:spPr>
      </p:pic>
      <p:pic>
        <p:nvPicPr>
          <p:cNvPr descr="MLoweMishra Horizone-small.png" id="111" name="Google Shape;111;p27"/>
          <p:cNvPicPr preferRelativeResize="0"/>
          <p:nvPr/>
        </p:nvPicPr>
        <p:blipFill rotWithShape="1">
          <a:blip r:embed="rId3">
            <a:alphaModFix/>
          </a:blip>
          <a:srcRect b="0" l="0" r="0" t="0"/>
          <a:stretch/>
        </p:blipFill>
        <p:spPr>
          <a:xfrm rot="-5400000">
            <a:off x="8073078" y="4090125"/>
            <a:ext cx="1509979" cy="141562"/>
          </a:xfrm>
          <a:prstGeom prst="rect">
            <a:avLst/>
          </a:prstGeom>
          <a:noFill/>
          <a:ln>
            <a:noFill/>
          </a:ln>
        </p:spPr>
      </p:pic>
      <p:sp>
        <p:nvSpPr>
          <p:cNvPr id="112" name="Google Shape;112;p27"/>
          <p:cNvSpPr txBox="1"/>
          <p:nvPr>
            <p:ph idx="12" type="sldNum"/>
          </p:nvPr>
        </p:nvSpPr>
        <p:spPr>
          <a:xfrm>
            <a:off x="4484638" y="4905377"/>
            <a:ext cx="227624" cy="241090"/>
          </a:xfrm>
          <a:prstGeom prst="rect">
            <a:avLst/>
          </a:prstGeom>
          <a:noFill/>
          <a:ln>
            <a:noFill/>
          </a:ln>
        </p:spPr>
        <p:txBody>
          <a:bodyPr anchorCtr="0" anchor="t" bIns="50775" lIns="50775" spcFirstLastPara="1" rIns="50775" wrap="square" tIns="50775">
            <a:spAutoFit/>
          </a:bodyPr>
          <a:lstStyle>
            <a:lvl1pPr indent="0" lvl="0"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33"/>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44B15B"/>
              </a:buClr>
              <a:buSzPts val="3300"/>
              <a:buFont typeface="Calibri"/>
              <a:buNone/>
              <a:defRPr b="1" i="0" sz="33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3"/>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rgbClr val="44B15B"/>
              </a:buClr>
              <a:buSzPts val="1800"/>
              <a:buNone/>
              <a:defRPr b="1" i="0" sz="1800">
                <a:latin typeface="Calibri"/>
                <a:ea typeface="Calibri"/>
                <a:cs typeface="Calibri"/>
                <a:sym typeface="Calibri"/>
              </a:defRPr>
            </a:lvl1pPr>
            <a:lvl2pPr lvl="1" algn="ctr">
              <a:lnSpc>
                <a:spcPct val="90000"/>
              </a:lnSpc>
              <a:spcBef>
                <a:spcPts val="375"/>
              </a:spcBef>
              <a:spcAft>
                <a:spcPts val="0"/>
              </a:spcAft>
              <a:buClr>
                <a:srgbClr val="44B15B"/>
              </a:buClr>
              <a:buSzPts val="1500"/>
              <a:buNone/>
              <a:defRPr sz="1500"/>
            </a:lvl2pPr>
            <a:lvl3pPr lvl="2" algn="ctr">
              <a:lnSpc>
                <a:spcPct val="90000"/>
              </a:lnSpc>
              <a:spcBef>
                <a:spcPts val="375"/>
              </a:spcBef>
              <a:spcAft>
                <a:spcPts val="0"/>
              </a:spcAft>
              <a:buClr>
                <a:srgbClr val="44B15B"/>
              </a:buClr>
              <a:buSzPts val="1400"/>
              <a:buNone/>
              <a:defRPr sz="1400"/>
            </a:lvl3pPr>
            <a:lvl4pPr lvl="3" algn="ctr">
              <a:lnSpc>
                <a:spcPct val="90000"/>
              </a:lnSpc>
              <a:spcBef>
                <a:spcPts val="375"/>
              </a:spcBef>
              <a:spcAft>
                <a:spcPts val="0"/>
              </a:spcAft>
              <a:buClr>
                <a:srgbClr val="44B15B"/>
              </a:buClr>
              <a:buSzPts val="1200"/>
              <a:buNone/>
              <a:defRPr sz="1200"/>
            </a:lvl4pPr>
            <a:lvl5pPr lvl="4" algn="ctr">
              <a:lnSpc>
                <a:spcPct val="90000"/>
              </a:lnSpc>
              <a:spcBef>
                <a:spcPts val="375"/>
              </a:spcBef>
              <a:spcAft>
                <a:spcPts val="0"/>
              </a:spcAft>
              <a:buClr>
                <a:srgbClr val="44B15B"/>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6" name="Google Shape;16;p33"/>
          <p:cNvSpPr txBox="1"/>
          <p:nvPr>
            <p:ph idx="10" type="dt"/>
          </p:nvPr>
        </p:nvSpPr>
        <p:spPr>
          <a:xfrm>
            <a:off x="628650" y="4767264"/>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Calibri"/>
              <a:buNone/>
              <a:defRPr b="1"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p:txBody>
      </p:sp>
      <p:sp>
        <p:nvSpPr>
          <p:cNvPr id="17" name="Google Shape;17;p33"/>
          <p:cNvSpPr txBox="1"/>
          <p:nvPr>
            <p:ph idx="11" type="ftr"/>
          </p:nvPr>
        </p:nvSpPr>
        <p:spPr>
          <a:xfrm>
            <a:off x="3028950" y="4767264"/>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Calibri"/>
              <a:buNone/>
              <a:defRPr b="1"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p:txBody>
      </p:sp>
      <p:sp>
        <p:nvSpPr>
          <p:cNvPr id="18" name="Google Shape;18;p33"/>
          <p:cNvSpPr txBox="1"/>
          <p:nvPr>
            <p:ph idx="12" type="sldNum"/>
          </p:nvPr>
        </p:nvSpPr>
        <p:spPr>
          <a:xfrm>
            <a:off x="6927182" y="4767264"/>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1pPr>
            <a:lvl2pPr indent="0" lvl="1"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2pPr>
            <a:lvl3pPr indent="0" lvl="2"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3pPr>
            <a:lvl4pPr indent="0" lvl="3"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4pPr>
            <a:lvl5pPr indent="0" lvl="4"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5pPr>
            <a:lvl6pPr indent="0" lvl="5"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6pPr>
            <a:lvl7pPr indent="0" lvl="6"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7pPr>
            <a:lvl8pPr indent="0" lvl="7"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8pPr>
            <a:lvl9pPr indent="0" lvl="8"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py 1" showMasterSp="0">
  <p:cSld name="Blank copy 1">
    <p:spTree>
      <p:nvGrpSpPr>
        <p:cNvPr id="113" name="Shape 113"/>
        <p:cNvGrpSpPr/>
        <p:nvPr/>
      </p:nvGrpSpPr>
      <p:grpSpPr>
        <a:xfrm>
          <a:off x="0" y="0"/>
          <a:ext cx="0" cy="0"/>
          <a:chOff x="0" y="0"/>
          <a:chExt cx="0" cy="0"/>
        </a:xfrm>
      </p:grpSpPr>
      <p:pic>
        <p:nvPicPr>
          <p:cNvPr descr="rueGowj.jpg" id="114" name="Google Shape;114;p28"/>
          <p:cNvPicPr preferRelativeResize="0"/>
          <p:nvPr/>
        </p:nvPicPr>
        <p:blipFill rotWithShape="1">
          <a:blip r:embed="rId2">
            <a:alphaModFix/>
          </a:blip>
          <a:srcRect b="0" l="0" r="0" t="0"/>
          <a:stretch/>
        </p:blipFill>
        <p:spPr>
          <a:xfrm>
            <a:off x="314" y="1713"/>
            <a:ext cx="797196" cy="5140145"/>
          </a:xfrm>
          <a:prstGeom prst="rect">
            <a:avLst/>
          </a:prstGeom>
          <a:noFill/>
          <a:ln>
            <a:noFill/>
          </a:ln>
        </p:spPr>
      </p:pic>
      <p:pic>
        <p:nvPicPr>
          <p:cNvPr descr="MLoweMishra Horizone-small.png" id="115" name="Google Shape;115;p28"/>
          <p:cNvPicPr preferRelativeResize="0"/>
          <p:nvPr/>
        </p:nvPicPr>
        <p:blipFill rotWithShape="1">
          <a:blip r:embed="rId3">
            <a:alphaModFix/>
          </a:blip>
          <a:srcRect b="0" l="0" r="0" t="0"/>
          <a:stretch/>
        </p:blipFill>
        <p:spPr>
          <a:xfrm rot="-5400000">
            <a:off x="8073078" y="4090125"/>
            <a:ext cx="1509979" cy="141562"/>
          </a:xfrm>
          <a:prstGeom prst="rect">
            <a:avLst/>
          </a:prstGeom>
          <a:noFill/>
          <a:ln>
            <a:noFill/>
          </a:ln>
        </p:spPr>
      </p:pic>
      <p:sp>
        <p:nvSpPr>
          <p:cNvPr id="116" name="Google Shape;116;p28"/>
          <p:cNvSpPr txBox="1"/>
          <p:nvPr>
            <p:ph idx="12" type="sldNum"/>
          </p:nvPr>
        </p:nvSpPr>
        <p:spPr>
          <a:xfrm>
            <a:off x="4484638" y="4905377"/>
            <a:ext cx="227624" cy="241090"/>
          </a:xfrm>
          <a:prstGeom prst="rect">
            <a:avLst/>
          </a:prstGeom>
          <a:noFill/>
          <a:ln>
            <a:noFill/>
          </a:ln>
        </p:spPr>
        <p:txBody>
          <a:bodyPr anchorCtr="0" anchor="t" bIns="50775" lIns="50775" spcFirstLastPara="1" rIns="50775" wrap="square" tIns="50775">
            <a:spAutoFit/>
          </a:bodyPr>
          <a:lstStyle>
            <a:lvl1pPr indent="0" lvl="0"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mp; Subtitle" showMasterSp="0">
  <p:cSld name="1_Title &amp; Subtitle">
    <p:spTree>
      <p:nvGrpSpPr>
        <p:cNvPr id="117" name="Shape 117"/>
        <p:cNvGrpSpPr/>
        <p:nvPr/>
      </p:nvGrpSpPr>
      <p:grpSpPr>
        <a:xfrm>
          <a:off x="0" y="0"/>
          <a:ext cx="0" cy="0"/>
          <a:chOff x="0" y="0"/>
          <a:chExt cx="0" cy="0"/>
        </a:xfrm>
      </p:grpSpPr>
      <p:sp>
        <p:nvSpPr>
          <p:cNvPr id="118" name="Google Shape;118;p29"/>
          <p:cNvSpPr txBox="1"/>
          <p:nvPr>
            <p:ph type="title"/>
          </p:nvPr>
        </p:nvSpPr>
        <p:spPr>
          <a:xfrm>
            <a:off x="666750" y="862014"/>
            <a:ext cx="7810500" cy="1743076"/>
          </a:xfrm>
          <a:prstGeom prst="rect">
            <a:avLst/>
          </a:prstGeom>
          <a:noFill/>
          <a:ln>
            <a:noFill/>
          </a:ln>
        </p:spPr>
        <p:txBody>
          <a:bodyPr anchorCtr="0" anchor="b" bIns="50775" lIns="50775" spcFirstLastPara="1" rIns="50775" wrap="square" tIns="50775">
            <a:normAutofit/>
          </a:bodyPr>
          <a:lstStyle>
            <a:lvl1pPr lvl="0" algn="ctr">
              <a:lnSpc>
                <a:spcPct val="100000"/>
              </a:lnSpc>
              <a:spcBef>
                <a:spcPts val="0"/>
              </a:spcBef>
              <a:spcAft>
                <a:spcPts val="0"/>
              </a:spcAft>
              <a:buClr>
                <a:srgbClr val="000000"/>
              </a:buClr>
              <a:buSzPts val="4200"/>
              <a:buFont typeface="Helvetica Neue"/>
              <a:buNone/>
              <a:defRPr b="0" sz="4200">
                <a:solidFill>
                  <a:srgbClr val="000000"/>
                </a:solidFill>
                <a:latin typeface="Helvetica Neue"/>
                <a:ea typeface="Helvetica Neue"/>
                <a:cs typeface="Helvetica Neue"/>
                <a:sym typeface="Helvetica Neue"/>
              </a:defRPr>
            </a:lvl1pPr>
            <a:lvl2pPr lvl="1" algn="l">
              <a:lnSpc>
                <a:spcPct val="100000"/>
              </a:lnSpc>
              <a:spcBef>
                <a:spcPts val="0"/>
              </a:spcBef>
              <a:spcAft>
                <a:spcPts val="0"/>
              </a:spcAft>
              <a:buSzPts val="2400"/>
              <a:buChar char="○"/>
              <a:defRPr/>
            </a:lvl2pPr>
            <a:lvl3pPr lvl="2" algn="l">
              <a:lnSpc>
                <a:spcPct val="100000"/>
              </a:lnSpc>
              <a:spcBef>
                <a:spcPts val="0"/>
              </a:spcBef>
              <a:spcAft>
                <a:spcPts val="0"/>
              </a:spcAft>
              <a:buSzPts val="2400"/>
              <a:buChar char="■"/>
              <a:defRPr/>
            </a:lvl3pPr>
            <a:lvl4pPr lvl="3" algn="l">
              <a:lnSpc>
                <a:spcPct val="100000"/>
              </a:lnSpc>
              <a:spcBef>
                <a:spcPts val="0"/>
              </a:spcBef>
              <a:spcAft>
                <a:spcPts val="0"/>
              </a:spcAft>
              <a:buSzPts val="2400"/>
              <a:buChar char="●"/>
              <a:defRPr/>
            </a:lvl4pPr>
            <a:lvl5pPr lvl="4" algn="l">
              <a:lnSpc>
                <a:spcPct val="100000"/>
              </a:lnSpc>
              <a:spcBef>
                <a:spcPts val="0"/>
              </a:spcBef>
              <a:spcAft>
                <a:spcPts val="0"/>
              </a:spcAft>
              <a:buSzPts val="2400"/>
              <a:buChar char="○"/>
              <a:defRPr/>
            </a:lvl5pPr>
            <a:lvl6pPr lvl="5" algn="l">
              <a:lnSpc>
                <a:spcPct val="100000"/>
              </a:lnSpc>
              <a:spcBef>
                <a:spcPts val="0"/>
              </a:spcBef>
              <a:spcAft>
                <a:spcPts val="0"/>
              </a:spcAft>
              <a:buSzPts val="2400"/>
              <a:buChar char="■"/>
              <a:defRPr/>
            </a:lvl6pPr>
            <a:lvl7pPr lvl="6" algn="l">
              <a:lnSpc>
                <a:spcPct val="100000"/>
              </a:lnSpc>
              <a:spcBef>
                <a:spcPts val="0"/>
              </a:spcBef>
              <a:spcAft>
                <a:spcPts val="0"/>
              </a:spcAft>
              <a:buSzPts val="2400"/>
              <a:buChar char="●"/>
              <a:defRPr/>
            </a:lvl7pPr>
            <a:lvl8pPr lvl="7" algn="l">
              <a:lnSpc>
                <a:spcPct val="100000"/>
              </a:lnSpc>
              <a:spcBef>
                <a:spcPts val="0"/>
              </a:spcBef>
              <a:spcAft>
                <a:spcPts val="0"/>
              </a:spcAft>
              <a:buSzPts val="2400"/>
              <a:buChar char="○"/>
              <a:defRPr/>
            </a:lvl8pPr>
            <a:lvl9pPr lvl="8" algn="l">
              <a:lnSpc>
                <a:spcPct val="100000"/>
              </a:lnSpc>
              <a:spcBef>
                <a:spcPts val="0"/>
              </a:spcBef>
              <a:spcAft>
                <a:spcPts val="0"/>
              </a:spcAft>
              <a:buSzPts val="2400"/>
              <a:buChar char="■"/>
              <a:defRPr/>
            </a:lvl9pPr>
          </a:lstStyle>
          <a:p/>
        </p:txBody>
      </p:sp>
      <p:sp>
        <p:nvSpPr>
          <p:cNvPr id="119" name="Google Shape;119;p29"/>
          <p:cNvSpPr txBox="1"/>
          <p:nvPr>
            <p:ph idx="1" type="body"/>
          </p:nvPr>
        </p:nvSpPr>
        <p:spPr>
          <a:xfrm>
            <a:off x="666750" y="2652711"/>
            <a:ext cx="7810500" cy="595314"/>
          </a:xfrm>
          <a:prstGeom prst="rect">
            <a:avLst/>
          </a:prstGeom>
          <a:noFill/>
          <a:ln>
            <a:noFill/>
          </a:ln>
        </p:spPr>
        <p:txBody>
          <a:bodyPr anchorCtr="0" anchor="t" bIns="50775" lIns="50775" spcFirstLastPara="1" rIns="50775" wrap="square" tIns="50775">
            <a:normAutofit/>
          </a:bodyPr>
          <a:lstStyle>
            <a:lvl1pPr indent="-228600" lvl="0" marL="457200" algn="ctr">
              <a:lnSpc>
                <a:spcPct val="100000"/>
              </a:lnSpc>
              <a:spcBef>
                <a:spcPts val="0"/>
              </a:spcBef>
              <a:spcAft>
                <a:spcPts val="0"/>
              </a:spcAft>
              <a:buClr>
                <a:srgbClr val="000000"/>
              </a:buClr>
              <a:buSzPts val="2000"/>
              <a:buFont typeface="Helvetica Neue"/>
              <a:buNone/>
              <a:defRPr sz="2000">
                <a:solidFill>
                  <a:srgbClr val="000000"/>
                </a:solidFill>
                <a:latin typeface="Helvetica Neue"/>
                <a:ea typeface="Helvetica Neue"/>
                <a:cs typeface="Helvetica Neue"/>
                <a:sym typeface="Helvetica Neue"/>
              </a:defRPr>
            </a:lvl1pPr>
            <a:lvl2pPr indent="-228600" lvl="1" marL="914400" algn="ctr">
              <a:lnSpc>
                <a:spcPct val="100000"/>
              </a:lnSpc>
              <a:spcBef>
                <a:spcPts val="0"/>
              </a:spcBef>
              <a:spcAft>
                <a:spcPts val="0"/>
              </a:spcAft>
              <a:buClr>
                <a:srgbClr val="000000"/>
              </a:buClr>
              <a:buSzPts val="2000"/>
              <a:buFont typeface="Helvetica Neue"/>
              <a:buNone/>
              <a:defRPr sz="2000">
                <a:solidFill>
                  <a:srgbClr val="000000"/>
                </a:solidFill>
                <a:latin typeface="Helvetica Neue"/>
                <a:ea typeface="Helvetica Neue"/>
                <a:cs typeface="Helvetica Neue"/>
                <a:sym typeface="Helvetica Neue"/>
              </a:defRPr>
            </a:lvl2pPr>
            <a:lvl3pPr indent="-228600" lvl="2" marL="1371600" algn="ctr">
              <a:lnSpc>
                <a:spcPct val="100000"/>
              </a:lnSpc>
              <a:spcBef>
                <a:spcPts val="0"/>
              </a:spcBef>
              <a:spcAft>
                <a:spcPts val="0"/>
              </a:spcAft>
              <a:buClr>
                <a:srgbClr val="000000"/>
              </a:buClr>
              <a:buSzPts val="2000"/>
              <a:buFont typeface="Helvetica Neue"/>
              <a:buNone/>
              <a:defRPr sz="2000">
                <a:solidFill>
                  <a:srgbClr val="000000"/>
                </a:solidFill>
                <a:latin typeface="Helvetica Neue"/>
                <a:ea typeface="Helvetica Neue"/>
                <a:cs typeface="Helvetica Neue"/>
                <a:sym typeface="Helvetica Neue"/>
              </a:defRPr>
            </a:lvl3pPr>
            <a:lvl4pPr indent="-228600" lvl="3" marL="1828800" algn="ctr">
              <a:lnSpc>
                <a:spcPct val="100000"/>
              </a:lnSpc>
              <a:spcBef>
                <a:spcPts val="0"/>
              </a:spcBef>
              <a:spcAft>
                <a:spcPts val="0"/>
              </a:spcAft>
              <a:buClr>
                <a:srgbClr val="000000"/>
              </a:buClr>
              <a:buSzPts val="2000"/>
              <a:buFont typeface="Helvetica Neue"/>
              <a:buNone/>
              <a:defRPr sz="2000">
                <a:solidFill>
                  <a:srgbClr val="000000"/>
                </a:solidFill>
                <a:latin typeface="Helvetica Neue"/>
                <a:ea typeface="Helvetica Neue"/>
                <a:cs typeface="Helvetica Neue"/>
                <a:sym typeface="Helvetica Neue"/>
              </a:defRPr>
            </a:lvl4pPr>
            <a:lvl5pPr indent="-228600" lvl="4" marL="2286000" algn="ctr">
              <a:lnSpc>
                <a:spcPct val="100000"/>
              </a:lnSpc>
              <a:spcBef>
                <a:spcPts val="0"/>
              </a:spcBef>
              <a:spcAft>
                <a:spcPts val="0"/>
              </a:spcAft>
              <a:buClr>
                <a:srgbClr val="000000"/>
              </a:buClr>
              <a:buSzPts val="2000"/>
              <a:buFont typeface="Helvetica Neue"/>
              <a:buNone/>
              <a:defRPr sz="2000">
                <a:solidFill>
                  <a:srgbClr val="000000"/>
                </a:solidFill>
                <a:latin typeface="Helvetica Neue"/>
                <a:ea typeface="Helvetica Neue"/>
                <a:cs typeface="Helvetica Neue"/>
                <a:sym typeface="Helvetica Neue"/>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120" name="Google Shape;120;p29"/>
          <p:cNvSpPr txBox="1"/>
          <p:nvPr>
            <p:ph idx="12" type="sldNum"/>
          </p:nvPr>
        </p:nvSpPr>
        <p:spPr>
          <a:xfrm>
            <a:off x="4484638" y="4905377"/>
            <a:ext cx="227624" cy="241090"/>
          </a:xfrm>
          <a:prstGeom prst="rect">
            <a:avLst/>
          </a:prstGeom>
          <a:noFill/>
          <a:ln>
            <a:noFill/>
          </a:ln>
        </p:spPr>
        <p:txBody>
          <a:bodyPr anchorCtr="0" anchor="t" bIns="50775" lIns="50775" spcFirstLastPara="1" rIns="50775" wrap="square" tIns="50775">
            <a:spAutoFit/>
          </a:bodyPr>
          <a:lstStyle>
            <a:lvl1pPr indent="0" lvl="0"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showMasterSp="0">
  <p:cSld name="Title - Top">
    <p:spTree>
      <p:nvGrpSpPr>
        <p:cNvPr id="121" name="Shape 121"/>
        <p:cNvGrpSpPr/>
        <p:nvPr/>
      </p:nvGrpSpPr>
      <p:grpSpPr>
        <a:xfrm>
          <a:off x="0" y="0"/>
          <a:ext cx="0" cy="0"/>
          <a:chOff x="0" y="0"/>
          <a:chExt cx="0" cy="0"/>
        </a:xfrm>
      </p:grpSpPr>
      <p:sp>
        <p:nvSpPr>
          <p:cNvPr id="122" name="Google Shape;122;p30"/>
          <p:cNvSpPr txBox="1"/>
          <p:nvPr>
            <p:ph type="title"/>
          </p:nvPr>
        </p:nvSpPr>
        <p:spPr>
          <a:xfrm>
            <a:off x="633414" y="133350"/>
            <a:ext cx="7877176" cy="857250"/>
          </a:xfrm>
          <a:prstGeom prst="rect">
            <a:avLst/>
          </a:prstGeom>
          <a:noFill/>
          <a:ln>
            <a:noFill/>
          </a:ln>
        </p:spPr>
        <p:txBody>
          <a:bodyPr anchorCtr="0" anchor="ctr" bIns="50775" lIns="50775" spcFirstLastPara="1" rIns="50775" wrap="square" tIns="50775">
            <a:normAutofit/>
          </a:bodyPr>
          <a:lstStyle>
            <a:lvl1pPr lvl="0" algn="ctr">
              <a:lnSpc>
                <a:spcPct val="100000"/>
              </a:lnSpc>
              <a:spcBef>
                <a:spcPts val="0"/>
              </a:spcBef>
              <a:spcAft>
                <a:spcPts val="0"/>
              </a:spcAft>
              <a:buClr>
                <a:srgbClr val="000000"/>
              </a:buClr>
              <a:buSzPts val="4200"/>
              <a:buFont typeface="Helvetica Neue"/>
              <a:buNone/>
              <a:defRPr b="0" sz="4200">
                <a:solidFill>
                  <a:srgbClr val="000000"/>
                </a:solidFill>
                <a:latin typeface="Helvetica Neue"/>
                <a:ea typeface="Helvetica Neue"/>
                <a:cs typeface="Helvetica Neue"/>
                <a:sym typeface="Helvetica Neue"/>
              </a:defRPr>
            </a:lvl1pPr>
            <a:lvl2pPr lvl="1" algn="l">
              <a:lnSpc>
                <a:spcPct val="100000"/>
              </a:lnSpc>
              <a:spcBef>
                <a:spcPts val="0"/>
              </a:spcBef>
              <a:spcAft>
                <a:spcPts val="0"/>
              </a:spcAft>
              <a:buSzPts val="2400"/>
              <a:buChar char="○"/>
              <a:defRPr/>
            </a:lvl2pPr>
            <a:lvl3pPr lvl="2" algn="l">
              <a:lnSpc>
                <a:spcPct val="100000"/>
              </a:lnSpc>
              <a:spcBef>
                <a:spcPts val="0"/>
              </a:spcBef>
              <a:spcAft>
                <a:spcPts val="0"/>
              </a:spcAft>
              <a:buSzPts val="2400"/>
              <a:buChar char="■"/>
              <a:defRPr/>
            </a:lvl3pPr>
            <a:lvl4pPr lvl="3" algn="l">
              <a:lnSpc>
                <a:spcPct val="100000"/>
              </a:lnSpc>
              <a:spcBef>
                <a:spcPts val="0"/>
              </a:spcBef>
              <a:spcAft>
                <a:spcPts val="0"/>
              </a:spcAft>
              <a:buSzPts val="2400"/>
              <a:buChar char="●"/>
              <a:defRPr/>
            </a:lvl4pPr>
            <a:lvl5pPr lvl="4" algn="l">
              <a:lnSpc>
                <a:spcPct val="100000"/>
              </a:lnSpc>
              <a:spcBef>
                <a:spcPts val="0"/>
              </a:spcBef>
              <a:spcAft>
                <a:spcPts val="0"/>
              </a:spcAft>
              <a:buSzPts val="2400"/>
              <a:buChar char="○"/>
              <a:defRPr/>
            </a:lvl5pPr>
            <a:lvl6pPr lvl="5" algn="l">
              <a:lnSpc>
                <a:spcPct val="100000"/>
              </a:lnSpc>
              <a:spcBef>
                <a:spcPts val="0"/>
              </a:spcBef>
              <a:spcAft>
                <a:spcPts val="0"/>
              </a:spcAft>
              <a:buSzPts val="2400"/>
              <a:buChar char="■"/>
              <a:defRPr/>
            </a:lvl6pPr>
            <a:lvl7pPr lvl="6" algn="l">
              <a:lnSpc>
                <a:spcPct val="100000"/>
              </a:lnSpc>
              <a:spcBef>
                <a:spcPts val="0"/>
              </a:spcBef>
              <a:spcAft>
                <a:spcPts val="0"/>
              </a:spcAft>
              <a:buSzPts val="2400"/>
              <a:buChar char="●"/>
              <a:defRPr/>
            </a:lvl7pPr>
            <a:lvl8pPr lvl="7" algn="l">
              <a:lnSpc>
                <a:spcPct val="100000"/>
              </a:lnSpc>
              <a:spcBef>
                <a:spcPts val="0"/>
              </a:spcBef>
              <a:spcAft>
                <a:spcPts val="0"/>
              </a:spcAft>
              <a:buSzPts val="2400"/>
              <a:buChar char="○"/>
              <a:defRPr/>
            </a:lvl8pPr>
            <a:lvl9pPr lvl="8" algn="l">
              <a:lnSpc>
                <a:spcPct val="100000"/>
              </a:lnSpc>
              <a:spcBef>
                <a:spcPts val="0"/>
              </a:spcBef>
              <a:spcAft>
                <a:spcPts val="0"/>
              </a:spcAft>
              <a:buSzPts val="2400"/>
              <a:buChar char="■"/>
              <a:defRPr/>
            </a:lvl9pPr>
          </a:lstStyle>
          <a:p/>
        </p:txBody>
      </p:sp>
      <p:sp>
        <p:nvSpPr>
          <p:cNvPr id="123" name="Google Shape;123;p30"/>
          <p:cNvSpPr txBox="1"/>
          <p:nvPr>
            <p:ph idx="12" type="sldNum"/>
          </p:nvPr>
        </p:nvSpPr>
        <p:spPr>
          <a:xfrm>
            <a:off x="4484638" y="4905377"/>
            <a:ext cx="227624" cy="241090"/>
          </a:xfrm>
          <a:prstGeom prst="rect">
            <a:avLst/>
          </a:prstGeom>
          <a:noFill/>
          <a:ln>
            <a:noFill/>
          </a:ln>
        </p:spPr>
        <p:txBody>
          <a:bodyPr anchorCtr="0" anchor="t" bIns="50775" lIns="50775" spcFirstLastPara="1" rIns="50775" wrap="square" tIns="50775">
            <a:spAutoFit/>
          </a:bodyPr>
          <a:lstStyle>
            <a:lvl1pPr indent="0" lvl="0"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spTree>
      <p:nvGrpSpPr>
        <p:cNvPr id="124" name="Shape 124"/>
        <p:cNvGrpSpPr/>
        <p:nvPr/>
      </p:nvGrpSpPr>
      <p:grpSpPr>
        <a:xfrm>
          <a:off x="0" y="0"/>
          <a:ext cx="0" cy="0"/>
          <a:chOff x="0" y="0"/>
          <a:chExt cx="0" cy="0"/>
        </a:xfrm>
      </p:grpSpPr>
      <p:sp>
        <p:nvSpPr>
          <p:cNvPr id="125" name="Google Shape;125;p31"/>
          <p:cNvSpPr txBox="1"/>
          <p:nvPr>
            <p:ph type="title"/>
          </p:nvPr>
        </p:nvSpPr>
        <p:spPr>
          <a:xfrm>
            <a:off x="633414" y="133350"/>
            <a:ext cx="7877176" cy="857250"/>
          </a:xfrm>
          <a:prstGeom prst="rect">
            <a:avLst/>
          </a:prstGeom>
          <a:noFill/>
          <a:ln>
            <a:noFill/>
          </a:ln>
        </p:spPr>
        <p:txBody>
          <a:bodyPr anchorCtr="0" anchor="ctr" bIns="50775" lIns="50775" spcFirstLastPara="1" rIns="50775" wrap="square" tIns="50775">
            <a:normAutofit/>
          </a:bodyPr>
          <a:lstStyle>
            <a:lvl1pPr lvl="0" algn="ctr">
              <a:lnSpc>
                <a:spcPct val="100000"/>
              </a:lnSpc>
              <a:spcBef>
                <a:spcPts val="0"/>
              </a:spcBef>
              <a:spcAft>
                <a:spcPts val="0"/>
              </a:spcAft>
              <a:buClr>
                <a:srgbClr val="000000"/>
              </a:buClr>
              <a:buSzPts val="4200"/>
              <a:buFont typeface="Helvetica Neue"/>
              <a:buNone/>
              <a:defRPr b="0" sz="4200">
                <a:solidFill>
                  <a:srgbClr val="000000"/>
                </a:solidFill>
                <a:latin typeface="Helvetica Neue"/>
                <a:ea typeface="Helvetica Neue"/>
                <a:cs typeface="Helvetica Neue"/>
                <a:sym typeface="Helvetica Neue"/>
              </a:defRPr>
            </a:lvl1pPr>
            <a:lvl2pPr lvl="1" algn="l">
              <a:lnSpc>
                <a:spcPct val="100000"/>
              </a:lnSpc>
              <a:spcBef>
                <a:spcPts val="0"/>
              </a:spcBef>
              <a:spcAft>
                <a:spcPts val="0"/>
              </a:spcAft>
              <a:buSzPts val="2400"/>
              <a:buChar char="○"/>
              <a:defRPr/>
            </a:lvl2pPr>
            <a:lvl3pPr lvl="2" algn="l">
              <a:lnSpc>
                <a:spcPct val="100000"/>
              </a:lnSpc>
              <a:spcBef>
                <a:spcPts val="0"/>
              </a:spcBef>
              <a:spcAft>
                <a:spcPts val="0"/>
              </a:spcAft>
              <a:buSzPts val="2400"/>
              <a:buChar char="■"/>
              <a:defRPr/>
            </a:lvl3pPr>
            <a:lvl4pPr lvl="3" algn="l">
              <a:lnSpc>
                <a:spcPct val="100000"/>
              </a:lnSpc>
              <a:spcBef>
                <a:spcPts val="0"/>
              </a:spcBef>
              <a:spcAft>
                <a:spcPts val="0"/>
              </a:spcAft>
              <a:buSzPts val="2400"/>
              <a:buChar char="●"/>
              <a:defRPr/>
            </a:lvl4pPr>
            <a:lvl5pPr lvl="4" algn="l">
              <a:lnSpc>
                <a:spcPct val="100000"/>
              </a:lnSpc>
              <a:spcBef>
                <a:spcPts val="0"/>
              </a:spcBef>
              <a:spcAft>
                <a:spcPts val="0"/>
              </a:spcAft>
              <a:buSzPts val="2400"/>
              <a:buChar char="○"/>
              <a:defRPr/>
            </a:lvl5pPr>
            <a:lvl6pPr lvl="5" algn="l">
              <a:lnSpc>
                <a:spcPct val="100000"/>
              </a:lnSpc>
              <a:spcBef>
                <a:spcPts val="0"/>
              </a:spcBef>
              <a:spcAft>
                <a:spcPts val="0"/>
              </a:spcAft>
              <a:buSzPts val="2400"/>
              <a:buChar char="■"/>
              <a:defRPr/>
            </a:lvl6pPr>
            <a:lvl7pPr lvl="6" algn="l">
              <a:lnSpc>
                <a:spcPct val="100000"/>
              </a:lnSpc>
              <a:spcBef>
                <a:spcPts val="0"/>
              </a:spcBef>
              <a:spcAft>
                <a:spcPts val="0"/>
              </a:spcAft>
              <a:buSzPts val="2400"/>
              <a:buChar char="●"/>
              <a:defRPr/>
            </a:lvl7pPr>
            <a:lvl8pPr lvl="7" algn="l">
              <a:lnSpc>
                <a:spcPct val="100000"/>
              </a:lnSpc>
              <a:spcBef>
                <a:spcPts val="0"/>
              </a:spcBef>
              <a:spcAft>
                <a:spcPts val="0"/>
              </a:spcAft>
              <a:buSzPts val="2400"/>
              <a:buChar char="○"/>
              <a:defRPr/>
            </a:lvl8pPr>
            <a:lvl9pPr lvl="8" algn="l">
              <a:lnSpc>
                <a:spcPct val="100000"/>
              </a:lnSpc>
              <a:spcBef>
                <a:spcPts val="0"/>
              </a:spcBef>
              <a:spcAft>
                <a:spcPts val="0"/>
              </a:spcAft>
              <a:buSzPts val="2400"/>
              <a:buChar char="■"/>
              <a:defRPr/>
            </a:lvl9pPr>
          </a:lstStyle>
          <a:p/>
        </p:txBody>
      </p:sp>
      <p:sp>
        <p:nvSpPr>
          <p:cNvPr id="126" name="Google Shape;126;p31"/>
          <p:cNvSpPr txBox="1"/>
          <p:nvPr>
            <p:ph idx="12" type="sldNum"/>
          </p:nvPr>
        </p:nvSpPr>
        <p:spPr>
          <a:xfrm>
            <a:off x="7430245" y="4781762"/>
            <a:ext cx="227624" cy="241090"/>
          </a:xfrm>
          <a:prstGeom prst="rect">
            <a:avLst/>
          </a:prstGeom>
          <a:noFill/>
          <a:ln>
            <a:noFill/>
          </a:ln>
        </p:spPr>
        <p:txBody>
          <a:bodyPr anchorCtr="0" anchor="t" bIns="50775" lIns="50775" spcFirstLastPara="1" rIns="50775" wrap="square" tIns="50775">
            <a:spAutoFit/>
          </a:bodyPr>
          <a:lstStyle>
            <a:lvl1pPr indent="0" lvl="0"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algn="l">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showMasterSp="0">
  <p:cSld name="1_Title and Content">
    <p:spTree>
      <p:nvGrpSpPr>
        <p:cNvPr id="127" name="Shape 127"/>
        <p:cNvGrpSpPr/>
        <p:nvPr/>
      </p:nvGrpSpPr>
      <p:grpSpPr>
        <a:xfrm>
          <a:off x="0" y="0"/>
          <a:ext cx="0" cy="0"/>
          <a:chOff x="0" y="0"/>
          <a:chExt cx="0" cy="0"/>
        </a:xfrm>
      </p:grpSpPr>
      <p:sp>
        <p:nvSpPr>
          <p:cNvPr id="128" name="Google Shape;128;p32"/>
          <p:cNvSpPr txBox="1"/>
          <p:nvPr>
            <p:ph type="title"/>
          </p:nvPr>
        </p:nvSpPr>
        <p:spPr>
          <a:xfrm>
            <a:off x="628650" y="273845"/>
            <a:ext cx="7886700" cy="994173"/>
          </a:xfrm>
          <a:prstGeom prst="rect">
            <a:avLst/>
          </a:prstGeom>
          <a:noFill/>
          <a:ln>
            <a:noFill/>
          </a:ln>
        </p:spPr>
        <p:txBody>
          <a:bodyPr anchorCtr="0" anchor="ctr" bIns="91425" lIns="91425" spcFirstLastPara="1" rIns="91425" wrap="square" tIns="91425">
            <a:normAutofit/>
          </a:bodyPr>
          <a:lstStyle>
            <a:lvl1pPr lvl="0" algn="l">
              <a:lnSpc>
                <a:spcPct val="90000"/>
              </a:lnSpc>
              <a:spcBef>
                <a:spcPts val="0"/>
              </a:spcBef>
              <a:spcAft>
                <a:spcPts val="0"/>
              </a:spcAft>
              <a:buClr>
                <a:srgbClr val="000000"/>
              </a:buClr>
              <a:buSzPts val="3300"/>
              <a:buFont typeface="Calibri"/>
              <a:buNone/>
              <a:defRPr b="0" sz="3300">
                <a:solidFill>
                  <a:srgbClr val="000000"/>
                </a:solidFill>
              </a:defRPr>
            </a:lvl1pPr>
            <a:lvl2pPr lvl="1" algn="l">
              <a:lnSpc>
                <a:spcPct val="100000"/>
              </a:lnSpc>
              <a:spcBef>
                <a:spcPts val="0"/>
              </a:spcBef>
              <a:spcAft>
                <a:spcPts val="0"/>
              </a:spcAft>
              <a:buSzPts val="2400"/>
              <a:buChar char="○"/>
              <a:defRPr/>
            </a:lvl2pPr>
            <a:lvl3pPr lvl="2" algn="l">
              <a:lnSpc>
                <a:spcPct val="100000"/>
              </a:lnSpc>
              <a:spcBef>
                <a:spcPts val="0"/>
              </a:spcBef>
              <a:spcAft>
                <a:spcPts val="0"/>
              </a:spcAft>
              <a:buSzPts val="2400"/>
              <a:buChar char="■"/>
              <a:defRPr/>
            </a:lvl3pPr>
            <a:lvl4pPr lvl="3" algn="l">
              <a:lnSpc>
                <a:spcPct val="100000"/>
              </a:lnSpc>
              <a:spcBef>
                <a:spcPts val="0"/>
              </a:spcBef>
              <a:spcAft>
                <a:spcPts val="0"/>
              </a:spcAft>
              <a:buSzPts val="2400"/>
              <a:buChar char="●"/>
              <a:defRPr/>
            </a:lvl4pPr>
            <a:lvl5pPr lvl="4" algn="l">
              <a:lnSpc>
                <a:spcPct val="100000"/>
              </a:lnSpc>
              <a:spcBef>
                <a:spcPts val="0"/>
              </a:spcBef>
              <a:spcAft>
                <a:spcPts val="0"/>
              </a:spcAft>
              <a:buSzPts val="2400"/>
              <a:buChar char="○"/>
              <a:defRPr/>
            </a:lvl5pPr>
            <a:lvl6pPr lvl="5" algn="l">
              <a:lnSpc>
                <a:spcPct val="100000"/>
              </a:lnSpc>
              <a:spcBef>
                <a:spcPts val="0"/>
              </a:spcBef>
              <a:spcAft>
                <a:spcPts val="0"/>
              </a:spcAft>
              <a:buSzPts val="2400"/>
              <a:buChar char="■"/>
              <a:defRPr/>
            </a:lvl6pPr>
            <a:lvl7pPr lvl="6" algn="l">
              <a:lnSpc>
                <a:spcPct val="100000"/>
              </a:lnSpc>
              <a:spcBef>
                <a:spcPts val="0"/>
              </a:spcBef>
              <a:spcAft>
                <a:spcPts val="0"/>
              </a:spcAft>
              <a:buSzPts val="2400"/>
              <a:buChar char="●"/>
              <a:defRPr/>
            </a:lvl7pPr>
            <a:lvl8pPr lvl="7" algn="l">
              <a:lnSpc>
                <a:spcPct val="100000"/>
              </a:lnSpc>
              <a:spcBef>
                <a:spcPts val="0"/>
              </a:spcBef>
              <a:spcAft>
                <a:spcPts val="0"/>
              </a:spcAft>
              <a:buSzPts val="2400"/>
              <a:buChar char="○"/>
              <a:defRPr/>
            </a:lvl8pPr>
            <a:lvl9pPr lvl="8" algn="l">
              <a:lnSpc>
                <a:spcPct val="100000"/>
              </a:lnSpc>
              <a:spcBef>
                <a:spcPts val="0"/>
              </a:spcBef>
              <a:spcAft>
                <a:spcPts val="0"/>
              </a:spcAft>
              <a:buSzPts val="2400"/>
              <a:buChar char="■"/>
              <a:defRPr/>
            </a:lvl9pPr>
          </a:lstStyle>
          <a:p/>
        </p:txBody>
      </p:sp>
      <p:sp>
        <p:nvSpPr>
          <p:cNvPr id="129" name="Google Shape;129;p32"/>
          <p:cNvSpPr txBox="1"/>
          <p:nvPr>
            <p:ph idx="1" type="body"/>
          </p:nvPr>
        </p:nvSpPr>
        <p:spPr>
          <a:xfrm>
            <a:off x="628650" y="1369219"/>
            <a:ext cx="7886700" cy="3263504"/>
          </a:xfrm>
          <a:prstGeom prst="rect">
            <a:avLst/>
          </a:prstGeom>
          <a:noFill/>
          <a:ln>
            <a:noFill/>
          </a:ln>
        </p:spPr>
        <p:txBody>
          <a:bodyPr anchorCtr="0" anchor="t" bIns="91425" lIns="91425" spcFirstLastPara="1" rIns="91425" wrap="square" tIns="91425">
            <a:normAutofit/>
          </a:bodyPr>
          <a:lstStyle>
            <a:lvl1pPr indent="-361950" lvl="0" marL="457200" algn="l">
              <a:lnSpc>
                <a:spcPct val="90000"/>
              </a:lnSpc>
              <a:spcBef>
                <a:spcPts val="700"/>
              </a:spcBef>
              <a:spcAft>
                <a:spcPts val="0"/>
              </a:spcAft>
              <a:buClr>
                <a:srgbClr val="000000"/>
              </a:buClr>
              <a:buSzPts val="2100"/>
              <a:buFont typeface="Arial"/>
              <a:buChar char="•"/>
              <a:defRPr sz="2100">
                <a:solidFill>
                  <a:srgbClr val="000000"/>
                </a:solidFill>
              </a:defRPr>
            </a:lvl1pPr>
            <a:lvl2pPr indent="-361950" lvl="1" marL="914400" algn="l">
              <a:lnSpc>
                <a:spcPct val="90000"/>
              </a:lnSpc>
              <a:spcBef>
                <a:spcPts val="700"/>
              </a:spcBef>
              <a:spcAft>
                <a:spcPts val="0"/>
              </a:spcAft>
              <a:buClr>
                <a:srgbClr val="000000"/>
              </a:buClr>
              <a:buSzPts val="2100"/>
              <a:buFont typeface="Arial"/>
              <a:buChar char="•"/>
              <a:defRPr sz="2100">
                <a:solidFill>
                  <a:srgbClr val="000000"/>
                </a:solidFill>
              </a:defRPr>
            </a:lvl2pPr>
            <a:lvl3pPr indent="-361950" lvl="2" marL="1371600" algn="l">
              <a:lnSpc>
                <a:spcPct val="90000"/>
              </a:lnSpc>
              <a:spcBef>
                <a:spcPts val="700"/>
              </a:spcBef>
              <a:spcAft>
                <a:spcPts val="0"/>
              </a:spcAft>
              <a:buClr>
                <a:srgbClr val="000000"/>
              </a:buClr>
              <a:buSzPts val="2100"/>
              <a:buFont typeface="Arial"/>
              <a:buChar char="•"/>
              <a:defRPr sz="2100">
                <a:solidFill>
                  <a:srgbClr val="000000"/>
                </a:solidFill>
              </a:defRPr>
            </a:lvl3pPr>
            <a:lvl4pPr indent="-361950" lvl="3" marL="1828800" algn="l">
              <a:lnSpc>
                <a:spcPct val="90000"/>
              </a:lnSpc>
              <a:spcBef>
                <a:spcPts val="700"/>
              </a:spcBef>
              <a:spcAft>
                <a:spcPts val="0"/>
              </a:spcAft>
              <a:buClr>
                <a:srgbClr val="000000"/>
              </a:buClr>
              <a:buSzPts val="2100"/>
              <a:buFont typeface="Arial"/>
              <a:buChar char="•"/>
              <a:defRPr sz="2100">
                <a:solidFill>
                  <a:srgbClr val="000000"/>
                </a:solidFill>
              </a:defRPr>
            </a:lvl4pPr>
            <a:lvl5pPr indent="-361950" lvl="4" marL="2286000" algn="l">
              <a:lnSpc>
                <a:spcPct val="90000"/>
              </a:lnSpc>
              <a:spcBef>
                <a:spcPts val="700"/>
              </a:spcBef>
              <a:spcAft>
                <a:spcPts val="0"/>
              </a:spcAft>
              <a:buClr>
                <a:srgbClr val="000000"/>
              </a:buClr>
              <a:buSzPts val="2100"/>
              <a:buFont typeface="Arial"/>
              <a:buChar char="•"/>
              <a:defRPr sz="2100">
                <a:solidFill>
                  <a:srgbClr val="000000"/>
                </a:solidFill>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130" name="Google Shape;130;p32"/>
          <p:cNvSpPr txBox="1"/>
          <p:nvPr>
            <p:ph idx="12" type="sldNum"/>
          </p:nvPr>
        </p:nvSpPr>
        <p:spPr>
          <a:xfrm>
            <a:off x="8189629" y="4742609"/>
            <a:ext cx="325722" cy="323157"/>
          </a:xfrm>
          <a:prstGeom prst="rect">
            <a:avLst/>
          </a:prstGeom>
          <a:noFill/>
          <a:ln>
            <a:noFill/>
          </a:ln>
        </p:spPr>
        <p:txBody>
          <a:bodyPr anchorCtr="0" anchor="ctr" bIns="91425" lIns="91425" spcFirstLastPara="1" rIns="91425" wrap="square" tIns="91425">
            <a:sp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4"/>
          <p:cNvSpPr txBox="1"/>
          <p:nvPr>
            <p:ph type="title"/>
          </p:nvPr>
        </p:nvSpPr>
        <p:spPr>
          <a:xfrm>
            <a:off x="628650" y="912349"/>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44B15B"/>
              </a:buClr>
              <a:buSzPts val="2700"/>
              <a:buFont typeface="Calibri"/>
              <a:buNone/>
              <a:defRPr b="1" i="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4"/>
          <p:cNvSpPr txBox="1"/>
          <p:nvPr>
            <p:ph idx="1" type="body"/>
          </p:nvPr>
        </p:nvSpPr>
        <p:spPr>
          <a:xfrm>
            <a:off x="628650" y="2007724"/>
            <a:ext cx="7886700" cy="222343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44B15B"/>
              </a:buClr>
              <a:buSzPts val="1800"/>
              <a:buChar char="•"/>
              <a:defRPr b="1" i="0">
                <a:latin typeface="Calibri"/>
                <a:ea typeface="Calibri"/>
                <a:cs typeface="Calibri"/>
                <a:sym typeface="Calibri"/>
              </a:defRPr>
            </a:lvl1pPr>
            <a:lvl2pPr indent="-323850" lvl="1" marL="914400" algn="l">
              <a:lnSpc>
                <a:spcPct val="90000"/>
              </a:lnSpc>
              <a:spcBef>
                <a:spcPts val="375"/>
              </a:spcBef>
              <a:spcAft>
                <a:spcPts val="0"/>
              </a:spcAft>
              <a:buClr>
                <a:srgbClr val="44B15B"/>
              </a:buClr>
              <a:buSzPts val="1500"/>
              <a:buChar char="•"/>
              <a:defRPr b="1" i="0">
                <a:latin typeface="Calibri"/>
                <a:ea typeface="Calibri"/>
                <a:cs typeface="Calibri"/>
                <a:sym typeface="Calibri"/>
              </a:defRPr>
            </a:lvl2pPr>
            <a:lvl3pPr indent="-317500" lvl="2" marL="1371600" algn="l">
              <a:lnSpc>
                <a:spcPct val="90000"/>
              </a:lnSpc>
              <a:spcBef>
                <a:spcPts val="375"/>
              </a:spcBef>
              <a:spcAft>
                <a:spcPts val="0"/>
              </a:spcAft>
              <a:buClr>
                <a:srgbClr val="44B15B"/>
              </a:buClr>
              <a:buSzPts val="1400"/>
              <a:buChar char="•"/>
              <a:defRPr b="1" i="0">
                <a:latin typeface="Calibri"/>
                <a:ea typeface="Calibri"/>
                <a:cs typeface="Calibri"/>
                <a:sym typeface="Calibri"/>
              </a:defRPr>
            </a:lvl3pPr>
            <a:lvl4pPr indent="-304800" lvl="3" marL="1828800" algn="l">
              <a:lnSpc>
                <a:spcPct val="90000"/>
              </a:lnSpc>
              <a:spcBef>
                <a:spcPts val="375"/>
              </a:spcBef>
              <a:spcAft>
                <a:spcPts val="0"/>
              </a:spcAft>
              <a:buClr>
                <a:srgbClr val="44B15B"/>
              </a:buClr>
              <a:buSzPts val="1200"/>
              <a:buChar char="•"/>
              <a:defRPr b="1" i="0">
                <a:latin typeface="Calibri"/>
                <a:ea typeface="Calibri"/>
                <a:cs typeface="Calibri"/>
                <a:sym typeface="Calibri"/>
              </a:defRPr>
            </a:lvl4pPr>
            <a:lvl5pPr indent="-304800" lvl="4" marL="2286000" algn="l">
              <a:lnSpc>
                <a:spcPct val="90000"/>
              </a:lnSpc>
              <a:spcBef>
                <a:spcPts val="375"/>
              </a:spcBef>
              <a:spcAft>
                <a:spcPts val="0"/>
              </a:spcAft>
              <a:buClr>
                <a:srgbClr val="44B15B"/>
              </a:buClr>
              <a:buSzPts val="1200"/>
              <a:buChar char="•"/>
              <a:defRPr b="1" i="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 name="Google Shape;22;p34"/>
          <p:cNvSpPr txBox="1"/>
          <p:nvPr>
            <p:ph idx="10" type="dt"/>
          </p:nvPr>
        </p:nvSpPr>
        <p:spPr>
          <a:xfrm>
            <a:off x="628650" y="4767264"/>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Calibri"/>
              <a:buNone/>
              <a:defRPr b="1"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p:txBody>
      </p:sp>
      <p:sp>
        <p:nvSpPr>
          <p:cNvPr id="23" name="Google Shape;23;p34"/>
          <p:cNvSpPr txBox="1"/>
          <p:nvPr>
            <p:ph idx="11" type="ftr"/>
          </p:nvPr>
        </p:nvSpPr>
        <p:spPr>
          <a:xfrm>
            <a:off x="3028950" y="4767264"/>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Calibri"/>
              <a:buNone/>
              <a:defRPr b="1"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p:txBody>
      </p:sp>
      <p:sp>
        <p:nvSpPr>
          <p:cNvPr id="24" name="Google Shape;24;p34"/>
          <p:cNvSpPr txBox="1"/>
          <p:nvPr>
            <p:ph idx="12" type="sldNum"/>
          </p:nvPr>
        </p:nvSpPr>
        <p:spPr>
          <a:xfrm>
            <a:off x="6927182" y="4767264"/>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1pPr>
            <a:lvl2pPr indent="0" lvl="1"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2pPr>
            <a:lvl3pPr indent="0" lvl="2"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3pPr>
            <a:lvl4pPr indent="0" lvl="3"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4pPr>
            <a:lvl5pPr indent="0" lvl="4"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5pPr>
            <a:lvl6pPr indent="0" lvl="5"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6pPr>
            <a:lvl7pPr indent="0" lvl="6"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7pPr>
            <a:lvl8pPr indent="0" lvl="7"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8pPr>
            <a:lvl9pPr indent="0" lvl="8"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5" name="Shape 25"/>
        <p:cNvGrpSpPr/>
        <p:nvPr/>
      </p:nvGrpSpPr>
      <p:grpSpPr>
        <a:xfrm>
          <a:off x="0" y="0"/>
          <a:ext cx="0" cy="0"/>
          <a:chOff x="0" y="0"/>
          <a:chExt cx="0" cy="0"/>
        </a:xfrm>
      </p:grpSpPr>
      <p:sp>
        <p:nvSpPr>
          <p:cNvPr id="26" name="Google Shape;26;p35"/>
          <p:cNvSpPr txBox="1"/>
          <p:nvPr>
            <p:ph type="title"/>
          </p:nvPr>
        </p:nvSpPr>
        <p:spPr>
          <a:xfrm>
            <a:off x="421631" y="2411179"/>
            <a:ext cx="3953303"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44B15B"/>
              </a:buClr>
              <a:buSzPts val="2400"/>
              <a:buFont typeface="Calibri"/>
              <a:buNone/>
              <a:defRPr b="1" i="0" sz="24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5"/>
          <p:cNvSpPr/>
          <p:nvPr>
            <p:ph idx="2" type="pic"/>
          </p:nvPr>
        </p:nvSpPr>
        <p:spPr>
          <a:xfrm>
            <a:off x="5325037" y="-237786"/>
            <a:ext cx="5526002" cy="5619071"/>
          </a:xfrm>
          <a:prstGeom prst="ellipse">
            <a:avLst/>
          </a:prstGeom>
          <a:noFill/>
          <a:ln>
            <a:noFill/>
          </a:ln>
        </p:spPr>
        <p:txBody>
          <a:bodyPr anchorCtr="0" anchor="t" bIns="45700" lIns="91425" spcFirstLastPara="1" rIns="91425" wrap="square" tIns="45700">
            <a:normAutofit/>
          </a:bodyPr>
          <a:lstStyle>
            <a:lvl1pPr lvl="0" marR="0" rtl="0" algn="l">
              <a:lnSpc>
                <a:spcPct val="90000"/>
              </a:lnSpc>
              <a:spcBef>
                <a:spcPts val="750"/>
              </a:spcBef>
              <a:spcAft>
                <a:spcPts val="0"/>
              </a:spcAft>
              <a:buClr>
                <a:srgbClr val="44B15B"/>
              </a:buClr>
              <a:buSzPts val="1800"/>
              <a:buFont typeface="Arial"/>
              <a:buNone/>
              <a:defRPr b="1" i="0" sz="1800" u="none" cap="none" strike="noStrike">
                <a:solidFill>
                  <a:srgbClr val="44B15B"/>
                </a:solidFill>
                <a:latin typeface="Calibri"/>
                <a:ea typeface="Calibri"/>
                <a:cs typeface="Calibri"/>
                <a:sym typeface="Calibri"/>
              </a:defRPr>
            </a:lvl1pPr>
            <a:lvl2pPr lvl="1" marR="0" rtl="0" algn="l">
              <a:lnSpc>
                <a:spcPct val="90000"/>
              </a:lnSpc>
              <a:spcBef>
                <a:spcPts val="375"/>
              </a:spcBef>
              <a:spcAft>
                <a:spcPts val="0"/>
              </a:spcAft>
              <a:buClr>
                <a:srgbClr val="44B15B"/>
              </a:buClr>
              <a:buSzPts val="1500"/>
              <a:buFont typeface="Arial"/>
              <a:buChar char="•"/>
              <a:defRPr b="0" i="0" sz="1500" u="none" cap="none" strike="noStrike">
                <a:solidFill>
                  <a:srgbClr val="44B15B"/>
                </a:solidFill>
                <a:latin typeface="Calibri"/>
                <a:ea typeface="Calibri"/>
                <a:cs typeface="Calibri"/>
                <a:sym typeface="Calibri"/>
              </a:defRPr>
            </a:lvl2pPr>
            <a:lvl3pPr lvl="2" marR="0" rtl="0" algn="l">
              <a:lnSpc>
                <a:spcPct val="90000"/>
              </a:lnSpc>
              <a:spcBef>
                <a:spcPts val="375"/>
              </a:spcBef>
              <a:spcAft>
                <a:spcPts val="0"/>
              </a:spcAft>
              <a:buClr>
                <a:srgbClr val="44B15B"/>
              </a:buClr>
              <a:buSzPts val="1400"/>
              <a:buFont typeface="Arial"/>
              <a:buChar char="•"/>
              <a:defRPr b="0" i="0" sz="1400" u="none" cap="none" strike="noStrike">
                <a:solidFill>
                  <a:srgbClr val="44B15B"/>
                </a:solidFill>
                <a:latin typeface="Calibri"/>
                <a:ea typeface="Calibri"/>
                <a:cs typeface="Calibri"/>
                <a:sym typeface="Calibri"/>
              </a:defRPr>
            </a:lvl3pPr>
            <a:lvl4pPr lvl="3" marR="0" rtl="0" algn="l">
              <a:lnSpc>
                <a:spcPct val="90000"/>
              </a:lnSpc>
              <a:spcBef>
                <a:spcPts val="375"/>
              </a:spcBef>
              <a:spcAft>
                <a:spcPts val="0"/>
              </a:spcAft>
              <a:buClr>
                <a:srgbClr val="44B15B"/>
              </a:buClr>
              <a:buSzPts val="1200"/>
              <a:buFont typeface="Arial"/>
              <a:buChar char="•"/>
              <a:defRPr b="0" i="0" sz="1200" u="none" cap="none" strike="noStrike">
                <a:solidFill>
                  <a:srgbClr val="44B15B"/>
                </a:solidFill>
                <a:latin typeface="Calibri"/>
                <a:ea typeface="Calibri"/>
                <a:cs typeface="Calibri"/>
                <a:sym typeface="Calibri"/>
              </a:defRPr>
            </a:lvl4pPr>
            <a:lvl5pPr lvl="4" marR="0" rtl="0" algn="l">
              <a:lnSpc>
                <a:spcPct val="90000"/>
              </a:lnSpc>
              <a:spcBef>
                <a:spcPts val="375"/>
              </a:spcBef>
              <a:spcAft>
                <a:spcPts val="0"/>
              </a:spcAft>
              <a:buClr>
                <a:srgbClr val="44B15B"/>
              </a:buClr>
              <a:buSzPts val="1200"/>
              <a:buFont typeface="Arial"/>
              <a:buChar char="•"/>
              <a:defRPr b="0" i="0" sz="1200" u="none" cap="none" strike="noStrike">
                <a:solidFill>
                  <a:srgbClr val="44B15B"/>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8" name="Shape 28"/>
        <p:cNvGrpSpPr/>
        <p:nvPr/>
      </p:nvGrpSpPr>
      <p:grpSpPr>
        <a:xfrm>
          <a:off x="0" y="0"/>
          <a:ext cx="0" cy="0"/>
          <a:chOff x="0" y="0"/>
          <a:chExt cx="0" cy="0"/>
        </a:xfrm>
      </p:grpSpPr>
      <p:sp>
        <p:nvSpPr>
          <p:cNvPr id="29" name="Google Shape;29;p36"/>
          <p:cNvSpPr txBox="1"/>
          <p:nvPr>
            <p:ph type="title"/>
          </p:nvPr>
        </p:nvSpPr>
        <p:spPr>
          <a:xfrm>
            <a:off x="371085" y="1577578"/>
            <a:ext cx="40759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44B15B"/>
              </a:buClr>
              <a:buSzPts val="2700"/>
              <a:buFont typeface="Calibri"/>
              <a:buNone/>
              <a:defRPr b="1" i="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6"/>
          <p:cNvSpPr txBox="1"/>
          <p:nvPr>
            <p:ph idx="1" type="body"/>
          </p:nvPr>
        </p:nvSpPr>
        <p:spPr>
          <a:xfrm>
            <a:off x="370287" y="2727722"/>
            <a:ext cx="4075901" cy="13716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44B15B"/>
              </a:buClr>
              <a:buSzPts val="1200"/>
              <a:buNone/>
              <a:defRPr b="0" i="0" sz="1200">
                <a:latin typeface="Calibri"/>
                <a:ea typeface="Calibri"/>
                <a:cs typeface="Calibri"/>
                <a:sym typeface="Calibri"/>
              </a:defRPr>
            </a:lvl1pPr>
            <a:lvl2pPr indent="-228600" lvl="1" marL="914400" algn="l">
              <a:lnSpc>
                <a:spcPct val="90000"/>
              </a:lnSpc>
              <a:spcBef>
                <a:spcPts val="375"/>
              </a:spcBef>
              <a:spcAft>
                <a:spcPts val="0"/>
              </a:spcAft>
              <a:buClr>
                <a:srgbClr val="44B15B"/>
              </a:buClr>
              <a:buSzPts val="1500"/>
              <a:buNone/>
              <a:defRPr/>
            </a:lvl2pPr>
            <a:lvl3pPr indent="-228600" lvl="2" marL="1371600" algn="l">
              <a:lnSpc>
                <a:spcPct val="90000"/>
              </a:lnSpc>
              <a:spcBef>
                <a:spcPts val="375"/>
              </a:spcBef>
              <a:spcAft>
                <a:spcPts val="0"/>
              </a:spcAft>
              <a:buClr>
                <a:srgbClr val="44B15B"/>
              </a:buClr>
              <a:buSzPts val="1400"/>
              <a:buNone/>
              <a:defRPr/>
            </a:lvl3pPr>
            <a:lvl4pPr indent="-228600" lvl="3" marL="1828800" algn="l">
              <a:lnSpc>
                <a:spcPct val="90000"/>
              </a:lnSpc>
              <a:spcBef>
                <a:spcPts val="375"/>
              </a:spcBef>
              <a:spcAft>
                <a:spcPts val="0"/>
              </a:spcAft>
              <a:buClr>
                <a:srgbClr val="44B15B"/>
              </a:buClr>
              <a:buSzPts val="1200"/>
              <a:buNone/>
              <a:defRPr/>
            </a:lvl4pPr>
            <a:lvl5pPr indent="-228600" lvl="4" marL="2286000" algn="l">
              <a:lnSpc>
                <a:spcPct val="90000"/>
              </a:lnSpc>
              <a:spcBef>
                <a:spcPts val="375"/>
              </a:spcBef>
              <a:spcAft>
                <a:spcPts val="0"/>
              </a:spcAft>
              <a:buClr>
                <a:srgbClr val="44B15B"/>
              </a:buClr>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 name="Google Shape;31;p36"/>
          <p:cNvSpPr txBox="1"/>
          <p:nvPr>
            <p:ph idx="2" type="body"/>
          </p:nvPr>
        </p:nvSpPr>
        <p:spPr>
          <a:xfrm>
            <a:off x="370286" y="4207671"/>
            <a:ext cx="4075510" cy="23693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44B15B"/>
              </a:buClr>
              <a:buSzPts val="800"/>
              <a:buNone/>
              <a:defRPr b="0" i="0" sz="800">
                <a:latin typeface="Calibri"/>
                <a:ea typeface="Calibri"/>
                <a:cs typeface="Calibri"/>
                <a:sym typeface="Calibri"/>
              </a:defRPr>
            </a:lvl1pPr>
            <a:lvl2pPr indent="-279400" lvl="1" marL="914400" algn="l">
              <a:lnSpc>
                <a:spcPct val="90000"/>
              </a:lnSpc>
              <a:spcBef>
                <a:spcPts val="375"/>
              </a:spcBef>
              <a:spcAft>
                <a:spcPts val="0"/>
              </a:spcAft>
              <a:buClr>
                <a:srgbClr val="44B15B"/>
              </a:buClr>
              <a:buSzPts val="800"/>
              <a:buChar char="•"/>
              <a:defRPr sz="800"/>
            </a:lvl2pPr>
            <a:lvl3pPr indent="-279400" lvl="2" marL="1371600" algn="l">
              <a:lnSpc>
                <a:spcPct val="90000"/>
              </a:lnSpc>
              <a:spcBef>
                <a:spcPts val="375"/>
              </a:spcBef>
              <a:spcAft>
                <a:spcPts val="0"/>
              </a:spcAft>
              <a:buClr>
                <a:srgbClr val="44B15B"/>
              </a:buClr>
              <a:buSzPts val="800"/>
              <a:buChar char="•"/>
              <a:defRPr sz="800"/>
            </a:lvl3pPr>
            <a:lvl4pPr indent="-279400" lvl="3" marL="1828800" algn="l">
              <a:lnSpc>
                <a:spcPct val="90000"/>
              </a:lnSpc>
              <a:spcBef>
                <a:spcPts val="375"/>
              </a:spcBef>
              <a:spcAft>
                <a:spcPts val="0"/>
              </a:spcAft>
              <a:buClr>
                <a:srgbClr val="44B15B"/>
              </a:buClr>
              <a:buSzPts val="800"/>
              <a:buChar char="•"/>
              <a:defRPr sz="800"/>
            </a:lvl4pPr>
            <a:lvl5pPr indent="-279400" lvl="4" marL="2286000" algn="l">
              <a:lnSpc>
                <a:spcPct val="90000"/>
              </a:lnSpc>
              <a:spcBef>
                <a:spcPts val="375"/>
              </a:spcBef>
              <a:spcAft>
                <a:spcPts val="0"/>
              </a:spcAft>
              <a:buClr>
                <a:srgbClr val="44B15B"/>
              </a:buClr>
              <a:buSzPts val="800"/>
              <a:buChar char="•"/>
              <a:defRPr sz="8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 name="Google Shape;32;p36"/>
          <p:cNvSpPr/>
          <p:nvPr>
            <p:ph idx="3" type="chart"/>
          </p:nvPr>
        </p:nvSpPr>
        <p:spPr>
          <a:xfrm>
            <a:off x="4697016" y="453630"/>
            <a:ext cx="4275534" cy="441364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750"/>
              </a:spcBef>
              <a:spcAft>
                <a:spcPts val="0"/>
              </a:spcAft>
              <a:buClr>
                <a:srgbClr val="44B15B"/>
              </a:buClr>
              <a:buSzPts val="1800"/>
              <a:buFont typeface="Arial"/>
              <a:buChar char="•"/>
              <a:defRPr b="1" i="0" sz="1800" u="none" cap="none" strike="noStrike">
                <a:solidFill>
                  <a:srgbClr val="44B15B"/>
                </a:solidFill>
                <a:latin typeface="Calibri"/>
                <a:ea typeface="Calibri"/>
                <a:cs typeface="Calibri"/>
                <a:sym typeface="Calibri"/>
              </a:defRPr>
            </a:lvl1pPr>
            <a:lvl2pPr lvl="1" marR="0" rtl="0" algn="l">
              <a:lnSpc>
                <a:spcPct val="90000"/>
              </a:lnSpc>
              <a:spcBef>
                <a:spcPts val="375"/>
              </a:spcBef>
              <a:spcAft>
                <a:spcPts val="0"/>
              </a:spcAft>
              <a:buClr>
                <a:srgbClr val="44B15B"/>
              </a:buClr>
              <a:buSzPts val="1500"/>
              <a:buFont typeface="Arial"/>
              <a:buChar char="•"/>
              <a:defRPr b="0" i="0" sz="1500" u="none" cap="none" strike="noStrike">
                <a:solidFill>
                  <a:srgbClr val="44B15B"/>
                </a:solidFill>
                <a:latin typeface="Calibri"/>
                <a:ea typeface="Calibri"/>
                <a:cs typeface="Calibri"/>
                <a:sym typeface="Calibri"/>
              </a:defRPr>
            </a:lvl2pPr>
            <a:lvl3pPr lvl="2" marR="0" rtl="0" algn="l">
              <a:lnSpc>
                <a:spcPct val="90000"/>
              </a:lnSpc>
              <a:spcBef>
                <a:spcPts val="375"/>
              </a:spcBef>
              <a:spcAft>
                <a:spcPts val="0"/>
              </a:spcAft>
              <a:buClr>
                <a:srgbClr val="44B15B"/>
              </a:buClr>
              <a:buSzPts val="1400"/>
              <a:buFont typeface="Arial"/>
              <a:buChar char="•"/>
              <a:defRPr b="0" i="0" sz="1400" u="none" cap="none" strike="noStrike">
                <a:solidFill>
                  <a:srgbClr val="44B15B"/>
                </a:solidFill>
                <a:latin typeface="Calibri"/>
                <a:ea typeface="Calibri"/>
                <a:cs typeface="Calibri"/>
                <a:sym typeface="Calibri"/>
              </a:defRPr>
            </a:lvl3pPr>
            <a:lvl4pPr lvl="3" marR="0" rtl="0" algn="l">
              <a:lnSpc>
                <a:spcPct val="90000"/>
              </a:lnSpc>
              <a:spcBef>
                <a:spcPts val="375"/>
              </a:spcBef>
              <a:spcAft>
                <a:spcPts val="0"/>
              </a:spcAft>
              <a:buClr>
                <a:srgbClr val="44B15B"/>
              </a:buClr>
              <a:buSzPts val="1200"/>
              <a:buFont typeface="Arial"/>
              <a:buChar char="•"/>
              <a:defRPr b="0" i="0" sz="1200" u="none" cap="none" strike="noStrike">
                <a:solidFill>
                  <a:srgbClr val="44B15B"/>
                </a:solidFill>
                <a:latin typeface="Calibri"/>
                <a:ea typeface="Calibri"/>
                <a:cs typeface="Calibri"/>
                <a:sym typeface="Calibri"/>
              </a:defRPr>
            </a:lvl4pPr>
            <a:lvl5pPr lvl="4" marR="0" rtl="0" algn="l">
              <a:lnSpc>
                <a:spcPct val="90000"/>
              </a:lnSpc>
              <a:spcBef>
                <a:spcPts val="375"/>
              </a:spcBef>
              <a:spcAft>
                <a:spcPts val="0"/>
              </a:spcAft>
              <a:buClr>
                <a:srgbClr val="44B15B"/>
              </a:buClr>
              <a:buSzPts val="1200"/>
              <a:buFont typeface="Arial"/>
              <a:buChar char="•"/>
              <a:defRPr b="0" i="0" sz="1200" u="none" cap="none" strike="noStrike">
                <a:solidFill>
                  <a:srgbClr val="44B15B"/>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33" name="Shape 33"/>
        <p:cNvGrpSpPr/>
        <p:nvPr/>
      </p:nvGrpSpPr>
      <p:grpSpPr>
        <a:xfrm>
          <a:off x="0" y="0"/>
          <a:ext cx="0" cy="0"/>
          <a:chOff x="0" y="0"/>
          <a:chExt cx="0" cy="0"/>
        </a:xfrm>
      </p:grpSpPr>
      <p:sp>
        <p:nvSpPr>
          <p:cNvPr id="34" name="Google Shape;34;p37"/>
          <p:cNvSpPr txBox="1"/>
          <p:nvPr>
            <p:ph type="title"/>
          </p:nvPr>
        </p:nvSpPr>
        <p:spPr>
          <a:xfrm>
            <a:off x="2142417" y="73684"/>
            <a:ext cx="7001584"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44B15B"/>
              </a:buClr>
              <a:buSzPts val="1800"/>
              <a:buFont typeface="Calibri"/>
              <a:buNone/>
              <a:defRPr b="1" i="0" sz="18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7"/>
          <p:cNvSpPr/>
          <p:nvPr>
            <p:ph idx="2" type="pic"/>
          </p:nvPr>
        </p:nvSpPr>
        <p:spPr>
          <a:xfrm>
            <a:off x="3" y="1354934"/>
            <a:ext cx="9143999" cy="378856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750"/>
              </a:spcBef>
              <a:spcAft>
                <a:spcPts val="0"/>
              </a:spcAft>
              <a:buClr>
                <a:srgbClr val="44B15B"/>
              </a:buClr>
              <a:buSzPts val="1800"/>
              <a:buFont typeface="Arial"/>
              <a:buChar char="•"/>
              <a:defRPr b="1" i="0" sz="1800" u="none" cap="none" strike="noStrike">
                <a:solidFill>
                  <a:srgbClr val="44B15B"/>
                </a:solidFill>
                <a:latin typeface="Calibri"/>
                <a:ea typeface="Calibri"/>
                <a:cs typeface="Calibri"/>
                <a:sym typeface="Calibri"/>
              </a:defRPr>
            </a:lvl1pPr>
            <a:lvl2pPr lvl="1" marR="0" rtl="0" algn="l">
              <a:lnSpc>
                <a:spcPct val="90000"/>
              </a:lnSpc>
              <a:spcBef>
                <a:spcPts val="375"/>
              </a:spcBef>
              <a:spcAft>
                <a:spcPts val="0"/>
              </a:spcAft>
              <a:buClr>
                <a:srgbClr val="44B15B"/>
              </a:buClr>
              <a:buSzPts val="1500"/>
              <a:buFont typeface="Arial"/>
              <a:buChar char="•"/>
              <a:defRPr b="0" i="0" sz="1500" u="none" cap="none" strike="noStrike">
                <a:solidFill>
                  <a:srgbClr val="44B15B"/>
                </a:solidFill>
                <a:latin typeface="Calibri"/>
                <a:ea typeface="Calibri"/>
                <a:cs typeface="Calibri"/>
                <a:sym typeface="Calibri"/>
              </a:defRPr>
            </a:lvl2pPr>
            <a:lvl3pPr lvl="2" marR="0" rtl="0" algn="l">
              <a:lnSpc>
                <a:spcPct val="90000"/>
              </a:lnSpc>
              <a:spcBef>
                <a:spcPts val="375"/>
              </a:spcBef>
              <a:spcAft>
                <a:spcPts val="0"/>
              </a:spcAft>
              <a:buClr>
                <a:srgbClr val="44B15B"/>
              </a:buClr>
              <a:buSzPts val="1400"/>
              <a:buFont typeface="Arial"/>
              <a:buChar char="•"/>
              <a:defRPr b="0" i="0" sz="1400" u="none" cap="none" strike="noStrike">
                <a:solidFill>
                  <a:srgbClr val="44B15B"/>
                </a:solidFill>
                <a:latin typeface="Calibri"/>
                <a:ea typeface="Calibri"/>
                <a:cs typeface="Calibri"/>
                <a:sym typeface="Calibri"/>
              </a:defRPr>
            </a:lvl3pPr>
            <a:lvl4pPr lvl="3" marR="0" rtl="0" algn="l">
              <a:lnSpc>
                <a:spcPct val="90000"/>
              </a:lnSpc>
              <a:spcBef>
                <a:spcPts val="375"/>
              </a:spcBef>
              <a:spcAft>
                <a:spcPts val="0"/>
              </a:spcAft>
              <a:buClr>
                <a:srgbClr val="44B15B"/>
              </a:buClr>
              <a:buSzPts val="1200"/>
              <a:buFont typeface="Arial"/>
              <a:buChar char="•"/>
              <a:defRPr b="0" i="0" sz="1200" u="none" cap="none" strike="noStrike">
                <a:solidFill>
                  <a:srgbClr val="44B15B"/>
                </a:solidFill>
                <a:latin typeface="Calibri"/>
                <a:ea typeface="Calibri"/>
                <a:cs typeface="Calibri"/>
                <a:sym typeface="Calibri"/>
              </a:defRPr>
            </a:lvl4pPr>
            <a:lvl5pPr lvl="4" marR="0" rtl="0" algn="l">
              <a:lnSpc>
                <a:spcPct val="90000"/>
              </a:lnSpc>
              <a:spcBef>
                <a:spcPts val="375"/>
              </a:spcBef>
              <a:spcAft>
                <a:spcPts val="0"/>
              </a:spcAft>
              <a:buClr>
                <a:srgbClr val="44B15B"/>
              </a:buClr>
              <a:buSzPts val="1200"/>
              <a:buFont typeface="Arial"/>
              <a:buChar char="•"/>
              <a:defRPr b="0" i="0" sz="1200" u="none" cap="none" strike="noStrike">
                <a:solidFill>
                  <a:srgbClr val="44B15B"/>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38"/>
          <p:cNvSpPr txBox="1"/>
          <p:nvPr>
            <p:ph type="title"/>
          </p:nvPr>
        </p:nvSpPr>
        <p:spPr>
          <a:xfrm>
            <a:off x="623888" y="1282306"/>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4B15B"/>
              </a:buClr>
              <a:buSzPts val="4500"/>
              <a:buFont typeface="Calibri"/>
              <a:buNone/>
              <a:defRPr b="1" i="0" sz="45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8"/>
          <p:cNvSpPr txBox="1"/>
          <p:nvPr>
            <p:ph idx="1" type="body"/>
          </p:nvPr>
        </p:nvSpPr>
        <p:spPr>
          <a:xfrm>
            <a:off x="623888" y="3442099"/>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A9A8C"/>
              </a:buClr>
              <a:buSzPts val="1800"/>
              <a:buNone/>
              <a:defRPr b="1" i="0" sz="1800">
                <a:solidFill>
                  <a:srgbClr val="8A9A8C"/>
                </a:solidFill>
                <a:latin typeface="Calibri"/>
                <a:ea typeface="Calibri"/>
                <a:cs typeface="Calibri"/>
                <a:sym typeface="Calibri"/>
              </a:defRPr>
            </a:lvl1pPr>
            <a:lvl2pPr indent="-228600" lvl="1" marL="914400" algn="l">
              <a:lnSpc>
                <a:spcPct val="90000"/>
              </a:lnSpc>
              <a:spcBef>
                <a:spcPts val="375"/>
              </a:spcBef>
              <a:spcAft>
                <a:spcPts val="0"/>
              </a:spcAft>
              <a:buClr>
                <a:srgbClr val="8A9A8C"/>
              </a:buClr>
              <a:buSzPts val="1500"/>
              <a:buNone/>
              <a:defRPr sz="1500">
                <a:solidFill>
                  <a:srgbClr val="8A9A8C"/>
                </a:solidFill>
              </a:defRPr>
            </a:lvl2pPr>
            <a:lvl3pPr indent="-228600" lvl="2" marL="1371600" algn="l">
              <a:lnSpc>
                <a:spcPct val="90000"/>
              </a:lnSpc>
              <a:spcBef>
                <a:spcPts val="375"/>
              </a:spcBef>
              <a:spcAft>
                <a:spcPts val="0"/>
              </a:spcAft>
              <a:buClr>
                <a:srgbClr val="8A9A8C"/>
              </a:buClr>
              <a:buSzPts val="1400"/>
              <a:buNone/>
              <a:defRPr sz="1400">
                <a:solidFill>
                  <a:srgbClr val="8A9A8C"/>
                </a:solidFill>
              </a:defRPr>
            </a:lvl3pPr>
            <a:lvl4pPr indent="-228600" lvl="3" marL="1828800" algn="l">
              <a:lnSpc>
                <a:spcPct val="90000"/>
              </a:lnSpc>
              <a:spcBef>
                <a:spcPts val="375"/>
              </a:spcBef>
              <a:spcAft>
                <a:spcPts val="0"/>
              </a:spcAft>
              <a:buClr>
                <a:srgbClr val="8A9A8C"/>
              </a:buClr>
              <a:buSzPts val="1200"/>
              <a:buNone/>
              <a:defRPr sz="1200">
                <a:solidFill>
                  <a:srgbClr val="8A9A8C"/>
                </a:solidFill>
              </a:defRPr>
            </a:lvl4pPr>
            <a:lvl5pPr indent="-228600" lvl="4" marL="2286000" algn="l">
              <a:lnSpc>
                <a:spcPct val="90000"/>
              </a:lnSpc>
              <a:spcBef>
                <a:spcPts val="375"/>
              </a:spcBef>
              <a:spcAft>
                <a:spcPts val="0"/>
              </a:spcAft>
              <a:buClr>
                <a:srgbClr val="8A9A8C"/>
              </a:buClr>
              <a:buSzPts val="1200"/>
              <a:buNone/>
              <a:defRPr sz="1200">
                <a:solidFill>
                  <a:srgbClr val="8A9A8C"/>
                </a:solidFill>
              </a:defRPr>
            </a:lvl5pPr>
            <a:lvl6pPr indent="-228600" lvl="5" marL="2743200" algn="l">
              <a:lnSpc>
                <a:spcPct val="90000"/>
              </a:lnSpc>
              <a:spcBef>
                <a:spcPts val="375"/>
              </a:spcBef>
              <a:spcAft>
                <a:spcPts val="0"/>
              </a:spcAft>
              <a:buClr>
                <a:srgbClr val="8A9A8C"/>
              </a:buClr>
              <a:buSzPts val="1200"/>
              <a:buNone/>
              <a:defRPr sz="1200">
                <a:solidFill>
                  <a:srgbClr val="8A9A8C"/>
                </a:solidFill>
              </a:defRPr>
            </a:lvl6pPr>
            <a:lvl7pPr indent="-228600" lvl="6" marL="3200400" algn="l">
              <a:lnSpc>
                <a:spcPct val="90000"/>
              </a:lnSpc>
              <a:spcBef>
                <a:spcPts val="375"/>
              </a:spcBef>
              <a:spcAft>
                <a:spcPts val="0"/>
              </a:spcAft>
              <a:buClr>
                <a:srgbClr val="8A9A8C"/>
              </a:buClr>
              <a:buSzPts val="1200"/>
              <a:buNone/>
              <a:defRPr sz="1200">
                <a:solidFill>
                  <a:srgbClr val="8A9A8C"/>
                </a:solidFill>
              </a:defRPr>
            </a:lvl7pPr>
            <a:lvl8pPr indent="-228600" lvl="7" marL="3657600" algn="l">
              <a:lnSpc>
                <a:spcPct val="90000"/>
              </a:lnSpc>
              <a:spcBef>
                <a:spcPts val="375"/>
              </a:spcBef>
              <a:spcAft>
                <a:spcPts val="0"/>
              </a:spcAft>
              <a:buClr>
                <a:srgbClr val="8A9A8C"/>
              </a:buClr>
              <a:buSzPts val="1200"/>
              <a:buNone/>
              <a:defRPr sz="1200">
                <a:solidFill>
                  <a:srgbClr val="8A9A8C"/>
                </a:solidFill>
              </a:defRPr>
            </a:lvl8pPr>
            <a:lvl9pPr indent="-228600" lvl="8" marL="4114800" algn="l">
              <a:lnSpc>
                <a:spcPct val="90000"/>
              </a:lnSpc>
              <a:spcBef>
                <a:spcPts val="375"/>
              </a:spcBef>
              <a:spcAft>
                <a:spcPts val="0"/>
              </a:spcAft>
              <a:buClr>
                <a:srgbClr val="8A9A8C"/>
              </a:buClr>
              <a:buSzPts val="1200"/>
              <a:buNone/>
              <a:defRPr sz="1200">
                <a:solidFill>
                  <a:srgbClr val="8A9A8C"/>
                </a:solidFill>
              </a:defRPr>
            </a:lvl9pPr>
          </a:lstStyle>
          <a:p/>
        </p:txBody>
      </p:sp>
      <p:sp>
        <p:nvSpPr>
          <p:cNvPr id="39" name="Google Shape;39;p38"/>
          <p:cNvSpPr txBox="1"/>
          <p:nvPr>
            <p:ph idx="10" type="dt"/>
          </p:nvPr>
        </p:nvSpPr>
        <p:spPr>
          <a:xfrm>
            <a:off x="628650" y="4767264"/>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Calibri"/>
              <a:buNone/>
              <a:defRPr b="1"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p:txBody>
      </p:sp>
      <p:sp>
        <p:nvSpPr>
          <p:cNvPr id="40" name="Google Shape;40;p38"/>
          <p:cNvSpPr txBox="1"/>
          <p:nvPr>
            <p:ph idx="11" type="ftr"/>
          </p:nvPr>
        </p:nvSpPr>
        <p:spPr>
          <a:xfrm>
            <a:off x="3028950" y="4767264"/>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Calibri"/>
              <a:buNone/>
              <a:defRPr b="1"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p:txBody>
      </p:sp>
      <p:sp>
        <p:nvSpPr>
          <p:cNvPr id="41" name="Google Shape;41;p38"/>
          <p:cNvSpPr txBox="1"/>
          <p:nvPr>
            <p:ph idx="12" type="sldNum"/>
          </p:nvPr>
        </p:nvSpPr>
        <p:spPr>
          <a:xfrm>
            <a:off x="6927182" y="4767264"/>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1pPr>
            <a:lvl2pPr indent="0" lvl="1"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2pPr>
            <a:lvl3pPr indent="0" lvl="2"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3pPr>
            <a:lvl4pPr indent="0" lvl="3"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4pPr>
            <a:lvl5pPr indent="0" lvl="4"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5pPr>
            <a:lvl6pPr indent="0" lvl="5"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6pPr>
            <a:lvl7pPr indent="0" lvl="6"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7pPr>
            <a:lvl8pPr indent="0" lvl="7"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8pPr>
            <a:lvl9pPr indent="0" lvl="8"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39"/>
          <p:cNvSpPr txBox="1"/>
          <p:nvPr>
            <p:ph type="title"/>
          </p:nvPr>
        </p:nvSpPr>
        <p:spPr>
          <a:xfrm>
            <a:off x="628650" y="912349"/>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44B15B"/>
              </a:buClr>
              <a:buSzPts val="2700"/>
              <a:buFont typeface="Calibri"/>
              <a:buNone/>
              <a:defRPr b="1" i="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9"/>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44B15B"/>
              </a:buClr>
              <a:buSzPts val="1800"/>
              <a:buChar char="•"/>
              <a:defRPr b="1" i="0">
                <a:latin typeface="Calibri"/>
                <a:ea typeface="Calibri"/>
                <a:cs typeface="Calibri"/>
                <a:sym typeface="Calibri"/>
              </a:defRPr>
            </a:lvl1pPr>
            <a:lvl2pPr indent="-323850" lvl="1" marL="914400" algn="l">
              <a:lnSpc>
                <a:spcPct val="90000"/>
              </a:lnSpc>
              <a:spcBef>
                <a:spcPts val="375"/>
              </a:spcBef>
              <a:spcAft>
                <a:spcPts val="0"/>
              </a:spcAft>
              <a:buClr>
                <a:srgbClr val="44B15B"/>
              </a:buClr>
              <a:buSzPts val="1500"/>
              <a:buChar char="•"/>
              <a:defRPr b="1" i="0">
                <a:latin typeface="Calibri"/>
                <a:ea typeface="Calibri"/>
                <a:cs typeface="Calibri"/>
                <a:sym typeface="Calibri"/>
              </a:defRPr>
            </a:lvl2pPr>
            <a:lvl3pPr indent="-317500" lvl="2" marL="1371600" algn="l">
              <a:lnSpc>
                <a:spcPct val="90000"/>
              </a:lnSpc>
              <a:spcBef>
                <a:spcPts val="375"/>
              </a:spcBef>
              <a:spcAft>
                <a:spcPts val="0"/>
              </a:spcAft>
              <a:buClr>
                <a:srgbClr val="44B15B"/>
              </a:buClr>
              <a:buSzPts val="1400"/>
              <a:buChar char="•"/>
              <a:defRPr b="1" i="0">
                <a:latin typeface="Calibri"/>
                <a:ea typeface="Calibri"/>
                <a:cs typeface="Calibri"/>
                <a:sym typeface="Calibri"/>
              </a:defRPr>
            </a:lvl3pPr>
            <a:lvl4pPr indent="-304800" lvl="3" marL="1828800" algn="l">
              <a:lnSpc>
                <a:spcPct val="90000"/>
              </a:lnSpc>
              <a:spcBef>
                <a:spcPts val="375"/>
              </a:spcBef>
              <a:spcAft>
                <a:spcPts val="0"/>
              </a:spcAft>
              <a:buClr>
                <a:srgbClr val="44B15B"/>
              </a:buClr>
              <a:buSzPts val="1200"/>
              <a:buChar char="•"/>
              <a:defRPr b="1" i="0">
                <a:latin typeface="Calibri"/>
                <a:ea typeface="Calibri"/>
                <a:cs typeface="Calibri"/>
                <a:sym typeface="Calibri"/>
              </a:defRPr>
            </a:lvl4pPr>
            <a:lvl5pPr indent="-304800" lvl="4" marL="2286000" algn="l">
              <a:lnSpc>
                <a:spcPct val="90000"/>
              </a:lnSpc>
              <a:spcBef>
                <a:spcPts val="375"/>
              </a:spcBef>
              <a:spcAft>
                <a:spcPts val="0"/>
              </a:spcAft>
              <a:buClr>
                <a:srgbClr val="44B15B"/>
              </a:buClr>
              <a:buSzPts val="1200"/>
              <a:buChar char="•"/>
              <a:defRPr b="1" i="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5" name="Google Shape;45;p39"/>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44B15B"/>
              </a:buClr>
              <a:buSzPts val="1800"/>
              <a:buChar char="•"/>
              <a:defRPr b="1" i="0">
                <a:latin typeface="Calibri"/>
                <a:ea typeface="Calibri"/>
                <a:cs typeface="Calibri"/>
                <a:sym typeface="Calibri"/>
              </a:defRPr>
            </a:lvl1pPr>
            <a:lvl2pPr indent="-323850" lvl="1" marL="914400" algn="l">
              <a:lnSpc>
                <a:spcPct val="90000"/>
              </a:lnSpc>
              <a:spcBef>
                <a:spcPts val="375"/>
              </a:spcBef>
              <a:spcAft>
                <a:spcPts val="0"/>
              </a:spcAft>
              <a:buClr>
                <a:srgbClr val="44B15B"/>
              </a:buClr>
              <a:buSzPts val="1500"/>
              <a:buChar char="•"/>
              <a:defRPr b="1" i="0">
                <a:latin typeface="Calibri"/>
                <a:ea typeface="Calibri"/>
                <a:cs typeface="Calibri"/>
                <a:sym typeface="Calibri"/>
              </a:defRPr>
            </a:lvl2pPr>
            <a:lvl3pPr indent="-317500" lvl="2" marL="1371600" algn="l">
              <a:lnSpc>
                <a:spcPct val="90000"/>
              </a:lnSpc>
              <a:spcBef>
                <a:spcPts val="375"/>
              </a:spcBef>
              <a:spcAft>
                <a:spcPts val="0"/>
              </a:spcAft>
              <a:buClr>
                <a:srgbClr val="44B15B"/>
              </a:buClr>
              <a:buSzPts val="1400"/>
              <a:buChar char="•"/>
              <a:defRPr b="1" i="0">
                <a:latin typeface="Calibri"/>
                <a:ea typeface="Calibri"/>
                <a:cs typeface="Calibri"/>
                <a:sym typeface="Calibri"/>
              </a:defRPr>
            </a:lvl3pPr>
            <a:lvl4pPr indent="-304800" lvl="3" marL="1828800" algn="l">
              <a:lnSpc>
                <a:spcPct val="90000"/>
              </a:lnSpc>
              <a:spcBef>
                <a:spcPts val="375"/>
              </a:spcBef>
              <a:spcAft>
                <a:spcPts val="0"/>
              </a:spcAft>
              <a:buClr>
                <a:srgbClr val="44B15B"/>
              </a:buClr>
              <a:buSzPts val="1200"/>
              <a:buChar char="•"/>
              <a:defRPr b="1" i="0">
                <a:latin typeface="Calibri"/>
                <a:ea typeface="Calibri"/>
                <a:cs typeface="Calibri"/>
                <a:sym typeface="Calibri"/>
              </a:defRPr>
            </a:lvl4pPr>
            <a:lvl5pPr indent="-304800" lvl="4" marL="2286000" algn="l">
              <a:lnSpc>
                <a:spcPct val="90000"/>
              </a:lnSpc>
              <a:spcBef>
                <a:spcPts val="375"/>
              </a:spcBef>
              <a:spcAft>
                <a:spcPts val="0"/>
              </a:spcAft>
              <a:buClr>
                <a:srgbClr val="44B15B"/>
              </a:buClr>
              <a:buSzPts val="1200"/>
              <a:buChar char="•"/>
              <a:defRPr b="1" i="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39"/>
          <p:cNvSpPr txBox="1"/>
          <p:nvPr>
            <p:ph idx="10" type="dt"/>
          </p:nvPr>
        </p:nvSpPr>
        <p:spPr>
          <a:xfrm>
            <a:off x="628650" y="4767264"/>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Calibri"/>
              <a:buNone/>
              <a:defRPr b="1"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p:txBody>
      </p:sp>
      <p:sp>
        <p:nvSpPr>
          <p:cNvPr id="47" name="Google Shape;47;p39"/>
          <p:cNvSpPr txBox="1"/>
          <p:nvPr>
            <p:ph idx="11" type="ftr"/>
          </p:nvPr>
        </p:nvSpPr>
        <p:spPr>
          <a:xfrm>
            <a:off x="3028950" y="4767264"/>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Calibri"/>
              <a:buNone/>
              <a:defRPr b="1"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p:txBody>
      </p:sp>
      <p:sp>
        <p:nvSpPr>
          <p:cNvPr id="48" name="Google Shape;48;p39"/>
          <p:cNvSpPr txBox="1"/>
          <p:nvPr>
            <p:ph idx="12" type="sldNum"/>
          </p:nvPr>
        </p:nvSpPr>
        <p:spPr>
          <a:xfrm>
            <a:off x="6927182" y="4767264"/>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1pPr>
            <a:lvl2pPr indent="0" lvl="1"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2pPr>
            <a:lvl3pPr indent="0" lvl="2"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3pPr>
            <a:lvl4pPr indent="0" lvl="3"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4pPr>
            <a:lvl5pPr indent="0" lvl="4"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5pPr>
            <a:lvl6pPr indent="0" lvl="5"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6pPr>
            <a:lvl7pPr indent="0" lvl="6"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7pPr>
            <a:lvl8pPr indent="0" lvl="7"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8pPr>
            <a:lvl9pPr indent="0" lvl="8"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40"/>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44B15B"/>
              </a:buClr>
              <a:buSzPts val="2700"/>
              <a:buFont typeface="Calibri"/>
              <a:buNone/>
              <a:defRPr b="1" i="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0"/>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rgbClr val="44B15B"/>
              </a:buClr>
              <a:buSzPts val="1800"/>
              <a:buNone/>
              <a:defRPr b="1" i="0" sz="1800">
                <a:latin typeface="Calibri"/>
                <a:ea typeface="Calibri"/>
                <a:cs typeface="Calibri"/>
                <a:sym typeface="Calibri"/>
              </a:defRPr>
            </a:lvl1pPr>
            <a:lvl2pPr indent="-228600" lvl="1" marL="914400" algn="l">
              <a:lnSpc>
                <a:spcPct val="90000"/>
              </a:lnSpc>
              <a:spcBef>
                <a:spcPts val="375"/>
              </a:spcBef>
              <a:spcAft>
                <a:spcPts val="0"/>
              </a:spcAft>
              <a:buClr>
                <a:srgbClr val="44B15B"/>
              </a:buClr>
              <a:buSzPts val="1500"/>
              <a:buNone/>
              <a:defRPr b="1" sz="1500"/>
            </a:lvl2pPr>
            <a:lvl3pPr indent="-228600" lvl="2" marL="1371600" algn="l">
              <a:lnSpc>
                <a:spcPct val="90000"/>
              </a:lnSpc>
              <a:spcBef>
                <a:spcPts val="375"/>
              </a:spcBef>
              <a:spcAft>
                <a:spcPts val="0"/>
              </a:spcAft>
              <a:buClr>
                <a:srgbClr val="44B15B"/>
              </a:buClr>
              <a:buSzPts val="1400"/>
              <a:buNone/>
              <a:defRPr b="1" sz="1400"/>
            </a:lvl3pPr>
            <a:lvl4pPr indent="-228600" lvl="3" marL="1828800" algn="l">
              <a:lnSpc>
                <a:spcPct val="90000"/>
              </a:lnSpc>
              <a:spcBef>
                <a:spcPts val="375"/>
              </a:spcBef>
              <a:spcAft>
                <a:spcPts val="0"/>
              </a:spcAft>
              <a:buClr>
                <a:srgbClr val="44B15B"/>
              </a:buClr>
              <a:buSzPts val="1200"/>
              <a:buNone/>
              <a:defRPr b="1" sz="1200"/>
            </a:lvl4pPr>
            <a:lvl5pPr indent="-228600" lvl="4" marL="2286000" algn="l">
              <a:lnSpc>
                <a:spcPct val="90000"/>
              </a:lnSpc>
              <a:spcBef>
                <a:spcPts val="375"/>
              </a:spcBef>
              <a:spcAft>
                <a:spcPts val="0"/>
              </a:spcAft>
              <a:buClr>
                <a:srgbClr val="44B15B"/>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2" name="Google Shape;52;p40"/>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44B15B"/>
              </a:buClr>
              <a:buSzPts val="1800"/>
              <a:buChar char="•"/>
              <a:defRPr b="1" i="0">
                <a:latin typeface="Calibri"/>
                <a:ea typeface="Calibri"/>
                <a:cs typeface="Calibri"/>
                <a:sym typeface="Calibri"/>
              </a:defRPr>
            </a:lvl1pPr>
            <a:lvl2pPr indent="-323850" lvl="1" marL="914400" algn="l">
              <a:lnSpc>
                <a:spcPct val="90000"/>
              </a:lnSpc>
              <a:spcBef>
                <a:spcPts val="375"/>
              </a:spcBef>
              <a:spcAft>
                <a:spcPts val="0"/>
              </a:spcAft>
              <a:buClr>
                <a:srgbClr val="44B15B"/>
              </a:buClr>
              <a:buSzPts val="1500"/>
              <a:buChar char="•"/>
              <a:defRPr b="1" i="0">
                <a:latin typeface="Calibri"/>
                <a:ea typeface="Calibri"/>
                <a:cs typeface="Calibri"/>
                <a:sym typeface="Calibri"/>
              </a:defRPr>
            </a:lvl2pPr>
            <a:lvl3pPr indent="-317500" lvl="2" marL="1371600" algn="l">
              <a:lnSpc>
                <a:spcPct val="90000"/>
              </a:lnSpc>
              <a:spcBef>
                <a:spcPts val="375"/>
              </a:spcBef>
              <a:spcAft>
                <a:spcPts val="0"/>
              </a:spcAft>
              <a:buClr>
                <a:srgbClr val="44B15B"/>
              </a:buClr>
              <a:buSzPts val="1400"/>
              <a:buChar char="•"/>
              <a:defRPr b="1" i="0">
                <a:latin typeface="Calibri"/>
                <a:ea typeface="Calibri"/>
                <a:cs typeface="Calibri"/>
                <a:sym typeface="Calibri"/>
              </a:defRPr>
            </a:lvl3pPr>
            <a:lvl4pPr indent="-304800" lvl="3" marL="1828800" algn="l">
              <a:lnSpc>
                <a:spcPct val="90000"/>
              </a:lnSpc>
              <a:spcBef>
                <a:spcPts val="375"/>
              </a:spcBef>
              <a:spcAft>
                <a:spcPts val="0"/>
              </a:spcAft>
              <a:buClr>
                <a:srgbClr val="44B15B"/>
              </a:buClr>
              <a:buSzPts val="1200"/>
              <a:buChar char="•"/>
              <a:defRPr b="1" i="0">
                <a:latin typeface="Calibri"/>
                <a:ea typeface="Calibri"/>
                <a:cs typeface="Calibri"/>
                <a:sym typeface="Calibri"/>
              </a:defRPr>
            </a:lvl4pPr>
            <a:lvl5pPr indent="-304800" lvl="4" marL="2286000" algn="l">
              <a:lnSpc>
                <a:spcPct val="90000"/>
              </a:lnSpc>
              <a:spcBef>
                <a:spcPts val="375"/>
              </a:spcBef>
              <a:spcAft>
                <a:spcPts val="0"/>
              </a:spcAft>
              <a:buClr>
                <a:srgbClr val="44B15B"/>
              </a:buClr>
              <a:buSzPts val="1200"/>
              <a:buChar char="•"/>
              <a:defRPr b="1" i="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 name="Google Shape;53;p40"/>
          <p:cNvSpPr txBox="1"/>
          <p:nvPr>
            <p:ph idx="3" type="body"/>
          </p:nvPr>
        </p:nvSpPr>
        <p:spPr>
          <a:xfrm>
            <a:off x="4629152"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rgbClr val="44B15B"/>
              </a:buClr>
              <a:buSzPts val="1800"/>
              <a:buNone/>
              <a:defRPr b="1" i="0" sz="1800">
                <a:latin typeface="Calibri"/>
                <a:ea typeface="Calibri"/>
                <a:cs typeface="Calibri"/>
                <a:sym typeface="Calibri"/>
              </a:defRPr>
            </a:lvl1pPr>
            <a:lvl2pPr indent="-228600" lvl="1" marL="914400" algn="l">
              <a:lnSpc>
                <a:spcPct val="90000"/>
              </a:lnSpc>
              <a:spcBef>
                <a:spcPts val="375"/>
              </a:spcBef>
              <a:spcAft>
                <a:spcPts val="0"/>
              </a:spcAft>
              <a:buClr>
                <a:srgbClr val="44B15B"/>
              </a:buClr>
              <a:buSzPts val="1500"/>
              <a:buNone/>
              <a:defRPr b="1" sz="1500"/>
            </a:lvl2pPr>
            <a:lvl3pPr indent="-228600" lvl="2" marL="1371600" algn="l">
              <a:lnSpc>
                <a:spcPct val="90000"/>
              </a:lnSpc>
              <a:spcBef>
                <a:spcPts val="375"/>
              </a:spcBef>
              <a:spcAft>
                <a:spcPts val="0"/>
              </a:spcAft>
              <a:buClr>
                <a:srgbClr val="44B15B"/>
              </a:buClr>
              <a:buSzPts val="1400"/>
              <a:buNone/>
              <a:defRPr b="1" sz="1400"/>
            </a:lvl3pPr>
            <a:lvl4pPr indent="-228600" lvl="3" marL="1828800" algn="l">
              <a:lnSpc>
                <a:spcPct val="90000"/>
              </a:lnSpc>
              <a:spcBef>
                <a:spcPts val="375"/>
              </a:spcBef>
              <a:spcAft>
                <a:spcPts val="0"/>
              </a:spcAft>
              <a:buClr>
                <a:srgbClr val="44B15B"/>
              </a:buClr>
              <a:buSzPts val="1200"/>
              <a:buNone/>
              <a:defRPr b="1" sz="1200"/>
            </a:lvl4pPr>
            <a:lvl5pPr indent="-228600" lvl="4" marL="2286000" algn="l">
              <a:lnSpc>
                <a:spcPct val="90000"/>
              </a:lnSpc>
              <a:spcBef>
                <a:spcPts val="375"/>
              </a:spcBef>
              <a:spcAft>
                <a:spcPts val="0"/>
              </a:spcAft>
              <a:buClr>
                <a:srgbClr val="44B15B"/>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4" name="Google Shape;54;p40"/>
          <p:cNvSpPr txBox="1"/>
          <p:nvPr>
            <p:ph idx="4" type="body"/>
          </p:nvPr>
        </p:nvSpPr>
        <p:spPr>
          <a:xfrm>
            <a:off x="4629152"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44B15B"/>
              </a:buClr>
              <a:buSzPts val="1800"/>
              <a:buChar char="•"/>
              <a:defRPr b="1" i="0">
                <a:latin typeface="Calibri"/>
                <a:ea typeface="Calibri"/>
                <a:cs typeface="Calibri"/>
                <a:sym typeface="Calibri"/>
              </a:defRPr>
            </a:lvl1pPr>
            <a:lvl2pPr indent="-323850" lvl="1" marL="914400" algn="l">
              <a:lnSpc>
                <a:spcPct val="90000"/>
              </a:lnSpc>
              <a:spcBef>
                <a:spcPts val="375"/>
              </a:spcBef>
              <a:spcAft>
                <a:spcPts val="0"/>
              </a:spcAft>
              <a:buClr>
                <a:srgbClr val="44B15B"/>
              </a:buClr>
              <a:buSzPts val="1500"/>
              <a:buChar char="•"/>
              <a:defRPr b="1" i="0">
                <a:latin typeface="Calibri"/>
                <a:ea typeface="Calibri"/>
                <a:cs typeface="Calibri"/>
                <a:sym typeface="Calibri"/>
              </a:defRPr>
            </a:lvl2pPr>
            <a:lvl3pPr indent="-317500" lvl="2" marL="1371600" algn="l">
              <a:lnSpc>
                <a:spcPct val="90000"/>
              </a:lnSpc>
              <a:spcBef>
                <a:spcPts val="375"/>
              </a:spcBef>
              <a:spcAft>
                <a:spcPts val="0"/>
              </a:spcAft>
              <a:buClr>
                <a:srgbClr val="44B15B"/>
              </a:buClr>
              <a:buSzPts val="1400"/>
              <a:buChar char="•"/>
              <a:defRPr b="1" i="0">
                <a:latin typeface="Calibri"/>
                <a:ea typeface="Calibri"/>
                <a:cs typeface="Calibri"/>
                <a:sym typeface="Calibri"/>
              </a:defRPr>
            </a:lvl3pPr>
            <a:lvl4pPr indent="-304800" lvl="3" marL="1828800" algn="l">
              <a:lnSpc>
                <a:spcPct val="90000"/>
              </a:lnSpc>
              <a:spcBef>
                <a:spcPts val="375"/>
              </a:spcBef>
              <a:spcAft>
                <a:spcPts val="0"/>
              </a:spcAft>
              <a:buClr>
                <a:srgbClr val="44B15B"/>
              </a:buClr>
              <a:buSzPts val="1200"/>
              <a:buChar char="•"/>
              <a:defRPr b="1" i="0">
                <a:latin typeface="Calibri"/>
                <a:ea typeface="Calibri"/>
                <a:cs typeface="Calibri"/>
                <a:sym typeface="Calibri"/>
              </a:defRPr>
            </a:lvl4pPr>
            <a:lvl5pPr indent="-304800" lvl="4" marL="2286000" algn="l">
              <a:lnSpc>
                <a:spcPct val="90000"/>
              </a:lnSpc>
              <a:spcBef>
                <a:spcPts val="375"/>
              </a:spcBef>
              <a:spcAft>
                <a:spcPts val="0"/>
              </a:spcAft>
              <a:buClr>
                <a:srgbClr val="44B15B"/>
              </a:buClr>
              <a:buSzPts val="1200"/>
              <a:buChar char="•"/>
              <a:defRPr b="1" i="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5" name="Google Shape;55;p40"/>
          <p:cNvSpPr txBox="1"/>
          <p:nvPr>
            <p:ph idx="10" type="dt"/>
          </p:nvPr>
        </p:nvSpPr>
        <p:spPr>
          <a:xfrm>
            <a:off x="628650" y="4767264"/>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Calibri"/>
              <a:buNone/>
              <a:defRPr b="1"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p:txBody>
      </p:sp>
      <p:sp>
        <p:nvSpPr>
          <p:cNvPr id="56" name="Google Shape;56;p40"/>
          <p:cNvSpPr txBox="1"/>
          <p:nvPr>
            <p:ph idx="11" type="ftr"/>
          </p:nvPr>
        </p:nvSpPr>
        <p:spPr>
          <a:xfrm>
            <a:off x="3028950" y="4767264"/>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Calibri"/>
              <a:buNone/>
              <a:defRPr b="1"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p:txBody>
      </p:sp>
      <p:sp>
        <p:nvSpPr>
          <p:cNvPr id="57" name="Google Shape;57;p40"/>
          <p:cNvSpPr txBox="1"/>
          <p:nvPr>
            <p:ph idx="12" type="sldNum"/>
          </p:nvPr>
        </p:nvSpPr>
        <p:spPr>
          <a:xfrm>
            <a:off x="6927182" y="4767264"/>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1pPr>
            <a:lvl2pPr indent="0" lvl="1"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2pPr>
            <a:lvl3pPr indent="0" lvl="2"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3pPr>
            <a:lvl4pPr indent="0" lvl="3"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4pPr>
            <a:lvl5pPr indent="0" lvl="4"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5pPr>
            <a:lvl6pPr indent="0" lvl="5"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6pPr>
            <a:lvl7pPr indent="0" lvl="6"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7pPr>
            <a:lvl8pPr indent="0" lvl="7"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8pPr>
            <a:lvl9pPr indent="0" lvl="8" marL="0" marR="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1.xml"/><Relationship Id="rId10" Type="http://schemas.openxmlformats.org/officeDocument/2006/relationships/slideLayout" Target="../slideLayouts/slideLayout24.xml"/><Relationship Id="rId1" Type="http://schemas.openxmlformats.org/officeDocument/2006/relationships/image" Target="../media/image2.png"/><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628650" y="912349"/>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44B15B"/>
              </a:buClr>
              <a:buSzPts val="2700"/>
              <a:buFont typeface="Calibri"/>
              <a:buNone/>
              <a:defRPr b="1" i="0" sz="2700" u="none" cap="none" strike="noStrike">
                <a:solidFill>
                  <a:srgbClr val="44B15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1"/>
          <p:cNvSpPr txBox="1"/>
          <p:nvPr>
            <p:ph idx="1" type="body"/>
          </p:nvPr>
        </p:nvSpPr>
        <p:spPr>
          <a:xfrm>
            <a:off x="628650" y="2007724"/>
            <a:ext cx="7886700" cy="2223431"/>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90000"/>
              </a:lnSpc>
              <a:spcBef>
                <a:spcPts val="750"/>
              </a:spcBef>
              <a:spcAft>
                <a:spcPts val="0"/>
              </a:spcAft>
              <a:buClr>
                <a:srgbClr val="44B15B"/>
              </a:buClr>
              <a:buSzPts val="1800"/>
              <a:buFont typeface="Arial"/>
              <a:buChar char="•"/>
              <a:defRPr b="0" i="0" sz="1800" u="none" cap="none" strike="noStrike">
                <a:solidFill>
                  <a:srgbClr val="44B15B"/>
                </a:solidFill>
                <a:latin typeface="Calibri"/>
                <a:ea typeface="Calibri"/>
                <a:cs typeface="Calibri"/>
                <a:sym typeface="Calibri"/>
              </a:defRPr>
            </a:lvl1pPr>
            <a:lvl2pPr indent="-323850" lvl="1" marL="914400" marR="0" rtl="0" algn="l">
              <a:lnSpc>
                <a:spcPct val="90000"/>
              </a:lnSpc>
              <a:spcBef>
                <a:spcPts val="375"/>
              </a:spcBef>
              <a:spcAft>
                <a:spcPts val="0"/>
              </a:spcAft>
              <a:buClr>
                <a:srgbClr val="44B15B"/>
              </a:buClr>
              <a:buSzPts val="1500"/>
              <a:buFont typeface="Arial"/>
              <a:buChar char="•"/>
              <a:defRPr b="0" i="0" sz="1500" u="none" cap="none" strike="noStrike">
                <a:solidFill>
                  <a:srgbClr val="44B15B"/>
                </a:solidFill>
                <a:latin typeface="Calibri"/>
                <a:ea typeface="Calibri"/>
                <a:cs typeface="Calibri"/>
                <a:sym typeface="Calibri"/>
              </a:defRPr>
            </a:lvl2pPr>
            <a:lvl3pPr indent="-317500" lvl="2" marL="1371600" marR="0" rtl="0" algn="l">
              <a:lnSpc>
                <a:spcPct val="90000"/>
              </a:lnSpc>
              <a:spcBef>
                <a:spcPts val="375"/>
              </a:spcBef>
              <a:spcAft>
                <a:spcPts val="0"/>
              </a:spcAft>
              <a:buClr>
                <a:srgbClr val="44B15B"/>
              </a:buClr>
              <a:buSzPts val="1400"/>
              <a:buFont typeface="Arial"/>
              <a:buChar char="•"/>
              <a:defRPr b="0" i="0" sz="1400" u="none" cap="none" strike="noStrike">
                <a:solidFill>
                  <a:srgbClr val="44B15B"/>
                </a:solidFill>
                <a:latin typeface="Calibri"/>
                <a:ea typeface="Calibri"/>
                <a:cs typeface="Calibri"/>
                <a:sym typeface="Calibri"/>
              </a:defRPr>
            </a:lvl3pPr>
            <a:lvl4pPr indent="-304800" lvl="3" marL="1828800" marR="0" rtl="0" algn="l">
              <a:lnSpc>
                <a:spcPct val="90000"/>
              </a:lnSpc>
              <a:spcBef>
                <a:spcPts val="375"/>
              </a:spcBef>
              <a:spcAft>
                <a:spcPts val="0"/>
              </a:spcAft>
              <a:buClr>
                <a:srgbClr val="44B15B"/>
              </a:buClr>
              <a:buSzPts val="1200"/>
              <a:buFont typeface="Arial"/>
              <a:buChar char="•"/>
              <a:defRPr b="0" i="0" sz="1200" u="none" cap="none" strike="noStrike">
                <a:solidFill>
                  <a:srgbClr val="44B15B"/>
                </a:solidFill>
                <a:latin typeface="Calibri"/>
                <a:ea typeface="Calibri"/>
                <a:cs typeface="Calibri"/>
                <a:sym typeface="Calibri"/>
              </a:defRPr>
            </a:lvl4pPr>
            <a:lvl5pPr indent="-304800" lvl="4" marL="2286000" marR="0" rtl="0" algn="l">
              <a:lnSpc>
                <a:spcPct val="90000"/>
              </a:lnSpc>
              <a:spcBef>
                <a:spcPts val="375"/>
              </a:spcBef>
              <a:spcAft>
                <a:spcPts val="0"/>
              </a:spcAft>
              <a:buClr>
                <a:srgbClr val="44B15B"/>
              </a:buClr>
              <a:buSzPts val="1200"/>
              <a:buFont typeface="Arial"/>
              <a:buChar char="•"/>
              <a:defRPr b="0" i="0" sz="1200" u="none" cap="none" strike="noStrike">
                <a:solidFill>
                  <a:srgbClr val="44B15B"/>
                </a:solidFill>
                <a:latin typeface="Calibri"/>
                <a:ea typeface="Calibri"/>
                <a:cs typeface="Calibri"/>
                <a:sym typeface="Calibri"/>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21"/>
          <p:cNvSpPr txBox="1"/>
          <p:nvPr>
            <p:ph idx="12" type="sldNum"/>
          </p:nvPr>
        </p:nvSpPr>
        <p:spPr>
          <a:xfrm>
            <a:off x="6927182" y="4767264"/>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1pPr>
            <a:lvl2pPr indent="0" lvl="1" marL="0" marR="0" rtl="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2pPr>
            <a:lvl3pPr indent="0" lvl="2" marL="0" marR="0" rtl="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3pPr>
            <a:lvl4pPr indent="0" lvl="3" marL="0" marR="0" rtl="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4pPr>
            <a:lvl5pPr indent="0" lvl="4" marL="0" marR="0" rtl="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5pPr>
            <a:lvl6pPr indent="0" lvl="5" marL="0" marR="0" rtl="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6pPr>
            <a:lvl7pPr indent="0" lvl="6" marL="0" marR="0" rtl="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7pPr>
            <a:lvl8pPr indent="0" lvl="7" marL="0" marR="0" rtl="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8pPr>
            <a:lvl9pPr indent="0" lvl="8" marL="0" marR="0" rtl="0" algn="r">
              <a:lnSpc>
                <a:spcPct val="100000"/>
              </a:lnSpc>
              <a:spcBef>
                <a:spcPts val="0"/>
              </a:spcBef>
              <a:spcAft>
                <a:spcPts val="0"/>
              </a:spcAft>
              <a:buClr>
                <a:srgbClr val="8A9A8C"/>
              </a:buClr>
              <a:buSzPts val="700"/>
              <a:buFont typeface="Calibri"/>
              <a:buNone/>
              <a:defRPr b="1" i="0" sz="700" u="none" cap="none" strike="noStrike">
                <a:solidFill>
                  <a:srgbClr val="8A9A8C"/>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9" name="Google Shape;9;p21"/>
          <p:cNvPicPr preferRelativeResize="0"/>
          <p:nvPr/>
        </p:nvPicPr>
        <p:blipFill rotWithShape="1">
          <a:blip r:embed="rId1">
            <a:alphaModFix/>
          </a:blip>
          <a:srcRect b="0" l="0" r="0" t="0"/>
          <a:stretch/>
        </p:blipFill>
        <p:spPr>
          <a:xfrm>
            <a:off x="422826" y="329458"/>
            <a:ext cx="1435127" cy="4662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2" name="Shape 92"/>
        <p:cNvGrpSpPr/>
        <p:nvPr/>
      </p:nvGrpSpPr>
      <p:grpSpPr>
        <a:xfrm>
          <a:off x="0" y="0"/>
          <a:ext cx="0" cy="0"/>
          <a:chOff x="0" y="0"/>
          <a:chExt cx="0" cy="0"/>
        </a:xfrm>
      </p:grpSpPr>
      <p:sp>
        <p:nvSpPr>
          <p:cNvPr id="93" name="Google Shape;93;p23"/>
          <p:cNvSpPr txBox="1"/>
          <p:nvPr>
            <p:ph type="title"/>
          </p:nvPr>
        </p:nvSpPr>
        <p:spPr>
          <a:xfrm>
            <a:off x="175552" y="195452"/>
            <a:ext cx="8520601" cy="572701"/>
          </a:xfrm>
          <a:prstGeom prst="rect">
            <a:avLst/>
          </a:prstGeom>
          <a:noFill/>
          <a:ln>
            <a:noFill/>
          </a:ln>
        </p:spPr>
        <p:txBody>
          <a:bodyPr anchorCtr="0" anchor="ctr" bIns="91400" lIns="91400" spcFirstLastPara="1" rIns="91400" wrap="square" tIns="91400">
            <a:normAutofit/>
          </a:bodyPr>
          <a:lstStyle>
            <a:lvl1pPr lvl="0" marR="0" rtl="0" algn="l">
              <a:lnSpc>
                <a:spcPct val="100000"/>
              </a:lnSpc>
              <a:spcBef>
                <a:spcPts val="0"/>
              </a:spcBef>
              <a:spcAft>
                <a:spcPts val="0"/>
              </a:spcAft>
              <a:buClr>
                <a:srgbClr val="188F38"/>
              </a:buClr>
              <a:buSzPts val="2400"/>
              <a:buFont typeface="Calibri"/>
              <a:buChar char="●"/>
              <a:defRPr b="1" i="0" sz="2400" u="none" cap="none" strike="noStrike">
                <a:solidFill>
                  <a:srgbClr val="188F38"/>
                </a:solidFill>
                <a:latin typeface="Calibri"/>
                <a:ea typeface="Calibri"/>
                <a:cs typeface="Calibri"/>
                <a:sym typeface="Calibri"/>
              </a:defRPr>
            </a:lvl1pPr>
            <a:lvl2pPr lvl="1" marR="0" rtl="0" algn="l">
              <a:lnSpc>
                <a:spcPct val="100000"/>
              </a:lnSpc>
              <a:spcBef>
                <a:spcPts val="0"/>
              </a:spcBef>
              <a:spcAft>
                <a:spcPts val="0"/>
              </a:spcAft>
              <a:buClr>
                <a:srgbClr val="188F38"/>
              </a:buClr>
              <a:buSzPts val="2400"/>
              <a:buFont typeface="Calibri"/>
              <a:buChar char="○"/>
              <a:defRPr b="1" i="0" sz="2400" u="none" cap="none" strike="noStrike">
                <a:solidFill>
                  <a:srgbClr val="188F38"/>
                </a:solidFill>
                <a:latin typeface="Calibri"/>
                <a:ea typeface="Calibri"/>
                <a:cs typeface="Calibri"/>
                <a:sym typeface="Calibri"/>
              </a:defRPr>
            </a:lvl2pPr>
            <a:lvl3pPr lvl="2" marR="0" rtl="0" algn="l">
              <a:lnSpc>
                <a:spcPct val="100000"/>
              </a:lnSpc>
              <a:spcBef>
                <a:spcPts val="0"/>
              </a:spcBef>
              <a:spcAft>
                <a:spcPts val="0"/>
              </a:spcAft>
              <a:buClr>
                <a:srgbClr val="188F38"/>
              </a:buClr>
              <a:buSzPts val="2400"/>
              <a:buFont typeface="Calibri"/>
              <a:buChar char="■"/>
              <a:defRPr b="1" i="0" sz="2400" u="none" cap="none" strike="noStrike">
                <a:solidFill>
                  <a:srgbClr val="188F38"/>
                </a:solidFill>
                <a:latin typeface="Calibri"/>
                <a:ea typeface="Calibri"/>
                <a:cs typeface="Calibri"/>
                <a:sym typeface="Calibri"/>
              </a:defRPr>
            </a:lvl3pPr>
            <a:lvl4pPr lvl="3" marR="0" rtl="0" algn="l">
              <a:lnSpc>
                <a:spcPct val="100000"/>
              </a:lnSpc>
              <a:spcBef>
                <a:spcPts val="0"/>
              </a:spcBef>
              <a:spcAft>
                <a:spcPts val="0"/>
              </a:spcAft>
              <a:buClr>
                <a:srgbClr val="188F38"/>
              </a:buClr>
              <a:buSzPts val="2400"/>
              <a:buFont typeface="Calibri"/>
              <a:buChar char="●"/>
              <a:defRPr b="1" i="0" sz="2400" u="none" cap="none" strike="noStrike">
                <a:solidFill>
                  <a:srgbClr val="188F38"/>
                </a:solidFill>
                <a:latin typeface="Calibri"/>
                <a:ea typeface="Calibri"/>
                <a:cs typeface="Calibri"/>
                <a:sym typeface="Calibri"/>
              </a:defRPr>
            </a:lvl4pPr>
            <a:lvl5pPr lvl="4" marR="0" rtl="0" algn="l">
              <a:lnSpc>
                <a:spcPct val="100000"/>
              </a:lnSpc>
              <a:spcBef>
                <a:spcPts val="0"/>
              </a:spcBef>
              <a:spcAft>
                <a:spcPts val="0"/>
              </a:spcAft>
              <a:buClr>
                <a:srgbClr val="188F38"/>
              </a:buClr>
              <a:buSzPts val="2400"/>
              <a:buFont typeface="Calibri"/>
              <a:buChar char="○"/>
              <a:defRPr b="1" i="0" sz="2400" u="none" cap="none" strike="noStrike">
                <a:solidFill>
                  <a:srgbClr val="188F38"/>
                </a:solidFill>
                <a:latin typeface="Calibri"/>
                <a:ea typeface="Calibri"/>
                <a:cs typeface="Calibri"/>
                <a:sym typeface="Calibri"/>
              </a:defRPr>
            </a:lvl5pPr>
            <a:lvl6pPr lvl="5" marR="0" rtl="0" algn="l">
              <a:lnSpc>
                <a:spcPct val="100000"/>
              </a:lnSpc>
              <a:spcBef>
                <a:spcPts val="0"/>
              </a:spcBef>
              <a:spcAft>
                <a:spcPts val="0"/>
              </a:spcAft>
              <a:buClr>
                <a:srgbClr val="188F38"/>
              </a:buClr>
              <a:buSzPts val="2400"/>
              <a:buFont typeface="Calibri"/>
              <a:buChar char="■"/>
              <a:defRPr b="1" i="0" sz="2400" u="none" cap="none" strike="noStrike">
                <a:solidFill>
                  <a:srgbClr val="188F38"/>
                </a:solidFill>
                <a:latin typeface="Calibri"/>
                <a:ea typeface="Calibri"/>
                <a:cs typeface="Calibri"/>
                <a:sym typeface="Calibri"/>
              </a:defRPr>
            </a:lvl6pPr>
            <a:lvl7pPr lvl="6" marR="0" rtl="0" algn="l">
              <a:lnSpc>
                <a:spcPct val="100000"/>
              </a:lnSpc>
              <a:spcBef>
                <a:spcPts val="0"/>
              </a:spcBef>
              <a:spcAft>
                <a:spcPts val="0"/>
              </a:spcAft>
              <a:buClr>
                <a:srgbClr val="188F38"/>
              </a:buClr>
              <a:buSzPts val="2400"/>
              <a:buFont typeface="Calibri"/>
              <a:buChar char="●"/>
              <a:defRPr b="1" i="0" sz="2400" u="none" cap="none" strike="noStrike">
                <a:solidFill>
                  <a:srgbClr val="188F38"/>
                </a:solidFill>
                <a:latin typeface="Calibri"/>
                <a:ea typeface="Calibri"/>
                <a:cs typeface="Calibri"/>
                <a:sym typeface="Calibri"/>
              </a:defRPr>
            </a:lvl7pPr>
            <a:lvl8pPr lvl="7" marR="0" rtl="0" algn="l">
              <a:lnSpc>
                <a:spcPct val="100000"/>
              </a:lnSpc>
              <a:spcBef>
                <a:spcPts val="0"/>
              </a:spcBef>
              <a:spcAft>
                <a:spcPts val="0"/>
              </a:spcAft>
              <a:buClr>
                <a:srgbClr val="188F38"/>
              </a:buClr>
              <a:buSzPts val="2400"/>
              <a:buFont typeface="Calibri"/>
              <a:buChar char="○"/>
              <a:defRPr b="1" i="0" sz="2400" u="none" cap="none" strike="noStrike">
                <a:solidFill>
                  <a:srgbClr val="188F38"/>
                </a:solidFill>
                <a:latin typeface="Calibri"/>
                <a:ea typeface="Calibri"/>
                <a:cs typeface="Calibri"/>
                <a:sym typeface="Calibri"/>
              </a:defRPr>
            </a:lvl8pPr>
            <a:lvl9pPr lvl="8" marR="0" rtl="0" algn="l">
              <a:lnSpc>
                <a:spcPct val="100000"/>
              </a:lnSpc>
              <a:spcBef>
                <a:spcPts val="0"/>
              </a:spcBef>
              <a:spcAft>
                <a:spcPts val="0"/>
              </a:spcAft>
              <a:buClr>
                <a:srgbClr val="188F38"/>
              </a:buClr>
              <a:buSzPts val="2400"/>
              <a:buFont typeface="Calibri"/>
              <a:buChar char="■"/>
              <a:defRPr b="1" i="0" sz="2400" u="none" cap="none" strike="noStrike">
                <a:solidFill>
                  <a:srgbClr val="188F38"/>
                </a:solidFill>
                <a:latin typeface="Calibri"/>
                <a:ea typeface="Calibri"/>
                <a:cs typeface="Calibri"/>
                <a:sym typeface="Calibri"/>
              </a:defRPr>
            </a:lvl9pPr>
          </a:lstStyle>
          <a:p/>
        </p:txBody>
      </p:sp>
      <p:sp>
        <p:nvSpPr>
          <p:cNvPr id="94" name="Google Shape;94;p23"/>
          <p:cNvSpPr txBox="1"/>
          <p:nvPr>
            <p:ph idx="1" type="body"/>
          </p:nvPr>
        </p:nvSpPr>
        <p:spPr>
          <a:xfrm>
            <a:off x="175552" y="902900"/>
            <a:ext cx="8520601" cy="3416401"/>
          </a:xfrm>
          <a:prstGeom prst="rect">
            <a:avLst/>
          </a:prstGeom>
          <a:noFill/>
          <a:ln>
            <a:noFill/>
          </a:ln>
        </p:spPr>
        <p:txBody>
          <a:bodyPr anchorCtr="0" anchor="t" bIns="91400" lIns="91400" spcFirstLastPara="1" rIns="91400" wrap="square" tIns="91400">
            <a:normAutofit/>
          </a:bodyPr>
          <a:lstStyle>
            <a:lvl1pPr indent="-317500" lvl="0" marL="457200" marR="0" rtl="0" algn="l">
              <a:lnSpc>
                <a:spcPct val="100000"/>
              </a:lnSpc>
              <a:spcBef>
                <a:spcPts val="0"/>
              </a:spcBef>
              <a:spcAft>
                <a:spcPts val="0"/>
              </a:spcAft>
              <a:buClr>
                <a:srgbClr val="434343"/>
              </a:buClr>
              <a:buSzPts val="1400"/>
              <a:buFont typeface="Calibri"/>
              <a:buChar char="●"/>
              <a:defRPr b="0" i="0" sz="1400" u="none" cap="none" strike="noStrike">
                <a:solidFill>
                  <a:srgbClr val="434343"/>
                </a:solidFill>
                <a:latin typeface="Calibri"/>
                <a:ea typeface="Calibri"/>
                <a:cs typeface="Calibri"/>
                <a:sym typeface="Calibri"/>
              </a:defRPr>
            </a:lvl1pPr>
            <a:lvl2pPr indent="-317500" lvl="1" marL="914400" marR="0" rtl="0" algn="l">
              <a:lnSpc>
                <a:spcPct val="100000"/>
              </a:lnSpc>
              <a:spcBef>
                <a:spcPts val="0"/>
              </a:spcBef>
              <a:spcAft>
                <a:spcPts val="0"/>
              </a:spcAft>
              <a:buClr>
                <a:srgbClr val="434343"/>
              </a:buClr>
              <a:buSzPts val="1400"/>
              <a:buFont typeface="Calibri"/>
              <a:buChar char="○"/>
              <a:defRPr b="0" i="0" sz="1400" u="none" cap="none" strike="noStrike">
                <a:solidFill>
                  <a:srgbClr val="434343"/>
                </a:solidFill>
                <a:latin typeface="Calibri"/>
                <a:ea typeface="Calibri"/>
                <a:cs typeface="Calibri"/>
                <a:sym typeface="Calibri"/>
              </a:defRPr>
            </a:lvl2pPr>
            <a:lvl3pPr indent="-317500" lvl="2" marL="1371600" marR="0" rtl="0" algn="l">
              <a:lnSpc>
                <a:spcPct val="100000"/>
              </a:lnSpc>
              <a:spcBef>
                <a:spcPts val="0"/>
              </a:spcBef>
              <a:spcAft>
                <a:spcPts val="0"/>
              </a:spcAft>
              <a:buClr>
                <a:srgbClr val="434343"/>
              </a:buClr>
              <a:buSzPts val="1400"/>
              <a:buFont typeface="Calibri"/>
              <a:buChar char="■"/>
              <a:defRPr b="0" i="0" sz="1400" u="none" cap="none" strike="noStrike">
                <a:solidFill>
                  <a:srgbClr val="434343"/>
                </a:solidFill>
                <a:latin typeface="Calibri"/>
                <a:ea typeface="Calibri"/>
                <a:cs typeface="Calibri"/>
                <a:sym typeface="Calibri"/>
              </a:defRPr>
            </a:lvl3pPr>
            <a:lvl4pPr indent="-317500" lvl="3" marL="1828800" marR="0" rtl="0" algn="l">
              <a:lnSpc>
                <a:spcPct val="100000"/>
              </a:lnSpc>
              <a:spcBef>
                <a:spcPts val="0"/>
              </a:spcBef>
              <a:spcAft>
                <a:spcPts val="0"/>
              </a:spcAft>
              <a:buClr>
                <a:srgbClr val="434343"/>
              </a:buClr>
              <a:buSzPts val="1400"/>
              <a:buFont typeface="Calibri"/>
              <a:buChar char="●"/>
              <a:defRPr b="0" i="0" sz="1400" u="none" cap="none" strike="noStrike">
                <a:solidFill>
                  <a:srgbClr val="434343"/>
                </a:solidFill>
                <a:latin typeface="Calibri"/>
                <a:ea typeface="Calibri"/>
                <a:cs typeface="Calibri"/>
                <a:sym typeface="Calibri"/>
              </a:defRPr>
            </a:lvl4pPr>
            <a:lvl5pPr indent="-317500" lvl="4" marL="2286000" marR="0" rtl="0" algn="l">
              <a:lnSpc>
                <a:spcPct val="100000"/>
              </a:lnSpc>
              <a:spcBef>
                <a:spcPts val="0"/>
              </a:spcBef>
              <a:spcAft>
                <a:spcPts val="0"/>
              </a:spcAft>
              <a:buClr>
                <a:srgbClr val="434343"/>
              </a:buClr>
              <a:buSzPts val="1400"/>
              <a:buFont typeface="Calibri"/>
              <a:buChar char="○"/>
              <a:defRPr b="0" i="0" sz="1400" u="none" cap="none" strike="noStrike">
                <a:solidFill>
                  <a:srgbClr val="434343"/>
                </a:solidFill>
                <a:latin typeface="Calibri"/>
                <a:ea typeface="Calibri"/>
                <a:cs typeface="Calibri"/>
                <a:sym typeface="Calibri"/>
              </a:defRPr>
            </a:lvl5pPr>
            <a:lvl6pPr indent="-317500" lvl="5" marL="2743200" marR="0" rtl="0" algn="l">
              <a:lnSpc>
                <a:spcPct val="100000"/>
              </a:lnSpc>
              <a:spcBef>
                <a:spcPts val="0"/>
              </a:spcBef>
              <a:spcAft>
                <a:spcPts val="0"/>
              </a:spcAft>
              <a:buClr>
                <a:srgbClr val="434343"/>
              </a:buClr>
              <a:buSzPts val="1400"/>
              <a:buFont typeface="Calibri"/>
              <a:buChar char="■"/>
              <a:defRPr b="0" i="0" sz="1400" u="none" cap="none" strike="noStrike">
                <a:solidFill>
                  <a:srgbClr val="434343"/>
                </a:solidFill>
                <a:latin typeface="Calibri"/>
                <a:ea typeface="Calibri"/>
                <a:cs typeface="Calibri"/>
                <a:sym typeface="Calibri"/>
              </a:defRPr>
            </a:lvl6pPr>
            <a:lvl7pPr indent="-317500" lvl="6" marL="3200400" marR="0" rtl="0" algn="l">
              <a:lnSpc>
                <a:spcPct val="100000"/>
              </a:lnSpc>
              <a:spcBef>
                <a:spcPts val="0"/>
              </a:spcBef>
              <a:spcAft>
                <a:spcPts val="0"/>
              </a:spcAft>
              <a:buClr>
                <a:srgbClr val="434343"/>
              </a:buClr>
              <a:buSzPts val="1400"/>
              <a:buFont typeface="Calibri"/>
              <a:buChar char="●"/>
              <a:defRPr b="0" i="0" sz="1400" u="none" cap="none" strike="noStrike">
                <a:solidFill>
                  <a:srgbClr val="434343"/>
                </a:solidFill>
                <a:latin typeface="Calibri"/>
                <a:ea typeface="Calibri"/>
                <a:cs typeface="Calibri"/>
                <a:sym typeface="Calibri"/>
              </a:defRPr>
            </a:lvl7pPr>
            <a:lvl8pPr indent="-317500" lvl="7" marL="3657600" marR="0" rtl="0" algn="l">
              <a:lnSpc>
                <a:spcPct val="100000"/>
              </a:lnSpc>
              <a:spcBef>
                <a:spcPts val="0"/>
              </a:spcBef>
              <a:spcAft>
                <a:spcPts val="0"/>
              </a:spcAft>
              <a:buClr>
                <a:srgbClr val="434343"/>
              </a:buClr>
              <a:buSzPts val="1400"/>
              <a:buFont typeface="Calibri"/>
              <a:buChar char="○"/>
              <a:defRPr b="0" i="0" sz="1400" u="none" cap="none" strike="noStrike">
                <a:solidFill>
                  <a:srgbClr val="434343"/>
                </a:solidFill>
                <a:latin typeface="Calibri"/>
                <a:ea typeface="Calibri"/>
                <a:cs typeface="Calibri"/>
                <a:sym typeface="Calibri"/>
              </a:defRPr>
            </a:lvl8pPr>
            <a:lvl9pPr indent="-317500" lvl="8" marL="4114800" marR="0" rtl="0" algn="l">
              <a:lnSpc>
                <a:spcPct val="100000"/>
              </a:lnSpc>
              <a:spcBef>
                <a:spcPts val="0"/>
              </a:spcBef>
              <a:spcAft>
                <a:spcPts val="0"/>
              </a:spcAft>
              <a:buClr>
                <a:srgbClr val="434343"/>
              </a:buClr>
              <a:buSzPts val="1400"/>
              <a:buFont typeface="Calibri"/>
              <a:buChar char="■"/>
              <a:defRPr b="0" i="0" sz="1400" u="none" cap="none" strike="noStrike">
                <a:solidFill>
                  <a:srgbClr val="434343"/>
                </a:solidFill>
                <a:latin typeface="Calibri"/>
                <a:ea typeface="Calibri"/>
                <a:cs typeface="Calibri"/>
                <a:sym typeface="Calibri"/>
              </a:defRPr>
            </a:lvl9pPr>
          </a:lstStyle>
          <a:p/>
        </p:txBody>
      </p:sp>
      <p:sp>
        <p:nvSpPr>
          <p:cNvPr id="95" name="Google Shape;95;p23"/>
          <p:cNvSpPr txBox="1"/>
          <p:nvPr>
            <p:ph idx="12" type="sldNum"/>
          </p:nvPr>
        </p:nvSpPr>
        <p:spPr>
          <a:xfrm>
            <a:off x="8579103" y="4690758"/>
            <a:ext cx="335412" cy="338518"/>
          </a:xfrm>
          <a:prstGeom prst="rect">
            <a:avLst/>
          </a:prstGeom>
          <a:noFill/>
          <a:ln>
            <a:noFill/>
          </a:ln>
        </p:spPr>
        <p:txBody>
          <a:bodyPr anchorCtr="0" anchor="ctr" bIns="91400" lIns="91400" spcFirstLastPara="1" rIns="91400" wrap="square" tIns="91400">
            <a:spAutoFit/>
          </a:bodyPr>
          <a:lstStyle>
            <a:lvl1pPr indent="0" lvl="0" marL="0" marR="0" rtl="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1pPr>
            <a:lvl2pPr indent="0" lvl="1" marL="0" marR="0" rtl="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2pPr>
            <a:lvl3pPr indent="0" lvl="2" marL="0" marR="0" rtl="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3pPr>
            <a:lvl4pPr indent="0" lvl="3" marL="0" marR="0" rtl="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4pPr>
            <a:lvl5pPr indent="0" lvl="4" marL="0" marR="0" rtl="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5pPr>
            <a:lvl6pPr indent="0" lvl="5" marL="0" marR="0" rtl="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6pPr>
            <a:lvl7pPr indent="0" lvl="6" marL="0" marR="0" rtl="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7pPr>
            <a:lvl8pPr indent="0" lvl="7" marL="0" marR="0" rtl="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8pPr>
            <a:lvl9pPr indent="0" lvl="8" marL="0" marR="0" rtl="0" algn="ctr">
              <a:lnSpc>
                <a:spcPct val="100000"/>
              </a:lnSpc>
              <a:spcBef>
                <a:spcPts val="0"/>
              </a:spcBef>
              <a:spcAft>
                <a:spcPts val="0"/>
              </a:spcAft>
              <a:buClr>
                <a:srgbClr val="434343"/>
              </a:buClr>
              <a:buSzPts val="1000"/>
              <a:buFont typeface="Calibri"/>
              <a:buNone/>
              <a:defRPr b="0" i="0" sz="1000" u="none" cap="none" strike="noStrike">
                <a:solidFill>
                  <a:srgbClr val="434343"/>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96" name="Google Shape;96;p23"/>
          <p:cNvPicPr preferRelativeResize="0"/>
          <p:nvPr/>
        </p:nvPicPr>
        <p:blipFill rotWithShape="1">
          <a:blip r:embed="rId1">
            <a:alphaModFix/>
          </a:blip>
          <a:srcRect b="0" l="0" r="0" t="0"/>
          <a:stretch/>
        </p:blipFill>
        <p:spPr>
          <a:xfrm>
            <a:off x="175552" y="4567774"/>
            <a:ext cx="1435127" cy="4662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vmlDrawing" Target="../drawings/vmlDrawing1.vml"/><Relationship Id="rId4" Type="http://schemas.openxmlformats.org/officeDocument/2006/relationships/image" Target="../media/image7.png"/><Relationship Id="rId9" Type="http://schemas.openxmlformats.org/officeDocument/2006/relationships/image" Target="../media/image16.png"/><Relationship Id="rId5" Type="http://schemas.openxmlformats.org/officeDocument/2006/relationships/image" Target="../media/image4.png"/><Relationship Id="rId6" Type="http://schemas.openxmlformats.org/officeDocument/2006/relationships/image" Target="../media/image11.png"/><Relationship Id="rId7" Type="http://schemas.openxmlformats.org/officeDocument/2006/relationships/package" Target="../embeddings/Microsoft_Excel_Sheet1.xlsx"/><Relationship Id="rId8" Type="http://schemas.openxmlformats.org/officeDocument/2006/relationships/package" Target="../embeddings/Microsoft_Excel_Sheet1.xlsx"/></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18.png"/><Relationship Id="rId7"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14.png"/><Relationship Id="rId6"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
          <p:cNvSpPr/>
          <p:nvPr/>
        </p:nvSpPr>
        <p:spPr>
          <a:xfrm>
            <a:off x="-76200" y="0"/>
            <a:ext cx="5245433" cy="4886664"/>
          </a:xfrm>
          <a:custGeom>
            <a:rect b="b" l="l" r="r" t="t"/>
            <a:pathLst>
              <a:path extrusionOk="0" h="6515552" w="6993911">
                <a:moveTo>
                  <a:pt x="0" y="0"/>
                </a:moveTo>
                <a:lnTo>
                  <a:pt x="6236365" y="0"/>
                </a:lnTo>
                <a:lnTo>
                  <a:pt x="6287723" y="68680"/>
                </a:lnTo>
                <a:cubicBezTo>
                  <a:pt x="6733574" y="728626"/>
                  <a:pt x="6993911" y="1524201"/>
                  <a:pt x="6993911" y="2380581"/>
                </a:cubicBezTo>
                <a:cubicBezTo>
                  <a:pt x="6993911" y="4664262"/>
                  <a:pt x="5142621" y="6515552"/>
                  <a:pt x="2858940" y="6515552"/>
                </a:cubicBezTo>
                <a:cubicBezTo>
                  <a:pt x="1859830" y="6515552"/>
                  <a:pt x="943482" y="6161204"/>
                  <a:pt x="228715" y="5571326"/>
                </a:cubicBezTo>
                <a:lnTo>
                  <a:pt x="0" y="5363456"/>
                </a:lnTo>
                <a:close/>
              </a:path>
            </a:pathLst>
          </a:custGeom>
          <a:noFill/>
          <a:ln cap="flat" cmpd="sng" w="12700">
            <a:solidFill>
              <a:schemeClr val="dk1">
                <a:alpha val="9411"/>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00"/>
              <a:buFont typeface="Calibri"/>
              <a:buNone/>
            </a:pPr>
            <a:r>
              <a:t/>
            </a:r>
            <a:endParaRPr b="1" i="0" sz="1100" u="none" cap="none" strike="noStrike">
              <a:solidFill>
                <a:srgbClr val="FFFFFF"/>
              </a:solidFill>
              <a:latin typeface="Calibri"/>
              <a:ea typeface="Calibri"/>
              <a:cs typeface="Calibri"/>
              <a:sym typeface="Calibri"/>
            </a:endParaRPr>
          </a:p>
        </p:txBody>
      </p:sp>
      <p:sp>
        <p:nvSpPr>
          <p:cNvPr id="137" name="Google Shape;137;p1"/>
          <p:cNvSpPr/>
          <p:nvPr/>
        </p:nvSpPr>
        <p:spPr>
          <a:xfrm>
            <a:off x="2177339" y="4760522"/>
            <a:ext cx="80159" cy="80159"/>
          </a:xfrm>
          <a:prstGeom prst="ellipse">
            <a:avLst/>
          </a:prstGeom>
          <a:gradFill>
            <a:gsLst>
              <a:gs pos="0">
                <a:schemeClr val="accent3"/>
              </a:gs>
              <a:gs pos="100000">
                <a:schemeClr val="accent2"/>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00"/>
              <a:buFont typeface="Calibri"/>
              <a:buNone/>
            </a:pPr>
            <a:r>
              <a:t/>
            </a:r>
            <a:endParaRPr b="1" i="0" sz="1100" u="none" cap="none" strike="noStrike">
              <a:solidFill>
                <a:srgbClr val="FFFFFF"/>
              </a:solidFill>
              <a:latin typeface="Calibri"/>
              <a:ea typeface="Calibri"/>
              <a:cs typeface="Calibri"/>
              <a:sym typeface="Calibri"/>
            </a:endParaRPr>
          </a:p>
        </p:txBody>
      </p:sp>
      <p:sp>
        <p:nvSpPr>
          <p:cNvPr id="138" name="Google Shape;138;p1"/>
          <p:cNvSpPr/>
          <p:nvPr/>
        </p:nvSpPr>
        <p:spPr>
          <a:xfrm>
            <a:off x="1170982" y="1208224"/>
            <a:ext cx="2687936" cy="2687934"/>
          </a:xfrm>
          <a:prstGeom prst="ellipse">
            <a:avLst/>
          </a:prstGeom>
          <a:noFill/>
          <a:ln cap="flat" cmpd="sng" w="12700">
            <a:solidFill>
              <a:schemeClr val="dk1">
                <a:alpha val="9411"/>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00"/>
              <a:buFont typeface="Calibri"/>
              <a:buNone/>
            </a:pPr>
            <a:r>
              <a:t/>
            </a:r>
            <a:endParaRPr b="1" i="0" sz="1100" u="none" cap="none" strike="noStrike">
              <a:solidFill>
                <a:srgbClr val="FFFFFF"/>
              </a:solidFill>
              <a:latin typeface="Calibri"/>
              <a:ea typeface="Calibri"/>
              <a:cs typeface="Calibri"/>
              <a:sym typeface="Calibri"/>
            </a:endParaRPr>
          </a:p>
        </p:txBody>
      </p:sp>
      <p:sp>
        <p:nvSpPr>
          <p:cNvPr id="139" name="Google Shape;139;p1"/>
          <p:cNvSpPr/>
          <p:nvPr>
            <p:ph idx="2" type="pic"/>
          </p:nvPr>
        </p:nvSpPr>
        <p:spPr>
          <a:xfrm>
            <a:off x="0" y="0"/>
            <a:ext cx="9144000" cy="5143500"/>
          </a:xfrm>
          <a:prstGeom prst="rect">
            <a:avLst/>
          </a:prstGeom>
          <a:gradFill>
            <a:gsLst>
              <a:gs pos="0">
                <a:srgbClr val="235D2F">
                  <a:alpha val="20000"/>
                </a:srgbClr>
              </a:gs>
              <a:gs pos="98000">
                <a:srgbClr val="235D2F">
                  <a:alpha val="4313"/>
                </a:srgbClr>
              </a:gs>
              <a:gs pos="100000">
                <a:srgbClr val="235D2F">
                  <a:alpha val="4313"/>
                </a:srgbClr>
              </a:gs>
            </a:gsLst>
            <a:lin ang="5400000" scaled="0"/>
          </a:gradFill>
          <a:ln>
            <a:noFill/>
          </a:ln>
        </p:spPr>
        <p:txBody>
          <a:bodyPr anchorCtr="0" anchor="ctr" bIns="45700" lIns="91425" spcFirstLastPara="1" rIns="91425" wrap="square" tIns="45700">
            <a:noAutofit/>
          </a:bodyPr>
          <a:lstStyle/>
          <a:p>
            <a:pPr indent="0" lvl="0" marL="0" marR="0" rtl="0" algn="ctr">
              <a:lnSpc>
                <a:spcPct val="90000"/>
              </a:lnSpc>
              <a:spcBef>
                <a:spcPts val="750"/>
              </a:spcBef>
              <a:spcAft>
                <a:spcPts val="0"/>
              </a:spcAft>
              <a:buClr>
                <a:schemeClr val="dk1"/>
              </a:buClr>
              <a:buSzPts val="900"/>
              <a:buFont typeface="Arial"/>
              <a:buNone/>
            </a:pPr>
            <a:r>
              <a:t/>
            </a:r>
            <a:endParaRPr b="1" i="0" sz="900" u="none" cap="none" strike="noStrike">
              <a:solidFill>
                <a:schemeClr val="dk1"/>
              </a:solidFill>
              <a:latin typeface="Calibri"/>
              <a:ea typeface="Calibri"/>
              <a:cs typeface="Calibri"/>
              <a:sym typeface="Calibri"/>
            </a:endParaRPr>
          </a:p>
        </p:txBody>
      </p:sp>
      <p:pic>
        <p:nvPicPr>
          <p:cNvPr descr="A stone bridge over a body of water&#10;&#10;Description automatically generated" id="140" name="Google Shape;140;p1"/>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41" name="Google Shape;141;p1"/>
          <p:cNvSpPr/>
          <p:nvPr/>
        </p:nvSpPr>
        <p:spPr>
          <a:xfrm>
            <a:off x="0" y="0"/>
            <a:ext cx="9144000" cy="5143500"/>
          </a:xfrm>
          <a:prstGeom prst="rect">
            <a:avLst/>
          </a:prstGeom>
          <a:solidFill>
            <a:schemeClr val="dk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00"/>
              <a:buFont typeface="Calibri"/>
              <a:buNone/>
            </a:pPr>
            <a:r>
              <a:t/>
            </a:r>
            <a:endParaRPr b="1" i="0" sz="1100" u="none" cap="none" strike="noStrike">
              <a:solidFill>
                <a:srgbClr val="FFFFFF"/>
              </a:solidFill>
              <a:latin typeface="Calibri"/>
              <a:ea typeface="Calibri"/>
              <a:cs typeface="Calibri"/>
              <a:sym typeface="Calibri"/>
            </a:endParaRPr>
          </a:p>
        </p:txBody>
      </p:sp>
      <p:sp>
        <p:nvSpPr>
          <p:cNvPr id="142" name="Google Shape;142;p1"/>
          <p:cNvSpPr txBox="1"/>
          <p:nvPr/>
        </p:nvSpPr>
        <p:spPr>
          <a:xfrm>
            <a:off x="2606040" y="1224647"/>
            <a:ext cx="4107179" cy="3908722"/>
          </a:xfrm>
          <a:prstGeom prst="rect">
            <a:avLst/>
          </a:prstGeom>
          <a:noFill/>
          <a:ln>
            <a:noFill/>
          </a:ln>
        </p:spPr>
        <p:txBody>
          <a:bodyPr anchorCtr="0" anchor="t" bIns="45700" lIns="0" spcFirstLastPara="1" rIns="0" wrap="square" tIns="45700">
            <a:spAutoFit/>
          </a:bodyPr>
          <a:lstStyle/>
          <a:p>
            <a:pPr indent="0" lvl="0" marL="0" marR="0" rtl="0" algn="ctr">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NỀN TẢNG QUỐC GIA VỀ EPR Nhóm ngành công nghiệp bao bì</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Calibri"/>
              <a:buNone/>
            </a:pPr>
            <a:r>
              <a:t/>
            </a:r>
            <a:endParaRPr b="1" i="0" sz="24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Các nhóm chuyên gia về bao bì</a:t>
            </a:r>
            <a:endParaRPr b="1" i="0" sz="24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Tài liệu chuẩn bị</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Calibri"/>
              <a:buNone/>
            </a:pPr>
            <a:r>
              <a:t/>
            </a:r>
            <a:endParaRPr b="1" i="0" sz="24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Calibri"/>
              <a:buNone/>
            </a:pPr>
            <a:r>
              <a:t/>
            </a:r>
            <a:endParaRPr b="1" i="0" sz="24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Calibri"/>
              <a:buNone/>
            </a:pPr>
            <a:r>
              <a:t/>
            </a:r>
            <a:endParaRPr b="1" i="0" sz="24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Calibri"/>
              <a:buNone/>
            </a:pPr>
            <a:r>
              <a:t/>
            </a:r>
            <a:endParaRPr b="0" i="0" sz="20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2000"/>
              <a:buFont typeface="Calibri"/>
              <a:buNone/>
            </a:pPr>
            <a:r>
              <a:rPr b="0" i="0" lang="en-US" sz="2000" u="none" cap="none" strike="noStrike">
                <a:solidFill>
                  <a:srgbClr val="FFFFFF"/>
                </a:solidFill>
                <a:latin typeface="Calibri"/>
                <a:ea typeface="Calibri"/>
                <a:cs typeface="Calibri"/>
                <a:sym typeface="Calibri"/>
              </a:rPr>
              <a:t>16/6/2021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(Bản tiếng Việt)</a:t>
            </a:r>
            <a:endParaRPr b="0" i="0" sz="1600" u="none" cap="none" strike="noStrike">
              <a:solidFill>
                <a:srgbClr val="FFFFFF"/>
              </a:solidFill>
              <a:latin typeface="Calibri"/>
              <a:ea typeface="Calibri"/>
              <a:cs typeface="Calibri"/>
              <a:sym typeface="Calibri"/>
            </a:endParaRPr>
          </a:p>
        </p:txBody>
      </p:sp>
      <p:pic>
        <p:nvPicPr>
          <p:cNvPr id="143" name="Google Shape;143;p1"/>
          <p:cNvPicPr preferRelativeResize="0"/>
          <p:nvPr/>
        </p:nvPicPr>
        <p:blipFill rotWithShape="1">
          <a:blip r:embed="rId4">
            <a:alphaModFix/>
          </a:blip>
          <a:srcRect b="0" l="0" r="0" t="0"/>
          <a:stretch/>
        </p:blipFill>
        <p:spPr>
          <a:xfrm>
            <a:off x="417969" y="324104"/>
            <a:ext cx="1779616" cy="578129"/>
          </a:xfrm>
          <a:prstGeom prst="rect">
            <a:avLst/>
          </a:prstGeom>
          <a:noFill/>
          <a:ln>
            <a:noFill/>
          </a:ln>
        </p:spPr>
      </p:pic>
      <p:pic>
        <p:nvPicPr>
          <p:cNvPr descr="Image result for logo unilever vietnam" id="144" name="Google Shape;144;p1"/>
          <p:cNvPicPr preferRelativeResize="0"/>
          <p:nvPr/>
        </p:nvPicPr>
        <p:blipFill rotWithShape="1">
          <a:blip r:embed="rId5">
            <a:alphaModFix/>
          </a:blip>
          <a:srcRect b="0" l="0" r="0" t="0"/>
          <a:stretch/>
        </p:blipFill>
        <p:spPr>
          <a:xfrm>
            <a:off x="185095" y="1525090"/>
            <a:ext cx="1004753" cy="1004753"/>
          </a:xfrm>
          <a:prstGeom prst="rect">
            <a:avLst/>
          </a:prstGeom>
          <a:noFill/>
          <a:ln>
            <a:noFill/>
          </a:ln>
        </p:spPr>
      </p:pic>
      <p:pic>
        <p:nvPicPr>
          <p:cNvPr descr="Image result for vietnam plastic association logo" id="145" name="Google Shape;145;p1"/>
          <p:cNvPicPr preferRelativeResize="0"/>
          <p:nvPr/>
        </p:nvPicPr>
        <p:blipFill rotWithShape="1">
          <a:blip r:embed="rId6">
            <a:alphaModFix/>
          </a:blip>
          <a:srcRect b="0" l="0" r="0" t="0"/>
          <a:stretch/>
        </p:blipFill>
        <p:spPr>
          <a:xfrm>
            <a:off x="287083" y="1032530"/>
            <a:ext cx="781912" cy="471447"/>
          </a:xfrm>
          <a:prstGeom prst="rect">
            <a:avLst/>
          </a:prstGeom>
          <a:noFill/>
          <a:ln>
            <a:noFill/>
          </a:ln>
        </p:spPr>
      </p:pic>
      <p:pic>
        <p:nvPicPr>
          <p:cNvPr descr="Image result for monre vietnam logo" id="146" name="Google Shape;146;p1"/>
          <p:cNvPicPr preferRelativeResize="0"/>
          <p:nvPr/>
        </p:nvPicPr>
        <p:blipFill rotWithShape="1">
          <a:blip r:embed="rId7">
            <a:alphaModFix/>
          </a:blip>
          <a:srcRect b="0" l="0" r="0" t="0"/>
          <a:stretch/>
        </p:blipFill>
        <p:spPr>
          <a:xfrm>
            <a:off x="7965709" y="25169"/>
            <a:ext cx="1007361" cy="10073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0"/>
          <p:cNvSpPr txBox="1"/>
          <p:nvPr>
            <p:ph type="title"/>
          </p:nvPr>
        </p:nvSpPr>
        <p:spPr>
          <a:xfrm>
            <a:off x="150353" y="106680"/>
            <a:ext cx="8520600" cy="572700"/>
          </a:xfrm>
          <a:prstGeom prst="rect">
            <a:avLst/>
          </a:prstGeom>
          <a:noFill/>
          <a:ln>
            <a:noFill/>
          </a:ln>
        </p:spPr>
        <p:txBody>
          <a:bodyPr anchorCtr="0" anchor="ctr" bIns="91400" lIns="91400" spcFirstLastPara="1" rIns="91400" wrap="square" tIns="91400">
            <a:noAutofit/>
          </a:bodyPr>
          <a:lstStyle/>
          <a:p>
            <a:pPr indent="0" lvl="0" marL="0" rtl="0" algn="l">
              <a:lnSpc>
                <a:spcPct val="100000"/>
              </a:lnSpc>
              <a:spcBef>
                <a:spcPts val="0"/>
              </a:spcBef>
              <a:spcAft>
                <a:spcPts val="0"/>
              </a:spcAft>
              <a:buSzPts val="2400"/>
              <a:buNone/>
            </a:pPr>
            <a:r>
              <a:rPr lang="en-US"/>
              <a:t>Quy cách tái chế đề xuất (1/2)</a:t>
            </a:r>
            <a:endParaRPr/>
          </a:p>
        </p:txBody>
      </p:sp>
      <p:pic>
        <p:nvPicPr>
          <p:cNvPr descr="Image result for logo of monre vietnam" id="228" name="Google Shape;228;p10"/>
          <p:cNvPicPr preferRelativeResize="0"/>
          <p:nvPr/>
        </p:nvPicPr>
        <p:blipFill rotWithShape="1">
          <a:blip r:embed="rId3">
            <a:alphaModFix/>
          </a:blip>
          <a:srcRect b="0" l="0" r="0" t="0"/>
          <a:stretch/>
        </p:blipFill>
        <p:spPr>
          <a:xfrm>
            <a:off x="7976507" y="4228081"/>
            <a:ext cx="1048540" cy="808739"/>
          </a:xfrm>
          <a:prstGeom prst="rect">
            <a:avLst/>
          </a:prstGeom>
          <a:noFill/>
          <a:ln>
            <a:noFill/>
          </a:ln>
        </p:spPr>
      </p:pic>
      <p:pic>
        <p:nvPicPr>
          <p:cNvPr descr="Image result for logo unilever vietnam" id="229" name="Google Shape;229;p10"/>
          <p:cNvPicPr preferRelativeResize="0"/>
          <p:nvPr/>
        </p:nvPicPr>
        <p:blipFill rotWithShape="1">
          <a:blip r:embed="rId4">
            <a:alphaModFix/>
          </a:blip>
          <a:srcRect b="0" l="0" r="0" t="0"/>
          <a:stretch/>
        </p:blipFill>
        <p:spPr>
          <a:xfrm>
            <a:off x="1568640" y="4389120"/>
            <a:ext cx="872378" cy="872378"/>
          </a:xfrm>
          <a:prstGeom prst="rect">
            <a:avLst/>
          </a:prstGeom>
          <a:noFill/>
          <a:ln>
            <a:noFill/>
          </a:ln>
        </p:spPr>
      </p:pic>
      <p:pic>
        <p:nvPicPr>
          <p:cNvPr descr="Image result for vietnam plastic association logo" id="230" name="Google Shape;230;p10"/>
          <p:cNvPicPr preferRelativeResize="0"/>
          <p:nvPr/>
        </p:nvPicPr>
        <p:blipFill rotWithShape="1">
          <a:blip r:embed="rId5">
            <a:alphaModFix/>
          </a:blip>
          <a:srcRect b="0" l="0" r="0" t="0"/>
          <a:stretch/>
        </p:blipFill>
        <p:spPr>
          <a:xfrm>
            <a:off x="2550194" y="4595708"/>
            <a:ext cx="731601" cy="441112"/>
          </a:xfrm>
          <a:prstGeom prst="rect">
            <a:avLst/>
          </a:prstGeom>
          <a:noFill/>
          <a:ln>
            <a:noFill/>
          </a:ln>
        </p:spPr>
      </p:pic>
      <p:graphicFrame>
        <p:nvGraphicFramePr>
          <p:cNvPr id="231" name="Google Shape;231;p10"/>
          <p:cNvGraphicFramePr/>
          <p:nvPr/>
        </p:nvGraphicFramePr>
        <p:xfrm>
          <a:off x="150353" y="768952"/>
          <a:ext cx="3000000" cy="3000000"/>
        </p:xfrm>
        <a:graphic>
          <a:graphicData uri="http://schemas.openxmlformats.org/drawingml/2006/table">
            <a:tbl>
              <a:tblPr bandRow="1" firstCol="1" firstRow="1">
                <a:noFill/>
                <a:tableStyleId>{1C9F0350-8565-46C6-AB8D-FAD4143BC527}</a:tableStyleId>
              </a:tblPr>
              <a:tblGrid>
                <a:gridCol w="1518875"/>
                <a:gridCol w="2063175"/>
                <a:gridCol w="5128950"/>
              </a:tblGrid>
              <a:tr h="250050">
                <a:tc>
                  <a:txBody>
                    <a:bodyPr/>
                    <a:lstStyle/>
                    <a:p>
                      <a:pPr indent="0" lvl="0" marL="0" marR="0" rtl="0" algn="ctr">
                        <a:lnSpc>
                          <a:spcPct val="107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NHÓM</a:t>
                      </a:r>
                      <a:endParaRPr sz="1400" u="none" cap="none" strike="noStrike"/>
                    </a:p>
                  </a:txBody>
                  <a:tcPr marT="0" marB="0" marR="13025" marL="13025" anchor="ctr">
                    <a:solidFill>
                      <a:srgbClr val="CCFFCC"/>
                    </a:solidFill>
                  </a:tcPr>
                </a:tc>
                <a:tc>
                  <a:txBody>
                    <a:bodyPr/>
                    <a:lstStyle/>
                    <a:p>
                      <a:pPr indent="0" lvl="0" marL="0" marR="0" rtl="0" algn="ctr">
                        <a:lnSpc>
                          <a:spcPct val="107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VẬT LIỆU</a:t>
                      </a:r>
                      <a:endParaRPr sz="1400" u="none" cap="none" strike="noStrike"/>
                    </a:p>
                  </a:txBody>
                  <a:tcPr marT="0" marB="0" marR="13025" marL="13025" anchor="ctr">
                    <a:solidFill>
                      <a:srgbClr val="CCFFCC"/>
                    </a:solidFill>
                  </a:tcPr>
                </a:tc>
                <a:tc>
                  <a:txBody>
                    <a:bodyPr/>
                    <a:lstStyle/>
                    <a:p>
                      <a:pPr indent="0" lvl="0" marL="0" marR="0" rtl="0" algn="ctr">
                        <a:lnSpc>
                          <a:spcPct val="107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QUY CHẾ TÁI CHẾ</a:t>
                      </a:r>
                      <a:endParaRPr sz="1400" u="none" cap="none" strike="noStrike"/>
                    </a:p>
                  </a:txBody>
                  <a:tcPr marT="0" marB="0" marR="13025" marL="13025" anchor="ctr">
                    <a:solidFill>
                      <a:srgbClr val="CCFFCC"/>
                    </a:solidFill>
                  </a:tcPr>
                </a:tc>
              </a:tr>
              <a:tr h="345425">
                <a:tc rowSpan="2">
                  <a:txBody>
                    <a:bodyPr/>
                    <a:lstStyle/>
                    <a:p>
                      <a:pPr indent="0" lvl="0" marL="0" marR="0" rtl="0" algn="l">
                        <a:lnSpc>
                          <a:spcPct val="107000"/>
                        </a:lnSpc>
                        <a:spcBef>
                          <a:spcPts val="0"/>
                        </a:spcBef>
                        <a:spcAft>
                          <a:spcPts val="0"/>
                        </a:spcAft>
                        <a:buClr>
                          <a:schemeClr val="dk1"/>
                        </a:buClr>
                        <a:buSzPts val="1400"/>
                        <a:buFont typeface="Calibri"/>
                        <a:buNone/>
                      </a:pPr>
                      <a:r>
                        <a:rPr lang="en-US" sz="1400" u="none" cap="none" strike="noStrike">
                          <a:latin typeface="Calibri"/>
                          <a:ea typeface="Calibri"/>
                          <a:cs typeface="Calibri"/>
                          <a:sym typeface="Calibri"/>
                        </a:rPr>
                        <a:t>G.1. Đóng gói có thành phần giấy</a:t>
                      </a:r>
                      <a:endParaRPr sz="1400" u="none" cap="none" strike="noStrike">
                        <a:latin typeface="Calibri"/>
                        <a:ea typeface="Calibri"/>
                        <a:cs typeface="Calibri"/>
                        <a:sym typeface="Calibri"/>
                      </a:endParaRPr>
                    </a:p>
                  </a:txBody>
                  <a:tcPr marT="0" marB="0" marR="13025" marL="13025" anchor="ctr">
                    <a:solidFill>
                      <a:schemeClr val="lt1"/>
                    </a:solidFill>
                  </a:tcPr>
                </a:tc>
                <a:tc>
                  <a:txBody>
                    <a:bodyPr/>
                    <a:lstStyle/>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1.1. Giấy và carton</a:t>
                      </a:r>
                      <a:endParaRPr sz="1400" u="none" cap="none" strike="noStrike"/>
                    </a:p>
                  </a:txBody>
                  <a:tcPr marT="0" marB="0" marR="13025" marL="13025" anchor="ctr">
                    <a:solidFill>
                      <a:schemeClr val="lt1"/>
                    </a:solidFill>
                  </a:tcPr>
                </a:tc>
                <a:tc>
                  <a:txBody>
                    <a:bodyPr/>
                    <a:lstStyle/>
                    <a:p>
                      <a:pPr indent="0" lvl="0" marL="0" marR="0" rtl="0" algn="l">
                        <a:lnSpc>
                          <a:spcPct val="107000"/>
                        </a:lnSpc>
                        <a:spcBef>
                          <a:spcPts val="0"/>
                        </a:spcBef>
                        <a:spcAft>
                          <a:spcPts val="0"/>
                        </a:spcAft>
                        <a:buClr>
                          <a:schemeClr val="dk1"/>
                        </a:buClr>
                        <a:buSzPts val="1200"/>
                        <a:buFont typeface="Arial"/>
                        <a:buNone/>
                      </a:pPr>
                      <a:r>
                        <a:rPr b="0" lang="en-US" sz="1200" u="none" cap="none" strike="noStrike">
                          <a:latin typeface="Calibri"/>
                          <a:ea typeface="Calibri"/>
                          <a:cs typeface="Calibri"/>
                          <a:sym typeface="Calibri"/>
                        </a:rPr>
                        <a:t>Tái chế thành bột giấy và giấy</a:t>
                      </a:r>
                      <a:endParaRPr sz="1400" u="none" cap="none" strike="noStrike"/>
                    </a:p>
                  </a:txBody>
                  <a:tcPr marT="0" marB="0" marR="13025" marL="13025" anchor="ctr">
                    <a:solidFill>
                      <a:schemeClr val="lt1"/>
                    </a:solidFill>
                  </a:tcPr>
                </a:tc>
              </a:tr>
              <a:tr h="345425">
                <a:tc vMerge="1"/>
                <a:tc>
                  <a:txBody>
                    <a:bodyPr/>
                    <a:lstStyle/>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1.2. Carton chứa đồ uống</a:t>
                      </a:r>
                      <a:endParaRPr sz="1400" u="none" cap="none" strike="noStrike"/>
                    </a:p>
                  </a:txBody>
                  <a:tcPr marT="0" marB="0" marR="13025" marL="13025" anchor="ctr">
                    <a:solidFill>
                      <a:schemeClr val="lt1"/>
                    </a:solidFill>
                  </a:tcPr>
                </a:tc>
                <a:tc>
                  <a:txBody>
                    <a:bodyPr/>
                    <a:lstStyle/>
                    <a:p>
                      <a:pPr indent="0" lvl="0" marL="0" marR="0" rtl="0" algn="l">
                        <a:lnSpc>
                          <a:spcPct val="107000"/>
                        </a:lnSpc>
                        <a:spcBef>
                          <a:spcPts val="0"/>
                        </a:spcBef>
                        <a:spcAft>
                          <a:spcPts val="0"/>
                        </a:spcAft>
                        <a:buClr>
                          <a:schemeClr val="dk1"/>
                        </a:buClr>
                        <a:buSzPts val="1200"/>
                        <a:buFont typeface="Arial"/>
                        <a:buNone/>
                      </a:pPr>
                      <a:r>
                        <a:rPr b="0" lang="en-US" sz="1200" u="none" cap="none" strike="noStrike">
                          <a:latin typeface="Calibri"/>
                          <a:ea typeface="Calibri"/>
                          <a:cs typeface="Calibri"/>
                          <a:sym typeface="Calibri"/>
                        </a:rPr>
                        <a:t>Tách sợi và poly-nhôm, sau đó tái chế riêng</a:t>
                      </a:r>
                      <a:endParaRPr sz="1400" u="none" cap="none" strike="noStrike"/>
                    </a:p>
                  </a:txBody>
                  <a:tcPr marT="0" marB="0" marR="13025" marL="13025" anchor="ctr">
                    <a:solidFill>
                      <a:schemeClr val="lt1"/>
                    </a:solidFill>
                  </a:tcPr>
                </a:tc>
              </a:tr>
              <a:tr h="640225">
                <a:tc>
                  <a:txBody>
                    <a:bodyPr/>
                    <a:lstStyle/>
                    <a:p>
                      <a:pPr indent="0" lvl="0" marL="0" marR="0" rtl="0" algn="l">
                        <a:lnSpc>
                          <a:spcPct val="107000"/>
                        </a:lnSpc>
                        <a:spcBef>
                          <a:spcPts val="0"/>
                        </a:spcBef>
                        <a:spcAft>
                          <a:spcPts val="0"/>
                        </a:spcAft>
                        <a:buClr>
                          <a:schemeClr val="dk1"/>
                        </a:buClr>
                        <a:buSzPts val="1400"/>
                        <a:buFont typeface="Calibri"/>
                        <a:buNone/>
                      </a:pPr>
                      <a:r>
                        <a:rPr lang="en-US" sz="1400" u="none" cap="none" strike="noStrike">
                          <a:latin typeface="Calibri"/>
                          <a:ea typeface="Calibri"/>
                          <a:cs typeface="Calibri"/>
                          <a:sym typeface="Calibri"/>
                        </a:rPr>
                        <a:t>G.2. Đóng gói bằng kim loại</a:t>
                      </a:r>
                      <a:endParaRPr sz="1400" u="none" cap="none" strike="noStrike">
                        <a:latin typeface="Calibri"/>
                        <a:ea typeface="Calibri"/>
                        <a:cs typeface="Calibri"/>
                        <a:sym typeface="Calibri"/>
                      </a:endParaRPr>
                    </a:p>
                  </a:txBody>
                  <a:tcPr marT="0" marB="0" marR="13025" marL="13025" anchor="ctr">
                    <a:solidFill>
                      <a:schemeClr val="lt1"/>
                    </a:solidFill>
                  </a:tcPr>
                </a:tc>
                <a:tc>
                  <a:txBody>
                    <a:bodyPr/>
                    <a:lstStyle/>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2.1. Nhôm</a:t>
                      </a:r>
                      <a:endParaRPr sz="1400" u="none" cap="none" strike="noStrike"/>
                    </a:p>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2.2. Sắt</a:t>
                      </a:r>
                      <a:endParaRPr sz="1400" u="none" cap="none" strike="noStrike"/>
                    </a:p>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2.3. Tin</a:t>
                      </a:r>
                      <a:endParaRPr sz="1400" u="none" cap="none" strike="noStrike"/>
                    </a:p>
                  </a:txBody>
                  <a:tcPr marT="0" marB="0" marR="13025" marL="13025" anchor="ctr">
                    <a:solidFill>
                      <a:schemeClr val="lt1"/>
                    </a:solidFill>
                  </a:tcPr>
                </a:tc>
                <a:tc>
                  <a:txBody>
                    <a:bodyPr/>
                    <a:lstStyle/>
                    <a:p>
                      <a:pPr indent="0" lvl="0" marL="0" marR="0" rtl="0" algn="l">
                        <a:lnSpc>
                          <a:spcPct val="107000"/>
                        </a:lnSpc>
                        <a:spcBef>
                          <a:spcPts val="0"/>
                        </a:spcBef>
                        <a:spcAft>
                          <a:spcPts val="0"/>
                        </a:spcAft>
                        <a:buClr>
                          <a:schemeClr val="dk1"/>
                        </a:buClr>
                        <a:buSzPts val="1200"/>
                        <a:buFont typeface="Arial"/>
                        <a:buNone/>
                      </a:pPr>
                      <a:r>
                        <a:rPr b="0" lang="en-US" sz="1200" u="none" cap="none" strike="noStrike">
                          <a:latin typeface="Calibri"/>
                          <a:ea typeface="Calibri"/>
                          <a:cs typeface="Calibri"/>
                          <a:sym typeface="Calibri"/>
                        </a:rPr>
                        <a:t>Tái chế kim loại</a:t>
                      </a:r>
                      <a:endParaRPr b="0" sz="1200" u="none" cap="none" strike="noStrike">
                        <a:latin typeface="Calibri"/>
                        <a:ea typeface="Calibri"/>
                        <a:cs typeface="Calibri"/>
                        <a:sym typeface="Calibri"/>
                      </a:endParaRPr>
                    </a:p>
                  </a:txBody>
                  <a:tcPr marT="0" marB="0" marR="13025" marL="13025" anchor="ctr">
                    <a:solidFill>
                      <a:schemeClr val="lt1"/>
                    </a:solidFill>
                  </a:tcPr>
                </a:tc>
              </a:tr>
              <a:tr h="640225">
                <a:tc>
                  <a:txBody>
                    <a:bodyPr/>
                    <a:lstStyle/>
                    <a:p>
                      <a:pPr indent="0" lvl="0" marL="0" marR="0" rtl="0" algn="l">
                        <a:lnSpc>
                          <a:spcPct val="107000"/>
                        </a:lnSpc>
                        <a:spcBef>
                          <a:spcPts val="0"/>
                        </a:spcBef>
                        <a:spcAft>
                          <a:spcPts val="0"/>
                        </a:spcAft>
                        <a:buClr>
                          <a:schemeClr val="dk1"/>
                        </a:buClr>
                        <a:buSzPts val="1400"/>
                        <a:buFont typeface="Calibri"/>
                        <a:buNone/>
                      </a:pPr>
                      <a:r>
                        <a:rPr lang="en-US" sz="1400" u="none" cap="none" strike="noStrike">
                          <a:latin typeface="Calibri"/>
                          <a:ea typeface="Calibri"/>
                          <a:cs typeface="Calibri"/>
                          <a:sym typeface="Calibri"/>
                        </a:rPr>
                        <a:t>G.3. Đóng gói bằng nhựa tổng hợp</a:t>
                      </a:r>
                      <a:endParaRPr sz="1400" u="none" cap="none" strike="noStrike">
                        <a:latin typeface="Calibri"/>
                        <a:ea typeface="Calibri"/>
                        <a:cs typeface="Calibri"/>
                        <a:sym typeface="Calibri"/>
                      </a:endParaRPr>
                    </a:p>
                  </a:txBody>
                  <a:tcPr marT="0" marB="0" marR="13025" marL="13025" anchor="ctr">
                    <a:solidFill>
                      <a:schemeClr val="lt1"/>
                    </a:solidFill>
                  </a:tcPr>
                </a:tc>
                <a:tc>
                  <a:txBody>
                    <a:bodyPr/>
                    <a:lstStyle/>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3.1. Nhựa PET cứng</a:t>
                      </a:r>
                      <a:endParaRPr b="1" sz="1400" u="none" cap="none" strike="noStrike">
                        <a:latin typeface="Calibri"/>
                        <a:ea typeface="Calibri"/>
                        <a:cs typeface="Calibri"/>
                        <a:sym typeface="Calibri"/>
                      </a:endParaRPr>
                    </a:p>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3.2. Nhựa PE, PP, PS cứng</a:t>
                      </a:r>
                      <a:endParaRPr sz="1400" u="none" cap="none" strike="noStrike"/>
                    </a:p>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3.3. Nhựa EPS cứng và các loại khác</a:t>
                      </a:r>
                      <a:endParaRPr b="1" sz="1400" u="none" cap="none" strike="noStrike">
                        <a:latin typeface="Calibri"/>
                        <a:ea typeface="Calibri"/>
                        <a:cs typeface="Calibri"/>
                        <a:sym typeface="Calibri"/>
                      </a:endParaRPr>
                    </a:p>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3.5. Một vật liệu dẻo </a:t>
                      </a:r>
                      <a:endParaRPr/>
                    </a:p>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3.6. Nhiều vật liệu dẻo</a:t>
                      </a:r>
                      <a:endParaRPr b="1" sz="1400" u="none" cap="none" strike="noStrike">
                        <a:latin typeface="Calibri"/>
                        <a:ea typeface="Calibri"/>
                        <a:cs typeface="Calibri"/>
                        <a:sym typeface="Calibri"/>
                      </a:endParaRPr>
                    </a:p>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3.4. Nhựa PVC cứng</a:t>
                      </a:r>
                      <a:endParaRPr b="1" sz="1400" u="none" cap="none" strike="noStrike">
                        <a:latin typeface="Calibri"/>
                        <a:ea typeface="Calibri"/>
                        <a:cs typeface="Calibri"/>
                        <a:sym typeface="Calibri"/>
                      </a:endParaRPr>
                    </a:p>
                  </a:txBody>
                  <a:tcPr marT="0" marB="0" marR="13025" marL="13025" anchor="ctr">
                    <a:solidFill>
                      <a:schemeClr val="lt1"/>
                    </a:solidFill>
                  </a:tcPr>
                </a:tc>
                <a:tc>
                  <a:txBody>
                    <a:bodyPr/>
                    <a:lstStyle/>
                    <a:p>
                      <a:pPr indent="0" lvl="0" marL="0" marR="0" rtl="0" algn="l">
                        <a:lnSpc>
                          <a:spcPct val="107000"/>
                        </a:lnSpc>
                        <a:spcBef>
                          <a:spcPts val="0"/>
                        </a:spcBef>
                        <a:spcAft>
                          <a:spcPts val="0"/>
                        </a:spcAft>
                        <a:buClr>
                          <a:schemeClr val="dk1"/>
                        </a:buClr>
                        <a:buSzPts val="1400"/>
                        <a:buFont typeface="Arial"/>
                        <a:buNone/>
                      </a:pPr>
                      <a:r>
                        <a:rPr b="0" i="0" lang="en-US" sz="1200" u="none" cap="none" strike="noStrike">
                          <a:solidFill>
                            <a:schemeClr val="dk1"/>
                          </a:solidFill>
                          <a:latin typeface="Calibri"/>
                          <a:ea typeface="Calibri"/>
                          <a:cs typeface="Calibri"/>
                          <a:sym typeface="Calibri"/>
                        </a:rPr>
                        <a:t> (xem chi tiết trong bảng tiếp theo)</a:t>
                      </a:r>
                      <a:endParaRPr sz="1200" u="none" cap="none" strike="noStrike"/>
                    </a:p>
                    <a:p>
                      <a:pPr indent="0" lvl="0" marL="0" marR="0" rtl="0" algn="l">
                        <a:lnSpc>
                          <a:spcPct val="107000"/>
                        </a:lnSpc>
                        <a:spcBef>
                          <a:spcPts val="0"/>
                        </a:spcBef>
                        <a:spcAft>
                          <a:spcPts val="0"/>
                        </a:spcAft>
                        <a:buClr>
                          <a:schemeClr val="dk1"/>
                        </a:buClr>
                        <a:buSzPts val="1200"/>
                        <a:buFont typeface="Calibri"/>
                        <a:buNone/>
                      </a:pPr>
                      <a:r>
                        <a:t/>
                      </a:r>
                      <a:endParaRPr b="0" i="1" sz="1200" u="none" cap="none" strike="noStrike">
                        <a:solidFill>
                          <a:schemeClr val="dk1"/>
                        </a:solidFill>
                        <a:latin typeface="Calibri"/>
                        <a:ea typeface="Calibri"/>
                        <a:cs typeface="Calibri"/>
                        <a:sym typeface="Calibri"/>
                      </a:endParaRPr>
                    </a:p>
                  </a:txBody>
                  <a:tcPr marT="0" marB="0" marR="13025" marL="13025" anchor="ctr">
                    <a:solidFill>
                      <a:schemeClr val="lt1"/>
                    </a:solidFill>
                  </a:tcPr>
                </a:tc>
              </a:tr>
              <a:tr h="301800">
                <a:tc>
                  <a:txBody>
                    <a:bodyPr/>
                    <a:lstStyle/>
                    <a:p>
                      <a:pPr indent="0" lvl="0" marL="0" marR="0" rtl="0" algn="l">
                        <a:lnSpc>
                          <a:spcPct val="107000"/>
                        </a:lnSpc>
                        <a:spcBef>
                          <a:spcPts val="0"/>
                        </a:spcBef>
                        <a:spcAft>
                          <a:spcPts val="0"/>
                        </a:spcAft>
                        <a:buClr>
                          <a:schemeClr val="dk1"/>
                        </a:buClr>
                        <a:buSzPts val="1400"/>
                        <a:buFont typeface="Calibri"/>
                        <a:buNone/>
                      </a:pPr>
                      <a:r>
                        <a:rPr lang="en-US" sz="1400" u="none" cap="none" strike="noStrike">
                          <a:latin typeface="Calibri"/>
                          <a:ea typeface="Calibri"/>
                          <a:cs typeface="Calibri"/>
                          <a:sym typeface="Calibri"/>
                        </a:rPr>
                        <a:t>G.4. Đóng gói bằng thủy tinh</a:t>
                      </a:r>
                      <a:endParaRPr sz="1400" u="none" cap="none" strike="noStrike">
                        <a:latin typeface="Calibri"/>
                        <a:ea typeface="Calibri"/>
                        <a:cs typeface="Calibri"/>
                        <a:sym typeface="Calibri"/>
                      </a:endParaRPr>
                    </a:p>
                  </a:txBody>
                  <a:tcPr marT="0" marB="0" marR="13025" marL="13025" anchor="ctr">
                    <a:solidFill>
                      <a:schemeClr val="lt1"/>
                    </a:solidFill>
                  </a:tcPr>
                </a:tc>
                <a:tc>
                  <a:txBody>
                    <a:bodyPr/>
                    <a:lstStyle/>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4.1 Glass</a:t>
                      </a:r>
                      <a:endParaRPr sz="1400" u="none" cap="none" strike="noStrike"/>
                    </a:p>
                  </a:txBody>
                  <a:tcPr marT="0" marB="0" marR="13025" marL="13025" anchor="ctr">
                    <a:solidFill>
                      <a:schemeClr val="lt1"/>
                    </a:solidFill>
                  </a:tcPr>
                </a:tc>
                <a:tc>
                  <a:txBody>
                    <a:bodyPr/>
                    <a:lstStyle/>
                    <a:p>
                      <a:pPr indent="0" lvl="0" marL="0" marR="0" rtl="0" algn="l">
                        <a:lnSpc>
                          <a:spcPct val="107000"/>
                        </a:lnSpc>
                        <a:spcBef>
                          <a:spcPts val="0"/>
                        </a:spcBef>
                        <a:spcAft>
                          <a:spcPts val="0"/>
                        </a:spcAft>
                        <a:buClr>
                          <a:schemeClr val="dk1"/>
                        </a:buClr>
                        <a:buSzPts val="1200"/>
                        <a:buFont typeface="Arial"/>
                        <a:buNone/>
                      </a:pPr>
                      <a:r>
                        <a:rPr b="0" lang="en-US" sz="1200" u="none" cap="none" strike="noStrike">
                          <a:latin typeface="Calibri"/>
                          <a:ea typeface="Calibri"/>
                          <a:cs typeface="Calibri"/>
                          <a:sym typeface="Calibri"/>
                        </a:rPr>
                        <a:t>Phân loại màu (thủ công), nghiền nát, tách khỏi giấy và nhựa, tách màu quang học, sau đó nghiền để tái chế thủy tinh hoặc nghiền để kết tập</a:t>
                      </a:r>
                      <a:endParaRPr sz="1400" u="none" cap="none" strike="noStrike"/>
                    </a:p>
                  </a:txBody>
                  <a:tcPr marT="0" marB="0" marR="13025" marL="13025" anchor="ctr">
                    <a:solidFill>
                      <a:schemeClr val="lt1"/>
                    </a:solidFill>
                  </a:tcPr>
                </a:tc>
              </a:tr>
            </a:tbl>
          </a:graphicData>
        </a:graphic>
      </p:graphicFrame>
      <p:sp>
        <p:nvSpPr>
          <p:cNvPr id="232" name="Google Shape;232;p10"/>
          <p:cNvSpPr txBox="1"/>
          <p:nvPr/>
        </p:nvSpPr>
        <p:spPr>
          <a:xfrm>
            <a:off x="3116580" y="4475629"/>
            <a:ext cx="5744773" cy="276959"/>
          </a:xfrm>
          <a:prstGeom prst="rect">
            <a:avLst/>
          </a:prstGeom>
          <a:solidFill>
            <a:srgbClr val="FFFF00"/>
          </a:solid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Cần hướng dẫn để đảm bảo tính bền vững với môi trường /lượng khí thải được kiểm soát</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1"/>
          <p:cNvSpPr txBox="1"/>
          <p:nvPr>
            <p:ph type="title"/>
          </p:nvPr>
        </p:nvSpPr>
        <p:spPr>
          <a:xfrm>
            <a:off x="150353" y="106680"/>
            <a:ext cx="8520600" cy="572700"/>
          </a:xfrm>
          <a:prstGeom prst="rect">
            <a:avLst/>
          </a:prstGeom>
          <a:noFill/>
          <a:ln>
            <a:noFill/>
          </a:ln>
        </p:spPr>
        <p:txBody>
          <a:bodyPr anchorCtr="0" anchor="ctr" bIns="91400" lIns="91400" spcFirstLastPara="1" rIns="91400" wrap="square" tIns="91400">
            <a:noAutofit/>
          </a:bodyPr>
          <a:lstStyle/>
          <a:p>
            <a:pPr indent="0" lvl="0" marL="0" rtl="0" algn="l">
              <a:lnSpc>
                <a:spcPct val="100000"/>
              </a:lnSpc>
              <a:spcBef>
                <a:spcPts val="0"/>
              </a:spcBef>
              <a:spcAft>
                <a:spcPts val="0"/>
              </a:spcAft>
              <a:buSzPts val="2400"/>
              <a:buNone/>
            </a:pPr>
            <a:r>
              <a:rPr lang="en-US"/>
              <a:t>Quy cách tái chế đề xuất (2/2)</a:t>
            </a:r>
            <a:endParaRPr/>
          </a:p>
        </p:txBody>
      </p:sp>
      <p:pic>
        <p:nvPicPr>
          <p:cNvPr descr="Image result for logo of monre vietnam" id="238" name="Google Shape;238;p11"/>
          <p:cNvPicPr preferRelativeResize="0"/>
          <p:nvPr/>
        </p:nvPicPr>
        <p:blipFill rotWithShape="1">
          <a:blip r:embed="rId3">
            <a:alphaModFix/>
          </a:blip>
          <a:srcRect b="0" l="0" r="0" t="0"/>
          <a:stretch/>
        </p:blipFill>
        <p:spPr>
          <a:xfrm>
            <a:off x="7976507" y="4228081"/>
            <a:ext cx="1048540" cy="808739"/>
          </a:xfrm>
          <a:prstGeom prst="rect">
            <a:avLst/>
          </a:prstGeom>
          <a:noFill/>
          <a:ln>
            <a:noFill/>
          </a:ln>
        </p:spPr>
      </p:pic>
      <p:pic>
        <p:nvPicPr>
          <p:cNvPr descr="Image result for logo unilever vietnam" id="239" name="Google Shape;239;p11"/>
          <p:cNvPicPr preferRelativeResize="0"/>
          <p:nvPr/>
        </p:nvPicPr>
        <p:blipFill rotWithShape="1">
          <a:blip r:embed="rId4">
            <a:alphaModFix/>
          </a:blip>
          <a:srcRect b="0" l="0" r="0" t="0"/>
          <a:stretch/>
        </p:blipFill>
        <p:spPr>
          <a:xfrm>
            <a:off x="1568640" y="4389120"/>
            <a:ext cx="872378" cy="872378"/>
          </a:xfrm>
          <a:prstGeom prst="rect">
            <a:avLst/>
          </a:prstGeom>
          <a:noFill/>
          <a:ln>
            <a:noFill/>
          </a:ln>
        </p:spPr>
      </p:pic>
      <p:pic>
        <p:nvPicPr>
          <p:cNvPr descr="Image result for vietnam plastic association logo" id="240" name="Google Shape;240;p11"/>
          <p:cNvPicPr preferRelativeResize="0"/>
          <p:nvPr/>
        </p:nvPicPr>
        <p:blipFill rotWithShape="1">
          <a:blip r:embed="rId5">
            <a:alphaModFix/>
          </a:blip>
          <a:srcRect b="0" l="0" r="0" t="0"/>
          <a:stretch/>
        </p:blipFill>
        <p:spPr>
          <a:xfrm>
            <a:off x="2550194" y="4595708"/>
            <a:ext cx="731601" cy="441112"/>
          </a:xfrm>
          <a:prstGeom prst="rect">
            <a:avLst/>
          </a:prstGeom>
          <a:noFill/>
          <a:ln>
            <a:noFill/>
          </a:ln>
        </p:spPr>
      </p:pic>
      <p:graphicFrame>
        <p:nvGraphicFramePr>
          <p:cNvPr id="241" name="Google Shape;241;p11"/>
          <p:cNvGraphicFramePr/>
          <p:nvPr/>
        </p:nvGraphicFramePr>
        <p:xfrm>
          <a:off x="150353" y="972960"/>
          <a:ext cx="3000000" cy="3000000"/>
        </p:xfrm>
        <a:graphic>
          <a:graphicData uri="http://schemas.openxmlformats.org/drawingml/2006/table">
            <a:tbl>
              <a:tblPr bandRow="1" firstCol="1" firstRow="1">
                <a:noFill/>
                <a:tableStyleId>{1C9F0350-8565-46C6-AB8D-FAD4143BC527}</a:tableStyleId>
              </a:tblPr>
              <a:tblGrid>
                <a:gridCol w="1089850"/>
                <a:gridCol w="1694200"/>
                <a:gridCol w="3466400"/>
              </a:tblGrid>
              <a:tr h="180275">
                <a:tc>
                  <a:txBody>
                    <a:bodyPr/>
                    <a:lstStyle/>
                    <a:p>
                      <a:pPr indent="0" lvl="0" marL="0" marR="0" rtl="0" algn="ctr">
                        <a:lnSpc>
                          <a:spcPct val="107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NHÓM</a:t>
                      </a:r>
                      <a:endParaRPr sz="1400" u="none" cap="none" strike="noStrike"/>
                    </a:p>
                  </a:txBody>
                  <a:tcPr marT="0" marB="0" marR="13025" marL="13025" anchor="ctr">
                    <a:solidFill>
                      <a:srgbClr val="CCFFCC"/>
                    </a:solidFill>
                  </a:tcPr>
                </a:tc>
                <a:tc>
                  <a:txBody>
                    <a:bodyPr/>
                    <a:lstStyle/>
                    <a:p>
                      <a:pPr indent="0" lvl="0" marL="0" marR="0" rtl="0" algn="ctr">
                        <a:lnSpc>
                          <a:spcPct val="107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NGUYÊN VẬT LIỆU</a:t>
                      </a:r>
                      <a:endParaRPr sz="1400" u="none" cap="none" strike="noStrike"/>
                    </a:p>
                  </a:txBody>
                  <a:tcPr marT="0" marB="0" marR="13025" marL="13025" anchor="ctr">
                    <a:solidFill>
                      <a:srgbClr val="CCFFCC"/>
                    </a:solidFill>
                  </a:tcPr>
                </a:tc>
                <a:tc>
                  <a:txBody>
                    <a:bodyPr/>
                    <a:lstStyle/>
                    <a:p>
                      <a:pPr indent="0" lvl="0" marL="0" marR="0" rtl="0" algn="ctr">
                        <a:lnSpc>
                          <a:spcPct val="107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QUY CÁCH TÁI CHẾ</a:t>
                      </a:r>
                      <a:endParaRPr sz="1400" u="none" cap="none" strike="noStrike"/>
                    </a:p>
                  </a:txBody>
                  <a:tcPr marT="0" marB="0" marR="13025" marL="13025" anchor="ctr">
                    <a:solidFill>
                      <a:srgbClr val="CCFFCC"/>
                    </a:solidFill>
                  </a:tcPr>
                </a:tc>
              </a:tr>
              <a:tr h="366075">
                <a:tc rowSpan="6">
                  <a:txBody>
                    <a:bodyPr/>
                    <a:lstStyle/>
                    <a:p>
                      <a:pPr indent="0" lvl="0" marL="0" marR="0" rtl="0" algn="l">
                        <a:lnSpc>
                          <a:spcPct val="107000"/>
                        </a:lnSpc>
                        <a:spcBef>
                          <a:spcPts val="0"/>
                        </a:spcBef>
                        <a:spcAft>
                          <a:spcPts val="0"/>
                        </a:spcAft>
                        <a:buClr>
                          <a:schemeClr val="dk1"/>
                        </a:buClr>
                        <a:buSzPts val="1400"/>
                        <a:buFont typeface="Calibri"/>
                        <a:buNone/>
                      </a:pPr>
                      <a:r>
                        <a:rPr lang="en-US" sz="1400" u="none" cap="none" strike="noStrike">
                          <a:latin typeface="Calibri"/>
                          <a:ea typeface="Calibri"/>
                          <a:cs typeface="Calibri"/>
                          <a:sym typeface="Calibri"/>
                        </a:rPr>
                        <a:t>G.3. </a:t>
                      </a:r>
                      <a:r>
                        <a:rPr b="1" lang="en-US" sz="1400" u="none" cap="none" strike="noStrike">
                          <a:latin typeface="Calibri"/>
                          <a:ea typeface="Calibri"/>
                          <a:cs typeface="Calibri"/>
                          <a:sym typeface="Calibri"/>
                        </a:rPr>
                        <a:t>Bao bì nựa tổng hợp</a:t>
                      </a:r>
                      <a:endParaRPr b="1" sz="1400" u="none" cap="none" strike="noStrike">
                        <a:latin typeface="Calibri"/>
                        <a:ea typeface="Calibri"/>
                        <a:cs typeface="Calibri"/>
                        <a:sym typeface="Calibri"/>
                      </a:endParaRPr>
                    </a:p>
                  </a:txBody>
                  <a:tcPr marT="0" marB="0" marR="13025" marL="13025" anchor="ctr">
                    <a:solidFill>
                      <a:schemeClr val="lt1"/>
                    </a:solidFill>
                  </a:tcPr>
                </a:tc>
                <a:tc>
                  <a:txBody>
                    <a:bodyPr/>
                    <a:lstStyle/>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3.1. Nhựa PET cứng</a:t>
                      </a:r>
                      <a:endParaRPr sz="1400" u="none" cap="none" strike="noStrike"/>
                    </a:p>
                  </a:txBody>
                  <a:tcPr marT="0" marB="0" marR="13025" marL="13025" anchor="ctr">
                    <a:solidFill>
                      <a:schemeClr val="lt1"/>
                    </a:solidFill>
                  </a:tcPr>
                </a:tc>
                <a:tc rowSpan="2">
                  <a:txBody>
                    <a:bodyPr/>
                    <a:lstStyle/>
                    <a:p>
                      <a:pPr indent="0" lvl="0" marL="0" marR="0" rtl="0" algn="l">
                        <a:lnSpc>
                          <a:spcPct val="107000"/>
                        </a:lnSpc>
                        <a:spcBef>
                          <a:spcPts val="0"/>
                        </a:spcBef>
                        <a:spcAft>
                          <a:spcPts val="0"/>
                        </a:spcAft>
                        <a:buClr>
                          <a:schemeClr val="dk1"/>
                        </a:buClr>
                        <a:buSzPts val="1200"/>
                        <a:buFont typeface="Arial"/>
                        <a:buNone/>
                      </a:pPr>
                      <a:r>
                        <a:rPr b="0" lang="en-US" sz="1200" u="none" cap="none" strike="noStrike">
                          <a:latin typeface="Calibri"/>
                          <a:ea typeface="Calibri"/>
                          <a:cs typeface="Calibri"/>
                          <a:sym typeface="Calibri"/>
                        </a:rPr>
                        <a:t>	</a:t>
                      </a:r>
                      <a:endParaRPr/>
                    </a:p>
                    <a:p>
                      <a:pPr indent="0" lvl="0" marL="0" marR="0" rtl="0" algn="l">
                        <a:lnSpc>
                          <a:spcPct val="107000"/>
                        </a:lnSpc>
                        <a:spcBef>
                          <a:spcPts val="0"/>
                        </a:spcBef>
                        <a:spcAft>
                          <a:spcPts val="0"/>
                        </a:spcAft>
                        <a:buClr>
                          <a:schemeClr val="dk1"/>
                        </a:buClr>
                        <a:buSzPts val="1200"/>
                        <a:buFont typeface="Arial"/>
                        <a:buNone/>
                      </a:pPr>
                      <a:r>
                        <a:rPr b="0" lang="en-US" sz="1200" u="none" cap="none" strike="noStrike">
                          <a:latin typeface="Calibri"/>
                          <a:ea typeface="Calibri"/>
                          <a:cs typeface="Calibri"/>
                          <a:sym typeface="Calibri"/>
                        </a:rPr>
                        <a:t>Phân loại màu (thủ công / quang học), bóc nhãn, tách mật độ, loại bỏ tạp chất, cắt nhỏ, nghiền, tạo viên bằng cách đùn / đúc thổi / ép phun</a:t>
                      </a:r>
                      <a:endParaRPr sz="1400" u="none" cap="none" strike="noStrike"/>
                    </a:p>
                  </a:txBody>
                  <a:tcPr marT="0" marB="0" marR="13025" marL="13025" anchor="ctr">
                    <a:solidFill>
                      <a:schemeClr val="lt1"/>
                    </a:solidFill>
                  </a:tcPr>
                </a:tc>
              </a:tr>
              <a:tr h="535800">
                <a:tc vMerge="1"/>
                <a:tc>
                  <a:txBody>
                    <a:bodyPr/>
                    <a:lstStyle/>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3.2. Nhựa PE, PP, PS cứng</a:t>
                      </a:r>
                      <a:endParaRPr sz="1400" u="none" cap="none" strike="noStrike"/>
                    </a:p>
                  </a:txBody>
                  <a:tcPr marT="0" marB="0" marR="13025" marL="13025" anchor="ctr">
                    <a:solidFill>
                      <a:schemeClr val="lt1"/>
                    </a:solidFill>
                  </a:tcPr>
                </a:tc>
                <a:tc vMerge="1"/>
              </a:tr>
              <a:tr h="430250">
                <a:tc vMerge="1"/>
                <a:tc>
                  <a:txBody>
                    <a:bodyPr/>
                    <a:lstStyle/>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3.3. Nhựa EPS cứng và các loại khác</a:t>
                      </a:r>
                      <a:endParaRPr sz="1400" u="none" cap="none" strike="noStrike"/>
                    </a:p>
                  </a:txBody>
                  <a:tcPr marT="0" marB="0" marR="13025" marL="13025" anchor="ctr">
                    <a:solidFill>
                      <a:schemeClr val="lt1"/>
                    </a:solidFill>
                  </a:tcPr>
                </a:tc>
                <a:tc>
                  <a:txBody>
                    <a:bodyPr/>
                    <a:lstStyle/>
                    <a:p>
                      <a:pPr indent="0" lvl="0" marL="0" marR="0" rtl="0" algn="l">
                        <a:lnSpc>
                          <a:spcPct val="107000"/>
                        </a:lnSpc>
                        <a:spcBef>
                          <a:spcPts val="0"/>
                        </a:spcBef>
                        <a:spcAft>
                          <a:spcPts val="0"/>
                        </a:spcAft>
                        <a:buClr>
                          <a:schemeClr val="dk1"/>
                        </a:buClr>
                        <a:buSzPts val="1200"/>
                        <a:buFont typeface="Arial"/>
                        <a:buNone/>
                      </a:pPr>
                      <a:r>
                        <a:rPr b="0" i="0" lang="en-US" sz="1200" u="none" cap="none" strike="noStrike">
                          <a:latin typeface="Calibri"/>
                          <a:ea typeface="Calibri"/>
                          <a:cs typeface="Calibri"/>
                          <a:sym typeface="Calibri"/>
                        </a:rPr>
                        <a:t>	</a:t>
                      </a:r>
                      <a:endParaRPr/>
                    </a:p>
                    <a:p>
                      <a:pPr indent="0" lvl="0" marL="0" marR="0" rtl="0" algn="l">
                        <a:lnSpc>
                          <a:spcPct val="107000"/>
                        </a:lnSpc>
                        <a:spcBef>
                          <a:spcPts val="0"/>
                        </a:spcBef>
                        <a:spcAft>
                          <a:spcPts val="0"/>
                        </a:spcAft>
                        <a:buClr>
                          <a:schemeClr val="dk1"/>
                        </a:buClr>
                        <a:buSzPts val="1200"/>
                        <a:buFont typeface="Arial"/>
                        <a:buNone/>
                      </a:pPr>
                      <a:r>
                        <a:rPr b="0" i="0" lang="en-US" sz="1200" u="none" cap="none" strike="noStrike">
                          <a:latin typeface="Calibri"/>
                          <a:ea typeface="Calibri"/>
                          <a:cs typeface="Calibri"/>
                          <a:sym typeface="Calibri"/>
                        </a:rPr>
                        <a:t>Tái chế hoặc thu hồi năng lượng (tùy thuộc vào cơ sở vật chất)</a:t>
                      </a:r>
                      <a:endParaRPr b="0" i="0" sz="1200" u="none" cap="none" strike="noStrike">
                        <a:latin typeface="Calibri"/>
                        <a:ea typeface="Calibri"/>
                        <a:cs typeface="Calibri"/>
                        <a:sym typeface="Calibri"/>
                      </a:endParaRPr>
                    </a:p>
                    <a:p>
                      <a:pPr indent="0" lvl="0" marL="0" marR="0" rtl="0" algn="l">
                        <a:lnSpc>
                          <a:spcPct val="107000"/>
                        </a:lnSpc>
                        <a:spcBef>
                          <a:spcPts val="0"/>
                        </a:spcBef>
                        <a:spcAft>
                          <a:spcPts val="0"/>
                        </a:spcAft>
                        <a:buClr>
                          <a:schemeClr val="dk1"/>
                        </a:buClr>
                        <a:buSzPts val="1200"/>
                        <a:buFont typeface="Arial"/>
                        <a:buNone/>
                      </a:pPr>
                      <a:r>
                        <a:t/>
                      </a:r>
                      <a:endParaRPr sz="1400" u="none" cap="none" strike="noStrike"/>
                    </a:p>
                  </a:txBody>
                  <a:tcPr marT="0" marB="0" marR="13025" marL="13025" anchor="ctr">
                    <a:solidFill>
                      <a:schemeClr val="lt1"/>
                    </a:solidFill>
                  </a:tcPr>
                </a:tc>
              </a:tr>
              <a:tr h="368875">
                <a:tc vMerge="1"/>
                <a:tc>
                  <a:txBody>
                    <a:bodyPr/>
                    <a:lstStyle/>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3.4. Nhựa PVC cứng</a:t>
                      </a:r>
                      <a:endParaRPr sz="1400" u="none" cap="none" strike="noStrike"/>
                    </a:p>
                  </a:txBody>
                  <a:tcPr marT="0" marB="0" marR="13025" marL="13025" anchor="ctr">
                    <a:solidFill>
                      <a:schemeClr val="lt1"/>
                    </a:solidFill>
                  </a:tcPr>
                </a:tc>
                <a:tc>
                  <a:txBody>
                    <a:bodyPr/>
                    <a:lstStyle/>
                    <a:p>
                      <a:pPr indent="0" lvl="0" marL="0" marR="0" rtl="0" algn="l">
                        <a:lnSpc>
                          <a:spcPct val="107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Vật liệu có hại, gây ô nhiễm quá trình phân tách của các loại nhựa khác</a:t>
                      </a:r>
                      <a:endParaRPr sz="1400" u="none" cap="none" strike="noStrike"/>
                    </a:p>
                  </a:txBody>
                  <a:tcPr marT="0" marB="0" marR="13025" marL="13025" anchor="ctr">
                    <a:solidFill>
                      <a:schemeClr val="lt1"/>
                    </a:solidFill>
                  </a:tcPr>
                </a:tc>
              </a:tr>
              <a:tr h="430250">
                <a:tc vMerge="1"/>
                <a:tc>
                  <a:txBody>
                    <a:bodyPr/>
                    <a:lstStyle/>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3.5. Một vật liệu dẻo</a:t>
                      </a:r>
                      <a:endParaRPr b="1" sz="1400" u="none" cap="none" strike="noStrike">
                        <a:latin typeface="Calibri"/>
                        <a:ea typeface="Calibri"/>
                        <a:cs typeface="Calibri"/>
                        <a:sym typeface="Calibri"/>
                      </a:endParaRPr>
                    </a:p>
                  </a:txBody>
                  <a:tcPr marT="0" marB="0" marR="13025" marL="13025" anchor="ctr">
                    <a:solidFill>
                      <a:schemeClr val="lt1"/>
                    </a:solidFill>
                  </a:tcPr>
                </a:tc>
                <a:tc>
                  <a:txBody>
                    <a:bodyPr/>
                    <a:lstStyle/>
                    <a:p>
                      <a:pPr indent="0" lvl="0" marL="0" marR="0" rtl="0" algn="l">
                        <a:lnSpc>
                          <a:spcPct val="107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Ép đùn, đúc</a:t>
                      </a:r>
                      <a:endParaRPr sz="1400" u="none" cap="none" strike="noStrike"/>
                    </a:p>
                  </a:txBody>
                  <a:tcPr marT="0" marB="0" marR="13025" marL="13025" anchor="ctr">
                    <a:solidFill>
                      <a:schemeClr val="lt1"/>
                    </a:solidFill>
                  </a:tcPr>
                </a:tc>
              </a:tr>
              <a:tr h="757900">
                <a:tc vMerge="1"/>
                <a:tc>
                  <a:txBody>
                    <a:bodyPr/>
                    <a:lstStyle/>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3.6. Nhiều vật liệu dẻo</a:t>
                      </a:r>
                      <a:endParaRPr b="1" sz="1400" u="none" cap="none" strike="noStrike">
                        <a:latin typeface="Calibri"/>
                        <a:ea typeface="Calibri"/>
                        <a:cs typeface="Calibri"/>
                        <a:sym typeface="Calibri"/>
                      </a:endParaRPr>
                    </a:p>
                  </a:txBody>
                  <a:tcPr marT="0" marB="0" marR="13025" marL="13025" anchor="ctr">
                    <a:solidFill>
                      <a:schemeClr val="lt1"/>
                    </a:solidFill>
                  </a:tcPr>
                </a:tc>
                <a:tc>
                  <a:txBody>
                    <a:bodyPr/>
                    <a:lstStyle/>
                    <a:p>
                      <a:pPr indent="0" lvl="0" marL="0" marR="0" rtl="0" algn="l">
                        <a:lnSpc>
                          <a:spcPct val="107000"/>
                        </a:lnSpc>
                        <a:spcBef>
                          <a:spcPts val="0"/>
                        </a:spcBef>
                        <a:spcAft>
                          <a:spcPts val="0"/>
                        </a:spcAft>
                        <a:buClr>
                          <a:schemeClr val="dk1"/>
                        </a:buClr>
                        <a:buSzPts val="1200"/>
                        <a:buFont typeface="Calibri"/>
                        <a:buNone/>
                      </a:pPr>
                      <a:r>
                        <a:rPr b="0" i="1" lang="en-US" sz="1200" u="none" cap="none" strike="noStrike">
                          <a:solidFill>
                            <a:schemeClr val="dk1"/>
                          </a:solidFill>
                          <a:latin typeface="Calibri"/>
                          <a:ea typeface="Calibri"/>
                          <a:cs typeface="Calibri"/>
                          <a:sym typeface="Calibri"/>
                        </a:rPr>
                        <a:t>Tách mật độ, ép nóng HOẶC thu hồi năng lượng</a:t>
                      </a:r>
                      <a:endParaRPr sz="1400" u="none" cap="none" strike="noStrike"/>
                    </a:p>
                  </a:txBody>
                  <a:tcPr marT="0" marB="0" marR="13025" marL="13025" anchor="ctr">
                    <a:solidFill>
                      <a:schemeClr val="lt1"/>
                    </a:solidFill>
                  </a:tcPr>
                </a:tc>
              </a:tr>
            </a:tbl>
          </a:graphicData>
        </a:graphic>
      </p:graphicFrame>
      <p:sp>
        <p:nvSpPr>
          <p:cNvPr id="242" name="Google Shape;242;p11"/>
          <p:cNvSpPr txBox="1"/>
          <p:nvPr/>
        </p:nvSpPr>
        <p:spPr>
          <a:xfrm>
            <a:off x="6498000" y="826200"/>
            <a:ext cx="2510400" cy="2613600"/>
          </a:xfrm>
          <a:prstGeom prst="rect">
            <a:avLst/>
          </a:prstGeom>
          <a:solidFill>
            <a:srgbClr val="FFFF00"/>
          </a:solidFill>
          <a:ln>
            <a:noFill/>
          </a:ln>
        </p:spPr>
        <p:txBody>
          <a:bodyPr anchorCtr="0" anchor="t" bIns="45700" lIns="45700" spcFirstLastPara="1" rIns="45700" wrap="square" tIns="45700">
            <a:spAutoFit/>
          </a:bodyPr>
          <a:lstStyle/>
          <a:p>
            <a:pPr indent="0" lvl="0" marL="0" marR="0" rtl="0" algn="l">
              <a:lnSpc>
                <a:spcPct val="107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Tái chế ngành kinh tế bao bì tuần hoàn theo thứ tự ưu tiên sau:</a:t>
            </a:r>
            <a:endParaRPr b="0" i="0" sz="1400" u="none" cap="none" strike="noStrike">
              <a:solidFill>
                <a:srgbClr val="000000"/>
              </a:solidFill>
              <a:latin typeface="Arial"/>
              <a:ea typeface="Arial"/>
              <a:cs typeface="Arial"/>
              <a:sym typeface="Arial"/>
            </a:endParaRPr>
          </a:p>
          <a:p>
            <a:pPr indent="-342900" lvl="0" marL="342900" marR="0" rtl="0" algn="l">
              <a:lnSpc>
                <a:spcPct val="107000"/>
              </a:lnSpc>
              <a:spcBef>
                <a:spcPts val="0"/>
              </a:spcBef>
              <a:spcAft>
                <a:spcPts val="0"/>
              </a:spcAft>
              <a:buClr>
                <a:srgbClr val="000000"/>
              </a:buClr>
              <a:buSzPts val="1400"/>
              <a:buFont typeface="Calibri"/>
              <a:buAutoNum type="arabicPeriod"/>
            </a:pPr>
            <a:r>
              <a:rPr lang="en-US">
                <a:latin typeface="Calibri"/>
                <a:ea typeface="Calibri"/>
                <a:cs typeface="Calibri"/>
                <a:sym typeface="Calibri"/>
              </a:rPr>
              <a:t>Sản phẩm nhựa cấp độ thực phẩm (</a:t>
            </a:r>
            <a:r>
              <a:rPr b="0" i="0" lang="en-US" sz="1400" u="none" cap="none" strike="noStrike">
                <a:solidFill>
                  <a:srgbClr val="000000"/>
                </a:solidFill>
                <a:latin typeface="Calibri"/>
                <a:ea typeface="Calibri"/>
                <a:cs typeface="Calibri"/>
                <a:sym typeface="Calibri"/>
              </a:rPr>
              <a:t>Food grade plastic)</a:t>
            </a:r>
            <a:endParaRPr b="0" i="0" sz="1400" u="none" cap="none" strike="noStrike">
              <a:solidFill>
                <a:srgbClr val="000000"/>
              </a:solidFill>
              <a:latin typeface="Arial"/>
              <a:ea typeface="Arial"/>
              <a:cs typeface="Arial"/>
              <a:sym typeface="Arial"/>
            </a:endParaRPr>
          </a:p>
          <a:p>
            <a:pPr indent="-342900" lvl="0" marL="342900" marR="0" rtl="0" algn="l">
              <a:lnSpc>
                <a:spcPct val="107000"/>
              </a:lnSpc>
              <a:spcBef>
                <a:spcPts val="0"/>
              </a:spcBef>
              <a:spcAft>
                <a:spcPts val="0"/>
              </a:spcAft>
              <a:buClr>
                <a:srgbClr val="000000"/>
              </a:buClr>
              <a:buSzPts val="1400"/>
              <a:buFont typeface="Calibri"/>
              <a:buAutoNum type="arabicPeriod"/>
            </a:pPr>
            <a:r>
              <a:rPr lang="en-US">
                <a:latin typeface="Calibri"/>
                <a:ea typeface="Calibri"/>
                <a:cs typeface="Calibri"/>
                <a:sym typeface="Calibri"/>
              </a:rPr>
              <a:t>Sản phẩm nhựa phi cấp độ thực phẩm (n</a:t>
            </a:r>
            <a:r>
              <a:rPr b="0" i="0" lang="en-US" sz="1400" u="none" cap="none" strike="noStrike">
                <a:solidFill>
                  <a:srgbClr val="000000"/>
                </a:solidFill>
                <a:latin typeface="Calibri"/>
                <a:ea typeface="Calibri"/>
                <a:cs typeface="Calibri"/>
                <a:sym typeface="Calibri"/>
              </a:rPr>
              <a:t>on-food grade plastic)</a:t>
            </a:r>
            <a:endParaRPr b="0" i="0" sz="1400" u="none" cap="none" strike="noStrike">
              <a:solidFill>
                <a:srgbClr val="000000"/>
              </a:solidFill>
              <a:latin typeface="Arial"/>
              <a:ea typeface="Arial"/>
              <a:cs typeface="Arial"/>
              <a:sym typeface="Arial"/>
            </a:endParaRPr>
          </a:p>
          <a:p>
            <a:pPr indent="-342900" lvl="0" marL="342900" marR="0" rtl="0" algn="l">
              <a:lnSpc>
                <a:spcPct val="107000"/>
              </a:lnSpc>
              <a:spcBef>
                <a:spcPts val="0"/>
              </a:spcBef>
              <a:spcAft>
                <a:spcPts val="0"/>
              </a:spcAft>
              <a:buClr>
                <a:srgbClr val="000000"/>
              </a:buClr>
              <a:buSzPts val="1400"/>
              <a:buFont typeface="Calibri"/>
              <a:buAutoNum type="arabicPeriod"/>
            </a:pPr>
            <a:r>
              <a:rPr b="0" i="0" lang="en-US" sz="1400" u="none" cap="none" strike="noStrike">
                <a:solidFill>
                  <a:srgbClr val="000000"/>
                </a:solidFill>
                <a:latin typeface="Calibri"/>
                <a:ea typeface="Calibri"/>
                <a:cs typeface="Calibri"/>
                <a:sym typeface="Calibri"/>
              </a:rPr>
              <a:t>Sản xuất hóa chất</a:t>
            </a:r>
            <a:endParaRPr b="0" i="0" sz="1400" u="none" cap="none" strike="noStrike">
              <a:solidFill>
                <a:srgbClr val="000000"/>
              </a:solidFill>
              <a:latin typeface="Arial"/>
              <a:ea typeface="Arial"/>
              <a:cs typeface="Arial"/>
              <a:sym typeface="Arial"/>
            </a:endParaRPr>
          </a:p>
          <a:p>
            <a:pPr indent="-342900" lvl="0" marL="342900" marR="0" rtl="0" algn="l">
              <a:lnSpc>
                <a:spcPct val="107000"/>
              </a:lnSpc>
              <a:spcBef>
                <a:spcPts val="0"/>
              </a:spcBef>
              <a:spcAft>
                <a:spcPts val="0"/>
              </a:spcAft>
              <a:buClr>
                <a:srgbClr val="000000"/>
              </a:buClr>
              <a:buSzPts val="1400"/>
              <a:buFont typeface="Calibri"/>
              <a:buAutoNum type="arabicPeriod"/>
            </a:pPr>
            <a:r>
              <a:rPr b="0" i="0" lang="en-US" sz="1400" u="none" cap="none" strike="noStrike">
                <a:solidFill>
                  <a:srgbClr val="000000"/>
                </a:solidFill>
                <a:latin typeface="Calibri"/>
                <a:ea typeface="Calibri"/>
                <a:cs typeface="Calibri"/>
                <a:sym typeface="Calibri"/>
              </a:rPr>
              <a:t>Sơ chế, sử dụng làm nhiên liệu thay thế có thu hồi năng lượng, tái chế khoáng s</a:t>
            </a:r>
            <a:r>
              <a:rPr lang="en-US">
                <a:latin typeface="Calibri"/>
                <a:ea typeface="Calibri"/>
                <a:cs typeface="Calibri"/>
                <a:sym typeface="Calibri"/>
              </a:rPr>
              <a:t>ản</a:t>
            </a:r>
            <a:endParaRPr b="0" i="0" sz="1400" u="none" cap="none" strike="noStrike">
              <a:solidFill>
                <a:srgbClr val="000000"/>
              </a:solidFill>
              <a:latin typeface="Arial"/>
              <a:ea typeface="Arial"/>
              <a:cs typeface="Arial"/>
              <a:sym typeface="Arial"/>
            </a:endParaRPr>
          </a:p>
        </p:txBody>
      </p:sp>
      <p:sp>
        <p:nvSpPr>
          <p:cNvPr id="243" name="Google Shape;243;p11"/>
          <p:cNvSpPr/>
          <p:nvPr/>
        </p:nvSpPr>
        <p:spPr>
          <a:xfrm>
            <a:off x="6497977" y="3439793"/>
            <a:ext cx="2510444" cy="68514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200"/>
              <a:buFont typeface="Calibri"/>
              <a:buNone/>
            </a:pPr>
            <a:r>
              <a:rPr b="0" i="1" lang="en-US" sz="1200" u="none" cap="none" strike="noStrike">
                <a:solidFill>
                  <a:srgbClr val="000000"/>
                </a:solidFill>
                <a:latin typeface="Calibri"/>
                <a:ea typeface="Calibri"/>
                <a:cs typeface="Calibri"/>
                <a:sym typeface="Calibri"/>
              </a:rPr>
              <a:t>(LƯU Ý: cần phân biệt rõ ràng về nhựa sinh học/có thể phân hủy, có thể gây ô nhiễm hệ thống tái chế)</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2"/>
          <p:cNvSpPr txBox="1"/>
          <p:nvPr>
            <p:ph type="title"/>
          </p:nvPr>
        </p:nvSpPr>
        <p:spPr>
          <a:xfrm>
            <a:off x="150353" y="106680"/>
            <a:ext cx="8520600" cy="572700"/>
          </a:xfrm>
          <a:prstGeom prst="rect">
            <a:avLst/>
          </a:prstGeom>
          <a:noFill/>
          <a:ln>
            <a:noFill/>
          </a:ln>
        </p:spPr>
        <p:txBody>
          <a:bodyPr anchorCtr="0" anchor="ctr" bIns="91400" lIns="91400" spcFirstLastPara="1" rIns="91400" wrap="square" tIns="91400">
            <a:noAutofit/>
          </a:bodyPr>
          <a:lstStyle/>
          <a:p>
            <a:pPr indent="0" lvl="0" marL="0" rtl="0" algn="l">
              <a:lnSpc>
                <a:spcPct val="100000"/>
              </a:lnSpc>
              <a:spcBef>
                <a:spcPts val="0"/>
              </a:spcBef>
              <a:spcAft>
                <a:spcPts val="0"/>
              </a:spcAft>
              <a:buSzPts val="2400"/>
              <a:buNone/>
            </a:pPr>
            <a:r>
              <a:rPr b="0" lang="en-US"/>
              <a:t>Xác định tỷ lệ tái chế ở Việt Nam</a:t>
            </a:r>
            <a:endParaRPr b="0"/>
          </a:p>
        </p:txBody>
      </p:sp>
      <p:pic>
        <p:nvPicPr>
          <p:cNvPr descr="Image result for logo of monre vietnam" id="249" name="Google Shape;249;p12"/>
          <p:cNvPicPr preferRelativeResize="0"/>
          <p:nvPr/>
        </p:nvPicPr>
        <p:blipFill rotWithShape="1">
          <a:blip r:embed="rId3">
            <a:alphaModFix/>
          </a:blip>
          <a:srcRect b="0" l="0" r="0" t="0"/>
          <a:stretch/>
        </p:blipFill>
        <p:spPr>
          <a:xfrm>
            <a:off x="7976507" y="4228081"/>
            <a:ext cx="1048540" cy="808739"/>
          </a:xfrm>
          <a:prstGeom prst="rect">
            <a:avLst/>
          </a:prstGeom>
          <a:noFill/>
          <a:ln>
            <a:noFill/>
          </a:ln>
        </p:spPr>
      </p:pic>
      <p:pic>
        <p:nvPicPr>
          <p:cNvPr descr="Image result for logo unilever vietnam" id="250" name="Google Shape;250;p12"/>
          <p:cNvPicPr preferRelativeResize="0"/>
          <p:nvPr/>
        </p:nvPicPr>
        <p:blipFill rotWithShape="1">
          <a:blip r:embed="rId4">
            <a:alphaModFix/>
          </a:blip>
          <a:srcRect b="0" l="0" r="0" t="0"/>
          <a:stretch/>
        </p:blipFill>
        <p:spPr>
          <a:xfrm>
            <a:off x="1568640" y="4389120"/>
            <a:ext cx="872378" cy="872378"/>
          </a:xfrm>
          <a:prstGeom prst="rect">
            <a:avLst/>
          </a:prstGeom>
          <a:noFill/>
          <a:ln>
            <a:noFill/>
          </a:ln>
        </p:spPr>
      </p:pic>
      <p:pic>
        <p:nvPicPr>
          <p:cNvPr descr="Image result for vietnam plastic association logo" id="251" name="Google Shape;251;p12"/>
          <p:cNvPicPr preferRelativeResize="0"/>
          <p:nvPr/>
        </p:nvPicPr>
        <p:blipFill rotWithShape="1">
          <a:blip r:embed="rId5">
            <a:alphaModFix/>
          </a:blip>
          <a:srcRect b="0" l="0" r="0" t="0"/>
          <a:stretch/>
        </p:blipFill>
        <p:spPr>
          <a:xfrm>
            <a:off x="2550194" y="4595708"/>
            <a:ext cx="731601" cy="441112"/>
          </a:xfrm>
          <a:prstGeom prst="rect">
            <a:avLst/>
          </a:prstGeom>
          <a:noFill/>
          <a:ln>
            <a:noFill/>
          </a:ln>
        </p:spPr>
      </p:pic>
      <p:sp>
        <p:nvSpPr>
          <p:cNvPr id="252" name="Google Shape;252;p12"/>
          <p:cNvSpPr/>
          <p:nvPr/>
        </p:nvSpPr>
        <p:spPr>
          <a:xfrm>
            <a:off x="4306076" y="749776"/>
            <a:ext cx="4217421" cy="424727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Calibri"/>
              <a:buNone/>
            </a:pPr>
            <a:r>
              <a:rPr b="1" i="0" lang="en-US" sz="1400" u="none" cap="none" strike="noStrike">
                <a:solidFill>
                  <a:srgbClr val="000000"/>
                </a:solidFill>
                <a:highlight>
                  <a:srgbClr val="CCFFCC"/>
                </a:highlight>
                <a:latin typeface="Calibri"/>
                <a:ea typeface="Calibri"/>
                <a:cs typeface="Calibri"/>
                <a:sym typeface="Calibri"/>
              </a:rPr>
              <a:t>MỘT SỐ THÁCH THỨC VÀ GIẢI PHÁP ĐỀ XUẤT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Sử dụng dữ liệu cho công thức </a:t>
            </a:r>
            <a:r>
              <a:rPr b="0" i="0" lang="en-US" sz="1200" u="none" cap="none" strike="noStrike">
                <a:solidFill>
                  <a:srgbClr val="000000"/>
                </a:solidFill>
                <a:latin typeface="Calibri"/>
                <a:ea typeface="Calibri"/>
                <a:cs typeface="Calibri"/>
                <a:sym typeface="Calibri"/>
              </a:rPr>
              <a:t>Năm 0 để tinh chỉnh hệ thống. Dưới sự điều phối của Bộ TNMT về phương pháp nghiên cứu, mỗi luồng tài liệu sẽ gợi mở các nghiên cứu sâu hơn để nắm bắt thực tế của Việt Nam</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Tỷ lệ tái chế theo lý thuyết so với Tỷ lệ tái chế có thể kiểm tra.</a:t>
            </a:r>
            <a:r>
              <a:rPr b="0" i="0" lang="en-US" sz="1400" u="none" cap="none" strike="noStrike">
                <a:solidFill>
                  <a:srgbClr val="000000"/>
                </a:solidFill>
                <a:latin typeface="Calibri"/>
                <a:ea typeface="Calibri"/>
                <a:cs typeface="Calibri"/>
                <a:sym typeface="Calibri"/>
              </a:rPr>
              <a:t> </a:t>
            </a:r>
            <a:r>
              <a:rPr b="0" i="0" lang="en-US" sz="1200" u="none" cap="none" strike="noStrike">
                <a:solidFill>
                  <a:srgbClr val="000000"/>
                </a:solidFill>
                <a:latin typeface="Calibri"/>
                <a:ea typeface="Calibri"/>
                <a:cs typeface="Calibri"/>
                <a:sym typeface="Calibri"/>
              </a:rPr>
              <a:t>Tỷ lệ tái chế </a:t>
            </a:r>
            <a:r>
              <a:rPr b="0" i="0" lang="en-US" sz="1200" u="sng" cap="none" strike="noStrike">
                <a:solidFill>
                  <a:srgbClr val="000000"/>
                </a:solidFill>
                <a:latin typeface="Calibri"/>
                <a:ea typeface="Calibri"/>
                <a:cs typeface="Calibri"/>
                <a:sym typeface="Calibri"/>
              </a:rPr>
              <a:t>theo lý thuyết </a:t>
            </a:r>
            <a:r>
              <a:rPr b="0" i="0" lang="en-US" sz="1200" u="none" cap="none" strike="noStrike">
                <a:solidFill>
                  <a:srgbClr val="000000"/>
                </a:solidFill>
                <a:latin typeface="Calibri"/>
                <a:ea typeface="Calibri"/>
                <a:cs typeface="Calibri"/>
                <a:sym typeface="Calibri"/>
              </a:rPr>
              <a:t>khác với Tỷ lệ tái chế </a:t>
            </a:r>
            <a:r>
              <a:rPr b="0" i="0" lang="en-US" sz="1200" u="sng" cap="none" strike="noStrike">
                <a:solidFill>
                  <a:srgbClr val="000000"/>
                </a:solidFill>
                <a:latin typeface="Calibri"/>
                <a:ea typeface="Calibri"/>
                <a:cs typeface="Calibri"/>
                <a:sym typeface="Calibri"/>
              </a:rPr>
              <a:t>có thể kiểm toán</a:t>
            </a:r>
            <a:r>
              <a:rPr b="0" i="0" lang="en-US" sz="1200" u="none" cap="none" strike="noStrike">
                <a:solidFill>
                  <a:srgbClr val="000000"/>
                </a:solidFill>
                <a:latin typeface="Calibri"/>
                <a:ea typeface="Calibri"/>
                <a:cs typeface="Calibri"/>
                <a:sym typeface="Calibri"/>
              </a:rPr>
              <a:t>: không phải tất cả những gì được thu gom ngày nay đều có thể được hệ thống EPR truy tìm và kiểm tra (khu vực phi chính thức được tính trong lý thuyết về tỷ lệ thu gom, nhưng ngày nay không thể truy tìm và kiểm toán) =&gt; Bổ sung </a:t>
            </a:r>
            <a:r>
              <a:rPr b="0" i="1" lang="en-US" sz="1200" u="none" cap="none" strike="noStrike">
                <a:solidFill>
                  <a:srgbClr val="000000"/>
                </a:solidFill>
                <a:latin typeface="Calibri"/>
                <a:ea typeface="Calibri"/>
                <a:cs typeface="Calibri"/>
                <a:sym typeface="Calibri"/>
              </a:rPr>
              <a:t>hệ số chiết khấu </a:t>
            </a:r>
            <a:r>
              <a:rPr b="0" i="0" lang="en-US" sz="1200" u="none" cap="none" strike="noStrike">
                <a:solidFill>
                  <a:srgbClr val="000000"/>
                </a:solidFill>
                <a:latin typeface="Calibri"/>
                <a:ea typeface="Calibri"/>
                <a:cs typeface="Calibri"/>
                <a:sym typeface="Calibri"/>
              </a:rPr>
              <a:t>vào chỉ nắm bắt tỷ lệ thu thập có thể kiểm tra được, sử dụng Năm 0 để tinh chỉnh hệ thống. Sau đó tích hợp dần dần khu vực phi chính thức vào hệ thống</a:t>
            </a:r>
            <a:endParaRPr b="0" i="0" sz="1400" u="none" cap="none" strike="noStrike">
              <a:solidFill>
                <a:srgbClr val="000000"/>
              </a:solidFill>
              <a:latin typeface="Arial"/>
              <a:ea typeface="Arial"/>
              <a:cs typeface="Arial"/>
              <a:sym typeface="Arial"/>
            </a:endParaRPr>
          </a:p>
          <a:p>
            <a:pPr indent="-254000" lvl="0" marL="34290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Thành thị/Nông thôn (Vị trí các cơ sở tái chế và các ràng buộc hậu cần) </a:t>
            </a:r>
            <a:r>
              <a:rPr b="0" i="0" lang="en-US" sz="1200" u="none" cap="none" strike="noStrike">
                <a:solidFill>
                  <a:srgbClr val="000000"/>
                </a:solidFill>
                <a:latin typeface="Calibri"/>
                <a:ea typeface="Calibri"/>
                <a:cs typeface="Calibri"/>
                <a:sym typeface="Calibri"/>
              </a:rPr>
              <a:t>Bổ sung vào công thức một </a:t>
            </a:r>
            <a:r>
              <a:rPr b="0" i="1" lang="en-US" sz="1200" u="none" cap="none" strike="noStrike">
                <a:solidFill>
                  <a:srgbClr val="000000"/>
                </a:solidFill>
                <a:latin typeface="Calibri"/>
                <a:ea typeface="Calibri"/>
                <a:cs typeface="Calibri"/>
                <a:sym typeface="Calibri"/>
              </a:rPr>
              <a:t>hệ số chiết khấu</a:t>
            </a:r>
            <a:r>
              <a:rPr b="0" i="0" lang="en-US" sz="1200" u="none" cap="none" strike="noStrike">
                <a:solidFill>
                  <a:srgbClr val="000000"/>
                </a:solidFill>
                <a:latin typeface="Calibri"/>
                <a:ea typeface="Calibri"/>
                <a:cs typeface="Calibri"/>
                <a:sym typeface="Calibri"/>
              </a:rPr>
              <a:t> tại khởi điểm để tập trung các mục tiêu vào các khu vực ngay từ đầu.</a:t>
            </a:r>
            <a:endParaRPr b="0" i="0" sz="1400" u="none" cap="none" strike="noStrike">
              <a:solidFill>
                <a:srgbClr val="000000"/>
              </a:solidFill>
              <a:latin typeface="Arial"/>
              <a:ea typeface="Arial"/>
              <a:cs typeface="Arial"/>
              <a:sym typeface="Arial"/>
            </a:endParaRPr>
          </a:p>
        </p:txBody>
      </p:sp>
      <p:sp>
        <p:nvSpPr>
          <p:cNvPr id="253" name="Google Shape;253;p12"/>
          <p:cNvSpPr txBox="1"/>
          <p:nvPr/>
        </p:nvSpPr>
        <p:spPr>
          <a:xfrm>
            <a:off x="118953" y="760465"/>
            <a:ext cx="3883785" cy="3960747"/>
          </a:xfrm>
          <a:prstGeom prst="rect">
            <a:avLst/>
          </a:prstGeom>
          <a:noFill/>
          <a:ln>
            <a:noFill/>
          </a:ln>
        </p:spPr>
        <p:txBody>
          <a:bodyPr anchorCtr="0" anchor="t" bIns="45700" lIns="91425" spcFirstLastPara="1" rIns="91425" wrap="square" tIns="45700">
            <a:normAutofit/>
          </a:bodyPr>
          <a:lstStyle/>
          <a:p>
            <a:pPr indent="0" lvl="0" marL="139694" marR="0" rtl="0" algn="ctr">
              <a:lnSpc>
                <a:spcPct val="100000"/>
              </a:lnSpc>
              <a:spcBef>
                <a:spcPts val="0"/>
              </a:spcBef>
              <a:spcAft>
                <a:spcPts val="0"/>
              </a:spcAft>
              <a:buClr>
                <a:srgbClr val="434343"/>
              </a:buClr>
              <a:buSzPts val="1400"/>
              <a:buFont typeface="Calibri"/>
              <a:buNone/>
            </a:pPr>
            <a:r>
              <a:rPr b="1" i="0" lang="en-US" sz="1500" u="none" cap="none" strike="noStrike">
                <a:solidFill>
                  <a:srgbClr val="434343"/>
                </a:solidFill>
                <a:highlight>
                  <a:srgbClr val="CCFFCC"/>
                </a:highlight>
                <a:latin typeface="Calibri"/>
                <a:ea typeface="Calibri"/>
                <a:cs typeface="Calibri"/>
                <a:sym typeface="Calibri"/>
              </a:rPr>
              <a:t>TRƯỜNG ĐẠI HỌC BÁCH KHOA HÀ NỘI</a:t>
            </a:r>
            <a:endParaRPr b="0" i="0" sz="1400" u="none" cap="none" strike="noStrike">
              <a:solidFill>
                <a:srgbClr val="000000"/>
              </a:solidFill>
              <a:latin typeface="Arial"/>
              <a:ea typeface="Arial"/>
              <a:cs typeface="Arial"/>
              <a:sym typeface="Arial"/>
            </a:endParaRPr>
          </a:p>
          <a:p>
            <a:pPr indent="0" lvl="0" marL="139694" marR="0" rtl="0" algn="l">
              <a:lnSpc>
                <a:spcPct val="100000"/>
              </a:lnSpc>
              <a:spcBef>
                <a:spcPts val="0"/>
              </a:spcBef>
              <a:spcAft>
                <a:spcPts val="0"/>
              </a:spcAft>
              <a:buClr>
                <a:srgbClr val="434343"/>
              </a:buClr>
              <a:buSzPts val="1400"/>
              <a:buFont typeface="Calibri"/>
              <a:buNone/>
            </a:pPr>
            <a:r>
              <a:t/>
            </a:r>
            <a:endParaRPr b="0" i="0" sz="1500" u="none" cap="none" strike="noStrike">
              <a:solidFill>
                <a:srgbClr val="434343"/>
              </a:solidFill>
              <a:latin typeface="Calibri"/>
              <a:ea typeface="Calibri"/>
              <a:cs typeface="Calibri"/>
              <a:sym typeface="Calibri"/>
            </a:endParaRPr>
          </a:p>
          <a:p>
            <a:pPr indent="0" lvl="1" marL="342900" marR="0" rtl="0" algn="ctr">
              <a:lnSpc>
                <a:spcPct val="100000"/>
              </a:lnSpc>
              <a:spcBef>
                <a:spcPts val="0"/>
              </a:spcBef>
              <a:spcAft>
                <a:spcPts val="0"/>
              </a:spcAft>
              <a:buClr>
                <a:srgbClr val="434343"/>
              </a:buClr>
              <a:buSzPts val="1400"/>
              <a:buFont typeface="Calibri"/>
              <a:buNone/>
            </a:pPr>
            <a:r>
              <a:rPr b="1" i="1" lang="en-US" sz="1500" u="none" cap="none" strike="noStrike">
                <a:solidFill>
                  <a:srgbClr val="434343"/>
                </a:solidFill>
                <a:latin typeface="Calibri"/>
                <a:ea typeface="Calibri"/>
                <a:cs typeface="Calibri"/>
                <a:sym typeface="Calibri"/>
              </a:rPr>
              <a:t>R</a:t>
            </a:r>
            <a:r>
              <a:rPr b="1" baseline="-25000" i="1" lang="en-US" sz="1500" u="none" cap="none" strike="noStrike">
                <a:solidFill>
                  <a:srgbClr val="434343"/>
                </a:solidFill>
                <a:latin typeface="Calibri"/>
                <a:ea typeface="Calibri"/>
                <a:cs typeface="Calibri"/>
                <a:sym typeface="Calibri"/>
              </a:rPr>
              <a:t>A</a:t>
            </a:r>
            <a:r>
              <a:rPr b="1" i="0" lang="en-US" sz="1500" u="none" cap="none" strike="noStrike">
                <a:solidFill>
                  <a:srgbClr val="434343"/>
                </a:solidFill>
                <a:latin typeface="Calibri"/>
                <a:ea typeface="Calibri"/>
                <a:cs typeface="Calibri"/>
                <a:sym typeface="Calibri"/>
              </a:rPr>
              <a:t>=</a:t>
            </a:r>
            <a:r>
              <a:rPr b="1" i="1" lang="en-US" sz="1500" u="none" cap="none" strike="noStrike">
                <a:solidFill>
                  <a:srgbClr val="434343"/>
                </a:solidFill>
                <a:latin typeface="Calibri"/>
                <a:ea typeface="Calibri"/>
                <a:cs typeface="Calibri"/>
                <a:sym typeface="Calibri"/>
              </a:rPr>
              <a:t>D</a:t>
            </a:r>
            <a:r>
              <a:rPr b="1" i="0" lang="en-US" sz="1500" u="none" cap="none" strike="noStrike">
                <a:solidFill>
                  <a:srgbClr val="434343"/>
                </a:solidFill>
                <a:latin typeface="Calibri"/>
                <a:ea typeface="Calibri"/>
                <a:cs typeface="Calibri"/>
                <a:sym typeface="Calibri"/>
              </a:rPr>
              <a:t>*</a:t>
            </a:r>
            <a:r>
              <a:rPr b="1" i="1" lang="en-US" sz="1500" u="none" cap="none" strike="noStrike">
                <a:solidFill>
                  <a:srgbClr val="434343"/>
                </a:solidFill>
                <a:latin typeface="Calibri"/>
                <a:ea typeface="Calibri"/>
                <a:cs typeface="Calibri"/>
                <a:sym typeface="Calibri"/>
              </a:rPr>
              <a:t>T</a:t>
            </a:r>
            <a:r>
              <a:rPr b="1" i="0" lang="en-US" sz="1500" u="none" cap="none" strike="noStrike">
                <a:solidFill>
                  <a:srgbClr val="434343"/>
                </a:solidFill>
                <a:latin typeface="Calibri"/>
                <a:ea typeface="Calibri"/>
                <a:cs typeface="Calibri"/>
                <a:sym typeface="Calibri"/>
              </a:rPr>
              <a:t>*</a:t>
            </a:r>
            <a:r>
              <a:rPr b="1" i="1" lang="en-US" sz="1500" u="none" cap="none" strike="noStrike">
                <a:solidFill>
                  <a:srgbClr val="434343"/>
                </a:solidFill>
                <a:latin typeface="Calibri"/>
                <a:ea typeface="Calibri"/>
                <a:cs typeface="Calibri"/>
                <a:sym typeface="Calibri"/>
              </a:rPr>
              <a:t>P</a:t>
            </a:r>
            <a:endParaRPr b="1" baseline="-25000" i="1" sz="1500" u="none" cap="none" strike="noStrike">
              <a:solidFill>
                <a:srgbClr val="434343"/>
              </a:solidFill>
              <a:latin typeface="Calibri"/>
              <a:ea typeface="Calibri"/>
              <a:cs typeface="Calibri"/>
              <a:sym typeface="Calibri"/>
            </a:endParaRPr>
          </a:p>
          <a:p>
            <a:pPr indent="0" lvl="1" marL="342900" marR="0" rtl="0" algn="l">
              <a:lnSpc>
                <a:spcPct val="100000"/>
              </a:lnSpc>
              <a:spcBef>
                <a:spcPts val="0"/>
              </a:spcBef>
              <a:spcAft>
                <a:spcPts val="0"/>
              </a:spcAft>
              <a:buClr>
                <a:srgbClr val="434343"/>
              </a:buClr>
              <a:buSzPts val="1400"/>
              <a:buFont typeface="Calibri"/>
              <a:buNone/>
            </a:pPr>
            <a:r>
              <a:t/>
            </a:r>
            <a:endParaRPr b="0" i="0" sz="1500" u="none" cap="none" strike="noStrike">
              <a:solidFill>
                <a:srgbClr val="434343"/>
              </a:solidFill>
              <a:latin typeface="Calibri"/>
              <a:ea typeface="Calibri"/>
              <a:cs typeface="Calibri"/>
              <a:sym typeface="Calibri"/>
            </a:endParaRPr>
          </a:p>
          <a:p>
            <a:pPr indent="0" lvl="1" marL="342900" marR="0" rtl="0" algn="l">
              <a:lnSpc>
                <a:spcPct val="100000"/>
              </a:lnSpc>
              <a:spcBef>
                <a:spcPts val="0"/>
              </a:spcBef>
              <a:spcAft>
                <a:spcPts val="0"/>
              </a:spcAft>
              <a:buClr>
                <a:srgbClr val="434343"/>
              </a:buClr>
              <a:buSzPts val="1400"/>
              <a:buFont typeface="Calibri"/>
              <a:buNone/>
            </a:pPr>
            <a:r>
              <a:rPr b="1" i="1" lang="en-US" sz="1400" u="none" cap="none" strike="noStrike">
                <a:solidFill>
                  <a:srgbClr val="434343"/>
                </a:solidFill>
                <a:latin typeface="Calibri"/>
                <a:ea typeface="Calibri"/>
                <a:cs typeface="Calibri"/>
                <a:sym typeface="Calibri"/>
              </a:rPr>
              <a:t>R</a:t>
            </a:r>
            <a:r>
              <a:rPr b="1" baseline="-25000" i="1" lang="en-US" sz="1400" u="none" cap="none" strike="noStrike">
                <a:solidFill>
                  <a:srgbClr val="434343"/>
                </a:solidFill>
                <a:latin typeface="Calibri"/>
                <a:ea typeface="Calibri"/>
                <a:cs typeface="Calibri"/>
                <a:sym typeface="Calibri"/>
              </a:rPr>
              <a:t>A</a:t>
            </a:r>
            <a:r>
              <a:rPr b="0" i="0" lang="en-US" sz="1400" u="none" cap="none" strike="noStrike">
                <a:solidFill>
                  <a:srgbClr val="434343"/>
                </a:solidFill>
                <a:latin typeface="Calibri"/>
                <a:ea typeface="Calibri"/>
                <a:cs typeface="Calibri"/>
                <a:sym typeface="Calibri"/>
              </a:rPr>
              <a:t> là tỷ lệ tái chế thực tế,</a:t>
            </a:r>
            <a:endParaRPr b="0" i="0" sz="1400" u="none" cap="none" strike="noStrike">
              <a:solidFill>
                <a:srgbClr val="000000"/>
              </a:solidFill>
              <a:latin typeface="Arial"/>
              <a:ea typeface="Arial"/>
              <a:cs typeface="Arial"/>
              <a:sym typeface="Arial"/>
            </a:endParaRPr>
          </a:p>
          <a:p>
            <a:pPr indent="0" lvl="1" marL="342900" marR="0" rtl="0" algn="l">
              <a:lnSpc>
                <a:spcPct val="100000"/>
              </a:lnSpc>
              <a:spcBef>
                <a:spcPts val="0"/>
              </a:spcBef>
              <a:spcAft>
                <a:spcPts val="0"/>
              </a:spcAft>
              <a:buClr>
                <a:srgbClr val="434343"/>
              </a:buClr>
              <a:buSzPts val="1400"/>
              <a:buFont typeface="Calibri"/>
              <a:buNone/>
            </a:pPr>
            <a:r>
              <a:t/>
            </a:r>
            <a:endParaRPr b="1" i="1" sz="1400" u="none" cap="none" strike="noStrike">
              <a:solidFill>
                <a:srgbClr val="434343"/>
              </a:solidFill>
              <a:latin typeface="Calibri"/>
              <a:ea typeface="Calibri"/>
              <a:cs typeface="Calibri"/>
              <a:sym typeface="Calibri"/>
            </a:endParaRPr>
          </a:p>
          <a:p>
            <a:pPr indent="0" lvl="1" marL="342900" marR="0" rtl="0" algn="l">
              <a:lnSpc>
                <a:spcPct val="100000"/>
              </a:lnSpc>
              <a:spcBef>
                <a:spcPts val="0"/>
              </a:spcBef>
              <a:spcAft>
                <a:spcPts val="0"/>
              </a:spcAft>
              <a:buClr>
                <a:srgbClr val="434343"/>
              </a:buClr>
              <a:buSzPts val="1400"/>
              <a:buFont typeface="Calibri"/>
              <a:buNone/>
            </a:pPr>
            <a:r>
              <a:rPr b="1" i="1" lang="en-US" sz="1400" u="none" cap="none" strike="noStrike">
                <a:solidFill>
                  <a:srgbClr val="434343"/>
                </a:solidFill>
                <a:latin typeface="Calibri"/>
                <a:ea typeface="Calibri"/>
                <a:cs typeface="Calibri"/>
                <a:sym typeface="Calibri"/>
              </a:rPr>
              <a:t>D</a:t>
            </a:r>
            <a:r>
              <a:rPr b="0" i="0" lang="en-US" sz="1400" u="none" cap="none" strike="noStrike">
                <a:solidFill>
                  <a:srgbClr val="434343"/>
                </a:solidFill>
                <a:latin typeface="Calibri"/>
                <a:ea typeface="Calibri"/>
                <a:cs typeface="Calibri"/>
                <a:sym typeface="Calibri"/>
              </a:rPr>
              <a:t>: Hệ số thải bỏ sản phẩm, bao bì, liên quan đến vòng đời sản phẩm (</a:t>
            </a:r>
            <a:r>
              <a:rPr b="0" i="1" lang="en-US" sz="1400" u="none" cap="none" strike="noStrike">
                <a:solidFill>
                  <a:srgbClr val="434343"/>
                </a:solidFill>
                <a:latin typeface="Calibri"/>
                <a:ea typeface="Calibri"/>
                <a:cs typeface="Calibri"/>
                <a:sym typeface="Calibri"/>
              </a:rPr>
              <a:t>L</a:t>
            </a:r>
            <a:r>
              <a:rPr b="0" i="0" lang="en-US" sz="1400" u="none" cap="none" strike="noStrike">
                <a:solidFill>
                  <a:srgbClr val="434343"/>
                </a:solidFill>
                <a:latin typeface="Calibri"/>
                <a:ea typeface="Calibri"/>
                <a:cs typeface="Calibri"/>
                <a:sym typeface="Calibri"/>
              </a:rPr>
              <a:t>), và tỷ lệ loại bỏ từ hộ gia đình (</a:t>
            </a:r>
            <a:r>
              <a:rPr b="0" i="1" lang="en-US" sz="1400" u="none" cap="none" strike="noStrike">
                <a:solidFill>
                  <a:srgbClr val="434343"/>
                </a:solidFill>
                <a:latin typeface="Calibri"/>
                <a:ea typeface="Calibri"/>
                <a:cs typeface="Calibri"/>
                <a:sym typeface="Calibri"/>
              </a:rPr>
              <a:t>D</a:t>
            </a:r>
            <a:r>
              <a:rPr b="0" baseline="-25000" i="1" lang="en-US" sz="1400" u="none" cap="none" strike="noStrike">
                <a:solidFill>
                  <a:srgbClr val="434343"/>
                </a:solidFill>
                <a:latin typeface="Calibri"/>
                <a:ea typeface="Calibri"/>
                <a:cs typeface="Calibri"/>
                <a:sym typeface="Calibri"/>
              </a:rPr>
              <a:t>R</a:t>
            </a:r>
            <a:r>
              <a:rPr b="0" i="0" lang="en-US" sz="1400" u="none" cap="none" strike="noStrike">
                <a:solidFill>
                  <a:srgbClr val="434343"/>
                </a:solidFill>
                <a:latin typeface="Calibri"/>
                <a:ea typeface="Calibri"/>
                <a:cs typeface="Calibri"/>
                <a:sym typeface="Calibri"/>
              </a:rPr>
              <a:t>). </a:t>
            </a:r>
            <a:r>
              <a:rPr b="1" i="1" lang="en-US" sz="1400" u="none" cap="none" strike="noStrike">
                <a:solidFill>
                  <a:srgbClr val="434343"/>
                </a:solidFill>
                <a:latin typeface="Calibri"/>
                <a:ea typeface="Calibri"/>
                <a:cs typeface="Calibri"/>
                <a:sym typeface="Calibri"/>
              </a:rPr>
              <a:t>D = L*D</a:t>
            </a:r>
            <a:r>
              <a:rPr b="1" baseline="-25000" i="1" lang="en-US" sz="1400" u="none" cap="none" strike="noStrike">
                <a:solidFill>
                  <a:srgbClr val="434343"/>
                </a:solidFill>
                <a:latin typeface="Calibri"/>
                <a:ea typeface="Calibri"/>
                <a:cs typeface="Calibri"/>
                <a:sym typeface="Calibri"/>
              </a:rPr>
              <a:t>R</a:t>
            </a:r>
            <a:r>
              <a:rPr b="1" i="1" lang="en-US" sz="1400" u="none" cap="none" strike="noStrike">
                <a:solidFill>
                  <a:srgbClr val="434343"/>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1" marL="342900" marR="0" rtl="0" algn="l">
              <a:lnSpc>
                <a:spcPct val="100000"/>
              </a:lnSpc>
              <a:spcBef>
                <a:spcPts val="0"/>
              </a:spcBef>
              <a:spcAft>
                <a:spcPts val="0"/>
              </a:spcAft>
              <a:buClr>
                <a:srgbClr val="434343"/>
              </a:buClr>
              <a:buSzPts val="1400"/>
              <a:buFont typeface="Calibri"/>
              <a:buNone/>
            </a:pPr>
            <a:r>
              <a:t/>
            </a:r>
            <a:endParaRPr b="1" i="1" sz="1400" u="none" cap="none" strike="noStrike">
              <a:solidFill>
                <a:srgbClr val="434343"/>
              </a:solidFill>
              <a:latin typeface="Calibri"/>
              <a:ea typeface="Calibri"/>
              <a:cs typeface="Calibri"/>
              <a:sym typeface="Calibri"/>
            </a:endParaRPr>
          </a:p>
          <a:p>
            <a:pPr indent="0" lvl="1" marL="342900" marR="0" rtl="0" algn="l">
              <a:lnSpc>
                <a:spcPct val="100000"/>
              </a:lnSpc>
              <a:spcBef>
                <a:spcPts val="0"/>
              </a:spcBef>
              <a:spcAft>
                <a:spcPts val="0"/>
              </a:spcAft>
              <a:buClr>
                <a:srgbClr val="434343"/>
              </a:buClr>
              <a:buSzPts val="1400"/>
              <a:buFont typeface="Calibri"/>
              <a:buNone/>
            </a:pPr>
            <a:r>
              <a:rPr b="1" i="1" lang="en-US" sz="1400" u="none" cap="none" strike="noStrike">
                <a:solidFill>
                  <a:srgbClr val="434343"/>
                </a:solidFill>
                <a:latin typeface="Calibri"/>
                <a:ea typeface="Calibri"/>
                <a:cs typeface="Calibri"/>
                <a:sym typeface="Calibri"/>
              </a:rPr>
              <a:t>T</a:t>
            </a:r>
            <a:r>
              <a:rPr b="1" i="0" lang="en-US" sz="1400" u="none" cap="none" strike="noStrike">
                <a:solidFill>
                  <a:srgbClr val="434343"/>
                </a:solidFill>
                <a:latin typeface="Calibri"/>
                <a:ea typeface="Calibri"/>
                <a:cs typeface="Calibri"/>
                <a:sym typeface="Calibri"/>
              </a:rPr>
              <a:t>:</a:t>
            </a:r>
            <a:r>
              <a:rPr b="0" i="0" lang="en-US" sz="1400" u="none" cap="none" strike="noStrike">
                <a:solidFill>
                  <a:srgbClr val="434343"/>
                </a:solidFill>
                <a:latin typeface="Calibri"/>
                <a:ea typeface="Calibri"/>
                <a:cs typeface="Calibri"/>
                <a:sym typeface="Calibri"/>
              </a:rPr>
              <a:t> Hệ số thu gom  sản phẩm, bao bì, liên quan đến tỷ lệ thu hồi từ hệ thống thu gom. </a:t>
            </a:r>
            <a:r>
              <a:rPr b="1" i="1" lang="en-US" sz="1400" u="none" cap="none" strike="noStrike">
                <a:solidFill>
                  <a:srgbClr val="434343"/>
                </a:solidFill>
                <a:latin typeface="Calibri"/>
                <a:ea typeface="Calibri"/>
                <a:cs typeface="Calibri"/>
                <a:sym typeface="Calibri"/>
              </a:rPr>
              <a:t>T</a:t>
            </a:r>
            <a:r>
              <a:rPr b="1" i="0" lang="en-US" sz="1400" u="none" cap="none" strike="noStrike">
                <a:solidFill>
                  <a:srgbClr val="434343"/>
                </a:solidFill>
                <a:latin typeface="Calibri"/>
                <a:ea typeface="Calibri"/>
                <a:cs typeface="Calibri"/>
                <a:sym typeface="Calibri"/>
              </a:rPr>
              <a:t>: 0.1 – 1.0 </a:t>
            </a:r>
            <a:endParaRPr b="0" i="0" sz="1400" u="none" cap="none" strike="noStrike">
              <a:solidFill>
                <a:srgbClr val="000000"/>
              </a:solidFill>
              <a:latin typeface="Arial"/>
              <a:ea typeface="Arial"/>
              <a:cs typeface="Arial"/>
              <a:sym typeface="Arial"/>
            </a:endParaRPr>
          </a:p>
          <a:p>
            <a:pPr indent="0" lvl="1" marL="342900" marR="0" rtl="0" algn="l">
              <a:lnSpc>
                <a:spcPct val="100000"/>
              </a:lnSpc>
              <a:spcBef>
                <a:spcPts val="0"/>
              </a:spcBef>
              <a:spcAft>
                <a:spcPts val="0"/>
              </a:spcAft>
              <a:buClr>
                <a:srgbClr val="434343"/>
              </a:buClr>
              <a:buSzPts val="1400"/>
              <a:buFont typeface="Calibri"/>
              <a:buNone/>
            </a:pPr>
            <a:r>
              <a:t/>
            </a:r>
            <a:endParaRPr b="1" i="1" sz="1400" u="none" cap="none" strike="noStrike">
              <a:solidFill>
                <a:srgbClr val="434343"/>
              </a:solidFill>
              <a:latin typeface="Calibri"/>
              <a:ea typeface="Calibri"/>
              <a:cs typeface="Calibri"/>
              <a:sym typeface="Calibri"/>
            </a:endParaRPr>
          </a:p>
          <a:p>
            <a:pPr indent="0" lvl="1" marL="342900" marR="0" rtl="0" algn="l">
              <a:lnSpc>
                <a:spcPct val="100000"/>
              </a:lnSpc>
              <a:spcBef>
                <a:spcPts val="0"/>
              </a:spcBef>
              <a:spcAft>
                <a:spcPts val="0"/>
              </a:spcAft>
              <a:buClr>
                <a:srgbClr val="434343"/>
              </a:buClr>
              <a:buSzPts val="1400"/>
              <a:buFont typeface="Calibri"/>
              <a:buNone/>
            </a:pPr>
            <a:r>
              <a:rPr b="1" i="1" lang="en-US" sz="1400" u="none" cap="none" strike="noStrike">
                <a:solidFill>
                  <a:srgbClr val="434343"/>
                </a:solidFill>
                <a:latin typeface="Calibri"/>
                <a:ea typeface="Calibri"/>
                <a:cs typeface="Calibri"/>
                <a:sym typeface="Calibri"/>
              </a:rPr>
              <a:t>P</a:t>
            </a:r>
            <a:r>
              <a:rPr b="1" i="0" lang="en-US" sz="1400" u="none" cap="none" strike="noStrike">
                <a:solidFill>
                  <a:srgbClr val="434343"/>
                </a:solidFill>
                <a:latin typeface="Calibri"/>
                <a:ea typeface="Calibri"/>
                <a:cs typeface="Calibri"/>
                <a:sym typeface="Calibri"/>
              </a:rPr>
              <a:t>: </a:t>
            </a:r>
            <a:r>
              <a:rPr b="0" i="0" lang="en-US" sz="1400" u="none" cap="none" strike="noStrike">
                <a:solidFill>
                  <a:srgbClr val="434343"/>
                </a:solidFill>
                <a:latin typeface="Calibri"/>
                <a:ea typeface="Calibri"/>
                <a:cs typeface="Calibri"/>
                <a:sym typeface="Calibri"/>
              </a:rPr>
              <a:t>Hệ số tái chế sản phẩm liên quan đến công nghệ tái chế sẵn có. </a:t>
            </a:r>
            <a:r>
              <a:rPr b="1" i="1" lang="en-US" sz="1400" u="none" cap="none" strike="noStrike">
                <a:solidFill>
                  <a:srgbClr val="434343"/>
                </a:solidFill>
                <a:latin typeface="Calibri"/>
                <a:ea typeface="Calibri"/>
                <a:cs typeface="Calibri"/>
                <a:sym typeface="Calibri"/>
              </a:rPr>
              <a:t>P: 0.1 – 1.0</a:t>
            </a:r>
            <a:endParaRPr b="0" i="0" sz="1400" u="none" cap="none" strike="noStrike">
              <a:solidFill>
                <a:srgbClr val="000000"/>
              </a:solidFill>
              <a:latin typeface="Arial"/>
              <a:ea typeface="Arial"/>
              <a:cs typeface="Arial"/>
              <a:sym typeface="Arial"/>
            </a:endParaRPr>
          </a:p>
          <a:p>
            <a:pPr indent="0" lvl="1" marL="342900" marR="0" rtl="0" algn="l">
              <a:lnSpc>
                <a:spcPct val="100000"/>
              </a:lnSpc>
              <a:spcBef>
                <a:spcPts val="0"/>
              </a:spcBef>
              <a:spcAft>
                <a:spcPts val="0"/>
              </a:spcAft>
              <a:buClr>
                <a:srgbClr val="434343"/>
              </a:buClr>
              <a:buSzPts val="1400"/>
              <a:buFont typeface="Calibri"/>
              <a:buNone/>
            </a:pPr>
            <a:r>
              <a:t/>
            </a:r>
            <a:endParaRPr b="0" i="0" sz="1200" u="none" cap="none" strike="noStrike">
              <a:solidFill>
                <a:srgbClr val="434343"/>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3"/>
          <p:cNvSpPr txBox="1"/>
          <p:nvPr>
            <p:ph type="title"/>
          </p:nvPr>
        </p:nvSpPr>
        <p:spPr>
          <a:xfrm>
            <a:off x="150353" y="106680"/>
            <a:ext cx="8520600" cy="572700"/>
          </a:xfrm>
          <a:prstGeom prst="rect">
            <a:avLst/>
          </a:prstGeom>
          <a:noFill/>
          <a:ln>
            <a:noFill/>
          </a:ln>
        </p:spPr>
        <p:txBody>
          <a:bodyPr anchorCtr="0" anchor="ctr" bIns="91400" lIns="91400" spcFirstLastPara="1" rIns="91400" wrap="square" tIns="91400">
            <a:noAutofit/>
          </a:bodyPr>
          <a:lstStyle/>
          <a:p>
            <a:pPr indent="0" lvl="0" marL="0" rtl="0" algn="l">
              <a:lnSpc>
                <a:spcPct val="100000"/>
              </a:lnSpc>
              <a:spcBef>
                <a:spcPts val="0"/>
              </a:spcBef>
              <a:spcAft>
                <a:spcPts val="0"/>
              </a:spcAft>
              <a:buSzPts val="2400"/>
              <a:buNone/>
            </a:pPr>
            <a:r>
              <a:rPr lang="en-US"/>
              <a:t>Để đạt được tỷ lệ tái chế cao cần có thời gian</a:t>
            </a:r>
            <a:endParaRPr/>
          </a:p>
        </p:txBody>
      </p:sp>
      <p:pic>
        <p:nvPicPr>
          <p:cNvPr descr="Image result for logo of monre vietnam" id="259" name="Google Shape;259;p13"/>
          <p:cNvPicPr preferRelativeResize="0"/>
          <p:nvPr/>
        </p:nvPicPr>
        <p:blipFill rotWithShape="1">
          <a:blip r:embed="rId3">
            <a:alphaModFix/>
          </a:blip>
          <a:srcRect b="0" l="0" r="0" t="0"/>
          <a:stretch/>
        </p:blipFill>
        <p:spPr>
          <a:xfrm>
            <a:off x="7976507" y="4228081"/>
            <a:ext cx="1048540" cy="808739"/>
          </a:xfrm>
          <a:prstGeom prst="rect">
            <a:avLst/>
          </a:prstGeom>
          <a:noFill/>
          <a:ln>
            <a:noFill/>
          </a:ln>
        </p:spPr>
      </p:pic>
      <p:pic>
        <p:nvPicPr>
          <p:cNvPr descr="Image result for logo unilever vietnam" id="260" name="Google Shape;260;p13"/>
          <p:cNvPicPr preferRelativeResize="0"/>
          <p:nvPr/>
        </p:nvPicPr>
        <p:blipFill rotWithShape="1">
          <a:blip r:embed="rId4">
            <a:alphaModFix/>
          </a:blip>
          <a:srcRect b="0" l="0" r="0" t="0"/>
          <a:stretch/>
        </p:blipFill>
        <p:spPr>
          <a:xfrm>
            <a:off x="1568640" y="4389120"/>
            <a:ext cx="872378" cy="872378"/>
          </a:xfrm>
          <a:prstGeom prst="rect">
            <a:avLst/>
          </a:prstGeom>
          <a:noFill/>
          <a:ln>
            <a:noFill/>
          </a:ln>
        </p:spPr>
      </p:pic>
      <p:pic>
        <p:nvPicPr>
          <p:cNvPr descr="Image result for vietnam plastic association logo" id="261" name="Google Shape;261;p13"/>
          <p:cNvPicPr preferRelativeResize="0"/>
          <p:nvPr/>
        </p:nvPicPr>
        <p:blipFill rotWithShape="1">
          <a:blip r:embed="rId5">
            <a:alphaModFix/>
          </a:blip>
          <a:srcRect b="0" l="0" r="0" t="0"/>
          <a:stretch/>
        </p:blipFill>
        <p:spPr>
          <a:xfrm>
            <a:off x="2550194" y="4595708"/>
            <a:ext cx="731601" cy="441112"/>
          </a:xfrm>
          <a:prstGeom prst="rect">
            <a:avLst/>
          </a:prstGeom>
          <a:noFill/>
          <a:ln>
            <a:noFill/>
          </a:ln>
        </p:spPr>
      </p:pic>
      <p:sp>
        <p:nvSpPr>
          <p:cNvPr id="262" name="Google Shape;262;p13"/>
          <p:cNvSpPr/>
          <p:nvPr/>
        </p:nvSpPr>
        <p:spPr>
          <a:xfrm flipH="1" rot="10800000">
            <a:off x="4151112" y="-3230882"/>
            <a:ext cx="3456303" cy="4571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3" name="Google Shape;263;p13" title="Chart"/>
          <p:cNvPicPr preferRelativeResize="0"/>
          <p:nvPr/>
        </p:nvPicPr>
        <p:blipFill rotWithShape="1">
          <a:blip r:embed="rId6">
            <a:alphaModFix/>
          </a:blip>
          <a:srcRect b="0" l="0" r="0" t="8817"/>
          <a:stretch/>
        </p:blipFill>
        <p:spPr>
          <a:xfrm>
            <a:off x="1362550" y="797799"/>
            <a:ext cx="6374523" cy="3590250"/>
          </a:xfrm>
          <a:prstGeom prst="rect">
            <a:avLst/>
          </a:prstGeom>
          <a:noFill/>
          <a:ln cap="flat" cmpd="sng" w="9525">
            <a:solidFill>
              <a:srgbClr val="595959"/>
            </a:solidFill>
            <a:prstDash val="solid"/>
            <a:round/>
            <a:headEnd len="sm" w="sm" type="none"/>
            <a:tailEnd len="sm" w="sm" type="none"/>
          </a:ln>
        </p:spPr>
      </p:pic>
      <p:sp>
        <p:nvSpPr>
          <p:cNvPr id="264" name="Google Shape;264;p13"/>
          <p:cNvSpPr/>
          <p:nvPr/>
        </p:nvSpPr>
        <p:spPr>
          <a:xfrm>
            <a:off x="1709926" y="1514129"/>
            <a:ext cx="105000" cy="1836300"/>
          </a:xfrm>
          <a:prstGeom prst="downArrow">
            <a:avLst>
              <a:gd fmla="val 21796" name="adj1"/>
              <a:gd fmla="val 50000" name="adj2"/>
            </a:avLst>
          </a:prstGeom>
          <a:solidFill>
            <a:srgbClr val="0D6A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13"/>
          <p:cNvSpPr txBox="1"/>
          <p:nvPr/>
        </p:nvSpPr>
        <p:spPr>
          <a:xfrm>
            <a:off x="1624680" y="1181012"/>
            <a:ext cx="1179900" cy="219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D6A8F"/>
              </a:buClr>
              <a:buSzPts val="800"/>
              <a:buFont typeface="Arial"/>
              <a:buNone/>
            </a:pPr>
            <a:r>
              <a:rPr b="0" i="0" lang="en-US" sz="800" u="none" cap="none" strike="noStrike">
                <a:solidFill>
                  <a:srgbClr val="0D6A8F"/>
                </a:solidFill>
                <a:latin typeface="Arial"/>
                <a:ea typeface="Arial"/>
                <a:cs typeface="Arial"/>
                <a:sym typeface="Arial"/>
              </a:rPr>
              <a:t>Thiết lập ECOCE, Đàm phán để nhận ưu đãi về giá</a:t>
            </a:r>
            <a:endParaRPr b="0" i="0" sz="800" u="none" cap="none" strike="noStrike">
              <a:solidFill>
                <a:srgbClr val="0D6A8F"/>
              </a:solidFill>
              <a:latin typeface="Arial"/>
              <a:ea typeface="Arial"/>
              <a:cs typeface="Arial"/>
              <a:sym typeface="Arial"/>
            </a:endParaRPr>
          </a:p>
        </p:txBody>
      </p:sp>
      <p:sp>
        <p:nvSpPr>
          <p:cNvPr id="266" name="Google Shape;266;p13"/>
          <p:cNvSpPr txBox="1"/>
          <p:nvPr/>
        </p:nvSpPr>
        <p:spPr>
          <a:xfrm>
            <a:off x="3775250" y="1328365"/>
            <a:ext cx="1429800" cy="219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D6A8F"/>
              </a:buClr>
              <a:buSzPts val="800"/>
              <a:buFont typeface="Arial"/>
              <a:buNone/>
            </a:pPr>
            <a:r>
              <a:rPr b="0" i="0" lang="en-US" sz="800" u="none" cap="none" strike="noStrike">
                <a:solidFill>
                  <a:srgbClr val="0D6A8F"/>
                </a:solidFill>
                <a:latin typeface="Arial"/>
                <a:ea typeface="Arial"/>
                <a:cs typeface="Arial"/>
                <a:sym typeface="Arial"/>
              </a:rPr>
              <a:t>Thiết lập năng lực tái chế đáng kể tại địa phương, cùng với các thỏa thuận bao thầu</a:t>
            </a:r>
            <a:endParaRPr b="0" i="0" sz="800" u="none" cap="none" strike="noStrike">
              <a:solidFill>
                <a:srgbClr val="063041"/>
              </a:solidFill>
              <a:latin typeface="Arial"/>
              <a:ea typeface="Arial"/>
              <a:cs typeface="Arial"/>
              <a:sym typeface="Arial"/>
            </a:endParaRPr>
          </a:p>
        </p:txBody>
      </p:sp>
      <p:sp>
        <p:nvSpPr>
          <p:cNvPr id="267" name="Google Shape;267;p13"/>
          <p:cNvSpPr/>
          <p:nvPr/>
        </p:nvSpPr>
        <p:spPr>
          <a:xfrm>
            <a:off x="4288077" y="1678197"/>
            <a:ext cx="105000" cy="1382400"/>
          </a:xfrm>
          <a:prstGeom prst="downArrow">
            <a:avLst>
              <a:gd fmla="val 21796" name="adj1"/>
              <a:gd fmla="val 50000" name="adj2"/>
            </a:avLst>
          </a:prstGeom>
          <a:solidFill>
            <a:srgbClr val="0D6A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3"/>
          <p:cNvSpPr txBox="1"/>
          <p:nvPr/>
        </p:nvSpPr>
        <p:spPr>
          <a:xfrm>
            <a:off x="1806815" y="1648285"/>
            <a:ext cx="1179900" cy="647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D6A8F"/>
              </a:buClr>
              <a:buSzPts val="800"/>
              <a:buFont typeface="Arial"/>
              <a:buNone/>
            </a:pPr>
            <a:r>
              <a:rPr b="0" i="0" lang="en-US" sz="800" u="none" cap="none" strike="noStrike">
                <a:solidFill>
                  <a:srgbClr val="0D6A8F"/>
                </a:solidFill>
                <a:latin typeface="Arial"/>
                <a:ea typeface="Arial"/>
                <a:cs typeface="Arial"/>
                <a:sym typeface="Arial"/>
              </a:rPr>
              <a:t>Ưu đãi về giá, lợi ích xã hội và các dự án đã triển khai</a:t>
            </a:r>
            <a:endParaRPr b="0" i="0" sz="800" u="none" cap="none" strike="noStrike">
              <a:solidFill>
                <a:srgbClr val="063041"/>
              </a:solidFill>
              <a:latin typeface="Arial"/>
              <a:ea typeface="Arial"/>
              <a:cs typeface="Arial"/>
              <a:sym typeface="Arial"/>
            </a:endParaRPr>
          </a:p>
        </p:txBody>
      </p:sp>
      <p:sp>
        <p:nvSpPr>
          <p:cNvPr id="269" name="Google Shape;269;p13"/>
          <p:cNvSpPr/>
          <p:nvPr/>
        </p:nvSpPr>
        <p:spPr>
          <a:xfrm>
            <a:off x="1905241" y="2268539"/>
            <a:ext cx="105000" cy="1101900"/>
          </a:xfrm>
          <a:prstGeom prst="downArrow">
            <a:avLst>
              <a:gd fmla="val 21796" name="adj1"/>
              <a:gd fmla="val 50000" name="adj2"/>
            </a:avLst>
          </a:prstGeom>
          <a:solidFill>
            <a:srgbClr val="0D6A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3"/>
          <p:cNvSpPr txBox="1"/>
          <p:nvPr/>
        </p:nvSpPr>
        <p:spPr>
          <a:xfrm>
            <a:off x="5300155" y="1034369"/>
            <a:ext cx="1179900" cy="219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D6A8F"/>
              </a:buClr>
              <a:buSzPts val="800"/>
              <a:buFont typeface="Arial"/>
              <a:buNone/>
            </a:pPr>
            <a:r>
              <a:rPr b="0" i="0" lang="en-US" sz="800" u="none" cap="none" strike="noStrike">
                <a:solidFill>
                  <a:srgbClr val="0D6A8F"/>
                </a:solidFill>
                <a:latin typeface="Arial"/>
                <a:ea typeface="Arial"/>
                <a:cs typeface="Arial"/>
                <a:sym typeface="Arial"/>
              </a:rPr>
              <a:t>Đã loại bỏ ưu đãi về giá</a:t>
            </a:r>
            <a:endParaRPr b="0" i="0" sz="800" u="none" cap="none" strike="noStrike">
              <a:solidFill>
                <a:srgbClr val="063041"/>
              </a:solidFill>
              <a:latin typeface="Arial"/>
              <a:ea typeface="Arial"/>
              <a:cs typeface="Arial"/>
              <a:sym typeface="Arial"/>
            </a:endParaRPr>
          </a:p>
        </p:txBody>
      </p:sp>
      <p:sp>
        <p:nvSpPr>
          <p:cNvPr id="271" name="Google Shape;271;p13"/>
          <p:cNvSpPr/>
          <p:nvPr/>
        </p:nvSpPr>
        <p:spPr>
          <a:xfrm>
            <a:off x="5420144" y="1283025"/>
            <a:ext cx="105000" cy="275400"/>
          </a:xfrm>
          <a:prstGeom prst="downArrow">
            <a:avLst>
              <a:gd fmla="val 21796" name="adj1"/>
              <a:gd fmla="val 50000" name="adj2"/>
            </a:avLst>
          </a:prstGeom>
          <a:solidFill>
            <a:srgbClr val="0D6A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3"/>
          <p:cNvSpPr txBox="1"/>
          <p:nvPr/>
        </p:nvSpPr>
        <p:spPr>
          <a:xfrm>
            <a:off x="2406373" y="2466450"/>
            <a:ext cx="1745400" cy="219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EA9999"/>
              </a:buClr>
              <a:buSzPts val="800"/>
              <a:buFont typeface="Arial"/>
              <a:buNone/>
            </a:pPr>
            <a:r>
              <a:rPr b="0" i="0" lang="en-US" sz="800" u="none" cap="none" strike="noStrike">
                <a:solidFill>
                  <a:srgbClr val="EA9999"/>
                </a:solidFill>
                <a:latin typeface="Arial"/>
                <a:ea typeface="Arial"/>
                <a:cs typeface="Arial"/>
                <a:sym typeface="Arial"/>
              </a:rPr>
              <a:t>Thiết lập PETCO, Đám phán để được ưu đãi về giá, Thiết lập năng lực tái chế tại địa phương</a:t>
            </a:r>
            <a:endParaRPr b="0" i="0" sz="800" u="none" cap="none" strike="noStrike">
              <a:solidFill>
                <a:srgbClr val="EA9999"/>
              </a:solidFill>
              <a:latin typeface="Arial"/>
              <a:ea typeface="Arial"/>
              <a:cs typeface="Arial"/>
              <a:sym typeface="Arial"/>
            </a:endParaRPr>
          </a:p>
        </p:txBody>
      </p:sp>
      <p:sp>
        <p:nvSpPr>
          <p:cNvPr id="273" name="Google Shape;273;p13"/>
          <p:cNvSpPr/>
          <p:nvPr/>
        </p:nvSpPr>
        <p:spPr>
          <a:xfrm>
            <a:off x="2497531" y="2807955"/>
            <a:ext cx="105000" cy="275400"/>
          </a:xfrm>
          <a:prstGeom prst="downArrow">
            <a:avLst>
              <a:gd fmla="val 21796" name="adj1"/>
              <a:gd fmla="val 50000" name="adj2"/>
            </a:avLst>
          </a:prstGeom>
          <a:solidFill>
            <a:srgbClr val="EA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3"/>
          <p:cNvSpPr/>
          <p:nvPr/>
        </p:nvSpPr>
        <p:spPr>
          <a:xfrm>
            <a:off x="7287588" y="1283019"/>
            <a:ext cx="105000" cy="275400"/>
          </a:xfrm>
          <a:prstGeom prst="downArrow">
            <a:avLst>
              <a:gd fmla="val 21796" name="adj1"/>
              <a:gd fmla="val 50000" name="adj2"/>
            </a:avLst>
          </a:prstGeom>
          <a:solidFill>
            <a:srgbClr val="EA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3"/>
          <p:cNvSpPr txBox="1"/>
          <p:nvPr/>
        </p:nvSpPr>
        <p:spPr>
          <a:xfrm>
            <a:off x="6843412" y="1034369"/>
            <a:ext cx="1179900" cy="219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EA9999"/>
              </a:buClr>
              <a:buSzPts val="800"/>
              <a:buFont typeface="Arial"/>
              <a:buNone/>
            </a:pPr>
            <a:r>
              <a:rPr b="0" i="0" lang="en-US" sz="800" u="none" cap="none" strike="noStrike">
                <a:solidFill>
                  <a:srgbClr val="EA9999"/>
                </a:solidFill>
                <a:latin typeface="Arial"/>
                <a:ea typeface="Arial"/>
                <a:cs typeface="Arial"/>
                <a:sym typeface="Arial"/>
              </a:rPr>
              <a:t>Tiếp tục ưu đãi về giá</a:t>
            </a:r>
            <a:endParaRPr b="0" i="0" sz="800" u="none" cap="none" strike="noStrike">
              <a:solidFill>
                <a:srgbClr val="EA9999"/>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4"/>
          <p:cNvSpPr txBox="1"/>
          <p:nvPr>
            <p:ph type="title"/>
          </p:nvPr>
        </p:nvSpPr>
        <p:spPr>
          <a:xfrm>
            <a:off x="150353" y="106680"/>
            <a:ext cx="8520600" cy="572700"/>
          </a:xfrm>
          <a:prstGeom prst="rect">
            <a:avLst/>
          </a:prstGeom>
          <a:noFill/>
          <a:ln>
            <a:noFill/>
          </a:ln>
        </p:spPr>
        <p:txBody>
          <a:bodyPr anchorCtr="0" anchor="ctr" bIns="91400" lIns="91400" spcFirstLastPara="1" rIns="91400" wrap="square" tIns="91400">
            <a:noAutofit/>
          </a:bodyPr>
          <a:lstStyle/>
          <a:p>
            <a:pPr indent="0" lvl="0" marL="0" rtl="0" algn="l">
              <a:lnSpc>
                <a:spcPct val="100000"/>
              </a:lnSpc>
              <a:spcBef>
                <a:spcPts val="0"/>
              </a:spcBef>
              <a:spcAft>
                <a:spcPts val="0"/>
              </a:spcAft>
              <a:buSzPts val="2400"/>
              <a:buNone/>
            </a:pPr>
            <a:r>
              <a:rPr lang="en-US"/>
              <a:t>Đề xuất tỷ lệ tái chế đối với sản phẩm và bao bì </a:t>
            </a:r>
            <a:r>
              <a:rPr lang="en-US">
                <a:highlight>
                  <a:srgbClr val="FFFF00"/>
                </a:highlight>
              </a:rPr>
              <a:t>(DỰ THẢO)</a:t>
            </a:r>
            <a:endParaRPr b="0">
              <a:highlight>
                <a:srgbClr val="FFFF00"/>
              </a:highlight>
            </a:endParaRPr>
          </a:p>
        </p:txBody>
      </p:sp>
      <p:pic>
        <p:nvPicPr>
          <p:cNvPr descr="Image result for logo of monre vietnam" id="281" name="Google Shape;281;p14"/>
          <p:cNvPicPr preferRelativeResize="0"/>
          <p:nvPr/>
        </p:nvPicPr>
        <p:blipFill rotWithShape="1">
          <a:blip r:embed="rId4">
            <a:alphaModFix/>
          </a:blip>
          <a:srcRect b="0" l="0" r="0" t="0"/>
          <a:stretch/>
        </p:blipFill>
        <p:spPr>
          <a:xfrm>
            <a:off x="7976507" y="4228081"/>
            <a:ext cx="1048540" cy="808739"/>
          </a:xfrm>
          <a:prstGeom prst="rect">
            <a:avLst/>
          </a:prstGeom>
          <a:noFill/>
          <a:ln>
            <a:noFill/>
          </a:ln>
        </p:spPr>
      </p:pic>
      <p:pic>
        <p:nvPicPr>
          <p:cNvPr descr="Image result for logo unilever vietnam" id="282" name="Google Shape;282;p14"/>
          <p:cNvPicPr preferRelativeResize="0"/>
          <p:nvPr/>
        </p:nvPicPr>
        <p:blipFill rotWithShape="1">
          <a:blip r:embed="rId5">
            <a:alphaModFix/>
          </a:blip>
          <a:srcRect b="0" l="0" r="0" t="0"/>
          <a:stretch/>
        </p:blipFill>
        <p:spPr>
          <a:xfrm>
            <a:off x="1568640" y="4389120"/>
            <a:ext cx="872378" cy="872378"/>
          </a:xfrm>
          <a:prstGeom prst="rect">
            <a:avLst/>
          </a:prstGeom>
          <a:noFill/>
          <a:ln>
            <a:noFill/>
          </a:ln>
        </p:spPr>
      </p:pic>
      <p:pic>
        <p:nvPicPr>
          <p:cNvPr descr="Image result for vietnam plastic association logo" id="283" name="Google Shape;283;p14"/>
          <p:cNvPicPr preferRelativeResize="0"/>
          <p:nvPr/>
        </p:nvPicPr>
        <p:blipFill rotWithShape="1">
          <a:blip r:embed="rId6">
            <a:alphaModFix/>
          </a:blip>
          <a:srcRect b="0" l="0" r="0" t="0"/>
          <a:stretch/>
        </p:blipFill>
        <p:spPr>
          <a:xfrm>
            <a:off x="2550194" y="4595708"/>
            <a:ext cx="731601" cy="441112"/>
          </a:xfrm>
          <a:prstGeom prst="rect">
            <a:avLst/>
          </a:prstGeom>
          <a:noFill/>
          <a:ln>
            <a:noFill/>
          </a:ln>
        </p:spPr>
      </p:pic>
      <p:graphicFrame>
        <p:nvGraphicFramePr>
          <p:cNvPr id="284" name="Google Shape;284;p14"/>
          <p:cNvGraphicFramePr/>
          <p:nvPr/>
        </p:nvGraphicFramePr>
        <p:xfrm>
          <a:off x="350838" y="919163"/>
          <a:ext cx="8320087" cy="3124200"/>
        </p:xfrm>
        <a:graphic>
          <a:graphicData uri="http://schemas.openxmlformats.org/presentationml/2006/ole">
            <mc:AlternateContent>
              <mc:Choice Requires="v">
                <p:oleObj r:id="rId7" imgH="3124200" imgW="8320087" progId="Excel.Sheet.12" spid="_x0000_s1">
                  <p:embed/>
                </p:oleObj>
              </mc:Choice>
              <mc:Fallback>
                <p:oleObj r:id="rId8" imgH="3124200" imgW="8320087" progId="Excel.Sheet.12">
                  <p:embed/>
                  <p:pic>
                    <p:nvPicPr>
                      <p:cNvPr id="284" name="Google Shape;284;p14"/>
                      <p:cNvPicPr preferRelativeResize="0"/>
                      <p:nvPr/>
                    </p:nvPicPr>
                    <p:blipFill rotWithShape="1">
                      <a:blip r:embed="rId9">
                        <a:alphaModFix/>
                      </a:blip>
                      <a:srcRect b="0" l="0" r="0" t="0"/>
                      <a:stretch/>
                    </p:blipFill>
                    <p:spPr>
                      <a:xfrm>
                        <a:off x="350838" y="919163"/>
                        <a:ext cx="8320087" cy="3124200"/>
                      </a:xfrm>
                      <a:prstGeom prst="rect">
                        <a:avLst/>
                      </a:prstGeom>
                      <a:noFill/>
                      <a:ln>
                        <a:noFill/>
                      </a:ln>
                    </p:spPr>
                  </p:pic>
                </p:oleObj>
              </mc:Fallback>
            </mc:AlternateContent>
          </a:graphicData>
        </a:graphic>
      </p:graphicFrame>
      <p:sp>
        <p:nvSpPr>
          <p:cNvPr id="285" name="Google Shape;285;p14"/>
          <p:cNvSpPr txBox="1"/>
          <p:nvPr/>
        </p:nvSpPr>
        <p:spPr>
          <a:xfrm>
            <a:off x="2177935" y="623845"/>
            <a:ext cx="2676698" cy="276997"/>
          </a:xfrm>
          <a:prstGeom prst="rect">
            <a:avLst/>
          </a:prstGeom>
          <a:solidFill>
            <a:srgbClr val="FFFF00"/>
          </a:solid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Nghiên cứu cụ thể tại Y0</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5"/>
          <p:cNvSpPr txBox="1"/>
          <p:nvPr>
            <p:ph type="title"/>
          </p:nvPr>
        </p:nvSpPr>
        <p:spPr>
          <a:xfrm>
            <a:off x="150353" y="106680"/>
            <a:ext cx="8520600" cy="572700"/>
          </a:xfrm>
          <a:prstGeom prst="rect">
            <a:avLst/>
          </a:prstGeom>
          <a:noFill/>
          <a:ln>
            <a:noFill/>
          </a:ln>
        </p:spPr>
        <p:txBody>
          <a:bodyPr anchorCtr="0" anchor="ctr" bIns="91400" lIns="91400" spcFirstLastPara="1" rIns="91400" wrap="square" tIns="91400">
            <a:noAutofit/>
          </a:bodyPr>
          <a:lstStyle/>
          <a:p>
            <a:pPr indent="0" lvl="0" marL="0" rtl="0" algn="l">
              <a:lnSpc>
                <a:spcPct val="100000"/>
              </a:lnSpc>
              <a:spcBef>
                <a:spcPts val="0"/>
              </a:spcBef>
              <a:spcAft>
                <a:spcPts val="0"/>
              </a:spcAft>
              <a:buSzPts val="2400"/>
              <a:buNone/>
            </a:pPr>
            <a:r>
              <a:rPr lang="en-US"/>
              <a:t>Các nguyên tắc hướng dẫn về đóng góp tài chính</a:t>
            </a:r>
            <a:endParaRPr b="0"/>
          </a:p>
        </p:txBody>
      </p:sp>
      <p:pic>
        <p:nvPicPr>
          <p:cNvPr descr="Image result for logo of monre vietnam" id="291" name="Google Shape;291;p15"/>
          <p:cNvPicPr preferRelativeResize="0"/>
          <p:nvPr/>
        </p:nvPicPr>
        <p:blipFill rotWithShape="1">
          <a:blip r:embed="rId3">
            <a:alphaModFix/>
          </a:blip>
          <a:srcRect b="0" l="0" r="0" t="0"/>
          <a:stretch/>
        </p:blipFill>
        <p:spPr>
          <a:xfrm>
            <a:off x="7976507" y="4228081"/>
            <a:ext cx="1048540" cy="808739"/>
          </a:xfrm>
          <a:prstGeom prst="rect">
            <a:avLst/>
          </a:prstGeom>
          <a:noFill/>
          <a:ln>
            <a:noFill/>
          </a:ln>
        </p:spPr>
      </p:pic>
      <p:pic>
        <p:nvPicPr>
          <p:cNvPr descr="Image result for logo unilever vietnam" id="292" name="Google Shape;292;p15"/>
          <p:cNvPicPr preferRelativeResize="0"/>
          <p:nvPr/>
        </p:nvPicPr>
        <p:blipFill rotWithShape="1">
          <a:blip r:embed="rId4">
            <a:alphaModFix/>
          </a:blip>
          <a:srcRect b="0" l="0" r="0" t="0"/>
          <a:stretch/>
        </p:blipFill>
        <p:spPr>
          <a:xfrm>
            <a:off x="1568640" y="4389120"/>
            <a:ext cx="872378" cy="872378"/>
          </a:xfrm>
          <a:prstGeom prst="rect">
            <a:avLst/>
          </a:prstGeom>
          <a:noFill/>
          <a:ln>
            <a:noFill/>
          </a:ln>
        </p:spPr>
      </p:pic>
      <p:pic>
        <p:nvPicPr>
          <p:cNvPr descr="Image result for vietnam plastic association logo" id="293" name="Google Shape;293;p15"/>
          <p:cNvPicPr preferRelativeResize="0"/>
          <p:nvPr/>
        </p:nvPicPr>
        <p:blipFill rotWithShape="1">
          <a:blip r:embed="rId5">
            <a:alphaModFix/>
          </a:blip>
          <a:srcRect b="0" l="0" r="0" t="0"/>
          <a:stretch/>
        </p:blipFill>
        <p:spPr>
          <a:xfrm>
            <a:off x="2550194" y="4595708"/>
            <a:ext cx="731601" cy="441112"/>
          </a:xfrm>
          <a:prstGeom prst="rect">
            <a:avLst/>
          </a:prstGeom>
          <a:noFill/>
          <a:ln>
            <a:noFill/>
          </a:ln>
        </p:spPr>
      </p:pic>
      <p:sp>
        <p:nvSpPr>
          <p:cNvPr id="294" name="Google Shape;294;p15"/>
          <p:cNvSpPr txBox="1"/>
          <p:nvPr/>
        </p:nvSpPr>
        <p:spPr>
          <a:xfrm>
            <a:off x="282633" y="1033481"/>
            <a:ext cx="8300128" cy="3076537"/>
          </a:xfrm>
          <a:prstGeom prst="rect">
            <a:avLst/>
          </a:prstGeom>
          <a:solidFill>
            <a:srgbClr val="FFFFFF"/>
          </a:solid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chemeClr val="dk1"/>
              </a:buClr>
              <a:buSzPts val="1400"/>
              <a:buFont typeface="Calibri"/>
              <a:buNone/>
            </a:pPr>
            <a:r>
              <a:rPr b="1" i="0" lang="en-US" sz="1600" u="none" cap="none" strike="noStrike">
                <a:solidFill>
                  <a:schemeClr val="dk1"/>
                </a:solidFill>
                <a:latin typeface="Calibri"/>
                <a:ea typeface="Calibri"/>
                <a:cs typeface="Calibri"/>
                <a:sym typeface="Calibri"/>
              </a:rPr>
              <a:t>Nguyên tắc bao trả toàn bộ chi phí ròng</a:t>
            </a:r>
            <a:endParaRPr b="1"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400"/>
              <a:buFont typeface="Calibri"/>
              <a:buNone/>
            </a:pPr>
            <a:r>
              <a:rPr b="0" i="0" lang="en-US" sz="1600" u="none" cap="none" strike="noStrike">
                <a:solidFill>
                  <a:schemeClr val="dk1"/>
                </a:solidFill>
                <a:latin typeface="Calibri"/>
                <a:ea typeface="Calibri"/>
                <a:cs typeface="Calibri"/>
                <a:sym typeface="Calibri"/>
              </a:rPr>
              <a:t>Các khoản đóng góp EPR phải đảm bảo bao gồm toàn bộ chi phí ròng (NC) liên quan đến việc thu gom và xử lý/tái chế riêng biệt các sản phẩm ở cuối vòng đời</a:t>
            </a:r>
            <a:endParaRPr b="1"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400"/>
              <a:buFont typeface="Calibri"/>
              <a:buNone/>
            </a:pPr>
            <a:r>
              <a:rPr b="1" i="0" lang="en-US" sz="1600" u="none" cap="none" strike="noStrike">
                <a:solidFill>
                  <a:schemeClr val="dk1"/>
                </a:solidFill>
                <a:latin typeface="Calibri"/>
                <a:ea typeface="Calibri"/>
                <a:cs typeface="Calibri"/>
                <a:sym typeface="Calibri"/>
              </a:rPr>
              <a:t>NC  =  (C</a:t>
            </a:r>
            <a:r>
              <a:rPr b="1" baseline="-25000" i="0" lang="en-US" sz="1600" u="none" cap="none" strike="noStrike">
                <a:solidFill>
                  <a:schemeClr val="dk1"/>
                </a:solidFill>
                <a:latin typeface="Calibri"/>
                <a:ea typeface="Calibri"/>
                <a:cs typeface="Calibri"/>
                <a:sym typeface="Calibri"/>
              </a:rPr>
              <a:t>1</a:t>
            </a:r>
            <a:r>
              <a:rPr b="1" i="0" lang="en-US" sz="1600" u="none" cap="none" strike="noStrike">
                <a:solidFill>
                  <a:schemeClr val="dk1"/>
                </a:solidFill>
                <a:latin typeface="Calibri"/>
                <a:ea typeface="Calibri"/>
                <a:cs typeface="Calibri"/>
                <a:sym typeface="Calibri"/>
              </a:rPr>
              <a:t> – MS) + C</a:t>
            </a:r>
            <a:r>
              <a:rPr b="1" baseline="-25000" i="0" lang="en-US" sz="16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a:p>
            <a:pPr indent="0" lvl="2" marL="600075" marR="0" rtl="0" algn="l">
              <a:lnSpc>
                <a:spcPct val="100000"/>
              </a:lnSpc>
              <a:spcBef>
                <a:spcPts val="225"/>
              </a:spcBef>
              <a:spcAft>
                <a:spcPts val="0"/>
              </a:spcAft>
              <a:buClr>
                <a:srgbClr val="434343"/>
              </a:buClr>
              <a:buSzPts val="1400"/>
              <a:buFont typeface="Calibri"/>
              <a:buNone/>
            </a:pPr>
            <a:r>
              <a:t/>
            </a:r>
            <a:endParaRPr b="0" i="0" sz="1600" u="none" cap="none" strike="noStrike">
              <a:solidFill>
                <a:schemeClr val="dk1"/>
              </a:solidFill>
              <a:latin typeface="Calibri"/>
              <a:ea typeface="Calibri"/>
              <a:cs typeface="Calibri"/>
              <a:sym typeface="Calibri"/>
            </a:endParaRPr>
          </a:p>
          <a:p>
            <a:pPr indent="0" lvl="2" marL="600075" marR="0" rtl="0" algn="l">
              <a:lnSpc>
                <a:spcPct val="100000"/>
              </a:lnSpc>
              <a:spcBef>
                <a:spcPts val="225"/>
              </a:spcBef>
              <a:spcAft>
                <a:spcPts val="0"/>
              </a:spcAft>
              <a:buClr>
                <a:schemeClr val="dk1"/>
              </a:buClr>
              <a:buSzPts val="1400"/>
              <a:buFont typeface="Calibri"/>
              <a:buNone/>
            </a:pPr>
            <a:r>
              <a:rPr b="1" i="0" lang="en-US" sz="1600" u="none" cap="none" strike="noStrike">
                <a:solidFill>
                  <a:schemeClr val="dk1"/>
                </a:solidFill>
                <a:latin typeface="Calibri"/>
                <a:ea typeface="Calibri"/>
                <a:cs typeface="Calibri"/>
                <a:sym typeface="Calibri"/>
              </a:rPr>
              <a:t>C1</a:t>
            </a:r>
            <a:r>
              <a:rPr b="0" i="0" lang="en-US" sz="1600" u="none" cap="none" strike="noStrike">
                <a:solidFill>
                  <a:schemeClr val="dk1"/>
                </a:solidFill>
                <a:latin typeface="Calibri"/>
                <a:ea typeface="Calibri"/>
                <a:cs typeface="Calibri"/>
                <a:sym typeface="Calibri"/>
              </a:rPr>
              <a:t> </a:t>
            </a:r>
            <a:r>
              <a:rPr b="1" i="0" lang="en-US" sz="1600" u="none" cap="none" strike="noStrike">
                <a:solidFill>
                  <a:schemeClr val="dk1"/>
                </a:solidFill>
                <a:latin typeface="Calibri"/>
                <a:ea typeface="Calibri"/>
                <a:cs typeface="Calibri"/>
                <a:sym typeface="Calibri"/>
              </a:rPr>
              <a:t>=</a:t>
            </a:r>
            <a:r>
              <a:rPr b="0" i="0" lang="en-US" sz="1600" u="none" cap="none" strike="noStrike">
                <a:solidFill>
                  <a:schemeClr val="dk1"/>
                </a:solidFill>
                <a:latin typeface="Calibri"/>
                <a:ea typeface="Calibri"/>
                <a:cs typeface="Calibri"/>
                <a:sym typeface="Calibri"/>
              </a:rPr>
              <a:t> </a:t>
            </a:r>
            <a:r>
              <a:rPr b="1" i="0" lang="en-US" sz="1600" u="none" cap="none" strike="noStrike">
                <a:solidFill>
                  <a:schemeClr val="dk1"/>
                </a:solidFill>
                <a:latin typeface="Calibri"/>
                <a:ea typeface="Calibri"/>
                <a:cs typeface="Calibri"/>
                <a:sym typeface="Calibri"/>
              </a:rPr>
              <a:t>Chi phí tái chế: </a:t>
            </a:r>
            <a:r>
              <a:rPr b="0" i="0" lang="en-US" sz="1600" u="none" cap="none" strike="noStrike">
                <a:solidFill>
                  <a:schemeClr val="dk1"/>
                </a:solidFill>
                <a:latin typeface="Calibri"/>
                <a:ea typeface="Calibri"/>
                <a:cs typeface="Calibri"/>
                <a:sym typeface="Calibri"/>
              </a:rPr>
              <a:t>Chi phí thiết lập hệ thống thu gom chất thải riêng biệt + vận chuyển, xử lý và tiền xử lý + tái chế + chi phí vận hành hệ thống</a:t>
            </a:r>
            <a:endParaRPr b="0" i="0" sz="1600" u="none" cap="none" strike="noStrike">
              <a:solidFill>
                <a:schemeClr val="dk1"/>
              </a:solidFill>
              <a:latin typeface="Calibri"/>
              <a:ea typeface="Calibri"/>
              <a:cs typeface="Calibri"/>
              <a:sym typeface="Calibri"/>
            </a:endParaRPr>
          </a:p>
          <a:p>
            <a:pPr indent="0" lvl="2" marL="600075" marR="0" rtl="0" algn="l">
              <a:lnSpc>
                <a:spcPct val="100000"/>
              </a:lnSpc>
              <a:spcBef>
                <a:spcPts val="225"/>
              </a:spcBef>
              <a:spcAft>
                <a:spcPts val="0"/>
              </a:spcAft>
              <a:buClr>
                <a:schemeClr val="dk1"/>
              </a:buClr>
              <a:buSzPts val="1400"/>
              <a:buFont typeface="Calibri"/>
              <a:buNone/>
            </a:pPr>
            <a:r>
              <a:rPr b="1" i="0" lang="en-US" sz="1600" u="none" cap="none" strike="noStrike">
                <a:solidFill>
                  <a:schemeClr val="dk1"/>
                </a:solidFill>
                <a:latin typeface="Calibri"/>
                <a:ea typeface="Calibri"/>
                <a:cs typeface="Calibri"/>
                <a:sym typeface="Calibri"/>
              </a:rPr>
              <a:t>MS = Doanh thu </a:t>
            </a:r>
            <a:r>
              <a:rPr b="0" i="0" lang="en-US" sz="1600" u="none" cap="none" strike="noStrike">
                <a:solidFill>
                  <a:schemeClr val="dk1"/>
                </a:solidFill>
                <a:latin typeface="Calibri"/>
                <a:ea typeface="Calibri"/>
                <a:cs typeface="Calibri"/>
                <a:sym typeface="Calibri"/>
              </a:rPr>
              <a:t>(nếu có) từ bán vật liệu tái chế</a:t>
            </a:r>
            <a:endParaRPr b="0" i="0" sz="1400" u="none" cap="none" strike="noStrike">
              <a:solidFill>
                <a:srgbClr val="000000"/>
              </a:solidFill>
              <a:latin typeface="Arial"/>
              <a:ea typeface="Arial"/>
              <a:cs typeface="Arial"/>
              <a:sym typeface="Arial"/>
            </a:endParaRPr>
          </a:p>
          <a:p>
            <a:pPr indent="0" lvl="2" marL="600075" marR="0" rtl="0" algn="l">
              <a:lnSpc>
                <a:spcPct val="100000"/>
              </a:lnSpc>
              <a:spcBef>
                <a:spcPts val="900"/>
              </a:spcBef>
              <a:spcAft>
                <a:spcPts val="0"/>
              </a:spcAft>
              <a:buClr>
                <a:schemeClr val="dk1"/>
              </a:buClr>
              <a:buSzPts val="1400"/>
              <a:buFont typeface="Calibri"/>
              <a:buNone/>
            </a:pPr>
            <a:r>
              <a:rPr b="1" i="0" lang="en-US" sz="1600" u="none" cap="none" strike="noStrike">
                <a:solidFill>
                  <a:schemeClr val="dk1"/>
                </a:solidFill>
                <a:latin typeface="Calibri"/>
                <a:ea typeface="Calibri"/>
                <a:cs typeface="Calibri"/>
                <a:sym typeface="Calibri"/>
              </a:rPr>
              <a:t>C2 =</a:t>
            </a:r>
            <a:r>
              <a:rPr b="0" i="0" lang="en-US" sz="1600" u="none" cap="none" strike="noStrike">
                <a:solidFill>
                  <a:schemeClr val="dk1"/>
                </a:solidFill>
                <a:latin typeface="Calibri"/>
                <a:ea typeface="Calibri"/>
                <a:cs typeface="Calibri"/>
                <a:sym typeface="Calibri"/>
              </a:rPr>
              <a:t> </a:t>
            </a:r>
            <a:r>
              <a:rPr b="1" i="0" lang="en-US" sz="1600" u="none" cap="none" strike="noStrike">
                <a:solidFill>
                  <a:schemeClr val="dk1"/>
                </a:solidFill>
                <a:latin typeface="Calibri"/>
                <a:ea typeface="Calibri"/>
                <a:cs typeface="Calibri"/>
                <a:sym typeface="Calibri"/>
              </a:rPr>
              <a:t>Chi phí quản lý: </a:t>
            </a:r>
            <a:r>
              <a:rPr b="0" i="0" lang="en-US" sz="1600" u="none" cap="none" strike="noStrike">
                <a:solidFill>
                  <a:schemeClr val="dk1"/>
                </a:solidFill>
                <a:latin typeface="Calibri"/>
                <a:ea typeface="Calibri"/>
                <a:cs typeface="Calibri"/>
                <a:sym typeface="Calibri"/>
              </a:rPr>
              <a:t>Truyền thông cộng đồng, nâng cao nhận thức + giám sát và kiểm toán </a:t>
            </a:r>
            <a:r>
              <a:rPr b="0" i="1" lang="en-US" sz="1600" u="none" cap="none" strike="noStrike">
                <a:solidFill>
                  <a:schemeClr val="dk1"/>
                </a:solidFill>
                <a:latin typeface="Calibri"/>
                <a:ea typeface="Calibri"/>
                <a:cs typeface="Calibri"/>
                <a:sym typeface="Calibri"/>
              </a:rPr>
              <a:t>(bao gồm các biện pháp chống lại những người không góp vốn nhưng vẫn được hưởng lãi)</a:t>
            </a:r>
            <a:endParaRPr b="0" i="0" sz="1400" u="none" cap="none" strike="noStrike">
              <a:solidFill>
                <a:srgbClr val="000000"/>
              </a:solidFill>
              <a:latin typeface="Arial"/>
              <a:ea typeface="Arial"/>
              <a:cs typeface="Arial"/>
              <a:sym typeface="Arial"/>
            </a:endParaRPr>
          </a:p>
        </p:txBody>
      </p:sp>
      <p:grpSp>
        <p:nvGrpSpPr>
          <p:cNvPr id="295" name="Google Shape;295;p15"/>
          <p:cNvGrpSpPr/>
          <p:nvPr/>
        </p:nvGrpSpPr>
        <p:grpSpPr>
          <a:xfrm>
            <a:off x="7225990" y="192093"/>
            <a:ext cx="1196898" cy="1092638"/>
            <a:chOff x="-819167" y="3684772"/>
            <a:chExt cx="736156" cy="722439"/>
          </a:xfrm>
        </p:grpSpPr>
        <p:pic>
          <p:nvPicPr>
            <p:cNvPr id="296" name="Google Shape;296;p15"/>
            <p:cNvPicPr preferRelativeResize="0"/>
            <p:nvPr/>
          </p:nvPicPr>
          <p:blipFill rotWithShape="1">
            <a:blip r:embed="rId6">
              <a:alphaModFix/>
            </a:blip>
            <a:srcRect b="0" l="0" r="0" t="0"/>
            <a:stretch/>
          </p:blipFill>
          <p:spPr>
            <a:xfrm>
              <a:off x="-746008" y="3684772"/>
              <a:ext cx="589839" cy="585267"/>
            </a:xfrm>
            <a:prstGeom prst="rect">
              <a:avLst/>
            </a:prstGeom>
            <a:noFill/>
            <a:ln>
              <a:noFill/>
            </a:ln>
          </p:spPr>
        </p:pic>
        <p:pic>
          <p:nvPicPr>
            <p:cNvPr id="297" name="Google Shape;297;p15"/>
            <p:cNvPicPr preferRelativeResize="0"/>
            <p:nvPr/>
          </p:nvPicPr>
          <p:blipFill rotWithShape="1">
            <a:blip r:embed="rId7">
              <a:alphaModFix/>
            </a:blip>
            <a:srcRect b="0" l="0" r="0" t="0"/>
            <a:stretch/>
          </p:blipFill>
          <p:spPr>
            <a:xfrm>
              <a:off x="-819167" y="4270039"/>
              <a:ext cx="736156" cy="137172"/>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6"/>
          <p:cNvSpPr txBox="1"/>
          <p:nvPr>
            <p:ph type="title"/>
          </p:nvPr>
        </p:nvSpPr>
        <p:spPr>
          <a:xfrm>
            <a:off x="150353" y="106680"/>
            <a:ext cx="8520600" cy="572700"/>
          </a:xfrm>
          <a:prstGeom prst="rect">
            <a:avLst/>
          </a:prstGeom>
          <a:noFill/>
          <a:ln>
            <a:noFill/>
          </a:ln>
        </p:spPr>
        <p:txBody>
          <a:bodyPr anchorCtr="0" anchor="ctr" bIns="91400" lIns="91400" spcFirstLastPara="1" rIns="91400" wrap="square" tIns="91400">
            <a:noAutofit/>
          </a:bodyPr>
          <a:lstStyle/>
          <a:p>
            <a:pPr indent="0" lvl="0" marL="0" rtl="0" algn="l">
              <a:lnSpc>
                <a:spcPct val="100000"/>
              </a:lnSpc>
              <a:spcBef>
                <a:spcPts val="0"/>
              </a:spcBef>
              <a:spcAft>
                <a:spcPts val="0"/>
              </a:spcAft>
              <a:buSzPts val="2400"/>
              <a:buNone/>
            </a:pPr>
            <a:r>
              <a:rPr lang="en-US"/>
              <a:t>Có thể tạo ra phương pháp tính toán thay thế</a:t>
            </a:r>
            <a:endParaRPr b="0"/>
          </a:p>
        </p:txBody>
      </p:sp>
      <p:pic>
        <p:nvPicPr>
          <p:cNvPr descr="Image result for logo of monre vietnam" id="303" name="Google Shape;303;p16"/>
          <p:cNvPicPr preferRelativeResize="0"/>
          <p:nvPr/>
        </p:nvPicPr>
        <p:blipFill rotWithShape="1">
          <a:blip r:embed="rId3">
            <a:alphaModFix/>
          </a:blip>
          <a:srcRect b="0" l="0" r="0" t="0"/>
          <a:stretch/>
        </p:blipFill>
        <p:spPr>
          <a:xfrm>
            <a:off x="7976507" y="4228081"/>
            <a:ext cx="1048540" cy="808739"/>
          </a:xfrm>
          <a:prstGeom prst="rect">
            <a:avLst/>
          </a:prstGeom>
          <a:noFill/>
          <a:ln>
            <a:noFill/>
          </a:ln>
        </p:spPr>
      </p:pic>
      <p:pic>
        <p:nvPicPr>
          <p:cNvPr descr="Image result for logo unilever vietnam" id="304" name="Google Shape;304;p16"/>
          <p:cNvPicPr preferRelativeResize="0"/>
          <p:nvPr/>
        </p:nvPicPr>
        <p:blipFill rotWithShape="1">
          <a:blip r:embed="rId4">
            <a:alphaModFix/>
          </a:blip>
          <a:srcRect b="0" l="0" r="0" t="0"/>
          <a:stretch/>
        </p:blipFill>
        <p:spPr>
          <a:xfrm>
            <a:off x="1568640" y="4389120"/>
            <a:ext cx="872378" cy="872378"/>
          </a:xfrm>
          <a:prstGeom prst="rect">
            <a:avLst/>
          </a:prstGeom>
          <a:noFill/>
          <a:ln>
            <a:noFill/>
          </a:ln>
        </p:spPr>
      </p:pic>
      <p:pic>
        <p:nvPicPr>
          <p:cNvPr descr="Image result for vietnam plastic association logo" id="305" name="Google Shape;305;p16"/>
          <p:cNvPicPr preferRelativeResize="0"/>
          <p:nvPr/>
        </p:nvPicPr>
        <p:blipFill rotWithShape="1">
          <a:blip r:embed="rId5">
            <a:alphaModFix/>
          </a:blip>
          <a:srcRect b="0" l="0" r="0" t="0"/>
          <a:stretch/>
        </p:blipFill>
        <p:spPr>
          <a:xfrm>
            <a:off x="2550194" y="4595708"/>
            <a:ext cx="731601" cy="441112"/>
          </a:xfrm>
          <a:prstGeom prst="rect">
            <a:avLst/>
          </a:prstGeom>
          <a:noFill/>
          <a:ln>
            <a:noFill/>
          </a:ln>
        </p:spPr>
      </p:pic>
      <p:pic>
        <p:nvPicPr>
          <p:cNvPr id="306" name="Google Shape;306;p16"/>
          <p:cNvPicPr preferRelativeResize="0"/>
          <p:nvPr/>
        </p:nvPicPr>
        <p:blipFill rotWithShape="1">
          <a:blip r:embed="rId6">
            <a:alphaModFix/>
          </a:blip>
          <a:srcRect b="0" l="0" r="0" t="0"/>
          <a:stretch/>
        </p:blipFill>
        <p:spPr>
          <a:xfrm>
            <a:off x="41275" y="762000"/>
            <a:ext cx="9061450" cy="3619500"/>
          </a:xfrm>
          <a:prstGeom prst="rect">
            <a:avLst/>
          </a:prstGeom>
          <a:noFill/>
          <a:ln>
            <a:noFill/>
          </a:ln>
        </p:spPr>
      </p:pic>
      <p:sp>
        <p:nvSpPr>
          <p:cNvPr id="307" name="Google Shape;307;p16"/>
          <p:cNvSpPr txBox="1"/>
          <p:nvPr/>
        </p:nvSpPr>
        <p:spPr>
          <a:xfrm rot="-1407394">
            <a:off x="2658310" y="2478997"/>
            <a:ext cx="2722859" cy="307775"/>
          </a:xfrm>
          <a:prstGeom prst="rect">
            <a:avLst/>
          </a:prstGeom>
          <a:solidFill>
            <a:srgbClr val="FFFF00"/>
          </a:solid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1" lang="en-US" sz="1400" u="none" cap="none" strike="noStrike">
                <a:solidFill>
                  <a:srgbClr val="000000"/>
                </a:solidFill>
                <a:latin typeface="Calibri"/>
                <a:ea typeface="Calibri"/>
                <a:cs typeface="Calibri"/>
                <a:sym typeface="Calibri"/>
              </a:rPr>
              <a:t>HÌNH CHỈ CÓ TÍNH CHẤT MINH HỌA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7"/>
          <p:cNvSpPr txBox="1"/>
          <p:nvPr>
            <p:ph type="title"/>
          </p:nvPr>
        </p:nvSpPr>
        <p:spPr>
          <a:xfrm>
            <a:off x="150353" y="106680"/>
            <a:ext cx="8520600" cy="572700"/>
          </a:xfrm>
          <a:prstGeom prst="rect">
            <a:avLst/>
          </a:prstGeom>
          <a:noFill/>
          <a:ln>
            <a:noFill/>
          </a:ln>
        </p:spPr>
        <p:txBody>
          <a:bodyPr anchorCtr="0" anchor="ctr" bIns="91400" lIns="91400" spcFirstLastPara="1" rIns="91400" wrap="square" tIns="91400">
            <a:noAutofit/>
          </a:bodyPr>
          <a:lstStyle/>
          <a:p>
            <a:pPr indent="0" lvl="0" marL="0" rtl="0" algn="l">
              <a:lnSpc>
                <a:spcPct val="100000"/>
              </a:lnSpc>
              <a:spcBef>
                <a:spcPts val="0"/>
              </a:spcBef>
              <a:spcAft>
                <a:spcPts val="0"/>
              </a:spcAft>
              <a:buSzPts val="2400"/>
              <a:buNone/>
            </a:pPr>
            <a:r>
              <a:rPr lang="en-US"/>
              <a:t>3 phương pháp khác nhau được áp dụng – </a:t>
            </a:r>
            <a:r>
              <a:rPr lang="en-US">
                <a:highlight>
                  <a:srgbClr val="FFFF00"/>
                </a:highlight>
              </a:rPr>
              <a:t>ĐANG TRIỂN KHAI</a:t>
            </a:r>
            <a:endParaRPr b="0">
              <a:highlight>
                <a:srgbClr val="FFFF00"/>
              </a:highlight>
            </a:endParaRPr>
          </a:p>
        </p:txBody>
      </p:sp>
      <p:pic>
        <p:nvPicPr>
          <p:cNvPr descr="Image result for logo of monre vietnam" id="313" name="Google Shape;313;p17"/>
          <p:cNvPicPr preferRelativeResize="0"/>
          <p:nvPr/>
        </p:nvPicPr>
        <p:blipFill rotWithShape="1">
          <a:blip r:embed="rId3">
            <a:alphaModFix/>
          </a:blip>
          <a:srcRect b="0" l="0" r="0" t="0"/>
          <a:stretch/>
        </p:blipFill>
        <p:spPr>
          <a:xfrm>
            <a:off x="7976507" y="4228081"/>
            <a:ext cx="1048540" cy="808739"/>
          </a:xfrm>
          <a:prstGeom prst="rect">
            <a:avLst/>
          </a:prstGeom>
          <a:noFill/>
          <a:ln>
            <a:noFill/>
          </a:ln>
        </p:spPr>
      </p:pic>
      <p:pic>
        <p:nvPicPr>
          <p:cNvPr descr="Image result for logo unilever vietnam" id="314" name="Google Shape;314;p17"/>
          <p:cNvPicPr preferRelativeResize="0"/>
          <p:nvPr/>
        </p:nvPicPr>
        <p:blipFill rotWithShape="1">
          <a:blip r:embed="rId4">
            <a:alphaModFix/>
          </a:blip>
          <a:srcRect b="0" l="0" r="0" t="0"/>
          <a:stretch/>
        </p:blipFill>
        <p:spPr>
          <a:xfrm>
            <a:off x="1568640" y="4389120"/>
            <a:ext cx="872378" cy="872378"/>
          </a:xfrm>
          <a:prstGeom prst="rect">
            <a:avLst/>
          </a:prstGeom>
          <a:noFill/>
          <a:ln>
            <a:noFill/>
          </a:ln>
        </p:spPr>
      </p:pic>
      <p:pic>
        <p:nvPicPr>
          <p:cNvPr descr="Image result for vietnam plastic association logo" id="315" name="Google Shape;315;p17"/>
          <p:cNvPicPr preferRelativeResize="0"/>
          <p:nvPr/>
        </p:nvPicPr>
        <p:blipFill rotWithShape="1">
          <a:blip r:embed="rId5">
            <a:alphaModFix/>
          </a:blip>
          <a:srcRect b="0" l="0" r="0" t="0"/>
          <a:stretch/>
        </p:blipFill>
        <p:spPr>
          <a:xfrm>
            <a:off x="2550194" y="4595708"/>
            <a:ext cx="731601" cy="441112"/>
          </a:xfrm>
          <a:prstGeom prst="rect">
            <a:avLst/>
          </a:prstGeom>
          <a:noFill/>
          <a:ln>
            <a:noFill/>
          </a:ln>
        </p:spPr>
      </p:pic>
      <p:graphicFrame>
        <p:nvGraphicFramePr>
          <p:cNvPr id="316" name="Google Shape;316;p17"/>
          <p:cNvGraphicFramePr/>
          <p:nvPr/>
        </p:nvGraphicFramePr>
        <p:xfrm>
          <a:off x="249382" y="697646"/>
          <a:ext cx="3000000" cy="3000000"/>
        </p:xfrm>
        <a:graphic>
          <a:graphicData uri="http://schemas.openxmlformats.org/drawingml/2006/table">
            <a:tbl>
              <a:tblPr bandRow="1" firstRow="1">
                <a:noFill/>
                <a:tableStyleId>{1C9F0350-8565-46C6-AB8D-FAD4143BC527}</a:tableStyleId>
              </a:tblPr>
              <a:tblGrid>
                <a:gridCol w="1704125"/>
                <a:gridCol w="1704125"/>
                <a:gridCol w="1704125"/>
                <a:gridCol w="1704125"/>
                <a:gridCol w="1704125"/>
              </a:tblGrid>
              <a:tr h="447150">
                <a:tc>
                  <a:txBody>
                    <a:bodyPr/>
                    <a:lstStyle/>
                    <a:p>
                      <a:pPr indent="0" lvl="0" marL="0" marR="0" rtl="0" algn="l">
                        <a:lnSpc>
                          <a:spcPct val="100000"/>
                        </a:lnSpc>
                        <a:spcBef>
                          <a:spcPts val="0"/>
                        </a:spcBef>
                        <a:spcAft>
                          <a:spcPts val="0"/>
                        </a:spcAft>
                        <a:buClr>
                          <a:schemeClr val="dk1"/>
                        </a:buClr>
                        <a:buSzPts val="1100"/>
                        <a:buFont typeface="Calibri"/>
                        <a:buNone/>
                      </a:pPr>
                      <a:r>
                        <a:rPr b="1" lang="en-US" sz="1100" u="none" cap="none" strike="noStrike">
                          <a:latin typeface="Calibri"/>
                          <a:ea typeface="Calibri"/>
                          <a:cs typeface="Calibri"/>
                          <a:sym typeface="Calibri"/>
                        </a:rPr>
                        <a:t>Phí cho mỗi vật liệu</a:t>
                      </a:r>
                      <a:endParaRPr sz="1400" u="none" cap="none" strike="noStrike"/>
                    </a:p>
                    <a:p>
                      <a:pPr indent="0" lvl="0" marL="0" marR="0" rtl="0" algn="l">
                        <a:lnSpc>
                          <a:spcPct val="100000"/>
                        </a:lnSpc>
                        <a:spcBef>
                          <a:spcPts val="0"/>
                        </a:spcBef>
                        <a:spcAft>
                          <a:spcPts val="0"/>
                        </a:spcAft>
                        <a:buClr>
                          <a:schemeClr val="dk1"/>
                        </a:buClr>
                        <a:buSzPts val="1100"/>
                        <a:buFont typeface="Calibri"/>
                        <a:buNone/>
                      </a:pPr>
                      <a:r>
                        <a:rPr b="1" lang="en-US" sz="1100" u="none" cap="none" strike="noStrike">
                          <a:latin typeface="Calibri"/>
                          <a:ea typeface="Calibri"/>
                          <a:cs typeface="Calibri"/>
                          <a:sym typeface="Calibri"/>
                        </a:rPr>
                        <a:t>(VND / Kg)</a:t>
                      </a:r>
                      <a:endParaRPr sz="1400" u="none" cap="none" strike="noStrike"/>
                    </a:p>
                  </a:txBody>
                  <a:tcPr marT="45725" marB="45725" marR="91450" marL="91450" anchor="ctr">
                    <a:solidFill>
                      <a:srgbClr val="CCFFCC"/>
                    </a:solidFill>
                  </a:tcPr>
                </a:tc>
                <a:tc>
                  <a:txBody>
                    <a:bodyPr/>
                    <a:lstStyle/>
                    <a:p>
                      <a:pPr indent="0" lvl="0" marL="0" marR="0" rtl="0" algn="ctr">
                        <a:lnSpc>
                          <a:spcPct val="100000"/>
                        </a:lnSpc>
                        <a:spcBef>
                          <a:spcPts val="0"/>
                        </a:spcBef>
                        <a:spcAft>
                          <a:spcPts val="0"/>
                        </a:spcAft>
                        <a:buClr>
                          <a:schemeClr val="dk1"/>
                        </a:buClr>
                        <a:buSzPts val="1100"/>
                        <a:buFont typeface="Calibri"/>
                        <a:buNone/>
                      </a:pPr>
                      <a:r>
                        <a:rPr b="1" lang="en-US" sz="1100" u="none" cap="none" strike="noStrike">
                          <a:latin typeface="Calibri"/>
                          <a:ea typeface="Calibri"/>
                          <a:cs typeface="Calibri"/>
                          <a:sym typeface="Calibri"/>
                        </a:rPr>
                        <a:t>Phương pháp 1</a:t>
                      </a:r>
                      <a:endParaRPr sz="1400" u="none" cap="none" strike="noStrike"/>
                    </a:p>
                    <a:p>
                      <a:pPr indent="0" lvl="0" marL="0" marR="0" rtl="0" algn="ctr">
                        <a:lnSpc>
                          <a:spcPct val="100000"/>
                        </a:lnSpc>
                        <a:spcBef>
                          <a:spcPts val="0"/>
                        </a:spcBef>
                        <a:spcAft>
                          <a:spcPts val="0"/>
                        </a:spcAft>
                        <a:buClr>
                          <a:schemeClr val="dk1"/>
                        </a:buClr>
                        <a:buSzPts val="1100"/>
                        <a:buFont typeface="Calibri"/>
                        <a:buNone/>
                      </a:pPr>
                      <a:r>
                        <a:rPr b="1" lang="en-US" sz="1100" u="none" cap="none" strike="noStrike">
                          <a:latin typeface="Calibri"/>
                          <a:ea typeface="Calibri"/>
                          <a:cs typeface="Calibri"/>
                          <a:sym typeface="Calibri"/>
                        </a:rPr>
                        <a:t>F=(R*Q*P)+Fm</a:t>
                      </a:r>
                      <a:endParaRPr sz="1400" u="none" cap="none" strike="noStrike"/>
                    </a:p>
                    <a:p>
                      <a:pPr indent="0" lvl="0" marL="0" marR="0" rtl="0" algn="ctr">
                        <a:lnSpc>
                          <a:spcPct val="100000"/>
                        </a:lnSpc>
                        <a:spcBef>
                          <a:spcPts val="0"/>
                        </a:spcBef>
                        <a:spcAft>
                          <a:spcPts val="0"/>
                        </a:spcAft>
                        <a:buClr>
                          <a:schemeClr val="dk1"/>
                        </a:buClr>
                        <a:buSzPts val="1100"/>
                        <a:buFont typeface="Calibri"/>
                        <a:buNone/>
                      </a:pPr>
                      <a:r>
                        <a:rPr b="1" lang="en-US" sz="1100" u="none" cap="none" strike="noStrike">
                          <a:latin typeface="Calibri"/>
                          <a:ea typeface="Calibri"/>
                          <a:cs typeface="Calibri"/>
                          <a:sym typeface="Calibri"/>
                        </a:rPr>
                        <a:t>(GS. L.T. HOA)</a:t>
                      </a:r>
                      <a:endParaRPr sz="1400" u="none" cap="none" strike="noStrike"/>
                    </a:p>
                  </a:txBody>
                  <a:tcPr marT="45725" marB="45725" marR="91450" marL="91450" anchor="ctr">
                    <a:solidFill>
                      <a:srgbClr val="CCFFCC"/>
                    </a:solidFill>
                  </a:tcPr>
                </a:tc>
                <a:tc>
                  <a:txBody>
                    <a:bodyPr/>
                    <a:lstStyle/>
                    <a:p>
                      <a:pPr indent="0" lvl="0" marL="0" marR="0" rtl="0" algn="ctr">
                        <a:lnSpc>
                          <a:spcPct val="100000"/>
                        </a:lnSpc>
                        <a:spcBef>
                          <a:spcPts val="0"/>
                        </a:spcBef>
                        <a:spcAft>
                          <a:spcPts val="0"/>
                        </a:spcAft>
                        <a:buClr>
                          <a:schemeClr val="dk1"/>
                        </a:buClr>
                        <a:buSzPts val="1100"/>
                        <a:buFont typeface="Calibri"/>
                        <a:buNone/>
                      </a:pPr>
                      <a:r>
                        <a:rPr b="1" lang="en-US" sz="1100" u="none" cap="none" strike="noStrike">
                          <a:latin typeface="Calibri"/>
                          <a:ea typeface="Calibri"/>
                          <a:cs typeface="Calibri"/>
                          <a:sym typeface="Calibri"/>
                        </a:rPr>
                        <a:t>Phương pháp 2</a:t>
                      </a:r>
                      <a:endParaRPr sz="1400" u="none" cap="none" strike="noStrike"/>
                    </a:p>
                    <a:p>
                      <a:pPr indent="0" lvl="0" marL="0" marR="0" rtl="0" algn="ctr">
                        <a:lnSpc>
                          <a:spcPct val="100000"/>
                        </a:lnSpc>
                        <a:spcBef>
                          <a:spcPts val="0"/>
                        </a:spcBef>
                        <a:spcAft>
                          <a:spcPts val="0"/>
                        </a:spcAft>
                        <a:buClr>
                          <a:schemeClr val="dk1"/>
                        </a:buClr>
                        <a:buSzPts val="1100"/>
                        <a:buFont typeface="Calibri"/>
                        <a:buNone/>
                      </a:pPr>
                      <a:r>
                        <a:rPr b="1" lang="en-US" sz="1100" u="none" cap="none" strike="noStrike">
                          <a:latin typeface="Calibri"/>
                          <a:ea typeface="Calibri"/>
                          <a:cs typeface="Calibri"/>
                          <a:sym typeface="Calibri"/>
                        </a:rPr>
                        <a:t>Dựa trên chi phí</a:t>
                      </a:r>
                      <a:endParaRPr sz="1400" u="none" cap="none" strike="noStrike"/>
                    </a:p>
                    <a:p>
                      <a:pPr indent="0" lvl="0" marL="0" marR="0" rtl="0" algn="ctr">
                        <a:lnSpc>
                          <a:spcPct val="100000"/>
                        </a:lnSpc>
                        <a:spcBef>
                          <a:spcPts val="0"/>
                        </a:spcBef>
                        <a:spcAft>
                          <a:spcPts val="0"/>
                        </a:spcAft>
                        <a:buClr>
                          <a:schemeClr val="dk1"/>
                        </a:buClr>
                        <a:buSzPts val="1100"/>
                        <a:buFont typeface="Calibri"/>
                        <a:buNone/>
                      </a:pPr>
                      <a:r>
                        <a:rPr b="1" lang="en-US" sz="1100" u="none" cap="none" strike="noStrike">
                          <a:latin typeface="Calibri"/>
                          <a:ea typeface="Calibri"/>
                          <a:cs typeface="Calibri"/>
                          <a:sym typeface="Calibri"/>
                        </a:rPr>
                        <a:t>(C. DURANDT)</a:t>
                      </a:r>
                      <a:endParaRPr sz="1400" u="none" cap="none" strike="noStrike"/>
                    </a:p>
                  </a:txBody>
                  <a:tcPr marT="45725" marB="45725" marR="91450" marL="91450" anchor="ctr">
                    <a:solidFill>
                      <a:srgbClr val="CCFFCC"/>
                    </a:solidFill>
                  </a:tcPr>
                </a:tc>
                <a:tc>
                  <a:txBody>
                    <a:bodyPr/>
                    <a:lstStyle/>
                    <a:p>
                      <a:pPr indent="0" lvl="0" marL="0" marR="0" rtl="0" algn="ctr">
                        <a:lnSpc>
                          <a:spcPct val="100000"/>
                        </a:lnSpc>
                        <a:spcBef>
                          <a:spcPts val="0"/>
                        </a:spcBef>
                        <a:spcAft>
                          <a:spcPts val="0"/>
                        </a:spcAft>
                        <a:buClr>
                          <a:schemeClr val="dk1"/>
                        </a:buClr>
                        <a:buSzPts val="1100"/>
                        <a:buFont typeface="Calibri"/>
                        <a:buNone/>
                      </a:pPr>
                      <a:r>
                        <a:rPr b="1" lang="en-US" sz="1100" u="none" cap="none" strike="noStrike">
                          <a:latin typeface="Calibri"/>
                          <a:ea typeface="Calibri"/>
                          <a:cs typeface="Calibri"/>
                          <a:sym typeface="Calibri"/>
                        </a:rPr>
                        <a:t>Phương pháp 3</a:t>
                      </a:r>
                      <a:endParaRPr sz="1400" u="none" cap="none" strike="noStrike"/>
                    </a:p>
                    <a:p>
                      <a:pPr indent="0" lvl="0" marL="0" marR="0" rtl="0" algn="ctr">
                        <a:lnSpc>
                          <a:spcPct val="100000"/>
                        </a:lnSpc>
                        <a:spcBef>
                          <a:spcPts val="0"/>
                        </a:spcBef>
                        <a:spcAft>
                          <a:spcPts val="0"/>
                        </a:spcAft>
                        <a:buClr>
                          <a:schemeClr val="dk1"/>
                        </a:buClr>
                        <a:buSzPts val="1100"/>
                        <a:buFont typeface="Calibri"/>
                        <a:buNone/>
                      </a:pPr>
                      <a:r>
                        <a:rPr b="1" lang="en-US" sz="1100" u="none" cap="none" strike="noStrike">
                          <a:latin typeface="Calibri"/>
                          <a:ea typeface="Calibri"/>
                          <a:cs typeface="Calibri"/>
                          <a:sym typeface="Calibri"/>
                        </a:rPr>
                        <a:t>Các thực tiễn hay nhất trong ngành</a:t>
                      </a:r>
                      <a:endParaRPr sz="1400" u="none" cap="none" strike="noStrike"/>
                    </a:p>
                    <a:p>
                      <a:pPr indent="0" lvl="0" marL="0" marR="0" rtl="0" algn="ctr">
                        <a:lnSpc>
                          <a:spcPct val="100000"/>
                        </a:lnSpc>
                        <a:spcBef>
                          <a:spcPts val="0"/>
                        </a:spcBef>
                        <a:spcAft>
                          <a:spcPts val="0"/>
                        </a:spcAft>
                        <a:buClr>
                          <a:schemeClr val="dk1"/>
                        </a:buClr>
                        <a:buSzPts val="1100"/>
                        <a:buFont typeface="Calibri"/>
                        <a:buNone/>
                      </a:pPr>
                      <a:r>
                        <a:rPr b="1" lang="en-US" sz="1100" u="none" cap="none" strike="noStrike">
                          <a:latin typeface="Calibri"/>
                          <a:ea typeface="Calibri"/>
                          <a:cs typeface="Calibri"/>
                          <a:sym typeface="Calibri"/>
                        </a:rPr>
                        <a:t>(TetraPak)</a:t>
                      </a:r>
                      <a:endParaRPr sz="1400" u="none" cap="none" strike="noStrike"/>
                    </a:p>
                  </a:txBody>
                  <a:tcPr marT="45725" marB="45725" marR="91450" marL="91450" anchor="ctr">
                    <a:solidFill>
                      <a:srgbClr val="CCFFCC"/>
                    </a:solidFill>
                  </a:tcPr>
                </a:tc>
                <a:tc>
                  <a:txBody>
                    <a:bodyPr/>
                    <a:lstStyle/>
                    <a:p>
                      <a:pPr indent="0" lvl="0" marL="0" marR="0" rtl="0" algn="ctr">
                        <a:lnSpc>
                          <a:spcPct val="100000"/>
                        </a:lnSpc>
                        <a:spcBef>
                          <a:spcPts val="0"/>
                        </a:spcBef>
                        <a:spcAft>
                          <a:spcPts val="0"/>
                        </a:spcAft>
                        <a:buClr>
                          <a:schemeClr val="dk1"/>
                        </a:buClr>
                        <a:buSzPts val="1100"/>
                        <a:buFont typeface="Calibri"/>
                        <a:buNone/>
                      </a:pPr>
                      <a:r>
                        <a:rPr b="1" lang="en-US" sz="1100" u="none" cap="none" strike="noStrike">
                          <a:latin typeface="Calibri"/>
                          <a:ea typeface="Calibri"/>
                          <a:cs typeface="Calibri"/>
                          <a:sym typeface="Calibri"/>
                        </a:rPr>
                        <a:t>Đề xuất</a:t>
                      </a:r>
                      <a:endParaRPr sz="1400" u="none" cap="none" strike="noStrike"/>
                    </a:p>
                  </a:txBody>
                  <a:tcPr marT="45725" marB="45725" marR="91450" marL="91450" anchor="ctr">
                    <a:solidFill>
                      <a:srgbClr val="CCFFCC"/>
                    </a:solidFill>
                  </a:tcPr>
                </a:tc>
              </a:tr>
              <a:tr h="242325">
                <a:tc>
                  <a:txBody>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Giấy/carton</a:t>
                      </a:r>
                      <a:endParaRPr sz="1400" u="none" cap="none" strike="noStrike"/>
                    </a:p>
                  </a:txBody>
                  <a:tcPr marT="45725" marB="45725" marR="91450" marL="91450" anchor="ctr">
                    <a:solidFill>
                      <a:srgbClr val="D8D8D8"/>
                    </a:solidFill>
                  </a:tcPr>
                </a:tc>
                <a:tc>
                  <a:txBody>
                    <a:bodyPr/>
                    <a:lstStyle/>
                    <a:p>
                      <a:pPr indent="0" lvl="0" marL="0" marR="0" rtl="0" algn="ctr">
                        <a:lnSpc>
                          <a:spcPct val="100000"/>
                        </a:lnSpc>
                        <a:spcBef>
                          <a:spcPts val="0"/>
                        </a:spcBef>
                        <a:spcAft>
                          <a:spcPts val="0"/>
                        </a:spcAft>
                        <a:buClr>
                          <a:schemeClr val="dk1"/>
                        </a:buClr>
                        <a:buSzPts val="1100"/>
                        <a:buFont typeface="Helvetica Neue"/>
                        <a:buNone/>
                      </a:pPr>
                      <a:r>
                        <a:t/>
                      </a:r>
                      <a:endParaRPr i="1"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Helvetica Neue"/>
                        <a:buNone/>
                      </a:pPr>
                      <a:r>
                        <a:t/>
                      </a:r>
                      <a:endParaRPr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Helvetica Neue"/>
                        <a:buNone/>
                      </a:pPr>
                      <a:r>
                        <a:t/>
                      </a:r>
                      <a:endParaRPr i="0"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rPr i="0" lang="en-US" sz="1100" u="none" cap="none" strike="noStrike">
                          <a:latin typeface="Calibri"/>
                          <a:ea typeface="Calibri"/>
                          <a:cs typeface="Calibri"/>
                          <a:sym typeface="Calibri"/>
                        </a:rPr>
                        <a:t>TBD</a:t>
                      </a:r>
                      <a:endParaRPr sz="1400" u="none" cap="none" strike="noStrike"/>
                    </a:p>
                  </a:txBody>
                  <a:tcPr marT="45725" marB="45725" marR="91450" marL="91450" anchor="ctr">
                    <a:solidFill>
                      <a:srgbClr val="D8D8D8"/>
                    </a:solidFill>
                  </a:tcPr>
                </a:tc>
              </a:tr>
              <a:tr h="242325">
                <a:tc>
                  <a:txBody>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Carton chứa đồ uống</a:t>
                      </a:r>
                      <a:endParaRPr b="1" sz="1200" u="none" cap="none" strike="noStrike">
                        <a:latin typeface="Calibri"/>
                        <a:ea typeface="Calibri"/>
                        <a:cs typeface="Calibri"/>
                        <a:sym typeface="Calibri"/>
                      </a:endParaRPr>
                    </a:p>
                  </a:txBody>
                  <a:tcPr marT="45725" marB="45725" marR="91450" marL="91450" anchor="ctr">
                    <a:solidFill>
                      <a:srgbClr val="D8D8D8"/>
                    </a:solidFill>
                  </a:tcPr>
                </a:tc>
                <a:tc>
                  <a:txBody>
                    <a:bodyPr/>
                    <a:lstStyle/>
                    <a:p>
                      <a:pPr indent="0" lvl="0" marL="0" marR="0" rtl="0" algn="ctr">
                        <a:lnSpc>
                          <a:spcPct val="100000"/>
                        </a:lnSpc>
                        <a:spcBef>
                          <a:spcPts val="0"/>
                        </a:spcBef>
                        <a:spcAft>
                          <a:spcPts val="0"/>
                        </a:spcAft>
                        <a:buClr>
                          <a:schemeClr val="dk1"/>
                        </a:buClr>
                        <a:buSzPts val="1100"/>
                        <a:buFont typeface="Calibri"/>
                        <a:buNone/>
                      </a:pPr>
                      <a:r>
                        <a:rPr lang="en-US" sz="1100" u="none" cap="none" strike="noStrike">
                          <a:latin typeface="Calibri"/>
                          <a:ea typeface="Calibri"/>
                          <a:cs typeface="Calibri"/>
                          <a:sym typeface="Calibri"/>
                        </a:rPr>
                        <a:t>750</a:t>
                      </a:r>
                      <a:endParaRPr i="1"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Helvetica Neue"/>
                        <a:buNone/>
                      </a:pPr>
                      <a:r>
                        <a:t/>
                      </a:r>
                      <a:endParaRPr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rPr i="0" lang="en-US" sz="1100" u="none" cap="none" strike="noStrike">
                          <a:latin typeface="Calibri"/>
                          <a:ea typeface="Calibri"/>
                          <a:cs typeface="Calibri"/>
                          <a:sym typeface="Calibri"/>
                        </a:rPr>
                        <a:t>700</a:t>
                      </a:r>
                      <a:endParaRPr sz="1400" u="none" cap="none" strike="noStrike"/>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TBD</a:t>
                      </a:r>
                      <a:endParaRPr b="0" i="0" sz="1100" u="none" cap="none" strike="noStrike">
                        <a:solidFill>
                          <a:srgbClr val="000000"/>
                        </a:solidFill>
                        <a:latin typeface="Calibri"/>
                        <a:ea typeface="Calibri"/>
                        <a:cs typeface="Calibri"/>
                        <a:sym typeface="Calibri"/>
                      </a:endParaRPr>
                    </a:p>
                  </a:txBody>
                  <a:tcPr marT="45725" marB="45725" marR="91450" marL="91450" anchor="ctr">
                    <a:solidFill>
                      <a:srgbClr val="D8D8D8"/>
                    </a:solidFill>
                  </a:tcPr>
                </a:tc>
              </a:tr>
              <a:tr h="242325">
                <a:tc>
                  <a:txBody>
                    <a:bodyPr/>
                    <a:lstStyle/>
                    <a:p>
                      <a:pPr indent="0" lvl="0" marL="0" marR="0" rtl="0" algn="l">
                        <a:lnSpc>
                          <a:spcPct val="100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Thủy tinh</a:t>
                      </a:r>
                      <a:endParaRPr sz="1400" u="none" cap="none" strike="noStrike"/>
                    </a:p>
                  </a:txBody>
                  <a:tcPr marT="45725" marB="45725" marR="91450" marL="91450" anchor="ctr">
                    <a:solidFill>
                      <a:srgbClr val="D8D8D8"/>
                    </a:solidFill>
                  </a:tcPr>
                </a:tc>
                <a:tc>
                  <a:txBody>
                    <a:bodyPr/>
                    <a:lstStyle/>
                    <a:p>
                      <a:pPr indent="0" lvl="0" marL="0" marR="0" rtl="0" algn="ctr">
                        <a:lnSpc>
                          <a:spcPct val="100000"/>
                        </a:lnSpc>
                        <a:spcBef>
                          <a:spcPts val="0"/>
                        </a:spcBef>
                        <a:spcAft>
                          <a:spcPts val="0"/>
                        </a:spcAft>
                        <a:buClr>
                          <a:schemeClr val="dk1"/>
                        </a:buClr>
                        <a:buSzPts val="1100"/>
                        <a:buFont typeface="Calibri"/>
                        <a:buNone/>
                      </a:pPr>
                      <a:r>
                        <a:rPr lang="en-US" sz="1100" u="none" cap="none" strike="noStrike">
                          <a:latin typeface="Calibri"/>
                          <a:ea typeface="Calibri"/>
                          <a:cs typeface="Calibri"/>
                          <a:sym typeface="Calibri"/>
                        </a:rPr>
                        <a:t>140</a:t>
                      </a:r>
                      <a:endParaRPr sz="1400" u="none" cap="none" strike="noStrike"/>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rPr lang="en-US" sz="1100" u="none" cap="none" strike="noStrike">
                          <a:latin typeface="Calibri"/>
                          <a:ea typeface="Calibri"/>
                          <a:cs typeface="Calibri"/>
                          <a:sym typeface="Calibri"/>
                        </a:rPr>
                        <a:t>(96) 133 (160)</a:t>
                      </a:r>
                      <a:endParaRPr sz="1400" u="none" cap="none" strike="noStrike"/>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Helvetica Neue"/>
                        <a:buNone/>
                      </a:pPr>
                      <a:r>
                        <a:t/>
                      </a:r>
                      <a:endParaRPr i="0"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TBD</a:t>
                      </a:r>
                      <a:endParaRPr b="0" i="0" sz="1100" u="none" cap="none" strike="noStrike">
                        <a:solidFill>
                          <a:srgbClr val="000000"/>
                        </a:solidFill>
                        <a:latin typeface="Calibri"/>
                        <a:ea typeface="Calibri"/>
                        <a:cs typeface="Calibri"/>
                        <a:sym typeface="Calibri"/>
                      </a:endParaRPr>
                    </a:p>
                  </a:txBody>
                  <a:tcPr marT="45725" marB="45725" marR="91450" marL="91450" anchor="ctr">
                    <a:solidFill>
                      <a:srgbClr val="D8D8D8"/>
                    </a:solidFill>
                  </a:tcPr>
                </a:tc>
              </a:tr>
              <a:tr h="245675">
                <a:tc>
                  <a:txBody>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Nhôm	</a:t>
                      </a:r>
                      <a:endParaRPr sz="1400" u="none" cap="none" strike="noStrike"/>
                    </a:p>
                  </a:txBody>
                  <a:tcPr marT="45725" marB="45725" marR="91450" marL="91450" anchor="ctr">
                    <a:solidFill>
                      <a:srgbClr val="D8D8D8"/>
                    </a:solidFill>
                  </a:tcPr>
                </a:tc>
                <a:tc>
                  <a:txBody>
                    <a:bodyPr/>
                    <a:lstStyle/>
                    <a:p>
                      <a:pPr indent="0" lvl="0" marL="0" marR="0" rtl="0" algn="ctr">
                        <a:lnSpc>
                          <a:spcPct val="100000"/>
                        </a:lnSpc>
                        <a:spcBef>
                          <a:spcPts val="0"/>
                        </a:spcBef>
                        <a:spcAft>
                          <a:spcPts val="0"/>
                        </a:spcAft>
                        <a:buClr>
                          <a:schemeClr val="dk1"/>
                        </a:buClr>
                        <a:buSzPts val="1100"/>
                        <a:buFont typeface="Calibri"/>
                        <a:buNone/>
                      </a:pPr>
                      <a:r>
                        <a:rPr lang="en-US" sz="1100" u="none" cap="none" strike="noStrike">
                          <a:latin typeface="Calibri"/>
                          <a:ea typeface="Calibri"/>
                          <a:cs typeface="Calibri"/>
                          <a:sym typeface="Calibri"/>
                        </a:rPr>
                        <a:t>600 </a:t>
                      </a:r>
                      <a:endParaRPr sz="1400" u="none" cap="none" strike="noStrike"/>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Helvetica Neue"/>
                        <a:buNone/>
                      </a:pPr>
                      <a:r>
                        <a:t/>
                      </a:r>
                      <a:endParaRPr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Helvetica Neue"/>
                        <a:buNone/>
                      </a:pPr>
                      <a:r>
                        <a:t/>
                      </a:r>
                      <a:endParaRPr i="0"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TBD</a:t>
                      </a:r>
                      <a:endParaRPr b="0" i="0" sz="1100" u="none" cap="none" strike="noStrike">
                        <a:solidFill>
                          <a:srgbClr val="000000"/>
                        </a:solidFill>
                        <a:latin typeface="Calibri"/>
                        <a:ea typeface="Calibri"/>
                        <a:cs typeface="Calibri"/>
                        <a:sym typeface="Calibri"/>
                      </a:endParaRPr>
                    </a:p>
                  </a:txBody>
                  <a:tcPr marT="45725" marB="45725" marR="91450" marL="91450" anchor="ctr">
                    <a:solidFill>
                      <a:srgbClr val="D8D8D8"/>
                    </a:solidFill>
                  </a:tcPr>
                </a:tc>
              </a:tr>
              <a:tr h="242325">
                <a:tc>
                  <a:txBody>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Sắt</a:t>
                      </a:r>
                      <a:endParaRPr b="1" i="0" sz="1200" u="none" cap="none" strike="noStrike">
                        <a:solidFill>
                          <a:schemeClr val="dk1"/>
                        </a:solidFill>
                        <a:latin typeface="Calibri"/>
                        <a:ea typeface="Calibri"/>
                        <a:cs typeface="Calibri"/>
                        <a:sym typeface="Calibri"/>
                      </a:endParaRPr>
                    </a:p>
                  </a:txBody>
                  <a:tcPr marT="45725" marB="45725" marR="91450" marL="91450" anchor="ctr">
                    <a:solidFill>
                      <a:srgbClr val="D8D8D8"/>
                    </a:solidFill>
                  </a:tcPr>
                </a:tc>
                <a:tc>
                  <a:txBody>
                    <a:bodyPr/>
                    <a:lstStyle/>
                    <a:p>
                      <a:pPr indent="0" lvl="0" marL="0" marR="0" rtl="0" algn="ctr">
                        <a:lnSpc>
                          <a:spcPct val="100000"/>
                        </a:lnSpc>
                        <a:spcBef>
                          <a:spcPts val="0"/>
                        </a:spcBef>
                        <a:spcAft>
                          <a:spcPts val="0"/>
                        </a:spcAft>
                        <a:buClr>
                          <a:schemeClr val="dk1"/>
                        </a:buClr>
                        <a:buSzPts val="1100"/>
                        <a:buFont typeface="Calibri"/>
                        <a:buNone/>
                      </a:pPr>
                      <a:r>
                        <a:rPr lang="en-US" sz="1100" u="none" cap="none" strike="noStrike">
                          <a:latin typeface="Calibri"/>
                          <a:ea typeface="Calibri"/>
                          <a:cs typeface="Calibri"/>
                          <a:sym typeface="Calibri"/>
                        </a:rPr>
                        <a:t>350</a:t>
                      </a:r>
                      <a:endParaRPr sz="1400" u="none" cap="none" strike="noStrike"/>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Helvetica Neue"/>
                        <a:buNone/>
                      </a:pPr>
                      <a:r>
                        <a:t/>
                      </a:r>
                      <a:endParaRPr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Helvetica Neue"/>
                        <a:buNone/>
                      </a:pPr>
                      <a:r>
                        <a:t/>
                      </a:r>
                      <a:endParaRPr i="0"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TBD</a:t>
                      </a:r>
                      <a:endParaRPr b="0" i="0" sz="1100" u="none" cap="none" strike="noStrike">
                        <a:solidFill>
                          <a:srgbClr val="000000"/>
                        </a:solidFill>
                        <a:latin typeface="Calibri"/>
                        <a:ea typeface="Calibri"/>
                        <a:cs typeface="Calibri"/>
                        <a:sym typeface="Calibri"/>
                      </a:endParaRPr>
                    </a:p>
                  </a:txBody>
                  <a:tcPr marT="45725" marB="45725" marR="91450" marL="91450" anchor="ctr">
                    <a:solidFill>
                      <a:srgbClr val="D8D8D8"/>
                    </a:solidFill>
                  </a:tcPr>
                </a:tc>
              </a:tr>
              <a:tr h="242325">
                <a:tc>
                  <a:txBody>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Tin</a:t>
                      </a:r>
                      <a:endParaRPr b="1" i="0" sz="1200" u="none" cap="none" strike="noStrike">
                        <a:solidFill>
                          <a:schemeClr val="dk1"/>
                        </a:solidFill>
                        <a:latin typeface="Calibri"/>
                        <a:ea typeface="Calibri"/>
                        <a:cs typeface="Calibri"/>
                        <a:sym typeface="Calibri"/>
                      </a:endParaRPr>
                    </a:p>
                  </a:txBody>
                  <a:tcPr marT="45725" marB="45725" marR="91450" marL="91450" anchor="ctr">
                    <a:solidFill>
                      <a:srgbClr val="D8D8D8"/>
                    </a:solidFill>
                  </a:tcPr>
                </a:tc>
                <a:tc>
                  <a:txBody>
                    <a:bodyPr/>
                    <a:lstStyle/>
                    <a:p>
                      <a:pPr indent="0" lvl="0" marL="0" marR="0" rtl="0" algn="ctr">
                        <a:lnSpc>
                          <a:spcPct val="100000"/>
                        </a:lnSpc>
                        <a:spcBef>
                          <a:spcPts val="0"/>
                        </a:spcBef>
                        <a:spcAft>
                          <a:spcPts val="0"/>
                        </a:spcAft>
                        <a:buClr>
                          <a:schemeClr val="dk1"/>
                        </a:buClr>
                        <a:buSzPts val="1100"/>
                        <a:buFont typeface="Helvetica Neue"/>
                        <a:buNone/>
                      </a:pPr>
                      <a:r>
                        <a:t/>
                      </a:r>
                      <a:endParaRPr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Helvetica Neue"/>
                        <a:buNone/>
                      </a:pPr>
                      <a:r>
                        <a:t/>
                      </a:r>
                      <a:endParaRPr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Helvetica Neue"/>
                        <a:buNone/>
                      </a:pPr>
                      <a:r>
                        <a:t/>
                      </a:r>
                      <a:endParaRPr i="0"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TBD</a:t>
                      </a:r>
                      <a:endParaRPr b="0" i="0" sz="1100" u="none" cap="none" strike="noStrike">
                        <a:solidFill>
                          <a:srgbClr val="000000"/>
                        </a:solidFill>
                        <a:latin typeface="Calibri"/>
                        <a:ea typeface="Calibri"/>
                        <a:cs typeface="Calibri"/>
                        <a:sym typeface="Calibri"/>
                      </a:endParaRPr>
                    </a:p>
                  </a:txBody>
                  <a:tcPr marT="45725" marB="45725" marR="91450" marL="91450" anchor="ctr">
                    <a:solidFill>
                      <a:srgbClr val="D8D8D8"/>
                    </a:solidFill>
                  </a:tcPr>
                </a:tc>
              </a:tr>
              <a:tr h="242325">
                <a:tc>
                  <a:txBody>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Nhựa PET cứng</a:t>
                      </a:r>
                      <a:endParaRPr sz="1400" u="none" cap="none" strike="noStrike"/>
                    </a:p>
                  </a:txBody>
                  <a:tcPr marT="45725" marB="45725" marR="91450" marL="91450" anchor="ctr">
                    <a:solidFill>
                      <a:srgbClr val="D8D8D8"/>
                    </a:solidFill>
                  </a:tcPr>
                </a:tc>
                <a:tc>
                  <a:txBody>
                    <a:bodyPr/>
                    <a:lstStyle/>
                    <a:p>
                      <a:pPr indent="0" lvl="0" marL="0" marR="0" rtl="0" algn="ctr">
                        <a:lnSpc>
                          <a:spcPct val="100000"/>
                        </a:lnSpc>
                        <a:spcBef>
                          <a:spcPts val="0"/>
                        </a:spcBef>
                        <a:spcAft>
                          <a:spcPts val="0"/>
                        </a:spcAft>
                        <a:buClr>
                          <a:schemeClr val="dk1"/>
                        </a:buClr>
                        <a:buSzPts val="1100"/>
                        <a:buFont typeface="Calibri"/>
                        <a:buNone/>
                      </a:pPr>
                      <a:r>
                        <a:rPr lang="en-US" sz="1100" u="none" cap="none" strike="noStrike">
                          <a:latin typeface="Calibri"/>
                          <a:ea typeface="Calibri"/>
                          <a:cs typeface="Calibri"/>
                          <a:sym typeface="Calibri"/>
                        </a:rPr>
                        <a:t>700/950</a:t>
                      </a:r>
                      <a:r>
                        <a:rPr i="1" lang="en-US" sz="1100" u="none" cap="none" strike="noStrike">
                          <a:latin typeface="Calibri"/>
                          <a:ea typeface="Calibri"/>
                          <a:cs typeface="Calibri"/>
                          <a:sym typeface="Calibri"/>
                        </a:rPr>
                        <a:t> </a:t>
                      </a:r>
                      <a:r>
                        <a:rPr lang="en-US" sz="1100" u="none" cap="none" strike="noStrike">
                          <a:latin typeface="Calibri"/>
                          <a:ea typeface="Calibri"/>
                          <a:cs typeface="Calibri"/>
                          <a:sym typeface="Calibri"/>
                        </a:rPr>
                        <a:t>(transp./màu)</a:t>
                      </a:r>
                      <a:endParaRPr sz="1400" u="none" cap="none" strike="noStrike"/>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Helvetica Neue"/>
                        <a:buNone/>
                      </a:pPr>
                      <a:r>
                        <a:t/>
                      </a:r>
                      <a:endParaRPr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Helvetica Neue"/>
                        <a:buNone/>
                      </a:pPr>
                      <a:r>
                        <a:t/>
                      </a:r>
                      <a:endParaRPr i="0"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TBD</a:t>
                      </a:r>
                      <a:endParaRPr b="0" i="0" sz="1100" u="none" cap="none" strike="noStrike">
                        <a:solidFill>
                          <a:srgbClr val="000000"/>
                        </a:solidFill>
                        <a:latin typeface="Calibri"/>
                        <a:ea typeface="Calibri"/>
                        <a:cs typeface="Calibri"/>
                        <a:sym typeface="Calibri"/>
                      </a:endParaRPr>
                    </a:p>
                  </a:txBody>
                  <a:tcPr marT="45725" marB="45725" marR="91450" marL="91450" anchor="ctr">
                    <a:solidFill>
                      <a:srgbClr val="D8D8D8"/>
                    </a:solidFill>
                  </a:tcPr>
                </a:tc>
              </a:tr>
              <a:tr h="251725">
                <a:tc>
                  <a:txBody>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Nhựa PE, PS, PP cứng</a:t>
                      </a:r>
                      <a:endParaRPr b="1" sz="1200" u="none" cap="none" strike="noStrike">
                        <a:latin typeface="Calibri"/>
                        <a:ea typeface="Calibri"/>
                        <a:cs typeface="Calibri"/>
                        <a:sym typeface="Calibri"/>
                      </a:endParaRPr>
                    </a:p>
                  </a:txBody>
                  <a:tcPr marT="45725" marB="45725" marR="91450" marL="91450" anchor="ctr">
                    <a:solidFill>
                      <a:srgbClr val="D8D8D8"/>
                    </a:solidFill>
                  </a:tcPr>
                </a:tc>
                <a:tc>
                  <a:txBody>
                    <a:bodyPr/>
                    <a:lstStyle/>
                    <a:p>
                      <a:pPr indent="0" lvl="0" marL="0" marR="0" rtl="0" algn="ctr">
                        <a:lnSpc>
                          <a:spcPct val="100000"/>
                        </a:lnSpc>
                        <a:spcBef>
                          <a:spcPts val="0"/>
                        </a:spcBef>
                        <a:spcAft>
                          <a:spcPts val="0"/>
                        </a:spcAft>
                        <a:buClr>
                          <a:schemeClr val="dk1"/>
                        </a:buClr>
                        <a:buSzPts val="1100"/>
                        <a:buFont typeface="Helvetica Neue"/>
                        <a:buNone/>
                      </a:pPr>
                      <a:r>
                        <a:t/>
                      </a:r>
                      <a:endParaRPr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Helvetica Neue"/>
                        <a:buNone/>
                      </a:pPr>
                      <a:r>
                        <a:t/>
                      </a:r>
                      <a:endParaRPr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Helvetica Neue"/>
                        <a:buNone/>
                      </a:pPr>
                      <a:r>
                        <a:t/>
                      </a:r>
                      <a:endParaRPr i="0"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TBD</a:t>
                      </a:r>
                      <a:endParaRPr b="0" i="0" sz="1100" u="none" cap="none" strike="noStrike">
                        <a:solidFill>
                          <a:srgbClr val="000000"/>
                        </a:solidFill>
                        <a:latin typeface="Calibri"/>
                        <a:ea typeface="Calibri"/>
                        <a:cs typeface="Calibri"/>
                        <a:sym typeface="Calibri"/>
                      </a:endParaRPr>
                    </a:p>
                  </a:txBody>
                  <a:tcPr marT="45725" marB="45725" marR="91450" marL="91450" anchor="ctr">
                    <a:solidFill>
                      <a:srgbClr val="D8D8D8"/>
                    </a:solidFill>
                  </a:tcPr>
                </a:tc>
              </a:tr>
              <a:tr h="247225">
                <a:tc>
                  <a:txBody>
                    <a:bodyPr/>
                    <a:lstStyle/>
                    <a:p>
                      <a:pPr indent="0" lvl="0" marL="0" marR="0" rtl="0" algn="l">
                        <a:lnSpc>
                          <a:spcPct val="100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Nhựa EPS cứng ,các loại khác, và các loại đa vật liệu</a:t>
                      </a:r>
                      <a:endParaRPr sz="1400" u="none" cap="none" strike="noStrike"/>
                    </a:p>
                  </a:txBody>
                  <a:tcPr marT="45725" marB="45725" marR="91450" marL="91450" anchor="ctr">
                    <a:solidFill>
                      <a:srgbClr val="D8D8D8"/>
                    </a:solidFill>
                  </a:tcPr>
                </a:tc>
                <a:tc>
                  <a:txBody>
                    <a:bodyPr/>
                    <a:lstStyle/>
                    <a:p>
                      <a:pPr indent="0" lvl="0" marL="0" marR="0" rtl="0" algn="ctr">
                        <a:lnSpc>
                          <a:spcPct val="100000"/>
                        </a:lnSpc>
                        <a:spcBef>
                          <a:spcPts val="0"/>
                        </a:spcBef>
                        <a:spcAft>
                          <a:spcPts val="0"/>
                        </a:spcAft>
                        <a:buClr>
                          <a:schemeClr val="dk1"/>
                        </a:buClr>
                        <a:buSzPts val="1100"/>
                        <a:buFont typeface="Calibri"/>
                        <a:buNone/>
                      </a:pPr>
                      <a:r>
                        <a:rPr lang="en-US" sz="1100" u="none" cap="none" strike="noStrike">
                          <a:latin typeface="Calibri"/>
                          <a:ea typeface="Calibri"/>
                          <a:cs typeface="Calibri"/>
                          <a:sym typeface="Calibri"/>
                        </a:rPr>
                        <a:t>1400</a:t>
                      </a:r>
                      <a:endParaRPr sz="1400" u="none" cap="none" strike="noStrike"/>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Helvetica Neue"/>
                        <a:buNone/>
                      </a:pPr>
                      <a:r>
                        <a:t/>
                      </a:r>
                      <a:endParaRPr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Helvetica Neue"/>
                        <a:buNone/>
                      </a:pPr>
                      <a:r>
                        <a:t/>
                      </a:r>
                      <a:endParaRPr i="0"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TBD</a:t>
                      </a:r>
                      <a:endParaRPr b="0" i="0" sz="1100" u="none" cap="none" strike="noStrike">
                        <a:solidFill>
                          <a:srgbClr val="000000"/>
                        </a:solidFill>
                        <a:latin typeface="Calibri"/>
                        <a:ea typeface="Calibri"/>
                        <a:cs typeface="Calibri"/>
                        <a:sym typeface="Calibri"/>
                      </a:endParaRPr>
                    </a:p>
                  </a:txBody>
                  <a:tcPr marT="45725" marB="45725" marR="91450" marL="91450" anchor="ctr">
                    <a:solidFill>
                      <a:srgbClr val="D8D8D8"/>
                    </a:solidFill>
                  </a:tcPr>
                </a:tc>
              </a:tr>
              <a:tr h="247225">
                <a:tc>
                  <a:txBody>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Nhựa PVC cứng</a:t>
                      </a:r>
                      <a:endParaRPr b="1" sz="1200" u="none" cap="none" strike="noStrike">
                        <a:latin typeface="Calibri"/>
                        <a:ea typeface="Calibri"/>
                        <a:cs typeface="Calibri"/>
                        <a:sym typeface="Calibri"/>
                      </a:endParaRPr>
                    </a:p>
                  </a:txBody>
                  <a:tcPr marT="45725" marB="45725" marR="91450" marL="91450" anchor="ctr">
                    <a:solidFill>
                      <a:srgbClr val="D8D8D8"/>
                    </a:solidFill>
                  </a:tcPr>
                </a:tc>
                <a:tc>
                  <a:txBody>
                    <a:bodyPr/>
                    <a:lstStyle/>
                    <a:p>
                      <a:pPr indent="0" lvl="0" marL="0" marR="0" rtl="0" algn="ctr">
                        <a:lnSpc>
                          <a:spcPct val="100000"/>
                        </a:lnSpc>
                        <a:spcBef>
                          <a:spcPts val="0"/>
                        </a:spcBef>
                        <a:spcAft>
                          <a:spcPts val="0"/>
                        </a:spcAft>
                        <a:buClr>
                          <a:schemeClr val="dk1"/>
                        </a:buClr>
                        <a:buSzPts val="1100"/>
                        <a:buFont typeface="Calibri"/>
                        <a:buNone/>
                      </a:pPr>
                      <a:r>
                        <a:rPr i="0" lang="en-US" sz="1100" u="none" cap="none" strike="noStrike">
                          <a:latin typeface="Calibri"/>
                          <a:ea typeface="Calibri"/>
                          <a:cs typeface="Calibri"/>
                          <a:sym typeface="Calibri"/>
                        </a:rPr>
                        <a:t>3900</a:t>
                      </a:r>
                      <a:endParaRPr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Helvetica Neue"/>
                        <a:buNone/>
                      </a:pPr>
                      <a:r>
                        <a:t/>
                      </a:r>
                      <a:endParaRPr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Helvetica Neue"/>
                        <a:buNone/>
                      </a:pPr>
                      <a:r>
                        <a:t/>
                      </a:r>
                      <a:endParaRPr i="0"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TBD (có hại)</a:t>
                      </a:r>
                      <a:endParaRPr sz="1400" u="none" cap="none" strike="noStrike"/>
                    </a:p>
                  </a:txBody>
                  <a:tcPr marT="45725" marB="45725" marR="91450" marL="91450" anchor="ctr">
                    <a:solidFill>
                      <a:srgbClr val="D8D8D8"/>
                    </a:solidFill>
                  </a:tcPr>
                </a:tc>
              </a:tr>
              <a:tr h="242325">
                <a:tc>
                  <a:txBody>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Một vật liệu dẻo</a:t>
                      </a:r>
                      <a:endParaRPr b="1" i="0" sz="1200" u="none" cap="none" strike="noStrike">
                        <a:solidFill>
                          <a:schemeClr val="dk1"/>
                        </a:solidFill>
                        <a:latin typeface="Calibri"/>
                        <a:ea typeface="Calibri"/>
                        <a:cs typeface="Calibri"/>
                        <a:sym typeface="Calibri"/>
                      </a:endParaRPr>
                    </a:p>
                  </a:txBody>
                  <a:tcPr marT="45725" marB="45725" marR="91450" marL="91450" anchor="ctr">
                    <a:solidFill>
                      <a:srgbClr val="D8D8D8"/>
                    </a:solidFill>
                  </a:tcPr>
                </a:tc>
                <a:tc>
                  <a:txBody>
                    <a:bodyPr/>
                    <a:lstStyle/>
                    <a:p>
                      <a:pPr indent="0" lvl="0" marL="0" marR="0" rtl="0" algn="ctr">
                        <a:lnSpc>
                          <a:spcPct val="100000"/>
                        </a:lnSpc>
                        <a:spcBef>
                          <a:spcPts val="0"/>
                        </a:spcBef>
                        <a:spcAft>
                          <a:spcPts val="0"/>
                        </a:spcAft>
                        <a:buClr>
                          <a:schemeClr val="dk1"/>
                        </a:buClr>
                        <a:buSzPts val="1100"/>
                        <a:buFont typeface="Calibri"/>
                        <a:buNone/>
                      </a:pPr>
                      <a:r>
                        <a:rPr lang="en-US" sz="1100" u="none" cap="none" strike="noStrike">
                          <a:latin typeface="Calibri"/>
                          <a:ea typeface="Calibri"/>
                          <a:cs typeface="Calibri"/>
                          <a:sym typeface="Calibri"/>
                        </a:rPr>
                        <a:t>1900</a:t>
                      </a:r>
                      <a:endParaRPr i="0"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Helvetica Neue"/>
                        <a:buNone/>
                      </a:pPr>
                      <a:r>
                        <a:t/>
                      </a:r>
                      <a:endParaRPr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Helvetica Neue"/>
                        <a:buNone/>
                      </a:pPr>
                      <a:r>
                        <a:t/>
                      </a:r>
                      <a:endParaRPr i="0"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TBD</a:t>
                      </a:r>
                      <a:endParaRPr sz="1400" u="none" cap="none" strike="noStrike"/>
                    </a:p>
                  </a:txBody>
                  <a:tcPr marT="45725" marB="45725" marR="91450" marL="91450" anchor="ctr">
                    <a:solidFill>
                      <a:srgbClr val="D8D8D8"/>
                    </a:solidFill>
                  </a:tcPr>
                </a:tc>
              </a:tr>
              <a:tr h="242325">
                <a:tc>
                  <a:txBody>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Nhiều vật liệu dẻo</a:t>
                      </a:r>
                      <a:endParaRPr b="1" sz="1200" u="none" cap="none" strike="noStrike">
                        <a:latin typeface="Calibri"/>
                        <a:ea typeface="Calibri"/>
                        <a:cs typeface="Calibri"/>
                        <a:sym typeface="Calibri"/>
                      </a:endParaRPr>
                    </a:p>
                  </a:txBody>
                  <a:tcPr marT="45725" marB="45725" marR="91450" marL="91450" anchor="ctr">
                    <a:solidFill>
                      <a:srgbClr val="D8D8D8"/>
                    </a:solidFill>
                  </a:tcPr>
                </a:tc>
                <a:tc>
                  <a:txBody>
                    <a:bodyPr/>
                    <a:lstStyle/>
                    <a:p>
                      <a:pPr indent="0" lvl="0" marL="0" marR="0" rtl="0" algn="ctr">
                        <a:lnSpc>
                          <a:spcPct val="100000"/>
                        </a:lnSpc>
                        <a:spcBef>
                          <a:spcPts val="0"/>
                        </a:spcBef>
                        <a:spcAft>
                          <a:spcPts val="0"/>
                        </a:spcAft>
                        <a:buClr>
                          <a:schemeClr val="dk1"/>
                        </a:buClr>
                        <a:buSzPts val="1100"/>
                        <a:buFont typeface="Helvetica Neue"/>
                        <a:buNone/>
                      </a:pPr>
                      <a:r>
                        <a:t/>
                      </a:r>
                      <a:endParaRPr i="0"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Helvetica Neue"/>
                        <a:buNone/>
                      </a:pPr>
                      <a:r>
                        <a:t/>
                      </a:r>
                      <a:endParaRPr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Helvetica Neue"/>
                        <a:buNone/>
                      </a:pPr>
                      <a:r>
                        <a:t/>
                      </a:r>
                      <a:endParaRPr i="0"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TBD (switch to một vật liệu)</a:t>
                      </a:r>
                      <a:endParaRPr sz="1400" u="none" cap="none" strike="noStrike"/>
                    </a:p>
                  </a:txBody>
                  <a:tcPr marT="45725" marB="45725" marR="91450" marL="91450" anchor="ctr">
                    <a:solidFill>
                      <a:srgbClr val="D8D8D8"/>
                    </a:solidFill>
                  </a:tcPr>
                </a:tc>
              </a:tr>
              <a:tr h="242325">
                <a:tc>
                  <a:txBody>
                    <a:bodyPr/>
                    <a:lstStyle/>
                    <a:p>
                      <a:pPr indent="0" lvl="0" marL="0" marR="0" rtl="0" algn="l">
                        <a:lnSpc>
                          <a:spcPct val="100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NOTES</a:t>
                      </a:r>
                      <a:endParaRPr sz="1400" u="none" cap="none" strike="noStrike"/>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000"/>
                        <a:buFont typeface="Calibri"/>
                        <a:buNone/>
                      </a:pPr>
                      <a:r>
                        <a:rPr i="1" lang="en-US" sz="1000" u="none" cap="none" strike="noStrike">
                          <a:latin typeface="Calibri"/>
                          <a:ea typeface="Calibri"/>
                          <a:cs typeface="Calibri"/>
                          <a:sym typeface="Calibri"/>
                        </a:rPr>
                        <a:t> + chi phí sửa chữa </a:t>
                      </a:r>
                      <a:r>
                        <a:rPr lang="en-US" sz="1000" u="none" cap="none" strike="noStrike">
                          <a:latin typeface="Calibri"/>
                          <a:ea typeface="Calibri"/>
                          <a:cs typeface="Calibri"/>
                          <a:sym typeface="Calibri"/>
                        </a:rPr>
                        <a:t>10/20mio</a:t>
                      </a:r>
                      <a:endParaRPr sz="1400" u="none" cap="none" strike="noStrike"/>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000"/>
                        <a:buFont typeface="Calibri"/>
                        <a:buNone/>
                      </a:pPr>
                      <a:r>
                        <a:rPr i="1" lang="en-US" sz="1000" u="none" cap="none" strike="noStrike">
                          <a:latin typeface="Calibri"/>
                          <a:ea typeface="Calibri"/>
                          <a:cs typeface="Calibri"/>
                          <a:sym typeface="Calibri"/>
                        </a:rPr>
                        <a:t>Phụ thuộc vào mục tiêu tái chế</a:t>
                      </a:r>
                      <a:endParaRPr sz="1400" u="none" cap="none" strike="noStrike"/>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Helvetica Neue"/>
                        <a:buNone/>
                      </a:pPr>
                      <a:r>
                        <a:t/>
                      </a:r>
                      <a:endParaRPr i="0" sz="1100" u="none" cap="none" strike="noStrike">
                        <a:latin typeface="Calibri"/>
                        <a:ea typeface="Calibri"/>
                        <a:cs typeface="Calibri"/>
                        <a:sym typeface="Calibri"/>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Helvetica Neue"/>
                        <a:buNone/>
                      </a:pPr>
                      <a:r>
                        <a:t/>
                      </a:r>
                      <a:endParaRPr i="1" sz="1100" u="none" cap="none" strike="noStrike">
                        <a:latin typeface="Calibri"/>
                        <a:ea typeface="Calibri"/>
                        <a:cs typeface="Calibri"/>
                        <a:sym typeface="Calibri"/>
                      </a:endParaRPr>
                    </a:p>
                  </a:txBody>
                  <a:tcPr marT="45725" marB="45725" marR="91450" marL="91450" anchor="ctr">
                    <a:solidFill>
                      <a:schemeClr val="lt1"/>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8"/>
          <p:cNvSpPr txBox="1"/>
          <p:nvPr>
            <p:ph type="title"/>
          </p:nvPr>
        </p:nvSpPr>
        <p:spPr>
          <a:xfrm>
            <a:off x="150353" y="106680"/>
            <a:ext cx="8520600" cy="572700"/>
          </a:xfrm>
          <a:prstGeom prst="rect">
            <a:avLst/>
          </a:prstGeom>
          <a:noFill/>
          <a:ln>
            <a:noFill/>
          </a:ln>
        </p:spPr>
        <p:txBody>
          <a:bodyPr anchorCtr="0" anchor="ctr" bIns="91400" lIns="91400" spcFirstLastPara="1" rIns="91400" wrap="square" tIns="91400">
            <a:noAutofit/>
          </a:bodyPr>
          <a:lstStyle/>
          <a:p>
            <a:pPr indent="0" lvl="0" marL="0" rtl="0" algn="l">
              <a:lnSpc>
                <a:spcPct val="100000"/>
              </a:lnSpc>
              <a:spcBef>
                <a:spcPts val="0"/>
              </a:spcBef>
              <a:spcAft>
                <a:spcPts val="0"/>
              </a:spcAft>
              <a:buSzPts val="2400"/>
              <a:buNone/>
            </a:pPr>
            <a:r>
              <a:rPr lang="en-US"/>
              <a:t>3 khuyến nghị quan trọng</a:t>
            </a:r>
            <a:endParaRPr b="0"/>
          </a:p>
        </p:txBody>
      </p:sp>
      <p:pic>
        <p:nvPicPr>
          <p:cNvPr descr="Image result for logo of monre vietnam" id="322" name="Google Shape;322;p18"/>
          <p:cNvPicPr preferRelativeResize="0"/>
          <p:nvPr/>
        </p:nvPicPr>
        <p:blipFill rotWithShape="1">
          <a:blip r:embed="rId3">
            <a:alphaModFix/>
          </a:blip>
          <a:srcRect b="0" l="0" r="0" t="0"/>
          <a:stretch/>
        </p:blipFill>
        <p:spPr>
          <a:xfrm>
            <a:off x="7976507" y="4228081"/>
            <a:ext cx="1048540" cy="808739"/>
          </a:xfrm>
          <a:prstGeom prst="rect">
            <a:avLst/>
          </a:prstGeom>
          <a:noFill/>
          <a:ln>
            <a:noFill/>
          </a:ln>
        </p:spPr>
      </p:pic>
      <p:sp>
        <p:nvSpPr>
          <p:cNvPr id="323" name="Google Shape;323;p18"/>
          <p:cNvSpPr txBox="1"/>
          <p:nvPr/>
        </p:nvSpPr>
        <p:spPr>
          <a:xfrm>
            <a:off x="114788" y="778352"/>
            <a:ext cx="2843097" cy="2897536"/>
          </a:xfrm>
          <a:prstGeom prst="rect">
            <a:avLst/>
          </a:prstGeom>
          <a:noFill/>
          <a:ln>
            <a:noFill/>
          </a:ln>
        </p:spPr>
        <p:txBody>
          <a:bodyPr anchorCtr="0" anchor="t" bIns="91400" lIns="91400" spcFirstLastPara="1" rIns="91400" wrap="square" tIns="91400">
            <a:normAutofit/>
          </a:bodyPr>
          <a:lstStyle/>
          <a:p>
            <a:pPr indent="0" lvl="0" marL="139694" marR="0" rtl="0" algn="ctr">
              <a:lnSpc>
                <a:spcPct val="100000"/>
              </a:lnSpc>
              <a:spcBef>
                <a:spcPts val="0"/>
              </a:spcBef>
              <a:spcAft>
                <a:spcPts val="0"/>
              </a:spcAft>
              <a:buClr>
                <a:srgbClr val="434343"/>
              </a:buClr>
              <a:buSzPts val="1400"/>
              <a:buFont typeface="Calibri"/>
              <a:buNone/>
            </a:pPr>
            <a:r>
              <a:rPr b="0" i="0" lang="en-US" sz="1400" u="none" cap="none" strike="noStrike">
                <a:solidFill>
                  <a:srgbClr val="434343"/>
                </a:solidFill>
                <a:highlight>
                  <a:srgbClr val="CCFFCC"/>
                </a:highlight>
                <a:latin typeface="Calibri"/>
                <a:ea typeface="Calibri"/>
                <a:cs typeface="Calibri"/>
                <a:sym typeface="Calibri"/>
              </a:rPr>
              <a:t>1. LINH HOẠT PHÍ ĐỂ ĐIỀU CHỈNH HÀNG NĂM</a:t>
            </a:r>
            <a:endParaRPr b="0" i="0" sz="1400" u="none" cap="none" strike="noStrike">
              <a:solidFill>
                <a:srgbClr val="000000"/>
              </a:solidFill>
              <a:latin typeface="Arial"/>
              <a:ea typeface="Arial"/>
              <a:cs typeface="Arial"/>
              <a:sym typeface="Arial"/>
            </a:endParaRPr>
          </a:p>
          <a:p>
            <a:pPr indent="0" lvl="0" marL="139694" marR="0" rtl="0" algn="ctr">
              <a:lnSpc>
                <a:spcPct val="100000"/>
              </a:lnSpc>
              <a:spcBef>
                <a:spcPts val="0"/>
              </a:spcBef>
              <a:spcAft>
                <a:spcPts val="0"/>
              </a:spcAft>
              <a:buClr>
                <a:srgbClr val="434343"/>
              </a:buClr>
              <a:buSzPts val="1400"/>
              <a:buFont typeface="Calibri"/>
              <a:buNone/>
            </a:pPr>
            <a:r>
              <a:t/>
            </a:r>
            <a:endParaRPr b="0" i="0" sz="1400" u="none" cap="none" strike="noStrike">
              <a:solidFill>
                <a:srgbClr val="434343"/>
              </a:solidFill>
              <a:latin typeface="Calibri"/>
              <a:ea typeface="Calibri"/>
              <a:cs typeface="Calibri"/>
              <a:sym typeface="Calibri"/>
            </a:endParaRPr>
          </a:p>
          <a:p>
            <a:pPr indent="-317484" lvl="0" marL="457178" marR="0" rtl="0" algn="l">
              <a:lnSpc>
                <a:spcPct val="90000"/>
              </a:lnSpc>
              <a:spcBef>
                <a:spcPts val="0"/>
              </a:spcBef>
              <a:spcAft>
                <a:spcPts val="0"/>
              </a:spcAft>
              <a:buClr>
                <a:srgbClr val="434343"/>
              </a:buClr>
              <a:buSzPts val="1400"/>
              <a:buFont typeface="Calibri"/>
              <a:buChar char="●"/>
            </a:pPr>
            <a:r>
              <a:rPr b="0" i="0" lang="en-US" sz="1400" u="none" cap="none" strike="noStrike">
                <a:solidFill>
                  <a:srgbClr val="434343"/>
                </a:solidFill>
                <a:latin typeface="Calibri"/>
                <a:ea typeface="Calibri"/>
                <a:cs typeface="Calibri"/>
                <a:sym typeface="Calibri"/>
              </a:rPr>
              <a:t>Phí Y0 phải được tinh chỉnh sau khi hệ thống được kiểm tra</a:t>
            </a:r>
            <a:endParaRPr b="0" i="0" sz="1400" u="none" cap="none" strike="noStrike">
              <a:solidFill>
                <a:srgbClr val="434343"/>
              </a:solidFill>
              <a:latin typeface="Calibri"/>
              <a:ea typeface="Calibri"/>
              <a:cs typeface="Calibri"/>
              <a:sym typeface="Calibri"/>
            </a:endParaRPr>
          </a:p>
          <a:p>
            <a:pPr indent="-317484" lvl="0" marL="457178" marR="0" rtl="0" algn="l">
              <a:lnSpc>
                <a:spcPct val="90000"/>
              </a:lnSpc>
              <a:spcBef>
                <a:spcPts val="0"/>
              </a:spcBef>
              <a:spcAft>
                <a:spcPts val="0"/>
              </a:spcAft>
              <a:buClr>
                <a:srgbClr val="434343"/>
              </a:buClr>
              <a:buSzPts val="1400"/>
              <a:buFont typeface="Calibri"/>
              <a:buChar char="●"/>
            </a:pPr>
            <a:r>
              <a:rPr b="0" i="0" lang="en-US" sz="1400" u="none" cap="none" strike="noStrike">
                <a:solidFill>
                  <a:srgbClr val="434343"/>
                </a:solidFill>
                <a:latin typeface="Calibri"/>
                <a:ea typeface="Calibri"/>
                <a:cs typeface="Calibri"/>
                <a:sym typeface="Calibri"/>
              </a:rPr>
              <a:t>Để hiệu quả, các biện pháp khuyến khích phải tuân theo sự biến động của thị trường hàng hóa toàn cầu</a:t>
            </a:r>
            <a:endParaRPr b="0" i="0" sz="1400" u="none" cap="none" strike="noStrike">
              <a:solidFill>
                <a:srgbClr val="434343"/>
              </a:solidFill>
              <a:latin typeface="Calibri"/>
              <a:ea typeface="Calibri"/>
              <a:cs typeface="Calibri"/>
              <a:sym typeface="Calibri"/>
            </a:endParaRPr>
          </a:p>
          <a:p>
            <a:pPr indent="-317484" lvl="0" marL="457178" marR="0" rtl="0" algn="l">
              <a:lnSpc>
                <a:spcPct val="90000"/>
              </a:lnSpc>
              <a:spcBef>
                <a:spcPts val="0"/>
              </a:spcBef>
              <a:spcAft>
                <a:spcPts val="0"/>
              </a:spcAft>
              <a:buClr>
                <a:srgbClr val="434343"/>
              </a:buClr>
              <a:buSzPts val="1400"/>
              <a:buFont typeface="Calibri"/>
              <a:buChar char="●"/>
            </a:pPr>
            <a:r>
              <a:rPr b="0" i="1" lang="en-US" sz="1200" u="none" cap="none" strike="noStrike">
                <a:solidFill>
                  <a:srgbClr val="434343"/>
                </a:solidFill>
                <a:latin typeface="Calibri"/>
                <a:ea typeface="Calibri"/>
                <a:cs typeface="Calibri"/>
                <a:sym typeface="Calibri"/>
              </a:rPr>
              <a:t>(không có trong Nghị định, sử dụng Thông tư)</a:t>
            </a:r>
            <a:endParaRPr b="0" i="0" sz="1400" u="none" cap="none" strike="noStrike">
              <a:solidFill>
                <a:srgbClr val="000000"/>
              </a:solidFill>
              <a:latin typeface="Arial"/>
              <a:ea typeface="Arial"/>
              <a:cs typeface="Arial"/>
              <a:sym typeface="Arial"/>
            </a:endParaRPr>
          </a:p>
        </p:txBody>
      </p:sp>
      <p:pic>
        <p:nvPicPr>
          <p:cNvPr id="324" name="Google Shape;324;p18"/>
          <p:cNvPicPr preferRelativeResize="0"/>
          <p:nvPr/>
        </p:nvPicPr>
        <p:blipFill rotWithShape="1">
          <a:blip r:embed="rId4">
            <a:alphaModFix/>
          </a:blip>
          <a:srcRect b="45363" l="37797" r="37852" t="40371"/>
          <a:stretch/>
        </p:blipFill>
        <p:spPr>
          <a:xfrm>
            <a:off x="360209" y="3238056"/>
            <a:ext cx="2416861" cy="774238"/>
          </a:xfrm>
          <a:prstGeom prst="rect">
            <a:avLst/>
          </a:prstGeom>
          <a:noFill/>
          <a:ln>
            <a:noFill/>
          </a:ln>
        </p:spPr>
      </p:pic>
      <p:sp>
        <p:nvSpPr>
          <p:cNvPr id="325" name="Google Shape;325;p18"/>
          <p:cNvSpPr txBox="1"/>
          <p:nvPr/>
        </p:nvSpPr>
        <p:spPr>
          <a:xfrm>
            <a:off x="3080627" y="772604"/>
            <a:ext cx="3105490" cy="2690006"/>
          </a:xfrm>
          <a:prstGeom prst="rect">
            <a:avLst/>
          </a:prstGeom>
          <a:noFill/>
          <a:ln>
            <a:noFill/>
          </a:ln>
        </p:spPr>
        <p:txBody>
          <a:bodyPr anchorCtr="0" anchor="t" bIns="91400" lIns="91400" spcFirstLastPara="1" rIns="91400" wrap="square" tIns="91400">
            <a:normAutofit/>
          </a:bodyPr>
          <a:lstStyle/>
          <a:p>
            <a:pPr indent="0" lvl="0" marL="139694" marR="0" rtl="0" algn="ctr">
              <a:lnSpc>
                <a:spcPct val="100000"/>
              </a:lnSpc>
              <a:spcBef>
                <a:spcPts val="0"/>
              </a:spcBef>
              <a:spcAft>
                <a:spcPts val="0"/>
              </a:spcAft>
              <a:buClr>
                <a:srgbClr val="434343"/>
              </a:buClr>
              <a:buSzPts val="1400"/>
              <a:buFont typeface="Calibri"/>
              <a:buNone/>
            </a:pPr>
            <a:r>
              <a:rPr b="0" i="0" lang="en-US" sz="1400" u="none" cap="none" strike="noStrike">
                <a:solidFill>
                  <a:srgbClr val="434343"/>
                </a:solidFill>
                <a:highlight>
                  <a:srgbClr val="CCFFCC"/>
                </a:highlight>
                <a:latin typeface="Calibri"/>
                <a:ea typeface="Calibri"/>
                <a:cs typeface="Calibri"/>
                <a:sym typeface="Calibri"/>
              </a:rPr>
              <a:t>2. NGHIÊN CỨU PHÍ NHẰM KHUYẾN KHÍCH NHÀ SẢN XUẤT THAM GIA</a:t>
            </a:r>
            <a:endParaRPr b="0" i="0" sz="1400" u="none" cap="none" strike="noStrike">
              <a:solidFill>
                <a:srgbClr val="000000"/>
              </a:solidFill>
              <a:latin typeface="Arial"/>
              <a:ea typeface="Arial"/>
              <a:cs typeface="Arial"/>
              <a:sym typeface="Arial"/>
            </a:endParaRPr>
          </a:p>
          <a:p>
            <a:pPr indent="0" lvl="0" marL="139694" marR="0" rtl="0" algn="ctr">
              <a:lnSpc>
                <a:spcPct val="100000"/>
              </a:lnSpc>
              <a:spcBef>
                <a:spcPts val="0"/>
              </a:spcBef>
              <a:spcAft>
                <a:spcPts val="0"/>
              </a:spcAft>
              <a:buClr>
                <a:srgbClr val="434343"/>
              </a:buClr>
              <a:buSzPts val="1400"/>
              <a:buFont typeface="Calibri"/>
              <a:buNone/>
            </a:pPr>
            <a:r>
              <a:t/>
            </a:r>
            <a:endParaRPr b="0" i="0" sz="1400" u="none" cap="none" strike="noStrike">
              <a:solidFill>
                <a:srgbClr val="434343"/>
              </a:solidFill>
              <a:latin typeface="Calibri"/>
              <a:ea typeface="Calibri"/>
              <a:cs typeface="Calibri"/>
              <a:sym typeface="Calibri"/>
            </a:endParaRPr>
          </a:p>
          <a:p>
            <a:pPr indent="0" lvl="0" marL="139694" marR="0" rtl="0" algn="ctr">
              <a:lnSpc>
                <a:spcPct val="100000"/>
              </a:lnSpc>
              <a:spcBef>
                <a:spcPts val="0"/>
              </a:spcBef>
              <a:spcAft>
                <a:spcPts val="0"/>
              </a:spcAft>
              <a:buClr>
                <a:srgbClr val="434343"/>
              </a:buClr>
              <a:buSzPts val="1400"/>
              <a:buFont typeface="Calibri"/>
              <a:buNone/>
            </a:pPr>
            <a:r>
              <a:rPr b="1" i="0" lang="en-US" sz="1400" u="none" cap="none" strike="noStrike">
                <a:solidFill>
                  <a:srgbClr val="434343"/>
                </a:solidFill>
                <a:latin typeface="Calibri"/>
                <a:ea typeface="Calibri"/>
                <a:cs typeface="Calibri"/>
                <a:sym typeface="Calibri"/>
              </a:rPr>
              <a:t>Phí VEPF &gt; Phí PRO</a:t>
            </a:r>
            <a:endParaRPr/>
          </a:p>
          <a:p>
            <a:pPr indent="0" lvl="0" marL="139694" marR="0" rtl="0" algn="ctr">
              <a:lnSpc>
                <a:spcPct val="100000"/>
              </a:lnSpc>
              <a:spcBef>
                <a:spcPts val="0"/>
              </a:spcBef>
              <a:spcAft>
                <a:spcPts val="0"/>
              </a:spcAft>
              <a:buClr>
                <a:srgbClr val="434343"/>
              </a:buClr>
              <a:buSzPts val="1400"/>
              <a:buFont typeface="Calibri"/>
              <a:buNone/>
            </a:pPr>
            <a:r>
              <a:t/>
            </a:r>
            <a:endParaRPr b="1" i="0" sz="1400" u="none" cap="none" strike="noStrike">
              <a:solidFill>
                <a:srgbClr val="434343"/>
              </a:solidFill>
              <a:latin typeface="Calibri"/>
              <a:ea typeface="Calibri"/>
              <a:cs typeface="Calibri"/>
              <a:sym typeface="Calibri"/>
            </a:endParaRPr>
          </a:p>
          <a:p>
            <a:pPr indent="0" lvl="0" marL="139694" marR="0" rtl="0" algn="ctr">
              <a:lnSpc>
                <a:spcPct val="100000"/>
              </a:lnSpc>
              <a:spcBef>
                <a:spcPts val="0"/>
              </a:spcBef>
              <a:spcAft>
                <a:spcPts val="0"/>
              </a:spcAft>
              <a:buClr>
                <a:srgbClr val="434343"/>
              </a:buClr>
              <a:buSzPts val="1400"/>
              <a:buFont typeface="Calibri"/>
              <a:buNone/>
            </a:pPr>
            <a:r>
              <a:t/>
            </a:r>
            <a:endParaRPr b="1" i="0" sz="1400" u="none" cap="none" strike="noStrike">
              <a:solidFill>
                <a:srgbClr val="434343"/>
              </a:solidFill>
              <a:latin typeface="Calibri"/>
              <a:ea typeface="Calibri"/>
              <a:cs typeface="Calibri"/>
              <a:sym typeface="Calibri"/>
            </a:endParaRPr>
          </a:p>
          <a:p>
            <a:pPr indent="0" lvl="0" marL="139694" marR="0" rtl="0" algn="ctr">
              <a:lnSpc>
                <a:spcPct val="100000"/>
              </a:lnSpc>
              <a:spcBef>
                <a:spcPts val="0"/>
              </a:spcBef>
              <a:spcAft>
                <a:spcPts val="0"/>
              </a:spcAft>
              <a:buClr>
                <a:srgbClr val="434343"/>
              </a:buClr>
              <a:buSzPts val="1400"/>
              <a:buFont typeface="Calibri"/>
              <a:buNone/>
            </a:pPr>
            <a:r>
              <a:t/>
            </a:r>
            <a:endParaRPr b="1" i="0" sz="1400" u="none" cap="none" strike="noStrike">
              <a:solidFill>
                <a:srgbClr val="434343"/>
              </a:solidFill>
              <a:latin typeface="Calibri"/>
              <a:ea typeface="Calibri"/>
              <a:cs typeface="Calibri"/>
              <a:sym typeface="Calibri"/>
            </a:endParaRPr>
          </a:p>
          <a:p>
            <a:pPr indent="0" lvl="0" marL="139694" marR="0" rtl="0" algn="ctr">
              <a:lnSpc>
                <a:spcPct val="100000"/>
              </a:lnSpc>
              <a:spcBef>
                <a:spcPts val="0"/>
              </a:spcBef>
              <a:spcAft>
                <a:spcPts val="0"/>
              </a:spcAft>
              <a:buClr>
                <a:srgbClr val="434343"/>
              </a:buClr>
              <a:buSzPts val="1400"/>
              <a:buFont typeface="Calibri"/>
              <a:buNone/>
            </a:pPr>
            <a:r>
              <a:t/>
            </a:r>
            <a:endParaRPr b="1" i="0" sz="1400" u="none" cap="none" strike="noStrike">
              <a:solidFill>
                <a:srgbClr val="434343"/>
              </a:solidFill>
              <a:latin typeface="Calibri"/>
              <a:ea typeface="Calibri"/>
              <a:cs typeface="Calibri"/>
              <a:sym typeface="Calibri"/>
            </a:endParaRPr>
          </a:p>
          <a:p>
            <a:pPr indent="0" lvl="0" marL="139694" marR="0" rtl="0" algn="ctr">
              <a:lnSpc>
                <a:spcPct val="100000"/>
              </a:lnSpc>
              <a:spcBef>
                <a:spcPts val="0"/>
              </a:spcBef>
              <a:spcAft>
                <a:spcPts val="0"/>
              </a:spcAft>
              <a:buClr>
                <a:srgbClr val="434343"/>
              </a:buClr>
              <a:buSzPts val="1400"/>
              <a:buFont typeface="Calibri"/>
              <a:buNone/>
            </a:pPr>
            <a:r>
              <a:rPr b="1" i="0" lang="en-US" sz="1400" u="none" cap="none" strike="noStrike">
                <a:solidFill>
                  <a:srgbClr val="434343"/>
                </a:solidFill>
                <a:latin typeface="Calibri"/>
                <a:ea typeface="Calibri"/>
                <a:cs typeface="Calibri"/>
                <a:sym typeface="Calibri"/>
              </a:rPr>
              <a:t>Phí PRO + (phạt) = Phí VEPF</a:t>
            </a:r>
            <a:endParaRPr b="0" i="0" sz="1400" u="none" cap="none" strike="noStrike">
              <a:solidFill>
                <a:srgbClr val="000000"/>
              </a:solidFill>
              <a:latin typeface="Arial"/>
              <a:ea typeface="Arial"/>
              <a:cs typeface="Arial"/>
              <a:sym typeface="Arial"/>
            </a:endParaRPr>
          </a:p>
        </p:txBody>
      </p:sp>
      <p:pic>
        <p:nvPicPr>
          <p:cNvPr id="326" name="Google Shape;326;p18"/>
          <p:cNvPicPr preferRelativeResize="0"/>
          <p:nvPr/>
        </p:nvPicPr>
        <p:blipFill rotWithShape="1">
          <a:blip r:embed="rId5">
            <a:alphaModFix/>
          </a:blip>
          <a:srcRect b="29300" l="55385" r="30708" t="50058"/>
          <a:stretch/>
        </p:blipFill>
        <p:spPr>
          <a:xfrm>
            <a:off x="4069067" y="3009180"/>
            <a:ext cx="1272048" cy="1224801"/>
          </a:xfrm>
          <a:prstGeom prst="rect">
            <a:avLst/>
          </a:prstGeom>
          <a:noFill/>
          <a:ln>
            <a:noFill/>
          </a:ln>
        </p:spPr>
      </p:pic>
      <p:sp>
        <p:nvSpPr>
          <p:cNvPr id="327" name="Google Shape;327;p18"/>
          <p:cNvSpPr txBox="1"/>
          <p:nvPr/>
        </p:nvSpPr>
        <p:spPr>
          <a:xfrm>
            <a:off x="3363402" y="1757443"/>
            <a:ext cx="2655736" cy="734797"/>
          </a:xfrm>
          <a:prstGeom prst="rect">
            <a:avLst/>
          </a:prstGeom>
          <a:solidFill>
            <a:srgbClr val="D8D8D8"/>
          </a:solidFill>
          <a:ln>
            <a:noFill/>
          </a:ln>
        </p:spPr>
        <p:txBody>
          <a:bodyPr anchorCtr="0" anchor="t" bIns="91400" lIns="91400" spcFirstLastPara="1" rIns="91400" wrap="square" tIns="91400">
            <a:normAutofit fontScale="85000"/>
          </a:bodyPr>
          <a:lstStyle/>
          <a:p>
            <a:pPr indent="0" lvl="0" marL="139694" marR="0" rtl="0" algn="ctr">
              <a:lnSpc>
                <a:spcPct val="100000"/>
              </a:lnSpc>
              <a:spcBef>
                <a:spcPts val="0"/>
              </a:spcBef>
              <a:spcAft>
                <a:spcPts val="0"/>
              </a:spcAft>
              <a:buClr>
                <a:schemeClr val="dk1"/>
              </a:buClr>
              <a:buSzPct val="116666"/>
              <a:buFont typeface="Calibri"/>
              <a:buNone/>
            </a:pPr>
            <a:r>
              <a:rPr i="1" lang="en-US" sz="1200">
                <a:solidFill>
                  <a:schemeClr val="dk1"/>
                </a:solidFill>
                <a:latin typeface="Calibri"/>
                <a:ea typeface="Calibri"/>
                <a:cs typeface="Calibri"/>
                <a:sym typeface="Calibri"/>
              </a:rPr>
              <a:t>Tạo ra khoảng trống đủ để khuyến khích và bắt buộc ngành công nghiệp tự thiết lập Tổ chức Trách nhiệm của Nhà sản xuất</a:t>
            </a:r>
            <a:endParaRPr b="0" i="0" sz="1400" u="none" cap="none" strike="noStrike">
              <a:solidFill>
                <a:srgbClr val="000000"/>
              </a:solidFill>
              <a:latin typeface="Arial"/>
              <a:ea typeface="Arial"/>
              <a:cs typeface="Arial"/>
              <a:sym typeface="Arial"/>
            </a:endParaRPr>
          </a:p>
        </p:txBody>
      </p:sp>
      <p:sp>
        <p:nvSpPr>
          <p:cNvPr id="328" name="Google Shape;328;p18"/>
          <p:cNvSpPr txBox="1"/>
          <p:nvPr/>
        </p:nvSpPr>
        <p:spPr>
          <a:xfrm>
            <a:off x="6038510" y="775254"/>
            <a:ext cx="3105490" cy="2690006"/>
          </a:xfrm>
          <a:prstGeom prst="rect">
            <a:avLst/>
          </a:prstGeom>
          <a:noFill/>
          <a:ln>
            <a:noFill/>
          </a:ln>
        </p:spPr>
        <p:txBody>
          <a:bodyPr anchorCtr="0" anchor="t" bIns="91400" lIns="91400" spcFirstLastPara="1" rIns="91400" wrap="square" tIns="91400">
            <a:normAutofit/>
          </a:bodyPr>
          <a:lstStyle/>
          <a:p>
            <a:pPr indent="0" lvl="0" marL="139694" marR="0" rtl="0" algn="ctr">
              <a:lnSpc>
                <a:spcPct val="100000"/>
              </a:lnSpc>
              <a:spcBef>
                <a:spcPts val="0"/>
              </a:spcBef>
              <a:spcAft>
                <a:spcPts val="0"/>
              </a:spcAft>
              <a:buClr>
                <a:srgbClr val="434343"/>
              </a:buClr>
              <a:buSzPts val="1400"/>
              <a:buFont typeface="Calibri"/>
              <a:buNone/>
            </a:pPr>
            <a:r>
              <a:rPr b="0" i="0" lang="en-US" sz="1400" u="none" cap="none" strike="noStrike">
                <a:solidFill>
                  <a:srgbClr val="434343"/>
                </a:solidFill>
                <a:highlight>
                  <a:srgbClr val="CCFFCC"/>
                </a:highlight>
                <a:latin typeface="Calibri"/>
                <a:ea typeface="Calibri"/>
                <a:cs typeface="Calibri"/>
                <a:sym typeface="Calibri"/>
              </a:rPr>
              <a:t>3. ECO-MODULATION CAN BE INSERTED (TRONG BƯỚC 2)</a:t>
            </a:r>
            <a:endParaRPr b="0" i="0" sz="1400" u="none" cap="none" strike="noStrike">
              <a:solidFill>
                <a:srgbClr val="000000"/>
              </a:solidFill>
              <a:latin typeface="Arial"/>
              <a:ea typeface="Arial"/>
              <a:cs typeface="Arial"/>
              <a:sym typeface="Arial"/>
            </a:endParaRPr>
          </a:p>
          <a:p>
            <a:pPr indent="0" lvl="0" marL="139694" marR="0" rtl="0" algn="ctr">
              <a:lnSpc>
                <a:spcPct val="100000"/>
              </a:lnSpc>
              <a:spcBef>
                <a:spcPts val="0"/>
              </a:spcBef>
              <a:spcAft>
                <a:spcPts val="0"/>
              </a:spcAft>
              <a:buClr>
                <a:srgbClr val="434343"/>
              </a:buClr>
              <a:buSzPts val="1400"/>
              <a:buFont typeface="Calibri"/>
              <a:buNone/>
            </a:pPr>
            <a:r>
              <a:t/>
            </a:r>
            <a:endParaRPr b="0" i="0" sz="1400" u="none" cap="none" strike="noStrike">
              <a:solidFill>
                <a:srgbClr val="434343"/>
              </a:solidFill>
              <a:latin typeface="Calibri"/>
              <a:ea typeface="Calibri"/>
              <a:cs typeface="Calibri"/>
              <a:sym typeface="Calibri"/>
            </a:endParaRPr>
          </a:p>
        </p:txBody>
      </p:sp>
      <p:pic>
        <p:nvPicPr>
          <p:cNvPr id="329" name="Google Shape;329;p18"/>
          <p:cNvPicPr preferRelativeResize="0"/>
          <p:nvPr/>
        </p:nvPicPr>
        <p:blipFill rotWithShape="1">
          <a:blip r:embed="rId6">
            <a:alphaModFix/>
          </a:blip>
          <a:srcRect b="44194" l="29236" r="6525" t="43159"/>
          <a:stretch/>
        </p:blipFill>
        <p:spPr>
          <a:xfrm>
            <a:off x="2154803" y="4341023"/>
            <a:ext cx="6992667" cy="774238"/>
          </a:xfrm>
          <a:prstGeom prst="rect">
            <a:avLst/>
          </a:prstGeom>
          <a:noFill/>
          <a:ln>
            <a:noFill/>
          </a:ln>
        </p:spPr>
      </p:pic>
      <p:sp>
        <p:nvSpPr>
          <p:cNvPr id="330" name="Google Shape;330;p18"/>
          <p:cNvSpPr txBox="1"/>
          <p:nvPr/>
        </p:nvSpPr>
        <p:spPr>
          <a:xfrm>
            <a:off x="6317312" y="1393025"/>
            <a:ext cx="2695492" cy="2391128"/>
          </a:xfrm>
          <a:prstGeom prst="rect">
            <a:avLst/>
          </a:prstGeom>
          <a:noFill/>
          <a:ln>
            <a:noFill/>
          </a:ln>
        </p:spPr>
        <p:txBody>
          <a:bodyPr anchorCtr="0" anchor="t" bIns="91400" lIns="91400" spcFirstLastPara="1" rIns="91400" wrap="square" tIns="91400">
            <a:noAutofit/>
          </a:bodyPr>
          <a:lstStyle/>
          <a:p>
            <a:pPr indent="0" lvl="0" marL="139694" marR="0" rtl="0" algn="l">
              <a:lnSpc>
                <a:spcPct val="100000"/>
              </a:lnSpc>
              <a:spcBef>
                <a:spcPts val="0"/>
              </a:spcBef>
              <a:spcAft>
                <a:spcPts val="0"/>
              </a:spcAft>
              <a:buClr>
                <a:srgbClr val="434343"/>
              </a:buClr>
              <a:buSzPts val="1400"/>
              <a:buFont typeface="Calibri"/>
              <a:buNone/>
            </a:pPr>
            <a:r>
              <a:rPr b="1" i="0" lang="en-US" sz="1400" u="none" cap="none" strike="noStrike">
                <a:solidFill>
                  <a:srgbClr val="434343"/>
                </a:solidFill>
                <a:latin typeface="Calibri"/>
                <a:ea typeface="Calibri"/>
                <a:cs typeface="Calibri"/>
                <a:sym typeface="Calibri"/>
              </a:rPr>
              <a:t>Phí +50%</a:t>
            </a:r>
            <a:endParaRPr b="0" i="0" sz="1400" u="none" cap="none" strike="noStrike">
              <a:solidFill>
                <a:srgbClr val="000000"/>
              </a:solidFill>
              <a:latin typeface="Arial"/>
              <a:ea typeface="Arial"/>
              <a:cs typeface="Arial"/>
              <a:sym typeface="Arial"/>
            </a:endParaRPr>
          </a:p>
          <a:p>
            <a:pPr indent="-317484" lvl="0" marL="457178" marR="0" rtl="0" algn="l">
              <a:lnSpc>
                <a:spcPct val="100000"/>
              </a:lnSpc>
              <a:spcBef>
                <a:spcPts val="0"/>
              </a:spcBef>
              <a:spcAft>
                <a:spcPts val="0"/>
              </a:spcAft>
              <a:buClr>
                <a:srgbClr val="434343"/>
              </a:buClr>
              <a:buSzPts val="1400"/>
              <a:buFont typeface="Calibri"/>
              <a:buChar char="●"/>
            </a:pPr>
            <a:r>
              <a:rPr b="0" i="0" lang="en-US" sz="1400" u="none" cap="none" strike="noStrike">
                <a:solidFill>
                  <a:srgbClr val="434343"/>
                </a:solidFill>
                <a:latin typeface="Calibri"/>
                <a:ea typeface="Calibri"/>
                <a:cs typeface="Calibri"/>
                <a:sym typeface="Calibri"/>
              </a:rPr>
              <a:t>Vật liệu hỗn hợp</a:t>
            </a:r>
            <a:endParaRPr b="0" i="0" sz="1400" u="none" cap="none" strike="noStrike">
              <a:solidFill>
                <a:srgbClr val="000000"/>
              </a:solidFill>
              <a:latin typeface="Arial"/>
              <a:ea typeface="Arial"/>
              <a:cs typeface="Arial"/>
              <a:sym typeface="Arial"/>
            </a:endParaRPr>
          </a:p>
          <a:p>
            <a:pPr indent="-317484" lvl="0" marL="457178" marR="0" rtl="0" algn="l">
              <a:lnSpc>
                <a:spcPct val="100000"/>
              </a:lnSpc>
              <a:spcBef>
                <a:spcPts val="0"/>
              </a:spcBef>
              <a:spcAft>
                <a:spcPts val="0"/>
              </a:spcAft>
              <a:buClr>
                <a:srgbClr val="434343"/>
              </a:buClr>
              <a:buSzPts val="1400"/>
              <a:buFont typeface="Calibri"/>
              <a:buChar char="●"/>
            </a:pPr>
            <a:r>
              <a:rPr b="0" i="0" lang="en-US" sz="1400" u="none" cap="none" strike="noStrike">
                <a:solidFill>
                  <a:srgbClr val="434343"/>
                </a:solidFill>
                <a:latin typeface="Calibri"/>
                <a:ea typeface="Calibri"/>
                <a:cs typeface="Calibri"/>
                <a:sym typeface="Calibri"/>
              </a:rPr>
              <a:t>Full sleeve</a:t>
            </a:r>
            <a:endParaRPr b="0" i="0" sz="1400" u="none" cap="none" strike="noStrike">
              <a:solidFill>
                <a:srgbClr val="000000"/>
              </a:solidFill>
              <a:latin typeface="Arial"/>
              <a:ea typeface="Arial"/>
              <a:cs typeface="Arial"/>
              <a:sym typeface="Arial"/>
            </a:endParaRPr>
          </a:p>
          <a:p>
            <a:pPr indent="-317484" lvl="0" marL="457178" marR="0" rtl="0" algn="l">
              <a:lnSpc>
                <a:spcPct val="100000"/>
              </a:lnSpc>
              <a:spcBef>
                <a:spcPts val="0"/>
              </a:spcBef>
              <a:spcAft>
                <a:spcPts val="0"/>
              </a:spcAft>
              <a:buClr>
                <a:srgbClr val="434343"/>
              </a:buClr>
              <a:buSzPts val="1400"/>
              <a:buFont typeface="Calibri"/>
              <a:buChar char="●"/>
            </a:pPr>
            <a:r>
              <a:rPr b="0" i="0" lang="en-US" sz="1400" u="none" cap="none" strike="noStrike">
                <a:solidFill>
                  <a:srgbClr val="434343"/>
                </a:solidFill>
                <a:latin typeface="Calibri"/>
                <a:ea typeface="Calibri"/>
                <a:cs typeface="Calibri"/>
                <a:sym typeface="Calibri"/>
              </a:rPr>
              <a:t>Các bộ phận nhỏ dễ tạo ra rác (VD: con dấu)</a:t>
            </a:r>
            <a:endParaRPr b="0" i="0" sz="1400" u="none" cap="none" strike="noStrike">
              <a:solidFill>
                <a:srgbClr val="000000"/>
              </a:solidFill>
              <a:latin typeface="Arial"/>
              <a:ea typeface="Arial"/>
              <a:cs typeface="Arial"/>
              <a:sym typeface="Arial"/>
            </a:endParaRPr>
          </a:p>
          <a:p>
            <a:pPr indent="-317484" lvl="0" marL="457178" marR="0" rtl="0" algn="l">
              <a:lnSpc>
                <a:spcPct val="100000"/>
              </a:lnSpc>
              <a:spcBef>
                <a:spcPts val="0"/>
              </a:spcBef>
              <a:spcAft>
                <a:spcPts val="0"/>
              </a:spcAft>
              <a:buClr>
                <a:srgbClr val="434343"/>
              </a:buClr>
              <a:buSzPts val="1400"/>
              <a:buFont typeface="Calibri"/>
              <a:buChar char="●"/>
            </a:pPr>
            <a:r>
              <a:rPr b="0" i="0" lang="en-US" sz="1400" u="none" cap="none" strike="noStrike">
                <a:solidFill>
                  <a:srgbClr val="434343"/>
                </a:solidFill>
                <a:latin typeface="Calibri"/>
                <a:ea typeface="Calibri"/>
                <a:cs typeface="Calibri"/>
                <a:sym typeface="Calibri"/>
              </a:rPr>
              <a:t>Chất phủ và phụ gia không chứa plasma</a:t>
            </a:r>
            <a:endParaRPr b="0" i="0" sz="1400" u="none" cap="none" strike="noStrike">
              <a:solidFill>
                <a:srgbClr val="000000"/>
              </a:solidFill>
              <a:latin typeface="Arial"/>
              <a:ea typeface="Arial"/>
              <a:cs typeface="Arial"/>
              <a:sym typeface="Arial"/>
            </a:endParaRPr>
          </a:p>
          <a:p>
            <a:pPr indent="-317484" lvl="0" marL="457178" marR="0" rtl="0" algn="l">
              <a:lnSpc>
                <a:spcPct val="100000"/>
              </a:lnSpc>
              <a:spcBef>
                <a:spcPts val="0"/>
              </a:spcBef>
              <a:spcAft>
                <a:spcPts val="0"/>
              </a:spcAft>
              <a:buClr>
                <a:srgbClr val="434343"/>
              </a:buClr>
              <a:buSzPts val="1400"/>
              <a:buFont typeface="Calibri"/>
              <a:buChar char="●"/>
            </a:pPr>
            <a:r>
              <a:rPr b="0" i="0" lang="en-US" sz="1400" u="none" cap="none" strike="noStrike">
                <a:solidFill>
                  <a:srgbClr val="434343"/>
                </a:solidFill>
                <a:latin typeface="Calibri"/>
                <a:ea typeface="Calibri"/>
                <a:cs typeface="Calibri"/>
                <a:sym typeface="Calibri"/>
              </a:rPr>
              <a:t>Sắc tố sẫm màu</a:t>
            </a:r>
            <a:endParaRPr b="0" i="0" sz="1400" u="none" cap="none" strike="noStrike">
              <a:solidFill>
                <a:srgbClr val="000000"/>
              </a:solidFill>
              <a:latin typeface="Arial"/>
              <a:ea typeface="Arial"/>
              <a:cs typeface="Arial"/>
              <a:sym typeface="Arial"/>
            </a:endParaRPr>
          </a:p>
          <a:p>
            <a:pPr indent="-317484" lvl="0" marL="457178" marR="0" rtl="0" algn="l">
              <a:lnSpc>
                <a:spcPct val="100000"/>
              </a:lnSpc>
              <a:spcBef>
                <a:spcPts val="0"/>
              </a:spcBef>
              <a:spcAft>
                <a:spcPts val="0"/>
              </a:spcAft>
              <a:buClr>
                <a:srgbClr val="434343"/>
              </a:buClr>
              <a:buSzPts val="1400"/>
              <a:buFont typeface="Calibri"/>
              <a:buChar char="●"/>
            </a:pPr>
            <a:r>
              <a:rPr b="0" i="0" lang="en-US" sz="1400" u="none" cap="none" strike="noStrike">
                <a:solidFill>
                  <a:srgbClr val="434343"/>
                </a:solidFill>
                <a:latin typeface="Calibri"/>
                <a:ea typeface="Calibri"/>
                <a:cs typeface="Calibri"/>
                <a:sym typeface="Calibri"/>
              </a:rPr>
              <a:t>Keo khó tan</a:t>
            </a:r>
            <a:endParaRPr b="0" i="0" sz="1400" u="none" cap="none" strike="noStrike">
              <a:solidFill>
                <a:srgbClr val="000000"/>
              </a:solidFill>
              <a:latin typeface="Arial"/>
              <a:ea typeface="Arial"/>
              <a:cs typeface="Arial"/>
              <a:sym typeface="Arial"/>
            </a:endParaRPr>
          </a:p>
          <a:p>
            <a:pPr indent="0" lvl="0" marL="139694" marR="0" rtl="0" algn="l">
              <a:lnSpc>
                <a:spcPct val="100000"/>
              </a:lnSpc>
              <a:spcBef>
                <a:spcPts val="0"/>
              </a:spcBef>
              <a:spcAft>
                <a:spcPts val="0"/>
              </a:spcAft>
              <a:buClr>
                <a:srgbClr val="434343"/>
              </a:buClr>
              <a:buSzPts val="1400"/>
              <a:buFont typeface="Calibri"/>
              <a:buNone/>
            </a:pPr>
            <a:r>
              <a:t/>
            </a:r>
            <a:endParaRPr b="1" i="0" sz="1400" u="none" cap="none" strike="noStrike">
              <a:solidFill>
                <a:srgbClr val="92D050"/>
              </a:solidFill>
              <a:latin typeface="Calibri"/>
              <a:ea typeface="Calibri"/>
              <a:cs typeface="Calibri"/>
              <a:sym typeface="Calibri"/>
            </a:endParaRPr>
          </a:p>
          <a:p>
            <a:pPr indent="0" lvl="0" marL="139694" marR="0" rtl="0" algn="l">
              <a:lnSpc>
                <a:spcPct val="100000"/>
              </a:lnSpc>
              <a:spcBef>
                <a:spcPts val="0"/>
              </a:spcBef>
              <a:spcAft>
                <a:spcPts val="0"/>
              </a:spcAft>
              <a:buClr>
                <a:srgbClr val="92D050"/>
              </a:buClr>
              <a:buSzPts val="1400"/>
              <a:buFont typeface="Calibri"/>
              <a:buNone/>
            </a:pPr>
            <a:r>
              <a:rPr b="1" lang="en-US">
                <a:solidFill>
                  <a:srgbClr val="92D050"/>
                </a:solidFill>
                <a:latin typeface="Calibri"/>
                <a:ea typeface="Calibri"/>
                <a:cs typeface="Calibri"/>
                <a:sym typeface="Calibri"/>
              </a:rPr>
              <a:t>Phí</a:t>
            </a:r>
            <a:r>
              <a:rPr b="1" i="0" lang="en-US" sz="1400" u="none" cap="none" strike="noStrike">
                <a:solidFill>
                  <a:srgbClr val="92D050"/>
                </a:solidFill>
                <a:latin typeface="Calibri"/>
                <a:ea typeface="Calibri"/>
                <a:cs typeface="Calibri"/>
                <a:sym typeface="Calibri"/>
              </a:rPr>
              <a:t> -50%</a:t>
            </a:r>
            <a:endParaRPr b="0" i="0" sz="1400" u="none" cap="none" strike="noStrike">
              <a:solidFill>
                <a:srgbClr val="000000"/>
              </a:solidFill>
              <a:latin typeface="Arial"/>
              <a:ea typeface="Arial"/>
              <a:cs typeface="Arial"/>
              <a:sym typeface="Arial"/>
            </a:endParaRPr>
          </a:p>
          <a:p>
            <a:pPr indent="-317484" lvl="0" marL="457178" marR="0" rtl="0" algn="l">
              <a:lnSpc>
                <a:spcPct val="100000"/>
              </a:lnSpc>
              <a:spcBef>
                <a:spcPts val="0"/>
              </a:spcBef>
              <a:spcAft>
                <a:spcPts val="0"/>
              </a:spcAft>
              <a:buClr>
                <a:srgbClr val="434343"/>
              </a:buClr>
              <a:buSzPts val="1400"/>
              <a:buFont typeface="Calibri"/>
              <a:buChar char="●"/>
            </a:pPr>
            <a:r>
              <a:rPr b="0" i="0" lang="en-US" sz="1400" u="none" cap="none" strike="noStrike">
                <a:solidFill>
                  <a:srgbClr val="434343"/>
                </a:solidFill>
                <a:latin typeface="Calibri"/>
                <a:ea typeface="Calibri"/>
                <a:cs typeface="Calibri"/>
                <a:sym typeface="Calibri"/>
              </a:rPr>
              <a:t>Sử dụng vật liệu đã qua tái chế hoặc có thể tái tạo</a:t>
            </a:r>
            <a:endParaRPr b="0" i="0" sz="1400" u="none" cap="none" strike="noStrike">
              <a:solidFill>
                <a:srgbClr val="000000"/>
              </a:solidFill>
              <a:latin typeface="Arial"/>
              <a:ea typeface="Arial"/>
              <a:cs typeface="Arial"/>
              <a:sym typeface="Arial"/>
            </a:endParaRPr>
          </a:p>
          <a:p>
            <a:pPr indent="0" lvl="0" marL="139694" marR="0" rtl="0" algn="l">
              <a:lnSpc>
                <a:spcPct val="100000"/>
              </a:lnSpc>
              <a:spcBef>
                <a:spcPts val="0"/>
              </a:spcBef>
              <a:spcAft>
                <a:spcPts val="0"/>
              </a:spcAft>
              <a:buClr>
                <a:srgbClr val="434343"/>
              </a:buClr>
              <a:buSzPts val="1400"/>
              <a:buFont typeface="Calibri"/>
              <a:buNone/>
            </a:pPr>
            <a:r>
              <a:t/>
            </a:r>
            <a:endParaRPr b="1" i="0" sz="1400" u="none" cap="none" strike="noStrike">
              <a:solidFill>
                <a:srgbClr val="434343"/>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9"/>
          <p:cNvSpPr txBox="1"/>
          <p:nvPr>
            <p:ph type="title"/>
          </p:nvPr>
        </p:nvSpPr>
        <p:spPr>
          <a:xfrm>
            <a:off x="88243" y="15191"/>
            <a:ext cx="8520601" cy="572701"/>
          </a:xfrm>
          <a:prstGeom prst="rect">
            <a:avLst/>
          </a:prstGeom>
          <a:noFill/>
          <a:ln>
            <a:noFill/>
          </a:ln>
        </p:spPr>
        <p:txBody>
          <a:bodyPr anchorCtr="0" anchor="ctr" bIns="91400" lIns="91400" spcFirstLastPara="1" rIns="91400" wrap="square" tIns="91400">
            <a:normAutofit/>
          </a:bodyPr>
          <a:lstStyle/>
          <a:p>
            <a:pPr indent="0" lvl="0" marL="0" rtl="0" algn="l">
              <a:lnSpc>
                <a:spcPct val="100000"/>
              </a:lnSpc>
              <a:spcBef>
                <a:spcPts val="0"/>
              </a:spcBef>
              <a:spcAft>
                <a:spcPts val="0"/>
              </a:spcAft>
              <a:buSzPts val="2400"/>
              <a:buNone/>
            </a:pPr>
            <a:r>
              <a:rPr lang="en-US"/>
              <a:t>Triển khai toàn diện hệ thống EPR (vừa học vừa làm)</a:t>
            </a:r>
            <a:endParaRPr/>
          </a:p>
        </p:txBody>
      </p:sp>
      <p:pic>
        <p:nvPicPr>
          <p:cNvPr descr="Image result for logo of monre vietnam" id="336" name="Google Shape;336;p19"/>
          <p:cNvPicPr preferRelativeResize="0"/>
          <p:nvPr/>
        </p:nvPicPr>
        <p:blipFill rotWithShape="1">
          <a:blip r:embed="rId3">
            <a:alphaModFix/>
          </a:blip>
          <a:srcRect b="0" l="0" r="0" t="0"/>
          <a:stretch/>
        </p:blipFill>
        <p:spPr>
          <a:xfrm>
            <a:off x="8084574" y="4327837"/>
            <a:ext cx="1048540" cy="808739"/>
          </a:xfrm>
          <a:prstGeom prst="rect">
            <a:avLst/>
          </a:prstGeom>
          <a:noFill/>
          <a:ln>
            <a:noFill/>
          </a:ln>
        </p:spPr>
      </p:pic>
      <p:pic>
        <p:nvPicPr>
          <p:cNvPr descr="Image result for logo unilever vietnam" id="337" name="Google Shape;337;p19"/>
          <p:cNvPicPr preferRelativeResize="0"/>
          <p:nvPr/>
        </p:nvPicPr>
        <p:blipFill rotWithShape="1">
          <a:blip r:embed="rId4">
            <a:alphaModFix/>
          </a:blip>
          <a:srcRect b="0" l="0" r="0" t="0"/>
          <a:stretch/>
        </p:blipFill>
        <p:spPr>
          <a:xfrm>
            <a:off x="1568640" y="4389120"/>
            <a:ext cx="872378" cy="872378"/>
          </a:xfrm>
          <a:prstGeom prst="rect">
            <a:avLst/>
          </a:prstGeom>
          <a:noFill/>
          <a:ln>
            <a:noFill/>
          </a:ln>
        </p:spPr>
      </p:pic>
      <p:pic>
        <p:nvPicPr>
          <p:cNvPr descr="Image result for vietnam plastic association logo" id="338" name="Google Shape;338;p19"/>
          <p:cNvPicPr preferRelativeResize="0"/>
          <p:nvPr/>
        </p:nvPicPr>
        <p:blipFill rotWithShape="1">
          <a:blip r:embed="rId5">
            <a:alphaModFix/>
          </a:blip>
          <a:srcRect b="0" l="0" r="0" t="0"/>
          <a:stretch/>
        </p:blipFill>
        <p:spPr>
          <a:xfrm>
            <a:off x="2550194" y="4595708"/>
            <a:ext cx="731601" cy="441112"/>
          </a:xfrm>
          <a:prstGeom prst="rect">
            <a:avLst/>
          </a:prstGeom>
          <a:noFill/>
          <a:ln>
            <a:noFill/>
          </a:ln>
        </p:spPr>
      </p:pic>
      <p:graphicFrame>
        <p:nvGraphicFramePr>
          <p:cNvPr id="339" name="Google Shape;339;p19"/>
          <p:cNvGraphicFramePr/>
          <p:nvPr/>
        </p:nvGraphicFramePr>
        <p:xfrm>
          <a:off x="10886" y="609012"/>
          <a:ext cx="3000000" cy="3000000"/>
        </p:xfrm>
        <a:graphic>
          <a:graphicData uri="http://schemas.openxmlformats.org/drawingml/2006/table">
            <a:tbl>
              <a:tblPr bandRow="1" firstRow="1">
                <a:noFill/>
                <a:tableStyleId>{1C9F0350-8565-46C6-AB8D-FAD4143BC527}</a:tableStyleId>
              </a:tblPr>
              <a:tblGrid>
                <a:gridCol w="1824450"/>
                <a:gridCol w="1824450"/>
                <a:gridCol w="1824450"/>
                <a:gridCol w="1824450"/>
                <a:gridCol w="1824450"/>
              </a:tblGrid>
              <a:tr h="498450">
                <a:tc>
                  <a:txBody>
                    <a:bodyPr/>
                    <a:lstStyle/>
                    <a:p>
                      <a:pPr indent="0" lvl="0" marL="0" marR="0" rtl="0" algn="ctr">
                        <a:lnSpc>
                          <a:spcPct val="100000"/>
                        </a:lnSpc>
                        <a:spcBef>
                          <a:spcPts val="0"/>
                        </a:spcBef>
                        <a:spcAft>
                          <a:spcPts val="0"/>
                        </a:spcAft>
                        <a:buClr>
                          <a:schemeClr val="lt1"/>
                        </a:buClr>
                        <a:buSzPts val="1400"/>
                        <a:buFont typeface="Calibri"/>
                        <a:buNone/>
                      </a:pPr>
                      <a:r>
                        <a:rPr b="1" lang="en-US" sz="1400" u="none" cap="none" strike="noStrike">
                          <a:solidFill>
                            <a:schemeClr val="lt1"/>
                          </a:solidFill>
                          <a:latin typeface="Calibri"/>
                          <a:ea typeface="Calibri"/>
                          <a:cs typeface="Calibri"/>
                          <a:sym typeface="Calibri"/>
                        </a:rPr>
                        <a:t>2021</a:t>
                      </a:r>
                      <a:endParaRPr sz="1400" u="none" cap="none" strike="noStrike"/>
                    </a:p>
                  </a:txBody>
                  <a:tcPr marT="45725" marB="45725" marR="91450" marL="91450">
                    <a:solidFill>
                      <a:srgbClr val="00B050"/>
                    </a:solidFill>
                  </a:tcPr>
                </a:tc>
                <a:tc>
                  <a:txBody>
                    <a:bodyPr/>
                    <a:lstStyle/>
                    <a:p>
                      <a:pPr indent="0" lvl="0" marL="0" marR="0" rtl="0" algn="ctr">
                        <a:lnSpc>
                          <a:spcPct val="100000"/>
                        </a:lnSpc>
                        <a:spcBef>
                          <a:spcPts val="0"/>
                        </a:spcBef>
                        <a:spcAft>
                          <a:spcPts val="0"/>
                        </a:spcAft>
                        <a:buClr>
                          <a:schemeClr val="lt1"/>
                        </a:buClr>
                        <a:buSzPts val="1400"/>
                        <a:buFont typeface="Calibri"/>
                        <a:buNone/>
                      </a:pPr>
                      <a:r>
                        <a:rPr b="1" lang="en-US" sz="1400" u="none" cap="none" strike="noStrike">
                          <a:solidFill>
                            <a:schemeClr val="lt1"/>
                          </a:solidFill>
                          <a:latin typeface="Calibri"/>
                          <a:ea typeface="Calibri"/>
                          <a:cs typeface="Calibri"/>
                          <a:sym typeface="Calibri"/>
                        </a:rPr>
                        <a:t>Năm 0</a:t>
                      </a:r>
                      <a:endParaRPr sz="1400" u="none" cap="none" strike="noStrike"/>
                    </a:p>
                    <a:p>
                      <a:pPr indent="0" lvl="0" marL="0" marR="0" rtl="0" algn="ctr">
                        <a:lnSpc>
                          <a:spcPct val="100000"/>
                        </a:lnSpc>
                        <a:spcBef>
                          <a:spcPts val="0"/>
                        </a:spcBef>
                        <a:spcAft>
                          <a:spcPts val="0"/>
                        </a:spcAft>
                        <a:buClr>
                          <a:schemeClr val="lt1"/>
                        </a:buClr>
                        <a:buSzPts val="1400"/>
                        <a:buFont typeface="Calibri"/>
                        <a:buNone/>
                      </a:pPr>
                      <a:r>
                        <a:rPr b="1" lang="en-US" sz="1400" u="none" cap="none" strike="noStrike">
                          <a:solidFill>
                            <a:schemeClr val="lt1"/>
                          </a:solidFill>
                          <a:latin typeface="Calibri"/>
                          <a:ea typeface="Calibri"/>
                          <a:cs typeface="Calibri"/>
                          <a:sym typeface="Calibri"/>
                        </a:rPr>
                        <a:t>2022</a:t>
                      </a:r>
                      <a:endParaRPr sz="1400" u="none" cap="none" strike="noStrike"/>
                    </a:p>
                  </a:txBody>
                  <a:tcPr marT="45725" marB="45725" marR="91450" marL="91450">
                    <a:solidFill>
                      <a:srgbClr val="00B050"/>
                    </a:solidFill>
                  </a:tcPr>
                </a:tc>
                <a:tc>
                  <a:txBody>
                    <a:bodyPr/>
                    <a:lstStyle/>
                    <a:p>
                      <a:pPr indent="0" lvl="0" marL="0" marR="0" rtl="0" algn="ctr">
                        <a:lnSpc>
                          <a:spcPct val="100000"/>
                        </a:lnSpc>
                        <a:spcBef>
                          <a:spcPts val="0"/>
                        </a:spcBef>
                        <a:spcAft>
                          <a:spcPts val="0"/>
                        </a:spcAft>
                        <a:buClr>
                          <a:schemeClr val="lt1"/>
                        </a:buClr>
                        <a:buSzPts val="1400"/>
                        <a:buFont typeface="Calibri"/>
                        <a:buNone/>
                      </a:pPr>
                      <a:r>
                        <a:rPr b="1" lang="en-US" sz="1400" u="none" cap="none" strike="noStrike">
                          <a:solidFill>
                            <a:schemeClr val="lt1"/>
                          </a:solidFill>
                          <a:latin typeface="Calibri"/>
                          <a:ea typeface="Calibri"/>
                          <a:cs typeface="Calibri"/>
                          <a:sym typeface="Calibri"/>
                        </a:rPr>
                        <a:t>Năm 1</a:t>
                      </a:r>
                      <a:endParaRPr sz="1400" u="none" cap="none" strike="noStrike"/>
                    </a:p>
                    <a:p>
                      <a:pPr indent="0" lvl="0" marL="0" marR="0" rtl="0" algn="ctr">
                        <a:lnSpc>
                          <a:spcPct val="100000"/>
                        </a:lnSpc>
                        <a:spcBef>
                          <a:spcPts val="0"/>
                        </a:spcBef>
                        <a:spcAft>
                          <a:spcPts val="0"/>
                        </a:spcAft>
                        <a:buClr>
                          <a:schemeClr val="lt1"/>
                        </a:buClr>
                        <a:buSzPts val="1400"/>
                        <a:buFont typeface="Calibri"/>
                        <a:buNone/>
                      </a:pPr>
                      <a:r>
                        <a:rPr b="1" lang="en-US" sz="1400" u="none" cap="none" strike="noStrike">
                          <a:solidFill>
                            <a:schemeClr val="lt1"/>
                          </a:solidFill>
                          <a:latin typeface="Calibri"/>
                          <a:ea typeface="Calibri"/>
                          <a:cs typeface="Calibri"/>
                          <a:sym typeface="Calibri"/>
                        </a:rPr>
                        <a:t>2023</a:t>
                      </a:r>
                      <a:endParaRPr sz="1400" u="none" cap="none" strike="noStrike"/>
                    </a:p>
                  </a:txBody>
                  <a:tcPr marT="45725" marB="45725" marR="91450" marL="91450">
                    <a:solidFill>
                      <a:srgbClr val="00B050"/>
                    </a:solidFill>
                  </a:tcPr>
                </a:tc>
                <a:tc>
                  <a:txBody>
                    <a:bodyPr/>
                    <a:lstStyle/>
                    <a:p>
                      <a:pPr indent="0" lvl="0" marL="0" marR="0" rtl="0" algn="ctr">
                        <a:lnSpc>
                          <a:spcPct val="100000"/>
                        </a:lnSpc>
                        <a:spcBef>
                          <a:spcPts val="0"/>
                        </a:spcBef>
                        <a:spcAft>
                          <a:spcPts val="0"/>
                        </a:spcAft>
                        <a:buClr>
                          <a:schemeClr val="lt1"/>
                        </a:buClr>
                        <a:buSzPts val="1400"/>
                        <a:buFont typeface="Calibri"/>
                        <a:buNone/>
                      </a:pPr>
                      <a:r>
                        <a:rPr b="1" lang="en-US" sz="1400" u="none" cap="none" strike="noStrike">
                          <a:solidFill>
                            <a:schemeClr val="lt1"/>
                          </a:solidFill>
                          <a:latin typeface="Calibri"/>
                          <a:ea typeface="Calibri"/>
                          <a:cs typeface="Calibri"/>
                          <a:sym typeface="Calibri"/>
                        </a:rPr>
                        <a:t>Năm 2</a:t>
                      </a:r>
                      <a:endParaRPr sz="1400" u="none" cap="none" strike="noStrike"/>
                    </a:p>
                    <a:p>
                      <a:pPr indent="0" lvl="0" marL="0" marR="0" rtl="0" algn="ctr">
                        <a:lnSpc>
                          <a:spcPct val="100000"/>
                        </a:lnSpc>
                        <a:spcBef>
                          <a:spcPts val="0"/>
                        </a:spcBef>
                        <a:spcAft>
                          <a:spcPts val="0"/>
                        </a:spcAft>
                        <a:buClr>
                          <a:schemeClr val="lt1"/>
                        </a:buClr>
                        <a:buSzPts val="1400"/>
                        <a:buFont typeface="Calibri"/>
                        <a:buNone/>
                      </a:pPr>
                      <a:r>
                        <a:rPr b="1" lang="en-US" sz="1400" u="none" cap="none" strike="noStrike">
                          <a:solidFill>
                            <a:schemeClr val="lt1"/>
                          </a:solidFill>
                          <a:latin typeface="Calibri"/>
                          <a:ea typeface="Calibri"/>
                          <a:cs typeface="Calibri"/>
                          <a:sym typeface="Calibri"/>
                        </a:rPr>
                        <a:t>2024</a:t>
                      </a:r>
                      <a:endParaRPr sz="1400" u="none" cap="none" strike="noStrike"/>
                    </a:p>
                  </a:txBody>
                  <a:tcPr marT="45725" marB="45725" marR="91450" marL="91450">
                    <a:solidFill>
                      <a:srgbClr val="00B050"/>
                    </a:solidFill>
                  </a:tcPr>
                </a:tc>
                <a:tc>
                  <a:txBody>
                    <a:bodyPr/>
                    <a:lstStyle/>
                    <a:p>
                      <a:pPr indent="0" lvl="0" marL="0" marR="0" rtl="0" algn="ctr">
                        <a:lnSpc>
                          <a:spcPct val="100000"/>
                        </a:lnSpc>
                        <a:spcBef>
                          <a:spcPts val="0"/>
                        </a:spcBef>
                        <a:spcAft>
                          <a:spcPts val="0"/>
                        </a:spcAft>
                        <a:buClr>
                          <a:schemeClr val="lt1"/>
                        </a:buClr>
                        <a:buSzPts val="1400"/>
                        <a:buFont typeface="Calibri"/>
                        <a:buNone/>
                      </a:pPr>
                      <a:r>
                        <a:rPr b="1" lang="en-US" sz="1400" u="none" cap="none" strike="noStrike">
                          <a:solidFill>
                            <a:schemeClr val="lt1"/>
                          </a:solidFill>
                          <a:latin typeface="Calibri"/>
                          <a:ea typeface="Calibri"/>
                          <a:cs typeface="Calibri"/>
                          <a:sym typeface="Calibri"/>
                        </a:rPr>
                        <a:t>Từ năm</a:t>
                      </a:r>
                      <a:endParaRPr sz="1400" u="none" cap="none" strike="noStrike"/>
                    </a:p>
                    <a:p>
                      <a:pPr indent="0" lvl="0" marL="0" marR="0" rtl="0" algn="ctr">
                        <a:lnSpc>
                          <a:spcPct val="100000"/>
                        </a:lnSpc>
                        <a:spcBef>
                          <a:spcPts val="0"/>
                        </a:spcBef>
                        <a:spcAft>
                          <a:spcPts val="0"/>
                        </a:spcAft>
                        <a:buClr>
                          <a:schemeClr val="lt1"/>
                        </a:buClr>
                        <a:buSzPts val="1400"/>
                        <a:buFont typeface="Calibri"/>
                        <a:buNone/>
                      </a:pPr>
                      <a:r>
                        <a:rPr b="1" lang="en-US" sz="1400" u="none" cap="none" strike="noStrike">
                          <a:solidFill>
                            <a:schemeClr val="lt1"/>
                          </a:solidFill>
                          <a:latin typeface="Calibri"/>
                          <a:ea typeface="Calibri"/>
                          <a:cs typeface="Calibri"/>
                          <a:sym typeface="Calibri"/>
                        </a:rPr>
                        <a:t>2025 trở đi</a:t>
                      </a:r>
                      <a:endParaRPr sz="1400" u="none" cap="none" strike="noStrike"/>
                    </a:p>
                  </a:txBody>
                  <a:tcPr marT="45725" marB="45725" marR="91450" marL="91450">
                    <a:solidFill>
                      <a:srgbClr val="00B050"/>
                    </a:solidFill>
                  </a:tcPr>
                </a:tc>
              </a:tr>
              <a:tr h="356725">
                <a:tc>
                  <a:txBody>
                    <a:bodyPr/>
                    <a:lstStyle/>
                    <a:p>
                      <a:pPr indent="0" lvl="0" marL="0" marR="0" rtl="0" algn="ctr">
                        <a:lnSpc>
                          <a:spcPct val="100000"/>
                        </a:lnSpc>
                        <a:spcBef>
                          <a:spcPts val="0"/>
                        </a:spcBef>
                        <a:spcAft>
                          <a:spcPts val="0"/>
                        </a:spcAft>
                        <a:buClr>
                          <a:schemeClr val="dk1"/>
                        </a:buClr>
                        <a:buSzPts val="1400"/>
                        <a:buFont typeface="Calibri"/>
                        <a:buNone/>
                      </a:pPr>
                      <a:r>
                        <a:rPr i="1" lang="en-US" sz="1400" u="none" cap="none" strike="noStrike">
                          <a:latin typeface="Calibri"/>
                          <a:ea typeface="Calibri"/>
                          <a:cs typeface="Calibri"/>
                          <a:sym typeface="Calibri"/>
                        </a:rPr>
                        <a:t>Chuẩn bị</a:t>
                      </a:r>
                      <a:endParaRPr sz="1400" u="none" cap="none" strike="noStrike"/>
                    </a:p>
                  </a:txBody>
                  <a:tcPr marT="45725" marB="45725" marR="91450" marL="91450">
                    <a:solidFill>
                      <a:srgbClr val="D8D8D8"/>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i="1" lang="en-US" sz="1400" u="none" cap="none" strike="noStrike">
                          <a:latin typeface="Calibri"/>
                          <a:ea typeface="Calibri"/>
                          <a:cs typeface="Calibri"/>
                          <a:sym typeface="Calibri"/>
                        </a:rPr>
                        <a:t>Thiết lập hệ thống</a:t>
                      </a:r>
                      <a:endParaRPr sz="1400" u="none" cap="none" strike="noStrike"/>
                    </a:p>
                  </a:txBody>
                  <a:tcPr marT="45725" marB="45725" marR="91450" marL="91450">
                    <a:solidFill>
                      <a:srgbClr val="D8D8D8"/>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i="1" lang="en-US" sz="1400" u="none" cap="none" strike="noStrike">
                          <a:latin typeface="Calibri"/>
                          <a:ea typeface="Calibri"/>
                          <a:cs typeface="Calibri"/>
                          <a:sym typeface="Calibri"/>
                        </a:rPr>
                        <a:t>Xác định cơ sở</a:t>
                      </a:r>
                      <a:endParaRPr sz="1400" u="none" cap="none" strike="noStrike"/>
                    </a:p>
                  </a:txBody>
                  <a:tcPr marT="45725" marB="45725" marR="91450" marL="91450">
                    <a:solidFill>
                      <a:srgbClr val="D8D8D8"/>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i="1" lang="en-US" sz="1400" u="none" cap="none" strike="noStrike">
                          <a:latin typeface="Calibri"/>
                          <a:ea typeface="Calibri"/>
                          <a:cs typeface="Calibri"/>
                          <a:sym typeface="Calibri"/>
                        </a:rPr>
                        <a:t>Bắt đầu đơn giản và có trọng tâm</a:t>
                      </a:r>
                      <a:endParaRPr sz="1400" u="none" cap="none" strike="noStrike"/>
                    </a:p>
                  </a:txBody>
                  <a:tcPr marT="45725" marB="45725" marR="91450" marL="91450">
                    <a:solidFill>
                      <a:srgbClr val="D8D8D8"/>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i="1" lang="en-US" sz="1400" u="none" cap="none" strike="noStrike">
                          <a:latin typeface="Calibri"/>
                          <a:ea typeface="Calibri"/>
                          <a:cs typeface="Calibri"/>
                          <a:sym typeface="Calibri"/>
                        </a:rPr>
                        <a:t>Mở rộng</a:t>
                      </a:r>
                      <a:endParaRPr sz="1400" u="none" cap="none" strike="noStrike"/>
                    </a:p>
                  </a:txBody>
                  <a:tcPr marT="45725" marB="45725" marR="91450" marL="91450">
                    <a:solidFill>
                      <a:srgbClr val="D8D8D8"/>
                    </a:solidFill>
                  </a:tcPr>
                </a:tc>
              </a:tr>
              <a:tr h="2389825">
                <a:tc>
                  <a:txBody>
                    <a:bodyPr/>
                    <a:lstStyle/>
                    <a:p>
                      <a:pPr indent="0" lvl="0" marL="139694" marR="0" rtl="0" algn="ctr">
                        <a:lnSpc>
                          <a:spcPct val="100000"/>
                        </a:lnSpc>
                        <a:spcBef>
                          <a:spcPts val="0"/>
                        </a:spcBef>
                        <a:spcAft>
                          <a:spcPts val="0"/>
                        </a:spcAft>
                        <a:buClr>
                          <a:schemeClr val="dk1"/>
                        </a:buClr>
                        <a:buSzPts val="1200"/>
                        <a:buFont typeface="Helvetica Neue"/>
                        <a:buNone/>
                      </a:pPr>
                      <a:r>
                        <a:t/>
                      </a:r>
                      <a:endParaRPr b="0" sz="1200" u="none" cap="none" strike="noStrike">
                        <a:latin typeface="Calibri"/>
                        <a:ea typeface="Calibri"/>
                        <a:cs typeface="Calibri"/>
                        <a:sym typeface="Calibri"/>
                      </a:endParaRPr>
                    </a:p>
                    <a:p>
                      <a:pPr indent="0" lvl="0" marL="139694" marR="0" rtl="0" algn="ctr">
                        <a:lnSpc>
                          <a:spcPct val="100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“Trước EPR”</a:t>
                      </a:r>
                      <a:endParaRPr sz="1400" u="none" cap="none" strike="noStrike"/>
                    </a:p>
                    <a:p>
                      <a:pPr indent="0" lvl="0" marL="139694" marR="0" rtl="0" algn="ctr">
                        <a:lnSpc>
                          <a:spcPct val="100000"/>
                        </a:lnSpc>
                        <a:spcBef>
                          <a:spcPts val="0"/>
                        </a:spcBef>
                        <a:spcAft>
                          <a:spcPts val="0"/>
                        </a:spcAft>
                        <a:buClr>
                          <a:schemeClr val="dk1"/>
                        </a:buClr>
                        <a:buSzPts val="1200"/>
                        <a:buFont typeface="Helvetica Neue"/>
                        <a:buNone/>
                      </a:pPr>
                      <a:r>
                        <a:t/>
                      </a:r>
                      <a:endParaRPr b="0" sz="1200" u="none" cap="none" strike="noStrike">
                        <a:latin typeface="Calibri"/>
                        <a:ea typeface="Calibri"/>
                        <a:cs typeface="Calibri"/>
                        <a:sym typeface="Calibri"/>
                      </a:endParaRPr>
                    </a:p>
                    <a:p>
                      <a:pPr indent="0" lvl="0" marL="139694" marR="0" rtl="0" algn="ctr">
                        <a:lnSpc>
                          <a:spcPct val="100000"/>
                        </a:lnSpc>
                        <a:spcBef>
                          <a:spcPts val="0"/>
                        </a:spcBef>
                        <a:spcAft>
                          <a:spcPts val="0"/>
                        </a:spcAft>
                        <a:buClr>
                          <a:schemeClr val="dk1"/>
                        </a:buClr>
                        <a:buSzPts val="1200"/>
                        <a:buFont typeface="Calibri"/>
                        <a:buNone/>
                      </a:pPr>
                      <a:r>
                        <a:rPr b="0" lang="en-US" sz="1200" u="none" cap="none" strike="noStrike">
                          <a:latin typeface="Calibri"/>
                          <a:ea typeface="Calibri"/>
                          <a:cs typeface="Calibri"/>
                          <a:sym typeface="Calibri"/>
                        </a:rPr>
                        <a:t>Xác định danh mục vật liệu đóng gói</a:t>
                      </a:r>
                      <a:endParaRPr sz="1400" u="none" cap="none" strike="noStrike"/>
                    </a:p>
                    <a:p>
                      <a:pPr indent="0" lvl="0" marL="139694" marR="0" rtl="0" algn="ctr">
                        <a:lnSpc>
                          <a:spcPct val="100000"/>
                        </a:lnSpc>
                        <a:spcBef>
                          <a:spcPts val="0"/>
                        </a:spcBef>
                        <a:spcAft>
                          <a:spcPts val="0"/>
                        </a:spcAft>
                        <a:buClr>
                          <a:schemeClr val="dk1"/>
                        </a:buClr>
                        <a:buSzPts val="1200"/>
                        <a:buFont typeface="Helvetica Neue"/>
                        <a:buNone/>
                      </a:pPr>
                      <a:r>
                        <a:t/>
                      </a:r>
                      <a:endParaRPr b="0" sz="1200" u="none" cap="none" strike="noStrike">
                        <a:latin typeface="Calibri"/>
                        <a:ea typeface="Calibri"/>
                        <a:cs typeface="Calibri"/>
                        <a:sym typeface="Calibri"/>
                      </a:endParaRPr>
                    </a:p>
                    <a:p>
                      <a:pPr indent="0" lvl="0" marL="139694" marR="0" rtl="0" algn="ctr">
                        <a:lnSpc>
                          <a:spcPct val="100000"/>
                        </a:lnSpc>
                        <a:spcBef>
                          <a:spcPts val="0"/>
                        </a:spcBef>
                        <a:spcAft>
                          <a:spcPts val="0"/>
                        </a:spcAft>
                        <a:buClr>
                          <a:schemeClr val="dk1"/>
                        </a:buClr>
                        <a:buSzPts val="1200"/>
                        <a:buFont typeface="Calibri"/>
                        <a:buNone/>
                      </a:pPr>
                      <a:r>
                        <a:rPr b="0" lang="en-US" sz="1200" u="none" cap="none" strike="noStrike">
                          <a:latin typeface="Calibri"/>
                          <a:ea typeface="Calibri"/>
                          <a:cs typeface="Calibri"/>
                          <a:sym typeface="Calibri"/>
                        </a:rPr>
                        <a:t>Đặt tỷ lệ </a:t>
                      </a:r>
                      <a:r>
                        <a:rPr b="0" lang="en-US" sz="1200" u="sng" cap="none" strike="noStrike">
                          <a:latin typeface="Calibri"/>
                          <a:ea typeface="Calibri"/>
                          <a:cs typeface="Calibri"/>
                          <a:sym typeface="Calibri"/>
                        </a:rPr>
                        <a:t>lý thuyết</a:t>
                      </a:r>
                      <a:r>
                        <a:rPr b="0" lang="en-US" sz="1200" u="none" cap="none" strike="noStrike">
                          <a:latin typeface="Calibri"/>
                          <a:ea typeface="Calibri"/>
                          <a:cs typeface="Calibri"/>
                          <a:sym typeface="Calibri"/>
                        </a:rPr>
                        <a:t> % đối với mục tiêu tái chế</a:t>
                      </a:r>
                      <a:endParaRPr sz="1400" u="none" cap="none" strike="noStrike"/>
                    </a:p>
                    <a:p>
                      <a:pPr indent="0" lvl="0" marL="139694" marR="0" rtl="0" algn="ctr">
                        <a:lnSpc>
                          <a:spcPct val="100000"/>
                        </a:lnSpc>
                        <a:spcBef>
                          <a:spcPts val="0"/>
                        </a:spcBef>
                        <a:spcAft>
                          <a:spcPts val="0"/>
                        </a:spcAft>
                        <a:buClr>
                          <a:schemeClr val="dk1"/>
                        </a:buClr>
                        <a:buSzPts val="1200"/>
                        <a:buFont typeface="Helvetica Neue"/>
                        <a:buNone/>
                      </a:pPr>
                      <a:r>
                        <a:t/>
                      </a:r>
                      <a:endParaRPr b="0" sz="1200" u="none" cap="none" strike="noStrike">
                        <a:latin typeface="Calibri"/>
                        <a:ea typeface="Calibri"/>
                        <a:cs typeface="Calibri"/>
                        <a:sym typeface="Calibri"/>
                      </a:endParaRPr>
                    </a:p>
                    <a:p>
                      <a:pPr indent="0" lvl="0" marL="139694" marR="0" rtl="0" algn="ctr">
                        <a:lnSpc>
                          <a:spcPct val="100000"/>
                        </a:lnSpc>
                        <a:spcBef>
                          <a:spcPts val="0"/>
                        </a:spcBef>
                        <a:spcAft>
                          <a:spcPts val="0"/>
                        </a:spcAft>
                        <a:buClr>
                          <a:schemeClr val="dk1"/>
                        </a:buClr>
                        <a:buSzPts val="1200"/>
                        <a:buFont typeface="Calibri"/>
                        <a:buNone/>
                      </a:pPr>
                      <a:r>
                        <a:rPr b="0" lang="en-US" sz="1200" u="none" cap="none" strike="noStrike">
                          <a:latin typeface="Calibri"/>
                          <a:ea typeface="Calibri"/>
                          <a:cs typeface="Calibri"/>
                          <a:sym typeface="Calibri"/>
                        </a:rPr>
                        <a:t>Đặt phí </a:t>
                      </a:r>
                      <a:r>
                        <a:rPr b="0" lang="en-US" sz="1200" u="sng" cap="none" strike="noStrike">
                          <a:latin typeface="Calibri"/>
                          <a:ea typeface="Calibri"/>
                          <a:cs typeface="Calibri"/>
                          <a:sym typeface="Calibri"/>
                        </a:rPr>
                        <a:t>lý thuyết</a:t>
                      </a:r>
                      <a:r>
                        <a:rPr b="0" lang="en-US" sz="1200" u="none" cap="none" strike="noStrike">
                          <a:latin typeface="Calibri"/>
                          <a:ea typeface="Calibri"/>
                          <a:cs typeface="Calibri"/>
                          <a:sym typeface="Calibri"/>
                        </a:rPr>
                        <a:t> cho vật liệu đóng gói</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Helvetica Neue"/>
                        <a:buNone/>
                      </a:pPr>
                      <a:r>
                        <a:t/>
                      </a:r>
                      <a:endParaRPr b="0" sz="1200" u="none" cap="none" strike="noStrike">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“Năm trắng” </a:t>
                      </a:r>
                      <a:endParaRPr sz="1400" u="none" cap="none" strike="noStrike"/>
                    </a:p>
                    <a:p>
                      <a:pPr indent="0" lvl="0" marL="0" marR="0" rtl="0" algn="ctr">
                        <a:lnSpc>
                          <a:spcPct val="100000"/>
                        </a:lnSpc>
                        <a:spcBef>
                          <a:spcPts val="0"/>
                        </a:spcBef>
                        <a:spcAft>
                          <a:spcPts val="0"/>
                        </a:spcAft>
                        <a:buClr>
                          <a:schemeClr val="dk1"/>
                        </a:buClr>
                        <a:buSzPts val="1200"/>
                        <a:buFont typeface="Helvetica Neue"/>
                        <a:buNone/>
                      </a:pPr>
                      <a:r>
                        <a:t/>
                      </a:r>
                      <a:endParaRPr b="0" sz="1200" u="none" cap="none" strike="noStrike">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Calibri"/>
                        <a:buNone/>
                      </a:pPr>
                      <a:r>
                        <a:rPr b="0" lang="en-US" sz="1200" u="none" cap="none" strike="noStrike">
                          <a:latin typeface="Calibri"/>
                          <a:ea typeface="Calibri"/>
                          <a:cs typeface="Calibri"/>
                          <a:sym typeface="Calibri"/>
                        </a:rPr>
                        <a:t>Các công ty có nghĩa vụ:</a:t>
                      </a:r>
                      <a:endParaRPr sz="1400" u="none" cap="none" strike="noStrike"/>
                    </a:p>
                    <a:p>
                      <a:pPr indent="0" lvl="0" marL="0" marR="0" rtl="0" algn="ctr">
                        <a:lnSpc>
                          <a:spcPct val="100000"/>
                        </a:lnSpc>
                        <a:spcBef>
                          <a:spcPts val="0"/>
                        </a:spcBef>
                        <a:spcAft>
                          <a:spcPts val="0"/>
                        </a:spcAft>
                        <a:buClr>
                          <a:schemeClr val="dk1"/>
                        </a:buClr>
                        <a:buSzPts val="1200"/>
                        <a:buFont typeface="Arial"/>
                        <a:buNone/>
                      </a:pPr>
                      <a:r>
                        <a:t/>
                      </a:r>
                      <a:endParaRPr b="0" sz="1200" u="none" cap="none" strike="noStrike">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Arial"/>
                        <a:buNone/>
                      </a:pPr>
                      <a:r>
                        <a:rPr b="0" lang="en-US" sz="1200" u="none" cap="none" strike="noStrike">
                          <a:latin typeface="Calibri"/>
                          <a:ea typeface="Calibri"/>
                          <a:cs typeface="Calibri"/>
                          <a:sym typeface="Calibri"/>
                        </a:rPr>
                        <a:t>A) Đăng ký</a:t>
                      </a:r>
                      <a:endParaRPr sz="1400" u="none" cap="none" strike="noStrike"/>
                    </a:p>
                    <a:p>
                      <a:pPr indent="0" lvl="0" marL="0" marR="0" rtl="0" algn="ctr">
                        <a:lnSpc>
                          <a:spcPct val="100000"/>
                        </a:lnSpc>
                        <a:spcBef>
                          <a:spcPts val="0"/>
                        </a:spcBef>
                        <a:spcAft>
                          <a:spcPts val="0"/>
                        </a:spcAft>
                        <a:buClr>
                          <a:schemeClr val="dk1"/>
                        </a:buClr>
                        <a:buSzPts val="1200"/>
                        <a:buFont typeface="Arial"/>
                        <a:buNone/>
                      </a:pPr>
                      <a:r>
                        <a:t/>
                      </a:r>
                      <a:endParaRPr b="0" sz="1200" u="none" cap="none" strike="noStrike">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Arial"/>
                        <a:buNone/>
                      </a:pPr>
                      <a:r>
                        <a:rPr b="0" lang="en-US" sz="1200" u="none" cap="none" strike="noStrike">
                          <a:latin typeface="Calibri"/>
                          <a:ea typeface="Calibri"/>
                          <a:cs typeface="Calibri"/>
                          <a:sym typeface="Calibri"/>
                        </a:rPr>
                        <a:t>B) Báo cáo số lượng</a:t>
                      </a:r>
                      <a:endParaRPr sz="1400" u="none" cap="none" strike="noStrike"/>
                    </a:p>
                    <a:p>
                      <a:pPr indent="0" lvl="0" marL="0" marR="0" rtl="0" algn="ctr">
                        <a:lnSpc>
                          <a:spcPct val="100000"/>
                        </a:lnSpc>
                        <a:spcBef>
                          <a:spcPts val="0"/>
                        </a:spcBef>
                        <a:spcAft>
                          <a:spcPts val="0"/>
                        </a:spcAft>
                        <a:buClr>
                          <a:schemeClr val="dk1"/>
                        </a:buClr>
                        <a:buSzPts val="1200"/>
                        <a:buFont typeface="Arial"/>
                        <a:buNone/>
                      </a:pPr>
                      <a:r>
                        <a:t/>
                      </a:r>
                      <a:endParaRPr b="0" sz="1200" u="none" cap="none" strike="noStrike">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Arial"/>
                        <a:buNone/>
                      </a:pPr>
                      <a:r>
                        <a:rPr b="0" lang="en-US" sz="1200" u="none" cap="none" strike="noStrike">
                          <a:latin typeface="Calibri"/>
                          <a:ea typeface="Calibri"/>
                          <a:cs typeface="Calibri"/>
                          <a:sym typeface="Calibri"/>
                        </a:rPr>
                        <a:t>C) Tổ chức hệ thống (các) Tổ chức Trách nhiệm của Nhà sản xuất</a:t>
                      </a:r>
                      <a:endParaRPr sz="1400" u="none" cap="none" strike="noStrike"/>
                    </a:p>
                  </a:txBody>
                  <a:tcPr marT="45725" marB="45725" marR="91450" marL="91450"/>
                </a:tc>
                <a:tc>
                  <a:txBody>
                    <a:bodyPr/>
                    <a:lstStyle/>
                    <a:p>
                      <a:pPr indent="0" lvl="0" marL="139694" marR="0" rtl="0" algn="ctr">
                        <a:lnSpc>
                          <a:spcPct val="100000"/>
                        </a:lnSpc>
                        <a:spcBef>
                          <a:spcPts val="0"/>
                        </a:spcBef>
                        <a:spcAft>
                          <a:spcPts val="0"/>
                        </a:spcAft>
                        <a:buClr>
                          <a:schemeClr val="dk1"/>
                        </a:buClr>
                        <a:buSzPts val="1200"/>
                        <a:buFont typeface="Helvetica Neue"/>
                        <a:buNone/>
                      </a:pPr>
                      <a:r>
                        <a:t/>
                      </a:r>
                      <a:endParaRPr b="0" sz="1200" u="none" cap="none" strike="noStrike">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“Năm xám”</a:t>
                      </a:r>
                      <a:endParaRPr sz="1400" u="none" cap="none" strike="noStrike"/>
                    </a:p>
                    <a:p>
                      <a:pPr indent="0" lvl="0" marL="0" marR="0" rtl="0" algn="ctr">
                        <a:lnSpc>
                          <a:spcPct val="100000"/>
                        </a:lnSpc>
                        <a:spcBef>
                          <a:spcPts val="0"/>
                        </a:spcBef>
                        <a:spcAft>
                          <a:spcPts val="0"/>
                        </a:spcAft>
                        <a:buClr>
                          <a:schemeClr val="dk1"/>
                        </a:buClr>
                        <a:buSzPts val="1200"/>
                        <a:buFont typeface="Helvetica Neue"/>
                        <a:buNone/>
                      </a:pPr>
                      <a:r>
                        <a:t/>
                      </a:r>
                      <a:endParaRPr b="0" sz="1200" u="none" cap="none" strike="noStrike">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Calibri"/>
                        <a:buNone/>
                      </a:pPr>
                      <a:r>
                        <a:rPr b="0" lang="en-US" sz="1200" u="none" cap="none" strike="noStrike">
                          <a:latin typeface="Calibri"/>
                          <a:ea typeface="Calibri"/>
                          <a:cs typeface="Calibri"/>
                          <a:sym typeface="Calibri"/>
                        </a:rPr>
                        <a:t>Phí và mục tiêu được đặt ở mức thấp</a:t>
                      </a:r>
                      <a:endParaRPr sz="1400" u="none" cap="none" strike="noStrike"/>
                    </a:p>
                    <a:p>
                      <a:pPr indent="0" lvl="0" marL="0" marR="0" rtl="0" algn="ctr">
                        <a:lnSpc>
                          <a:spcPct val="100000"/>
                        </a:lnSpc>
                        <a:spcBef>
                          <a:spcPts val="0"/>
                        </a:spcBef>
                        <a:spcAft>
                          <a:spcPts val="0"/>
                        </a:spcAft>
                        <a:buClr>
                          <a:schemeClr val="dk1"/>
                        </a:buClr>
                        <a:buSzPts val="1200"/>
                        <a:buFont typeface="Helvetica Neue"/>
                        <a:buNone/>
                      </a:pPr>
                      <a:r>
                        <a:t/>
                      </a:r>
                      <a:endParaRPr b="0" sz="1200" u="none" cap="none" strike="noStrike">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Calibri"/>
                        <a:buNone/>
                      </a:pPr>
                      <a:r>
                        <a:rPr b="0" lang="en-US" sz="1200" u="none" cap="none" strike="noStrike">
                          <a:latin typeface="Calibri"/>
                          <a:ea typeface="Calibri"/>
                          <a:cs typeface="Calibri"/>
                          <a:sym typeface="Calibri"/>
                        </a:rPr>
                        <a:t>Không bị phạt</a:t>
                      </a:r>
                      <a:endParaRPr sz="1400" u="none" cap="none" strike="noStrike"/>
                    </a:p>
                    <a:p>
                      <a:pPr indent="0" lvl="0" marL="0" marR="0" rtl="0" algn="ctr">
                        <a:lnSpc>
                          <a:spcPct val="100000"/>
                        </a:lnSpc>
                        <a:spcBef>
                          <a:spcPts val="0"/>
                        </a:spcBef>
                        <a:spcAft>
                          <a:spcPts val="0"/>
                        </a:spcAft>
                        <a:buClr>
                          <a:schemeClr val="dk1"/>
                        </a:buClr>
                        <a:buSzPts val="1200"/>
                        <a:buFont typeface="Calibri"/>
                        <a:buNone/>
                      </a:pPr>
                      <a:r>
                        <a:rPr b="0" lang="en-US" sz="1200" u="none" cap="none" strike="noStrike">
                          <a:latin typeface="Calibri"/>
                          <a:ea typeface="Calibri"/>
                          <a:cs typeface="Calibri"/>
                          <a:sym typeface="Calibri"/>
                        </a:rPr>
                        <a:t> (các giả định vẫn đang trong quá trình xác nhận, hệ thống chưa ổn định)</a:t>
                      </a:r>
                      <a:endParaRPr sz="1400" u="none" cap="none" strike="noStrike"/>
                    </a:p>
                  </a:txBody>
                  <a:tcPr marT="45725" marB="45725" marR="91450" marL="91450"/>
                </a:tc>
                <a:tc>
                  <a:txBody>
                    <a:bodyPr/>
                    <a:lstStyle/>
                    <a:p>
                      <a:pPr indent="0" lvl="0" marL="139694" marR="0" rtl="0" algn="ctr">
                        <a:lnSpc>
                          <a:spcPct val="100000"/>
                        </a:lnSpc>
                        <a:spcBef>
                          <a:spcPts val="0"/>
                        </a:spcBef>
                        <a:spcAft>
                          <a:spcPts val="0"/>
                        </a:spcAft>
                        <a:buClr>
                          <a:schemeClr val="dk1"/>
                        </a:buClr>
                        <a:buSzPts val="1200"/>
                        <a:buFont typeface="Helvetica Neue"/>
                        <a:buNone/>
                      </a:pPr>
                      <a:r>
                        <a:t/>
                      </a:r>
                      <a:endParaRPr b="0" sz="1200" u="none" cap="none" strike="noStrike">
                        <a:latin typeface="Calibri"/>
                        <a:ea typeface="Calibri"/>
                        <a:cs typeface="Calibri"/>
                        <a:sym typeface="Calibri"/>
                      </a:endParaRPr>
                    </a:p>
                    <a:p>
                      <a:pPr indent="0" lvl="0" marL="139694" marR="0" rtl="0" algn="ctr">
                        <a:lnSpc>
                          <a:spcPct val="100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“Năm khởi nghiệp”</a:t>
                      </a:r>
                      <a:endParaRPr sz="1400" u="none" cap="none" strike="noStrike"/>
                    </a:p>
                    <a:p>
                      <a:pPr indent="0" lvl="0" marL="139694" marR="0" rtl="0" algn="ctr">
                        <a:lnSpc>
                          <a:spcPct val="100000"/>
                        </a:lnSpc>
                        <a:spcBef>
                          <a:spcPts val="0"/>
                        </a:spcBef>
                        <a:spcAft>
                          <a:spcPts val="0"/>
                        </a:spcAft>
                        <a:buClr>
                          <a:schemeClr val="dk1"/>
                        </a:buClr>
                        <a:buSzPts val="1200"/>
                        <a:buFont typeface="Helvetica Neue"/>
                        <a:buNone/>
                      </a:pPr>
                      <a:r>
                        <a:t/>
                      </a:r>
                      <a:endParaRPr b="0" sz="1200" u="none" cap="none" strike="noStrike">
                        <a:latin typeface="Calibri"/>
                        <a:ea typeface="Calibri"/>
                        <a:cs typeface="Calibri"/>
                        <a:sym typeface="Calibri"/>
                      </a:endParaRPr>
                    </a:p>
                    <a:p>
                      <a:pPr indent="0" lvl="0" marL="139694" marR="0" rtl="0" algn="ctr">
                        <a:lnSpc>
                          <a:spcPct val="100000"/>
                        </a:lnSpc>
                        <a:spcBef>
                          <a:spcPts val="0"/>
                        </a:spcBef>
                        <a:spcAft>
                          <a:spcPts val="0"/>
                        </a:spcAft>
                        <a:buClr>
                          <a:schemeClr val="dk1"/>
                        </a:buClr>
                        <a:buSzPts val="1200"/>
                        <a:buFont typeface="Calibri"/>
                        <a:buNone/>
                      </a:pPr>
                      <a:r>
                        <a:rPr b="0" lang="en-US" sz="1200" u="none" cap="none" strike="noStrike">
                          <a:latin typeface="Calibri"/>
                          <a:ea typeface="Calibri"/>
                          <a:cs typeface="Calibri"/>
                          <a:sym typeface="Calibri"/>
                        </a:rPr>
                        <a:t>Khởi đ</a:t>
                      </a:r>
                      <a:r>
                        <a:rPr lang="en-US" sz="1200">
                          <a:latin typeface="Calibri"/>
                          <a:ea typeface="Calibri"/>
                          <a:cs typeface="Calibri"/>
                          <a:sym typeface="Calibri"/>
                        </a:rPr>
                        <a:t>ộ</a:t>
                      </a:r>
                      <a:r>
                        <a:rPr b="0" lang="en-US" sz="1200" u="none" cap="none" strike="noStrike">
                          <a:latin typeface="Calibri"/>
                          <a:ea typeface="Calibri"/>
                          <a:cs typeface="Calibri"/>
                          <a:sym typeface="Calibri"/>
                        </a:rPr>
                        <a:t>ng toàn bộ hệ thống</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Helvetica Neue"/>
                        <a:buNone/>
                      </a:pPr>
                      <a:r>
                        <a:t/>
                      </a:r>
                      <a:endParaRPr b="0" sz="1200" u="none" cap="none" strike="noStrike">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“Triển khai”</a:t>
                      </a:r>
                      <a:endParaRPr sz="1400" u="none" cap="none" strike="noStrike"/>
                    </a:p>
                    <a:p>
                      <a:pPr indent="0" lvl="0" marL="0" marR="0" rtl="0" algn="ctr">
                        <a:lnSpc>
                          <a:spcPct val="100000"/>
                        </a:lnSpc>
                        <a:spcBef>
                          <a:spcPts val="0"/>
                        </a:spcBef>
                        <a:spcAft>
                          <a:spcPts val="0"/>
                        </a:spcAft>
                        <a:buClr>
                          <a:schemeClr val="dk1"/>
                        </a:buClr>
                        <a:buSzPts val="1200"/>
                        <a:buFont typeface="Helvetica Neue"/>
                        <a:buNone/>
                      </a:pPr>
                      <a:r>
                        <a:t/>
                      </a:r>
                      <a:endParaRPr b="0" sz="1200" u="none" cap="none" strike="noStrike">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Calibri"/>
                        <a:buNone/>
                      </a:pPr>
                      <a:r>
                        <a:rPr b="0" lang="en-US" sz="1200" u="none" cap="none" strike="noStrike">
                          <a:latin typeface="Calibri"/>
                          <a:ea typeface="Calibri"/>
                          <a:cs typeface="Calibri"/>
                          <a:sym typeface="Calibri"/>
                        </a:rPr>
                        <a:t>Mở rộng dần ra tất cả vật liệu đóng gói</a:t>
                      </a:r>
                      <a:endParaRPr sz="1400" u="none" cap="none" strike="noStrike"/>
                    </a:p>
                    <a:p>
                      <a:pPr indent="0" lvl="0" marL="0" marR="0" rtl="0" algn="ctr">
                        <a:lnSpc>
                          <a:spcPct val="100000"/>
                        </a:lnSpc>
                        <a:spcBef>
                          <a:spcPts val="0"/>
                        </a:spcBef>
                        <a:spcAft>
                          <a:spcPts val="0"/>
                        </a:spcAft>
                        <a:buClr>
                          <a:schemeClr val="dk1"/>
                        </a:buClr>
                        <a:buSzPts val="1200"/>
                        <a:buFont typeface="Helvetica Neue"/>
                        <a:buNone/>
                      </a:pPr>
                      <a:r>
                        <a:t/>
                      </a:r>
                      <a:endParaRPr b="0" sz="1200" u="none" cap="none" strike="noStrike">
                        <a:latin typeface="Calibri"/>
                        <a:ea typeface="Calibri"/>
                        <a:cs typeface="Calibri"/>
                        <a:sym typeface="Calibri"/>
                      </a:endParaRPr>
                    </a:p>
                    <a:p>
                      <a:pPr indent="0" lvl="0" marL="139694" marR="0" rtl="0" algn="ctr">
                        <a:lnSpc>
                          <a:spcPct val="100000"/>
                        </a:lnSpc>
                        <a:spcBef>
                          <a:spcPts val="0"/>
                        </a:spcBef>
                        <a:spcAft>
                          <a:spcPts val="0"/>
                        </a:spcAft>
                        <a:buClr>
                          <a:schemeClr val="dk1"/>
                        </a:buClr>
                        <a:buSzPts val="1200"/>
                        <a:buFont typeface="Calibri"/>
                        <a:buNone/>
                      </a:pPr>
                      <a:r>
                        <a:rPr b="0" lang="en-US" sz="1200" u="none" cap="none" strike="noStrike">
                          <a:latin typeface="Calibri"/>
                          <a:ea typeface="Calibri"/>
                          <a:cs typeface="Calibri"/>
                          <a:sym typeface="Calibri"/>
                        </a:rPr>
                        <a:t>Giới thiệu mô hình sinh thái</a:t>
                      </a:r>
                      <a:endParaRPr sz="1400" u="none" cap="none" strike="noStrike"/>
                    </a:p>
                  </a:txBody>
                  <a:tcPr marT="45725" marB="45725" marR="91450" marL="91450"/>
                </a:tc>
              </a:tr>
              <a:tr h="461275">
                <a:tc>
                  <a:txBody>
                    <a:bodyPr/>
                    <a:lstStyle/>
                    <a:p>
                      <a:pPr indent="0" lvl="0" marL="139694" marR="0" rtl="0" algn="ctr">
                        <a:lnSpc>
                          <a:spcPct val="100000"/>
                        </a:lnSpc>
                        <a:spcBef>
                          <a:spcPts val="0"/>
                        </a:spcBef>
                        <a:spcAft>
                          <a:spcPts val="0"/>
                        </a:spcAft>
                        <a:buClr>
                          <a:schemeClr val="dk1"/>
                        </a:buClr>
                        <a:buSzPts val="1200"/>
                        <a:buFont typeface="Helvetica Neue"/>
                        <a:buNone/>
                      </a:pPr>
                      <a:r>
                        <a:t/>
                      </a:r>
                      <a:endParaRPr b="0" sz="1200" u="none" cap="none" strike="noStrike">
                        <a:latin typeface="Calibri"/>
                        <a:ea typeface="Calibri"/>
                        <a:cs typeface="Calibri"/>
                        <a:sym typeface="Calibri"/>
                      </a:endParaRPr>
                    </a:p>
                  </a:txBody>
                  <a:tcPr marT="45725" marB="45725" marR="91450" marL="91450" anchor="ctr"/>
                </a:tc>
                <a:tc gridSpan="2">
                  <a:txBody>
                    <a:bodyPr/>
                    <a:lstStyle/>
                    <a:p>
                      <a:pPr indent="0" lvl="0" marL="0" marR="0" rtl="0" algn="ctr">
                        <a:lnSpc>
                          <a:spcPct val="100000"/>
                        </a:lnSpc>
                        <a:spcBef>
                          <a:spcPts val="0"/>
                        </a:spcBef>
                        <a:spcAft>
                          <a:spcPts val="0"/>
                        </a:spcAft>
                        <a:buClr>
                          <a:schemeClr val="dk1"/>
                        </a:buClr>
                        <a:buSzPts val="1200"/>
                        <a:buFont typeface="Arial"/>
                        <a:buNone/>
                      </a:pPr>
                      <a:r>
                        <a:rPr b="0" i="1" lang="en-US" sz="1200" u="none" cap="none" strike="noStrike">
                          <a:latin typeface="Calibri"/>
                          <a:ea typeface="Calibri"/>
                          <a:cs typeface="Calibri"/>
                          <a:sym typeface="Calibri"/>
                        </a:rPr>
                        <a:t>SME tạm thời được miễn trừ</a:t>
                      </a:r>
                      <a:endParaRPr sz="1400" u="none" cap="none" strike="noStrike"/>
                    </a:p>
                  </a:txBody>
                  <a:tcPr marT="45725" marB="45725" marR="91450" marL="91450" anchor="ctr"/>
                </a:tc>
                <a:tc hMerge="1"/>
                <a:tc>
                  <a:txBody>
                    <a:bodyPr/>
                    <a:lstStyle/>
                    <a:p>
                      <a:pPr indent="0" lvl="0" marL="139694" marR="0" rtl="0" algn="ctr">
                        <a:lnSpc>
                          <a:spcPct val="100000"/>
                        </a:lnSpc>
                        <a:spcBef>
                          <a:spcPts val="0"/>
                        </a:spcBef>
                        <a:spcAft>
                          <a:spcPts val="0"/>
                        </a:spcAft>
                        <a:buClr>
                          <a:schemeClr val="dk1"/>
                        </a:buClr>
                        <a:buSzPts val="1200"/>
                        <a:buFont typeface="Calibri"/>
                        <a:buNone/>
                      </a:pPr>
                      <a:r>
                        <a:rPr b="0" i="1" lang="en-US" sz="1200" u="none" cap="none" strike="noStrike">
                          <a:latin typeface="Calibri"/>
                          <a:ea typeface="Calibri"/>
                          <a:cs typeface="Calibri"/>
                          <a:sym typeface="Calibri"/>
                        </a:rPr>
                        <a:t>SME Y0 </a:t>
                      </a:r>
                      <a:endParaRPr sz="1400" u="none" cap="none" strike="noStrike"/>
                    </a:p>
                    <a:p>
                      <a:pPr indent="0" lvl="0" marL="139694" marR="0" rtl="0" algn="ctr">
                        <a:lnSpc>
                          <a:spcPct val="100000"/>
                        </a:lnSpc>
                        <a:spcBef>
                          <a:spcPts val="0"/>
                        </a:spcBef>
                        <a:spcAft>
                          <a:spcPts val="0"/>
                        </a:spcAft>
                        <a:buClr>
                          <a:schemeClr val="dk1"/>
                        </a:buClr>
                        <a:buSzPts val="1200"/>
                        <a:buFont typeface="Calibri"/>
                        <a:buNone/>
                      </a:pPr>
                      <a:r>
                        <a:rPr b="0" i="1" lang="en-US" sz="1200" u="none" cap="none" strike="noStrike">
                          <a:latin typeface="Calibri"/>
                          <a:ea typeface="Calibri"/>
                          <a:cs typeface="Calibri"/>
                          <a:sym typeface="Calibri"/>
                        </a:rPr>
                        <a:t>(đăng ký và báo cáo)</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b="0" i="1" lang="en-US" sz="1200" u="none" cap="none" strike="noStrike">
                          <a:latin typeface="Calibri"/>
                          <a:ea typeface="Calibri"/>
                          <a:cs typeface="Calibri"/>
                          <a:sym typeface="Calibri"/>
                        </a:rPr>
                        <a:t>SME trong hệ thống</a:t>
                      </a:r>
                      <a:endParaRPr sz="1400" u="none" cap="none" strike="noStrike"/>
                    </a:p>
                    <a:p>
                      <a:pPr indent="0" lvl="0" marL="0" marR="0" rtl="0" algn="ctr">
                        <a:lnSpc>
                          <a:spcPct val="100000"/>
                        </a:lnSpc>
                        <a:spcBef>
                          <a:spcPts val="0"/>
                        </a:spcBef>
                        <a:spcAft>
                          <a:spcPts val="0"/>
                        </a:spcAft>
                        <a:buClr>
                          <a:schemeClr val="dk1"/>
                        </a:buClr>
                        <a:buSzPts val="1200"/>
                        <a:buFont typeface="Calibri"/>
                        <a:buNone/>
                      </a:pPr>
                      <a:r>
                        <a:rPr b="0" i="1" lang="en-US" sz="1200" u="none" cap="none" strike="noStrike">
                          <a:latin typeface="Calibri"/>
                          <a:ea typeface="Calibri"/>
                          <a:cs typeface="Calibri"/>
                          <a:sym typeface="Calibri"/>
                        </a:rPr>
                        <a:t>(Tùy chọn VEPF hoặc PRO)</a:t>
                      </a:r>
                      <a:endParaRPr sz="1400" u="none" cap="none" strike="noStrike"/>
                    </a:p>
                  </a:txBody>
                  <a:tcPr marT="45725" marB="45725" marR="91450" marL="91450" anchor="ct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
          <p:cNvSpPr txBox="1"/>
          <p:nvPr>
            <p:ph type="title"/>
          </p:nvPr>
        </p:nvSpPr>
        <p:spPr>
          <a:xfrm>
            <a:off x="150353" y="106680"/>
            <a:ext cx="8520600" cy="572700"/>
          </a:xfrm>
          <a:prstGeom prst="rect">
            <a:avLst/>
          </a:prstGeom>
          <a:noFill/>
          <a:ln>
            <a:noFill/>
          </a:ln>
        </p:spPr>
        <p:txBody>
          <a:bodyPr anchorCtr="0" anchor="ctr" bIns="91400" lIns="91400" spcFirstLastPara="1" rIns="91400" wrap="square" tIns="91400">
            <a:noAutofit/>
          </a:bodyPr>
          <a:lstStyle/>
          <a:p>
            <a:pPr indent="0" lvl="0" marL="0" rtl="0" algn="l">
              <a:lnSpc>
                <a:spcPct val="100000"/>
              </a:lnSpc>
              <a:spcBef>
                <a:spcPts val="0"/>
              </a:spcBef>
              <a:spcAft>
                <a:spcPts val="0"/>
              </a:spcAft>
              <a:buSzPts val="2400"/>
              <a:buNone/>
            </a:pPr>
            <a:r>
              <a:rPr lang="en-US"/>
              <a:t>Khái niệm trách nhiệm mở rộng của nhà sản xuất(EPR)</a:t>
            </a:r>
            <a:endParaRPr b="0"/>
          </a:p>
        </p:txBody>
      </p:sp>
      <p:pic>
        <p:nvPicPr>
          <p:cNvPr descr="Image result for logo of monre vietnam" id="152" name="Google Shape;152;p2"/>
          <p:cNvPicPr preferRelativeResize="0"/>
          <p:nvPr/>
        </p:nvPicPr>
        <p:blipFill rotWithShape="1">
          <a:blip r:embed="rId3">
            <a:alphaModFix/>
          </a:blip>
          <a:srcRect b="0" l="0" r="0" t="0"/>
          <a:stretch/>
        </p:blipFill>
        <p:spPr>
          <a:xfrm>
            <a:off x="7976507" y="4228081"/>
            <a:ext cx="1048540" cy="808739"/>
          </a:xfrm>
          <a:prstGeom prst="rect">
            <a:avLst/>
          </a:prstGeom>
          <a:noFill/>
          <a:ln>
            <a:noFill/>
          </a:ln>
        </p:spPr>
      </p:pic>
      <p:pic>
        <p:nvPicPr>
          <p:cNvPr descr="Image result for logo unilever vietnam" id="153" name="Google Shape;153;p2"/>
          <p:cNvPicPr preferRelativeResize="0"/>
          <p:nvPr/>
        </p:nvPicPr>
        <p:blipFill rotWithShape="1">
          <a:blip r:embed="rId4">
            <a:alphaModFix/>
          </a:blip>
          <a:srcRect b="0" l="0" r="0" t="0"/>
          <a:stretch/>
        </p:blipFill>
        <p:spPr>
          <a:xfrm>
            <a:off x="1568640" y="4389120"/>
            <a:ext cx="872378" cy="872378"/>
          </a:xfrm>
          <a:prstGeom prst="rect">
            <a:avLst/>
          </a:prstGeom>
          <a:noFill/>
          <a:ln>
            <a:noFill/>
          </a:ln>
        </p:spPr>
      </p:pic>
      <p:pic>
        <p:nvPicPr>
          <p:cNvPr descr="Image result for vietnam plastic association logo" id="154" name="Google Shape;154;p2"/>
          <p:cNvPicPr preferRelativeResize="0"/>
          <p:nvPr/>
        </p:nvPicPr>
        <p:blipFill rotWithShape="1">
          <a:blip r:embed="rId5">
            <a:alphaModFix/>
          </a:blip>
          <a:srcRect b="0" l="0" r="0" t="0"/>
          <a:stretch/>
        </p:blipFill>
        <p:spPr>
          <a:xfrm>
            <a:off x="2550194" y="4595708"/>
            <a:ext cx="731601" cy="441112"/>
          </a:xfrm>
          <a:prstGeom prst="rect">
            <a:avLst/>
          </a:prstGeom>
          <a:noFill/>
          <a:ln>
            <a:noFill/>
          </a:ln>
        </p:spPr>
      </p:pic>
      <p:sp>
        <p:nvSpPr>
          <p:cNvPr id="155" name="Google Shape;155;p2"/>
          <p:cNvSpPr/>
          <p:nvPr/>
        </p:nvSpPr>
        <p:spPr>
          <a:xfrm>
            <a:off x="175552" y="1687483"/>
            <a:ext cx="8520601" cy="731520"/>
          </a:xfrm>
          <a:prstGeom prst="roundRect">
            <a:avLst>
              <a:gd fmla="val 16667" name="adj"/>
            </a:avLst>
          </a:prstGeom>
          <a:solidFill>
            <a:srgbClr val="CCFFCC"/>
          </a:solidFill>
          <a:ln cap="flat" cmpd="sng" w="25400">
            <a:solidFill>
              <a:schemeClr val="accent1"/>
            </a:solidFill>
            <a:prstDash val="solid"/>
            <a:round/>
            <a:headEnd len="sm" w="sm" type="none"/>
            <a:tailEnd len="sm" w="sm" type="none"/>
          </a:ln>
          <a:effectLst>
            <a:outerShdw blurRad="38100" rotWithShape="0" dir="5400000" dist="23000">
              <a:srgbClr val="000000">
                <a:alpha val="34509"/>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2"/>
          <p:cNvSpPr txBox="1"/>
          <p:nvPr>
            <p:ph idx="1" type="body"/>
          </p:nvPr>
        </p:nvSpPr>
        <p:spPr>
          <a:xfrm>
            <a:off x="175552" y="844709"/>
            <a:ext cx="8520601" cy="3416401"/>
          </a:xfrm>
          <a:prstGeom prst="rect">
            <a:avLst/>
          </a:prstGeom>
          <a:noFill/>
          <a:ln>
            <a:noFill/>
          </a:ln>
        </p:spPr>
        <p:txBody>
          <a:bodyPr anchorCtr="0" anchor="t" bIns="91400" lIns="91400" spcFirstLastPara="1" rIns="91400" wrap="square" tIns="91400">
            <a:normAutofit/>
          </a:bodyPr>
          <a:lstStyle/>
          <a:p>
            <a:pPr indent="0" lvl="0" marL="139694" rtl="0" algn="l">
              <a:lnSpc>
                <a:spcPct val="100000"/>
              </a:lnSpc>
              <a:spcBef>
                <a:spcPts val="0"/>
              </a:spcBef>
              <a:spcAft>
                <a:spcPts val="0"/>
              </a:spcAft>
              <a:buSzPts val="1400"/>
              <a:buNone/>
            </a:pPr>
            <a:r>
              <a:rPr lang="en-US"/>
              <a:t>Trách nhiệm mở rộng của Nhà sản xuất là một khái niệm thúc đẩy nhận thức về vòng đời của sản phẩm và khuyến khích các phương pháp tiếp cận hướng tới nền kinh tế tuần hoàn bền vững</a:t>
            </a:r>
            <a:endParaRPr/>
          </a:p>
          <a:p>
            <a:pPr indent="0" lvl="0" marL="139694" rtl="0" algn="l">
              <a:lnSpc>
                <a:spcPct val="100000"/>
              </a:lnSpc>
              <a:spcBef>
                <a:spcPts val="0"/>
              </a:spcBef>
              <a:spcAft>
                <a:spcPts val="0"/>
              </a:spcAft>
              <a:buSzPts val="1400"/>
              <a:buNone/>
            </a:pPr>
            <a:r>
              <a:t/>
            </a:r>
            <a:endParaRPr b="1"/>
          </a:p>
          <a:p>
            <a:pPr indent="0" lvl="0" marL="139694" rtl="0" algn="l">
              <a:lnSpc>
                <a:spcPct val="100000"/>
              </a:lnSpc>
              <a:spcBef>
                <a:spcPts val="0"/>
              </a:spcBef>
              <a:spcAft>
                <a:spcPts val="0"/>
              </a:spcAft>
              <a:buSzPts val="1400"/>
              <a:buNone/>
            </a:pPr>
            <a:r>
              <a:t/>
            </a:r>
            <a:endParaRPr/>
          </a:p>
          <a:p>
            <a:pPr indent="0" lvl="0" marL="139694" rtl="0" algn="l">
              <a:lnSpc>
                <a:spcPct val="100000"/>
              </a:lnSpc>
              <a:spcBef>
                <a:spcPts val="0"/>
              </a:spcBef>
              <a:spcAft>
                <a:spcPts val="0"/>
              </a:spcAft>
              <a:buSzPts val="1400"/>
              <a:buNone/>
            </a:pPr>
            <a:r>
              <a:rPr b="1" lang="en-US"/>
              <a:t>EPR là một phương pháp tiếp cận chính sách, theo đó các nhà sản xuất giữ trách nhiệm đáng kể trong việc xử lý hoặc tiêu hủy các sản phẩm sau tiêu dùng.</a:t>
            </a:r>
            <a:endParaRPr b="1"/>
          </a:p>
          <a:p>
            <a:pPr indent="0" lvl="0" marL="139694" rtl="0" algn="l">
              <a:lnSpc>
                <a:spcPct val="100000"/>
              </a:lnSpc>
              <a:spcBef>
                <a:spcPts val="0"/>
              </a:spcBef>
              <a:spcAft>
                <a:spcPts val="0"/>
              </a:spcAft>
              <a:buSzPts val="1400"/>
              <a:buNone/>
            </a:pPr>
            <a:r>
              <a:t/>
            </a:r>
            <a:endParaRPr>
              <a:solidFill>
                <a:schemeClr val="dk1"/>
              </a:solidFill>
            </a:endParaRPr>
          </a:p>
          <a:p>
            <a:pPr indent="0" lvl="0" marL="139694" rtl="0" algn="l">
              <a:lnSpc>
                <a:spcPct val="100000"/>
              </a:lnSpc>
              <a:spcBef>
                <a:spcPts val="0"/>
              </a:spcBef>
              <a:spcAft>
                <a:spcPts val="0"/>
              </a:spcAft>
              <a:buSzPts val="1400"/>
              <a:buNone/>
            </a:pPr>
            <a:r>
              <a:t/>
            </a:r>
            <a:endParaRPr/>
          </a:p>
          <a:p>
            <a:pPr indent="0" lvl="0" marL="139694" rtl="0" algn="l">
              <a:lnSpc>
                <a:spcPct val="100000"/>
              </a:lnSpc>
              <a:spcBef>
                <a:spcPts val="0"/>
              </a:spcBef>
              <a:spcAft>
                <a:spcPts val="0"/>
              </a:spcAft>
              <a:buSzPts val="1400"/>
              <a:buNone/>
            </a:pPr>
            <a:r>
              <a:rPr lang="en-US"/>
              <a:t>Việc triển khai EPR ở Việt Nam nhằm đạt được các mục tiêu:</a:t>
            </a:r>
            <a:endParaRPr/>
          </a:p>
          <a:p>
            <a:pPr indent="-342900" lvl="0" marL="482594" rtl="0" algn="l">
              <a:lnSpc>
                <a:spcPct val="100000"/>
              </a:lnSpc>
              <a:spcBef>
                <a:spcPts val="0"/>
              </a:spcBef>
              <a:spcAft>
                <a:spcPts val="0"/>
              </a:spcAft>
              <a:buSzPts val="1400"/>
              <a:buAutoNum type="arabicPeriod"/>
            </a:pPr>
            <a:r>
              <a:rPr b="1" lang="en-US" sz="1600">
                <a:solidFill>
                  <a:srgbClr val="00B050"/>
                </a:solidFill>
              </a:rPr>
              <a:t>Giảm thiểu </a:t>
            </a:r>
            <a:r>
              <a:rPr lang="en-US"/>
              <a:t>khả năng </a:t>
            </a:r>
            <a:r>
              <a:rPr b="1" lang="en-US" sz="1600">
                <a:solidFill>
                  <a:srgbClr val="00B050"/>
                </a:solidFill>
              </a:rPr>
              <a:t>ô nhiễm từ chất thải của </a:t>
            </a:r>
            <a:r>
              <a:rPr lang="en-US"/>
              <a:t>sản phẩm</a:t>
            </a:r>
            <a:endParaRPr/>
          </a:p>
          <a:p>
            <a:pPr indent="-342900" lvl="0" marL="482594" rtl="0" algn="l">
              <a:lnSpc>
                <a:spcPct val="100000"/>
              </a:lnSpc>
              <a:spcBef>
                <a:spcPts val="0"/>
              </a:spcBef>
              <a:spcAft>
                <a:spcPts val="0"/>
              </a:spcAft>
              <a:buSzPts val="1400"/>
              <a:buAutoNum type="arabicPeriod"/>
            </a:pPr>
            <a:r>
              <a:rPr b="1" lang="en-US" sz="1600">
                <a:solidFill>
                  <a:srgbClr val="00B050"/>
                </a:solidFill>
              </a:rPr>
              <a:t>Đẩy mạnh việc tái chế </a:t>
            </a:r>
            <a:r>
              <a:rPr lang="en-US"/>
              <a:t>và phát triển thị trường vật liệu thứ cấp</a:t>
            </a:r>
            <a:endParaRPr/>
          </a:p>
          <a:p>
            <a:pPr indent="0" lvl="0" marL="139694" rtl="0" algn="l">
              <a:lnSpc>
                <a:spcPct val="100000"/>
              </a:lnSpc>
              <a:spcBef>
                <a:spcPts val="0"/>
              </a:spcBef>
              <a:spcAft>
                <a:spcPts val="0"/>
              </a:spcAft>
              <a:buSzPts val="1400"/>
              <a:buNone/>
            </a:pPr>
            <a:r>
              <a:t/>
            </a:r>
            <a:endParaRPr/>
          </a:p>
          <a:p>
            <a:pPr indent="0" lvl="0" marL="139694" rtl="0" algn="l">
              <a:lnSpc>
                <a:spcPct val="100000"/>
              </a:lnSpc>
              <a:spcBef>
                <a:spcPts val="0"/>
              </a:spcBef>
              <a:spcAft>
                <a:spcPts val="0"/>
              </a:spcAft>
              <a:buSzPts val="1400"/>
              <a:buNone/>
            </a:pPr>
            <a:r>
              <a:rPr b="1" lang="en-US"/>
              <a:t>Căn cứ vào kinh nghiệm kinh doanh tại Việt Nam</a:t>
            </a:r>
            <a:r>
              <a:rPr lang="en-US"/>
              <a:t>, các đề xuất trong phần trình bày này hướng đến góp phần vào việc phát triển một chương trình EPR </a:t>
            </a:r>
            <a:r>
              <a:rPr b="1" lang="en-US" sz="1600">
                <a:solidFill>
                  <a:srgbClr val="00B050"/>
                </a:solidFill>
              </a:rPr>
              <a:t>hiệu quả</a:t>
            </a:r>
            <a:r>
              <a:rPr lang="en-US"/>
              <a:t>, </a:t>
            </a:r>
            <a:r>
              <a:rPr b="1" lang="en-US" sz="1600">
                <a:solidFill>
                  <a:srgbClr val="00B050"/>
                </a:solidFill>
              </a:rPr>
              <a:t>tiến bộ</a:t>
            </a:r>
            <a:r>
              <a:rPr lang="en-US"/>
              <a:t>, và </a:t>
            </a:r>
            <a:r>
              <a:rPr b="1" lang="en-US" sz="1600">
                <a:solidFill>
                  <a:srgbClr val="00B050"/>
                </a:solidFill>
              </a:rPr>
              <a:t>có thể quản lý được</a:t>
            </a:r>
            <a:r>
              <a:rPr lang="en-US"/>
              <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0"/>
          <p:cNvSpPr txBox="1"/>
          <p:nvPr>
            <p:ph type="title"/>
          </p:nvPr>
        </p:nvSpPr>
        <p:spPr>
          <a:xfrm>
            <a:off x="175552" y="195452"/>
            <a:ext cx="8520601" cy="572701"/>
          </a:xfrm>
          <a:prstGeom prst="rect">
            <a:avLst/>
          </a:prstGeom>
          <a:noFill/>
          <a:ln>
            <a:noFill/>
          </a:ln>
        </p:spPr>
        <p:txBody>
          <a:bodyPr anchorCtr="0" anchor="ctr" bIns="91400" lIns="91400" spcFirstLastPara="1" rIns="91400" wrap="square" tIns="91400">
            <a:normAutofit/>
          </a:bodyPr>
          <a:lstStyle/>
          <a:p>
            <a:pPr indent="0" lvl="0" marL="0" rtl="0" algn="l">
              <a:lnSpc>
                <a:spcPct val="100000"/>
              </a:lnSpc>
              <a:spcBef>
                <a:spcPts val="0"/>
              </a:spcBef>
              <a:spcAft>
                <a:spcPts val="0"/>
              </a:spcAft>
              <a:buSzPts val="2667"/>
              <a:buNone/>
            </a:pPr>
            <a:r>
              <a:rPr lang="en-US"/>
              <a:t>Ngoài ra, Bộ TNMT phải giao trách nhiệm cho tất cả các bên</a:t>
            </a:r>
            <a:endParaRPr/>
          </a:p>
        </p:txBody>
      </p:sp>
      <p:sp>
        <p:nvSpPr>
          <p:cNvPr id="345" name="Google Shape;345;p20"/>
          <p:cNvSpPr txBox="1"/>
          <p:nvPr>
            <p:ph idx="1" type="body"/>
          </p:nvPr>
        </p:nvSpPr>
        <p:spPr>
          <a:xfrm>
            <a:off x="175553" y="701651"/>
            <a:ext cx="8702440" cy="4018532"/>
          </a:xfrm>
          <a:prstGeom prst="rect">
            <a:avLst/>
          </a:prstGeom>
          <a:noFill/>
          <a:ln>
            <a:noFill/>
          </a:ln>
        </p:spPr>
        <p:txBody>
          <a:bodyPr anchorCtr="0" anchor="t" bIns="91400" lIns="91400" spcFirstLastPara="1" rIns="91400" wrap="square" tIns="91400">
            <a:normAutofit fontScale="92500" lnSpcReduction="10000"/>
          </a:bodyPr>
          <a:lstStyle/>
          <a:p>
            <a:pPr indent="0" lvl="0" marL="139694" rtl="0" algn="l">
              <a:lnSpc>
                <a:spcPct val="100000"/>
              </a:lnSpc>
              <a:spcBef>
                <a:spcPts val="0"/>
              </a:spcBef>
              <a:spcAft>
                <a:spcPts val="0"/>
              </a:spcAft>
              <a:buSzPct val="108108"/>
              <a:buNone/>
            </a:pPr>
            <a:r>
              <a:rPr lang="en-US"/>
              <a:t>Trách nhiệm và nghĩa vụ thuộc về tất cả các bên liên quan, chứ không phải vấn đề riêng của tổ chức nào. </a:t>
            </a:r>
            <a:endParaRPr/>
          </a:p>
          <a:p>
            <a:pPr indent="0" lvl="0" marL="139694" rtl="0" algn="l">
              <a:lnSpc>
                <a:spcPct val="100000"/>
              </a:lnSpc>
              <a:spcBef>
                <a:spcPts val="0"/>
              </a:spcBef>
              <a:spcAft>
                <a:spcPts val="0"/>
              </a:spcAft>
              <a:buSzPct val="108108"/>
              <a:buNone/>
            </a:pPr>
            <a:r>
              <a:t/>
            </a:r>
            <a:endParaRPr/>
          </a:p>
          <a:p>
            <a:pPr indent="0" lvl="0" marL="139694" rtl="0" algn="l">
              <a:lnSpc>
                <a:spcPct val="100000"/>
              </a:lnSpc>
              <a:spcBef>
                <a:spcPts val="0"/>
              </a:spcBef>
              <a:spcAft>
                <a:spcPts val="0"/>
              </a:spcAft>
              <a:buSzPct val="108108"/>
              <a:buNone/>
            </a:pPr>
            <a:r>
              <a:t/>
            </a:r>
            <a:endParaRPr/>
          </a:p>
          <a:p>
            <a:pPr indent="0" lvl="0" marL="139694" rtl="0" algn="l">
              <a:lnSpc>
                <a:spcPct val="100000"/>
              </a:lnSpc>
              <a:spcBef>
                <a:spcPts val="0"/>
              </a:spcBef>
              <a:spcAft>
                <a:spcPts val="0"/>
              </a:spcAft>
              <a:buSzPct val="108108"/>
              <a:buNone/>
            </a:pPr>
            <a:r>
              <a:t/>
            </a:r>
            <a:endParaRPr/>
          </a:p>
          <a:p>
            <a:pPr indent="0" lvl="0" marL="139694" rtl="0" algn="l">
              <a:lnSpc>
                <a:spcPct val="100000"/>
              </a:lnSpc>
              <a:spcBef>
                <a:spcPts val="0"/>
              </a:spcBef>
              <a:spcAft>
                <a:spcPts val="0"/>
              </a:spcAft>
              <a:buSzPct val="108108"/>
              <a:buNone/>
            </a:pPr>
            <a:r>
              <a:t/>
            </a:r>
            <a:endParaRPr/>
          </a:p>
          <a:p>
            <a:pPr indent="0" lvl="0" marL="139694" rtl="0" algn="l">
              <a:lnSpc>
                <a:spcPct val="100000"/>
              </a:lnSpc>
              <a:spcBef>
                <a:spcPts val="0"/>
              </a:spcBef>
              <a:spcAft>
                <a:spcPts val="0"/>
              </a:spcAft>
              <a:buSzPct val="108108"/>
              <a:buNone/>
            </a:pPr>
            <a:r>
              <a:t/>
            </a:r>
            <a:endParaRPr/>
          </a:p>
          <a:p>
            <a:pPr indent="0" lvl="0" marL="139694" rtl="0" algn="l">
              <a:lnSpc>
                <a:spcPct val="100000"/>
              </a:lnSpc>
              <a:spcBef>
                <a:spcPts val="0"/>
              </a:spcBef>
              <a:spcAft>
                <a:spcPts val="0"/>
              </a:spcAft>
              <a:buSzPct val="108108"/>
              <a:buNone/>
            </a:pPr>
            <a:r>
              <a:t/>
            </a:r>
            <a:endParaRPr/>
          </a:p>
          <a:p>
            <a:pPr indent="0" lvl="0" marL="139694" rtl="0" algn="l">
              <a:lnSpc>
                <a:spcPct val="100000"/>
              </a:lnSpc>
              <a:spcBef>
                <a:spcPts val="0"/>
              </a:spcBef>
              <a:spcAft>
                <a:spcPts val="0"/>
              </a:spcAft>
              <a:buSzPct val="108108"/>
              <a:buNone/>
            </a:pPr>
            <a:r>
              <a:t/>
            </a:r>
            <a:endParaRPr/>
          </a:p>
          <a:p>
            <a:pPr indent="0" lvl="0" marL="139694" rtl="0" algn="l">
              <a:lnSpc>
                <a:spcPct val="100000"/>
              </a:lnSpc>
              <a:spcBef>
                <a:spcPts val="0"/>
              </a:spcBef>
              <a:spcAft>
                <a:spcPts val="0"/>
              </a:spcAft>
              <a:buSzPct val="108108"/>
              <a:buNone/>
            </a:pPr>
            <a:r>
              <a:t/>
            </a:r>
            <a:endParaRPr/>
          </a:p>
          <a:p>
            <a:pPr indent="-228584" lvl="0" marL="457178" rtl="0" algn="l">
              <a:lnSpc>
                <a:spcPct val="100000"/>
              </a:lnSpc>
              <a:spcBef>
                <a:spcPts val="0"/>
              </a:spcBef>
              <a:spcAft>
                <a:spcPts val="0"/>
              </a:spcAft>
              <a:buSzPct val="108108"/>
              <a:buNone/>
            </a:pPr>
            <a:r>
              <a:t/>
            </a:r>
            <a:endParaRPr b="1"/>
          </a:p>
          <a:p>
            <a:pPr indent="0" lvl="0" marL="139694" rtl="0" algn="l">
              <a:lnSpc>
                <a:spcPct val="100000"/>
              </a:lnSpc>
              <a:spcBef>
                <a:spcPts val="0"/>
              </a:spcBef>
              <a:spcAft>
                <a:spcPts val="0"/>
              </a:spcAft>
              <a:buSzPct val="108108"/>
              <a:buNone/>
            </a:pPr>
            <a:r>
              <a:t/>
            </a:r>
            <a:endParaRPr b="1"/>
          </a:p>
          <a:p>
            <a:pPr indent="0" lvl="0" marL="139694" rtl="0" algn="l">
              <a:lnSpc>
                <a:spcPct val="100000"/>
              </a:lnSpc>
              <a:spcBef>
                <a:spcPts val="0"/>
              </a:spcBef>
              <a:spcAft>
                <a:spcPts val="0"/>
              </a:spcAft>
              <a:buSzPct val="108108"/>
              <a:buNone/>
            </a:pPr>
            <a:r>
              <a:rPr b="1" lang="en-US">
                <a:highlight>
                  <a:srgbClr val="FFFF00"/>
                </a:highlight>
              </a:rPr>
              <a:t>Với sự hỗ trợ của các khoản đầu tư EPR”</a:t>
            </a:r>
            <a:endParaRPr/>
          </a:p>
          <a:p>
            <a:pPr indent="-317484" lvl="0" marL="457178" rtl="0" algn="l">
              <a:lnSpc>
                <a:spcPct val="90000"/>
              </a:lnSpc>
              <a:spcBef>
                <a:spcPts val="0"/>
              </a:spcBef>
              <a:spcAft>
                <a:spcPts val="0"/>
              </a:spcAft>
              <a:buSzPct val="108108"/>
              <a:buChar char="●"/>
            </a:pPr>
            <a:r>
              <a:rPr b="1" lang="en-US"/>
              <a:t>Chính quyền thành phố phải cam kết về tiến độ thu gom riêng biệt</a:t>
            </a:r>
            <a:r>
              <a:rPr lang="en-US"/>
              <a:t>. VD: Đức bắt đầu từ những năm 1990 tập trung vào việc bắt buộc thu gom riêng, Chile có kế hoạch áp dụng với 85% dân số với hình thức thu gom riêng vào năm 2030, chính quyền địa phương Hàn Quốc đã tạo ra 759 MRF (cơ sở thu hồi vật liệu).</a:t>
            </a:r>
            <a:endParaRPr/>
          </a:p>
          <a:p>
            <a:pPr indent="-317484" lvl="0" marL="457178" rtl="0" algn="l">
              <a:lnSpc>
                <a:spcPct val="90000"/>
              </a:lnSpc>
              <a:spcBef>
                <a:spcPts val="0"/>
              </a:spcBef>
              <a:spcAft>
                <a:spcPts val="0"/>
              </a:spcAft>
              <a:buSzPct val="108108"/>
              <a:buChar char="●"/>
            </a:pPr>
            <a:r>
              <a:rPr b="1" lang="en-US"/>
              <a:t>Nhà phân phối phải tạo điều kiện</a:t>
            </a:r>
            <a:r>
              <a:rPr lang="en-US"/>
              <a:t>. VD: bắt buộc có thùng thu gom rác riêng biệt cho hệ thống tái chế từ cơ sở của họ</a:t>
            </a:r>
            <a:endParaRPr/>
          </a:p>
          <a:p>
            <a:pPr indent="-317484" lvl="0" marL="457178" rtl="0" algn="l">
              <a:lnSpc>
                <a:spcPct val="90000"/>
              </a:lnSpc>
              <a:spcBef>
                <a:spcPts val="0"/>
              </a:spcBef>
              <a:spcAft>
                <a:spcPts val="0"/>
              </a:spcAft>
              <a:buSzPct val="108108"/>
              <a:buChar char="●"/>
            </a:pPr>
            <a:r>
              <a:rPr b="1" lang="en-US"/>
              <a:t>Khu vực phi chính thức sẽ được tích hợp trong hệ thống </a:t>
            </a:r>
            <a:r>
              <a:rPr lang="en-US"/>
              <a:t>VD bằng cách đăng ký với các Hội Liên hiệp Phụ nữ và tiếp cận các khoản trợ cấp </a:t>
            </a:r>
            <a:endParaRPr/>
          </a:p>
          <a:p>
            <a:pPr indent="-317484" lvl="0" marL="457178" rtl="0" algn="l">
              <a:lnSpc>
                <a:spcPct val="90000"/>
              </a:lnSpc>
              <a:spcBef>
                <a:spcPts val="0"/>
              </a:spcBef>
              <a:spcAft>
                <a:spcPts val="0"/>
              </a:spcAft>
              <a:buSzPct val="108108"/>
              <a:buChar char="●"/>
            </a:pPr>
            <a:r>
              <a:rPr b="1" lang="en-US"/>
              <a:t>Tạo thị trường đầu ra cho các vật liệu được tái chế </a:t>
            </a:r>
            <a:r>
              <a:rPr lang="en-US"/>
              <a:t>VD: các công ty chất thải phải chứng minh x% chất thải thu gom đã được tái chế </a:t>
            </a:r>
            <a:endParaRPr/>
          </a:p>
          <a:p>
            <a:pPr indent="0" lvl="0" marL="139694" rtl="0" algn="l">
              <a:lnSpc>
                <a:spcPct val="90000"/>
              </a:lnSpc>
              <a:spcBef>
                <a:spcPts val="0"/>
              </a:spcBef>
              <a:spcAft>
                <a:spcPts val="0"/>
              </a:spcAft>
              <a:buSzPct val="108108"/>
              <a:buNone/>
            </a:pPr>
            <a:r>
              <a:rPr b="1" lang="en-US">
                <a:highlight>
                  <a:srgbClr val="FFFF00"/>
                </a:highlight>
              </a:rPr>
              <a:t>Ý TƯỞNG: Tại sao không thu phí từ đầu?</a:t>
            </a:r>
            <a:r>
              <a:rPr lang="en-US">
                <a:highlight>
                  <a:srgbClr val="FFFF00"/>
                </a:highlight>
              </a:rPr>
              <a:t> Nhà sản xuất, lò chuyển, nhà nhập khẩu các vật liệu</a:t>
            </a:r>
            <a:endParaRPr/>
          </a:p>
        </p:txBody>
      </p:sp>
      <p:pic>
        <p:nvPicPr>
          <p:cNvPr id="346" name="Google Shape;346;p20"/>
          <p:cNvPicPr preferRelativeResize="0"/>
          <p:nvPr/>
        </p:nvPicPr>
        <p:blipFill rotWithShape="1">
          <a:blip r:embed="rId3">
            <a:alphaModFix/>
          </a:blip>
          <a:srcRect b="12725" l="36091" r="13271" t="66909"/>
          <a:stretch/>
        </p:blipFill>
        <p:spPr>
          <a:xfrm>
            <a:off x="638064" y="997574"/>
            <a:ext cx="7595576" cy="17170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
          <p:cNvSpPr txBox="1"/>
          <p:nvPr>
            <p:ph type="title"/>
          </p:nvPr>
        </p:nvSpPr>
        <p:spPr>
          <a:xfrm>
            <a:off x="150353" y="106680"/>
            <a:ext cx="8520600" cy="572700"/>
          </a:xfrm>
          <a:prstGeom prst="rect">
            <a:avLst/>
          </a:prstGeom>
          <a:noFill/>
          <a:ln>
            <a:noFill/>
          </a:ln>
        </p:spPr>
        <p:txBody>
          <a:bodyPr anchorCtr="0" anchor="ctr" bIns="91400" lIns="91400" spcFirstLastPara="1" rIns="91400" wrap="square" tIns="91400">
            <a:noAutofit/>
          </a:bodyPr>
          <a:lstStyle/>
          <a:p>
            <a:pPr indent="0" lvl="0" marL="0" rtl="0" algn="l">
              <a:lnSpc>
                <a:spcPct val="100000"/>
              </a:lnSpc>
              <a:spcBef>
                <a:spcPts val="0"/>
              </a:spcBef>
              <a:spcAft>
                <a:spcPts val="0"/>
              </a:spcAft>
              <a:buSzPts val="2400"/>
              <a:buNone/>
            </a:pPr>
            <a:r>
              <a:rPr lang="en-US"/>
              <a:t>3 câu hỏi chính 🡪 3 nhiệm vụ đặc biệt </a:t>
            </a:r>
            <a:endParaRPr b="0"/>
          </a:p>
        </p:txBody>
      </p:sp>
      <p:sp>
        <p:nvSpPr>
          <p:cNvPr id="162" name="Google Shape;162;p3"/>
          <p:cNvSpPr txBox="1"/>
          <p:nvPr>
            <p:ph idx="1" type="body"/>
          </p:nvPr>
        </p:nvSpPr>
        <p:spPr>
          <a:xfrm>
            <a:off x="235024" y="827748"/>
            <a:ext cx="8520602" cy="3413003"/>
          </a:xfrm>
          <a:prstGeom prst="rect">
            <a:avLst/>
          </a:prstGeom>
          <a:noFill/>
          <a:ln>
            <a:noFill/>
          </a:ln>
        </p:spPr>
        <p:txBody>
          <a:bodyPr anchorCtr="0" anchor="t" bIns="91400" lIns="91400" spcFirstLastPara="1" rIns="91400" wrap="square" tIns="91400">
            <a:normAutofit lnSpcReduction="10000"/>
          </a:bodyPr>
          <a:lstStyle/>
          <a:p>
            <a:pPr indent="-342900" lvl="0" marL="342900" rtl="0" algn="l">
              <a:lnSpc>
                <a:spcPct val="100000"/>
              </a:lnSpc>
              <a:spcBef>
                <a:spcPts val="0"/>
              </a:spcBef>
              <a:spcAft>
                <a:spcPts val="0"/>
              </a:spcAft>
              <a:buSzPts val="1400"/>
              <a:buFont typeface="Arial"/>
              <a:buAutoNum type="arabicPeriod"/>
            </a:pPr>
            <a:r>
              <a:rPr lang="en-US"/>
              <a:t>Đề </a:t>
            </a:r>
            <a:r>
              <a:rPr lang="en-US">
                <a:latin typeface="Calibri"/>
                <a:ea typeface="Calibri"/>
                <a:cs typeface="Calibri"/>
                <a:sym typeface="Calibri"/>
              </a:rPr>
              <a:t>xuất quy cách tiêu chuẩn tái chế bao bì (</a:t>
            </a:r>
            <a:r>
              <a:rPr b="1" lang="en-US">
                <a:latin typeface="Calibri"/>
                <a:ea typeface="Calibri"/>
                <a:cs typeface="Calibri"/>
                <a:sym typeface="Calibri"/>
              </a:rPr>
              <a:t>Hoàng Đức Vượng)</a:t>
            </a:r>
            <a:endParaRPr/>
          </a:p>
          <a:p>
            <a:pPr indent="-342900" lvl="1" marL="800077" rtl="0" algn="l">
              <a:lnSpc>
                <a:spcPct val="100000"/>
              </a:lnSpc>
              <a:spcBef>
                <a:spcPts val="0"/>
              </a:spcBef>
              <a:spcAft>
                <a:spcPts val="0"/>
              </a:spcAft>
              <a:buSzPts val="1400"/>
              <a:buChar char="○"/>
            </a:pPr>
            <a:r>
              <a:rPr lang="en-US">
                <a:solidFill>
                  <a:schemeClr val="dk1"/>
                </a:solidFill>
              </a:rPr>
              <a:t>Đề xuất danh mục nguyên vật liệu đóng gói</a:t>
            </a:r>
            <a:endParaRPr/>
          </a:p>
          <a:p>
            <a:pPr indent="-342900" lvl="1" marL="800077" rtl="0" algn="l">
              <a:lnSpc>
                <a:spcPct val="100000"/>
              </a:lnSpc>
              <a:spcBef>
                <a:spcPts val="0"/>
              </a:spcBef>
              <a:spcAft>
                <a:spcPts val="0"/>
              </a:spcAft>
              <a:buSzPts val="1400"/>
              <a:buChar char="○"/>
            </a:pPr>
            <a:r>
              <a:rPr lang="en-US">
                <a:latin typeface="Calibri"/>
                <a:ea typeface="Calibri"/>
                <a:cs typeface="Calibri"/>
                <a:sym typeface="Calibri"/>
              </a:rPr>
              <a:t>Xác định các tiêu chuẩn tái chế hiện hành</a:t>
            </a:r>
            <a:endParaRPr/>
          </a:p>
          <a:p>
            <a:pPr indent="-342900" lvl="1" marL="800077" rtl="0" algn="l">
              <a:lnSpc>
                <a:spcPct val="100000"/>
              </a:lnSpc>
              <a:spcBef>
                <a:spcPts val="0"/>
              </a:spcBef>
              <a:spcAft>
                <a:spcPts val="0"/>
              </a:spcAft>
              <a:buSzPts val="1400"/>
              <a:buChar char="○"/>
            </a:pPr>
            <a:r>
              <a:rPr lang="en-US"/>
              <a:t>Đề xuất các tiêu chuẩn mục tiêu tái chế </a:t>
            </a:r>
            <a:r>
              <a:rPr lang="en-US">
                <a:latin typeface="Calibri"/>
                <a:ea typeface="Calibri"/>
                <a:cs typeface="Calibri"/>
                <a:sym typeface="Calibri"/>
              </a:rPr>
              <a:t>EPR </a:t>
            </a:r>
            <a:endParaRPr/>
          </a:p>
          <a:p>
            <a:pPr indent="-342900" lvl="1" marL="800077" rtl="0" algn="l">
              <a:lnSpc>
                <a:spcPct val="100000"/>
              </a:lnSpc>
              <a:spcBef>
                <a:spcPts val="0"/>
              </a:spcBef>
              <a:spcAft>
                <a:spcPts val="0"/>
              </a:spcAft>
              <a:buSzPts val="1400"/>
              <a:buChar char="○"/>
            </a:pPr>
            <a:r>
              <a:rPr lang="en-US"/>
              <a:t>Đề xuất thời gian thực hiện</a:t>
            </a:r>
            <a:endParaRPr/>
          </a:p>
          <a:p>
            <a:pPr indent="-254000" lvl="0" marL="342900" rtl="0" algn="l">
              <a:lnSpc>
                <a:spcPct val="100000"/>
              </a:lnSpc>
              <a:spcBef>
                <a:spcPts val="0"/>
              </a:spcBef>
              <a:spcAft>
                <a:spcPts val="0"/>
              </a:spcAft>
              <a:buSzPts val="1400"/>
              <a:buFont typeface="Arial"/>
              <a:buNone/>
            </a:pPr>
            <a:r>
              <a:t/>
            </a:r>
            <a:endParaRPr b="1">
              <a:latin typeface="Calibri"/>
              <a:ea typeface="Calibri"/>
              <a:cs typeface="Calibri"/>
              <a:sym typeface="Calibri"/>
            </a:endParaRPr>
          </a:p>
          <a:p>
            <a:pPr indent="-342900" lvl="0" marL="342900" rtl="0" algn="l">
              <a:lnSpc>
                <a:spcPct val="100000"/>
              </a:lnSpc>
              <a:spcBef>
                <a:spcPts val="0"/>
              </a:spcBef>
              <a:spcAft>
                <a:spcPts val="0"/>
              </a:spcAft>
              <a:buSzPts val="1400"/>
              <a:buFont typeface="Arial"/>
              <a:buAutoNum type="arabicPeriod"/>
            </a:pPr>
            <a:r>
              <a:rPr lang="en-US">
                <a:latin typeface="Calibri"/>
                <a:ea typeface="Calibri"/>
                <a:cs typeface="Calibri"/>
                <a:sym typeface="Calibri"/>
              </a:rPr>
              <a:t>Khuyến nghị tỷ lệ tái chế đối với sản phẩm và bao bì (</a:t>
            </a:r>
            <a:r>
              <a:rPr b="1" lang="en-US">
                <a:latin typeface="Calibri"/>
                <a:ea typeface="Calibri"/>
                <a:cs typeface="Calibri"/>
                <a:sym typeface="Calibri"/>
              </a:rPr>
              <a:t>Đỗ Thái Vương</a:t>
            </a:r>
            <a:r>
              <a:rPr lang="en-US">
                <a:latin typeface="Calibri"/>
                <a:ea typeface="Calibri"/>
                <a:cs typeface="Calibri"/>
                <a:sym typeface="Calibri"/>
              </a:rPr>
              <a:t>)</a:t>
            </a:r>
            <a:endParaRPr/>
          </a:p>
          <a:p>
            <a:pPr indent="-342900" lvl="1" marL="800077" rtl="0" algn="l">
              <a:lnSpc>
                <a:spcPct val="100000"/>
              </a:lnSpc>
              <a:spcBef>
                <a:spcPts val="0"/>
              </a:spcBef>
              <a:spcAft>
                <a:spcPts val="0"/>
              </a:spcAft>
              <a:buSzPts val="1400"/>
              <a:buChar char="○"/>
            </a:pPr>
            <a:r>
              <a:rPr lang="en-US">
                <a:latin typeface="Calibri"/>
                <a:ea typeface="Calibri"/>
                <a:cs typeface="Calibri"/>
                <a:sym typeface="Calibri"/>
              </a:rPr>
              <a:t>Xác định phương pháp và </a:t>
            </a:r>
            <a:r>
              <a:rPr lang="en-US"/>
              <a:t>đề xuất tỷ lệ tái chế hiện hành làm điểm khời đầu</a:t>
            </a:r>
            <a:endParaRPr/>
          </a:p>
          <a:p>
            <a:pPr indent="-342900" lvl="1" marL="800077" rtl="0" algn="l">
              <a:lnSpc>
                <a:spcPct val="100000"/>
              </a:lnSpc>
              <a:spcBef>
                <a:spcPts val="0"/>
              </a:spcBef>
              <a:spcAft>
                <a:spcPts val="0"/>
              </a:spcAft>
              <a:buSzPts val="1400"/>
              <a:buChar char="○"/>
            </a:pPr>
            <a:r>
              <a:rPr lang="en-US"/>
              <a:t>Đề xuất tỷ lệ tái chế mục tiêu EPR trong những năm tiếp theo</a:t>
            </a:r>
            <a:endParaRPr/>
          </a:p>
          <a:p>
            <a:pPr indent="-342900" lvl="1" marL="800077" rtl="0" algn="l">
              <a:lnSpc>
                <a:spcPct val="100000"/>
              </a:lnSpc>
              <a:spcBef>
                <a:spcPts val="0"/>
              </a:spcBef>
              <a:spcAft>
                <a:spcPts val="0"/>
              </a:spcAft>
              <a:buSzPts val="1400"/>
              <a:buChar char="○"/>
            </a:pPr>
            <a:r>
              <a:rPr lang="en-US"/>
              <a:t>Đề xuất thời gian thực hiện</a:t>
            </a:r>
            <a:endParaRPr/>
          </a:p>
          <a:p>
            <a:pPr indent="-254000" lvl="0" marL="342900" rtl="0" algn="l">
              <a:lnSpc>
                <a:spcPct val="100000"/>
              </a:lnSpc>
              <a:spcBef>
                <a:spcPts val="0"/>
              </a:spcBef>
              <a:spcAft>
                <a:spcPts val="0"/>
              </a:spcAft>
              <a:buSzPts val="1400"/>
              <a:buFont typeface="Arial"/>
              <a:buNone/>
            </a:pPr>
            <a:r>
              <a:t/>
            </a:r>
            <a:endParaRPr>
              <a:latin typeface="Calibri"/>
              <a:ea typeface="Calibri"/>
              <a:cs typeface="Calibri"/>
              <a:sym typeface="Calibri"/>
            </a:endParaRPr>
          </a:p>
          <a:p>
            <a:pPr indent="-342900" lvl="0" marL="342900" rtl="0" algn="l">
              <a:lnSpc>
                <a:spcPct val="100000"/>
              </a:lnSpc>
              <a:spcBef>
                <a:spcPts val="0"/>
              </a:spcBef>
              <a:spcAft>
                <a:spcPts val="0"/>
              </a:spcAft>
              <a:buSzPts val="1400"/>
              <a:buFont typeface="Arial"/>
              <a:buAutoNum type="arabicPeriod"/>
            </a:pPr>
            <a:r>
              <a:rPr lang="en-US"/>
              <a:t>Đề xuất các mức độ đóng góp </a:t>
            </a:r>
            <a:r>
              <a:rPr lang="en-US">
                <a:latin typeface="Calibri"/>
                <a:ea typeface="Calibri"/>
                <a:cs typeface="Calibri"/>
                <a:sym typeface="Calibri"/>
              </a:rPr>
              <a:t>(Fausto Tazzi)</a:t>
            </a:r>
            <a:endParaRPr/>
          </a:p>
          <a:p>
            <a:pPr indent="0" lvl="0" marL="0" rtl="0" algn="l">
              <a:lnSpc>
                <a:spcPct val="100000"/>
              </a:lnSpc>
              <a:spcBef>
                <a:spcPts val="0"/>
              </a:spcBef>
              <a:spcAft>
                <a:spcPts val="0"/>
              </a:spcAft>
              <a:buSzPts val="1400"/>
              <a:buNone/>
            </a:pPr>
            <a:r>
              <a:t/>
            </a:r>
            <a:endParaRPr/>
          </a:p>
          <a:p>
            <a:pPr indent="-342900" lvl="1" marL="800077" rtl="0" algn="l">
              <a:lnSpc>
                <a:spcPct val="100000"/>
              </a:lnSpc>
              <a:spcBef>
                <a:spcPts val="0"/>
              </a:spcBef>
              <a:spcAft>
                <a:spcPts val="0"/>
              </a:spcAft>
              <a:buSzPts val="1400"/>
              <a:buChar char="○"/>
            </a:pPr>
            <a:r>
              <a:rPr lang="en-US"/>
              <a:t>Đề xuất đóng góp cho Quỹ Bảo vệ môi trường Việt Nam (đối với trường hợp không</a:t>
            </a:r>
            <a:r>
              <a:rPr lang="en-US">
                <a:latin typeface="Calibri"/>
                <a:ea typeface="Calibri"/>
                <a:cs typeface="Calibri"/>
                <a:sym typeface="Calibri"/>
              </a:rPr>
              <a:t> tái chế</a:t>
            </a:r>
            <a:r>
              <a:rPr lang="en-US"/>
              <a:t> thực hiện bởi các doanh nghiệp hoặc qua Liên minh trách nhiệm của nhà sản xuất</a:t>
            </a:r>
            <a:r>
              <a:rPr lang="en-US">
                <a:latin typeface="Calibri"/>
                <a:ea typeface="Calibri"/>
                <a:cs typeface="Calibri"/>
                <a:sym typeface="Calibri"/>
              </a:rPr>
              <a:t>)</a:t>
            </a:r>
            <a:endParaRPr/>
          </a:p>
          <a:p>
            <a:pPr indent="-342900" lvl="1" marL="800077" rtl="0" algn="l">
              <a:lnSpc>
                <a:spcPct val="100000"/>
              </a:lnSpc>
              <a:spcBef>
                <a:spcPts val="0"/>
              </a:spcBef>
              <a:spcAft>
                <a:spcPts val="0"/>
              </a:spcAft>
              <a:buSzPts val="1400"/>
              <a:buChar char="○"/>
            </a:pPr>
            <a:r>
              <a:rPr lang="en-US"/>
              <a:t>Đề xuất thời gian thực hiện</a:t>
            </a:r>
            <a:endParaRPr/>
          </a:p>
        </p:txBody>
      </p:sp>
      <p:pic>
        <p:nvPicPr>
          <p:cNvPr descr="Image result for logo of monre vietnam" id="163" name="Google Shape;163;p3"/>
          <p:cNvPicPr preferRelativeResize="0"/>
          <p:nvPr/>
        </p:nvPicPr>
        <p:blipFill rotWithShape="1">
          <a:blip r:embed="rId3">
            <a:alphaModFix/>
          </a:blip>
          <a:srcRect b="0" l="0" r="0" t="0"/>
          <a:stretch/>
        </p:blipFill>
        <p:spPr>
          <a:xfrm>
            <a:off x="7976507" y="4228081"/>
            <a:ext cx="1048540" cy="808739"/>
          </a:xfrm>
          <a:prstGeom prst="rect">
            <a:avLst/>
          </a:prstGeom>
          <a:noFill/>
          <a:ln>
            <a:noFill/>
          </a:ln>
        </p:spPr>
      </p:pic>
      <p:pic>
        <p:nvPicPr>
          <p:cNvPr descr="Image result for logo unilever vietnam" id="164" name="Google Shape;164;p3"/>
          <p:cNvPicPr preferRelativeResize="0"/>
          <p:nvPr/>
        </p:nvPicPr>
        <p:blipFill rotWithShape="1">
          <a:blip r:embed="rId4">
            <a:alphaModFix/>
          </a:blip>
          <a:srcRect b="0" l="0" r="0" t="0"/>
          <a:stretch/>
        </p:blipFill>
        <p:spPr>
          <a:xfrm>
            <a:off x="1568640" y="4389120"/>
            <a:ext cx="872378" cy="872378"/>
          </a:xfrm>
          <a:prstGeom prst="rect">
            <a:avLst/>
          </a:prstGeom>
          <a:noFill/>
          <a:ln>
            <a:noFill/>
          </a:ln>
        </p:spPr>
      </p:pic>
      <p:pic>
        <p:nvPicPr>
          <p:cNvPr descr="Image result for vietnam plastic association logo" id="165" name="Google Shape;165;p3"/>
          <p:cNvPicPr preferRelativeResize="0"/>
          <p:nvPr/>
        </p:nvPicPr>
        <p:blipFill rotWithShape="1">
          <a:blip r:embed="rId5">
            <a:alphaModFix/>
          </a:blip>
          <a:srcRect b="0" l="0" r="0" t="0"/>
          <a:stretch/>
        </p:blipFill>
        <p:spPr>
          <a:xfrm>
            <a:off x="2550194" y="4595708"/>
            <a:ext cx="731601" cy="4411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4"/>
          <p:cNvSpPr txBox="1"/>
          <p:nvPr>
            <p:ph type="title"/>
          </p:nvPr>
        </p:nvSpPr>
        <p:spPr>
          <a:xfrm>
            <a:off x="150353" y="121774"/>
            <a:ext cx="8771482" cy="572700"/>
          </a:xfrm>
          <a:prstGeom prst="rect">
            <a:avLst/>
          </a:prstGeom>
          <a:noFill/>
          <a:ln>
            <a:noFill/>
          </a:ln>
        </p:spPr>
        <p:txBody>
          <a:bodyPr anchorCtr="0" anchor="ctr" bIns="91400" lIns="91400" spcFirstLastPara="1" rIns="91400" wrap="square" tIns="91400">
            <a:noAutofit/>
          </a:bodyPr>
          <a:lstStyle/>
          <a:p>
            <a:pPr indent="0" lvl="0" marL="0" rtl="0" algn="l">
              <a:lnSpc>
                <a:spcPct val="100000"/>
              </a:lnSpc>
              <a:spcBef>
                <a:spcPts val="0"/>
              </a:spcBef>
              <a:spcAft>
                <a:spcPts val="0"/>
              </a:spcAft>
              <a:buSzPts val="2400"/>
              <a:buNone/>
            </a:pPr>
            <a:r>
              <a:rPr lang="en-US"/>
              <a:t>Nhóm chuyên gia kỹ thuật</a:t>
            </a:r>
            <a:endParaRPr/>
          </a:p>
        </p:txBody>
      </p:sp>
      <p:pic>
        <p:nvPicPr>
          <p:cNvPr descr="Image result for logo of monre vietnam" id="171" name="Google Shape;171;p4"/>
          <p:cNvPicPr preferRelativeResize="0"/>
          <p:nvPr/>
        </p:nvPicPr>
        <p:blipFill rotWithShape="1">
          <a:blip r:embed="rId3">
            <a:alphaModFix/>
          </a:blip>
          <a:srcRect b="0" l="0" r="0" t="0"/>
          <a:stretch/>
        </p:blipFill>
        <p:spPr>
          <a:xfrm>
            <a:off x="7976507" y="4228081"/>
            <a:ext cx="1048540" cy="808739"/>
          </a:xfrm>
          <a:prstGeom prst="rect">
            <a:avLst/>
          </a:prstGeom>
          <a:noFill/>
          <a:ln>
            <a:noFill/>
          </a:ln>
        </p:spPr>
      </p:pic>
      <p:sp>
        <p:nvSpPr>
          <p:cNvPr id="172" name="Google Shape;172;p4"/>
          <p:cNvSpPr txBox="1"/>
          <p:nvPr/>
        </p:nvSpPr>
        <p:spPr>
          <a:xfrm>
            <a:off x="197673" y="545651"/>
            <a:ext cx="8827500" cy="4340700"/>
          </a:xfrm>
          <a:prstGeom prst="rect">
            <a:avLst/>
          </a:prstGeom>
          <a:noFill/>
          <a:ln>
            <a:noFill/>
          </a:ln>
        </p:spPr>
        <p:txBody>
          <a:bodyPr anchorCtr="0" anchor="t" bIns="45700" lIns="45700" spcFirstLastPara="1" rIns="45700" wrap="square" tIns="45700">
            <a:spAutoFit/>
          </a:bodyPr>
          <a:lstStyle/>
          <a:p>
            <a:pPr indent="-342900" lvl="0" marL="342900" marR="0" rtl="0" algn="l">
              <a:lnSpc>
                <a:spcPct val="100000"/>
              </a:lnSpc>
              <a:spcBef>
                <a:spcPts val="0"/>
              </a:spcBef>
              <a:spcAft>
                <a:spcPts val="0"/>
              </a:spcAft>
              <a:buClr>
                <a:srgbClr val="000000"/>
              </a:buClr>
              <a:buSzPts val="1200"/>
              <a:buFont typeface="Arial"/>
              <a:buAutoNum type="arabicPeriod"/>
            </a:pPr>
            <a:r>
              <a:rPr b="1" i="0" lang="en-US" sz="1200" u="none" cap="none" strike="noStrike">
                <a:solidFill>
                  <a:srgbClr val="000000"/>
                </a:solidFill>
                <a:latin typeface="Calibri"/>
                <a:ea typeface="Calibri"/>
                <a:cs typeface="Calibri"/>
                <a:sym typeface="Calibri"/>
              </a:rPr>
              <a:t>Trưởng nhóm: </a:t>
            </a:r>
            <a:r>
              <a:rPr b="0" i="0" lang="en-US" sz="1200" u="none" cap="none" strike="noStrike">
                <a:solidFill>
                  <a:srgbClr val="000000"/>
                </a:solidFill>
                <a:latin typeface="Calibri"/>
                <a:ea typeface="Calibri"/>
                <a:cs typeface="Calibri"/>
                <a:sym typeface="Calibri"/>
              </a:rPr>
              <a:t>Fausto Tazzi (Phó Chủ tịch PRO Việt Nam – Giám đốc điều hành của La Vie – Nestle Waters Việt Nam)</a:t>
            </a:r>
            <a:endParaRPr b="1" i="0" sz="12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200"/>
              <a:buFont typeface="Arial"/>
              <a:buAutoNum type="arabicPeriod"/>
            </a:pPr>
            <a:r>
              <a:rPr b="1" i="0" lang="en-US" sz="1200" u="none" cap="none" strike="noStrike">
                <a:solidFill>
                  <a:srgbClr val="000000"/>
                </a:solidFill>
                <a:latin typeface="Calibri"/>
                <a:ea typeface="Calibri"/>
                <a:cs typeface="Calibri"/>
                <a:sym typeface="Calibri"/>
              </a:rPr>
              <a:t>Đồng trưởng nhóm</a:t>
            </a:r>
            <a:r>
              <a:rPr b="0" i="0" lang="en-US" sz="1200" u="none" cap="none" strike="noStrike">
                <a:solidFill>
                  <a:srgbClr val="000000"/>
                </a:solidFill>
                <a:latin typeface="Calibri"/>
                <a:ea typeface="Calibri"/>
                <a:cs typeface="Calibri"/>
                <a:sym typeface="Calibri"/>
              </a:rPr>
              <a:t>: Đỗ Thái Vương (Phó Chủ tịch Phát triển Bền vững và Đối ngoại- Unilever)</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200"/>
              <a:buFont typeface="Arial"/>
              <a:buAutoNum type="arabicPeriod"/>
            </a:pPr>
            <a:r>
              <a:rPr b="1" i="0" lang="en-US" sz="1200" u="none" cap="none" strike="noStrike">
                <a:solidFill>
                  <a:srgbClr val="000000"/>
                </a:solidFill>
                <a:latin typeface="Calibri"/>
                <a:ea typeface="Calibri"/>
                <a:cs typeface="Calibri"/>
                <a:sym typeface="Calibri"/>
              </a:rPr>
              <a:t>Đồng trưởng nhóm: </a:t>
            </a:r>
            <a:r>
              <a:rPr b="0" i="0" lang="en-US" sz="1200" u="none" cap="none" strike="noStrike">
                <a:solidFill>
                  <a:srgbClr val="000000"/>
                </a:solidFill>
                <a:latin typeface="Calibri"/>
                <a:ea typeface="Calibri"/>
                <a:cs typeface="Calibri"/>
                <a:sym typeface="Calibri"/>
              </a:rPr>
              <a:t>Hoàng Đức Vượng (Chủ tịch Chi hội Nhựa tái sinh Việt Nam– VPA)</a:t>
            </a:r>
            <a:endParaRPr b="1" i="0" sz="1200" u="none" cap="none" strike="noStrike">
              <a:solidFill>
                <a:srgbClr val="000000"/>
              </a:solidFill>
              <a:latin typeface="Calibri"/>
              <a:ea typeface="Calibri"/>
              <a:cs typeface="Calibri"/>
              <a:sym typeface="Calibri"/>
            </a:endParaRPr>
          </a:p>
          <a:p>
            <a:pPr indent="-266700" lvl="0" marL="34290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200"/>
              <a:buFont typeface="Arial"/>
              <a:buAutoNum type="arabicPeriod"/>
            </a:pPr>
            <a:r>
              <a:rPr b="1" i="0" lang="en-US" sz="1200" u="none" cap="none" strike="noStrike">
                <a:solidFill>
                  <a:srgbClr val="000000"/>
                </a:solidFill>
                <a:latin typeface="Calibri"/>
                <a:ea typeface="Calibri"/>
                <a:cs typeface="Calibri"/>
                <a:sym typeface="Calibri"/>
              </a:rPr>
              <a:t>Bao bì giấy carton: </a:t>
            </a:r>
            <a:r>
              <a:rPr b="0" i="0" lang="en-US" sz="1200" u="none" cap="none" strike="noStrike">
                <a:solidFill>
                  <a:srgbClr val="000000"/>
                </a:solidFill>
                <a:latin typeface="Calibri"/>
                <a:ea typeface="Calibri"/>
                <a:cs typeface="Calibri"/>
                <a:sym typeface="Calibri"/>
              </a:rPr>
              <a:t>Hoàng Trung Sơn (Phó Chủ tịch Hiệp hội Giấy &amp; Bột giấy Việt Nam)</a:t>
            </a:r>
            <a:endParaRPr b="0" i="0" sz="12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200"/>
              <a:buFont typeface="Arial"/>
              <a:buAutoNum type="arabicPeriod"/>
            </a:pPr>
            <a:r>
              <a:rPr b="1" i="0" lang="en-US" sz="1200" u="none" cap="none" strike="noStrike">
                <a:solidFill>
                  <a:srgbClr val="000000"/>
                </a:solidFill>
                <a:latin typeface="Calibri"/>
                <a:ea typeface="Calibri"/>
                <a:cs typeface="Calibri"/>
                <a:sym typeface="Calibri"/>
              </a:rPr>
              <a:t>Bao bì kim loại và thủy tinh: </a:t>
            </a:r>
            <a:r>
              <a:rPr b="0" i="0" lang="en-US" sz="1200" u="none" cap="none" strike="noStrike">
                <a:solidFill>
                  <a:srgbClr val="000000"/>
                </a:solidFill>
                <a:latin typeface="Calibri"/>
                <a:ea typeface="Calibri"/>
                <a:cs typeface="Calibri"/>
                <a:sym typeface="Calibri"/>
              </a:rPr>
              <a:t>Đặng Thanh Tân (Thành viên PRO Việt Nam – Phó Chủ tịch Điều hành Suntory/Pepsico)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200"/>
              <a:buFont typeface="Arial"/>
              <a:buAutoNum type="arabicPeriod"/>
            </a:pPr>
            <a:r>
              <a:rPr b="1" i="0" lang="en-US" sz="1200" u="none" cap="none" strike="noStrike">
                <a:solidFill>
                  <a:srgbClr val="000000"/>
                </a:solidFill>
                <a:latin typeface="Calibri"/>
                <a:ea typeface="Calibri"/>
                <a:cs typeface="Calibri"/>
                <a:sym typeface="Calibri"/>
              </a:rPr>
              <a:t>Bao bì nhựa PET: </a:t>
            </a:r>
            <a:r>
              <a:rPr b="0" i="0" lang="en-US" sz="1200" u="none" cap="none" strike="noStrike">
                <a:solidFill>
                  <a:srgbClr val="000000"/>
                </a:solidFill>
                <a:latin typeface="Calibri"/>
                <a:ea typeface="Calibri"/>
                <a:cs typeface="Calibri"/>
                <a:sym typeface="Calibri"/>
              </a:rPr>
              <a:t>Reyan Sulit (Thành viên Ban Kỹ thuật PRO Việt Nam – SC Director Vietnam &amp; Head of SC Indochina URC)</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200"/>
              <a:buFont typeface="Arial"/>
              <a:buAutoNum type="arabicPeriod"/>
            </a:pPr>
            <a:r>
              <a:rPr b="1" i="0" lang="en-US" sz="1200" u="none" cap="none" strike="noStrike">
                <a:solidFill>
                  <a:srgbClr val="000000"/>
                </a:solidFill>
                <a:latin typeface="Calibri"/>
                <a:ea typeface="Calibri"/>
                <a:cs typeface="Calibri"/>
                <a:sym typeface="Calibri"/>
              </a:rPr>
              <a:t>Bao bì nhựa PET : </a:t>
            </a:r>
            <a:r>
              <a:rPr b="0" i="0" lang="en-US" sz="1200" u="none" cap="none" strike="noStrike">
                <a:solidFill>
                  <a:srgbClr val="000000"/>
                </a:solidFill>
                <a:latin typeface="Calibri"/>
                <a:ea typeface="Calibri"/>
                <a:cs typeface="Calibri"/>
                <a:sym typeface="Calibri"/>
              </a:rPr>
              <a:t>Lê Anh (Thành viên PRO Việt Nam – Phó Chủ tịch Công ty Nhựa Duy Tân)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200"/>
              <a:buFont typeface="Arial"/>
              <a:buAutoNum type="arabicPeriod"/>
            </a:pPr>
            <a:r>
              <a:rPr b="1" i="0" lang="en-US" sz="1200" u="none" cap="none" strike="noStrike">
                <a:solidFill>
                  <a:srgbClr val="000000"/>
                </a:solidFill>
                <a:latin typeface="Calibri"/>
                <a:ea typeface="Calibri"/>
                <a:cs typeface="Calibri"/>
                <a:sym typeface="Calibri"/>
              </a:rPr>
              <a:t>Bao bì ép plastics: </a:t>
            </a:r>
            <a:r>
              <a:rPr b="0" i="0" lang="en-US" sz="1200" u="none" cap="none" strike="noStrike">
                <a:solidFill>
                  <a:srgbClr val="000000"/>
                </a:solidFill>
                <a:latin typeface="Calibri"/>
                <a:ea typeface="Calibri"/>
                <a:cs typeface="Calibri"/>
                <a:sym typeface="Calibri"/>
              </a:rPr>
              <a:t>Anand Jakati (Thành viên PRO Việt Nam – Giám đốc sản xuất và chuỗi cung ứng Mondelez)</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200"/>
              <a:buFont typeface="Arial"/>
              <a:buAutoNum type="arabicPeriod"/>
            </a:pPr>
            <a:r>
              <a:rPr b="1" i="0" lang="en-US" sz="1200" u="none" cap="none" strike="noStrike">
                <a:solidFill>
                  <a:srgbClr val="000000"/>
                </a:solidFill>
                <a:latin typeface="Calibri"/>
                <a:ea typeface="Calibri"/>
                <a:cs typeface="Calibri"/>
                <a:sym typeface="Calibri"/>
              </a:rPr>
              <a:t>Bao bì cán màng nhựa: </a:t>
            </a:r>
            <a:r>
              <a:rPr b="0" i="0" lang="en-US" sz="1200" u="none" cap="none" strike="noStrike">
                <a:solidFill>
                  <a:srgbClr val="000000"/>
                </a:solidFill>
                <a:latin typeface="Calibri"/>
                <a:ea typeface="Calibri"/>
                <a:cs typeface="Calibri"/>
                <a:sym typeface="Calibri"/>
              </a:rPr>
              <a:t>Bruno Fux (Ecocycle &amp; Sustainable Development Director - INSEE Ecocycle / Siam City Cement Vn)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200"/>
              <a:buFont typeface="Arial"/>
              <a:buAutoNum type="arabicPeriod"/>
            </a:pPr>
            <a:r>
              <a:rPr b="1" i="0" lang="en-US" sz="1200" u="none" cap="none" strike="noStrike">
                <a:solidFill>
                  <a:srgbClr val="000000"/>
                </a:solidFill>
                <a:latin typeface="Calibri"/>
                <a:ea typeface="Calibri"/>
                <a:cs typeface="Calibri"/>
                <a:sym typeface="Calibri"/>
              </a:rPr>
              <a:t>Sản phẩm nhựa:  </a:t>
            </a:r>
            <a:r>
              <a:rPr b="0" i="0" lang="en-US" sz="1200" u="none" cap="none" strike="noStrike">
                <a:solidFill>
                  <a:srgbClr val="000000"/>
                </a:solidFill>
                <a:latin typeface="Calibri"/>
                <a:ea typeface="Calibri"/>
                <a:cs typeface="Calibri"/>
                <a:sym typeface="Calibri"/>
              </a:rPr>
              <a:t>Huỳnh Thị My (Tổng Thư ký VPA)</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200"/>
              <a:buFont typeface="Arial"/>
              <a:buAutoNum type="arabicPeriod"/>
            </a:pPr>
            <a:r>
              <a:rPr b="1" i="0" lang="en-US" sz="1200" u="none" cap="none" strike="noStrike">
                <a:solidFill>
                  <a:srgbClr val="000000"/>
                </a:solidFill>
                <a:latin typeface="Calibri"/>
                <a:ea typeface="Calibri"/>
                <a:cs typeface="Calibri"/>
                <a:sym typeface="Calibri"/>
              </a:rPr>
              <a:t>Nhựa tổng hợp: </a:t>
            </a:r>
            <a:r>
              <a:rPr b="0" i="0" lang="en-US" sz="1200" u="none" cap="none" strike="noStrike">
                <a:solidFill>
                  <a:srgbClr val="000000"/>
                </a:solidFill>
                <a:latin typeface="Calibri"/>
                <a:ea typeface="Calibri"/>
                <a:cs typeface="Calibri"/>
                <a:sym typeface="Calibri"/>
              </a:rPr>
              <a:t>Mai Thị Uyên (Giám đốc Bền v</a:t>
            </a:r>
            <a:r>
              <a:rPr lang="en-US" sz="1200">
                <a:latin typeface="Calibri"/>
                <a:ea typeface="Calibri"/>
                <a:cs typeface="Calibri"/>
                <a:sym typeface="Calibri"/>
              </a:rPr>
              <a:t>ữ</a:t>
            </a:r>
            <a:r>
              <a:rPr b="0" i="0" lang="en-US" sz="1200" u="none" cap="none" strike="noStrike">
                <a:solidFill>
                  <a:srgbClr val="000000"/>
                </a:solidFill>
                <a:latin typeface="Calibri"/>
                <a:ea typeface="Calibri"/>
                <a:cs typeface="Calibri"/>
                <a:sym typeface="Calibri"/>
              </a:rPr>
              <a:t>ng DOW khu vực Đông Nam Á)</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200"/>
              <a:buFont typeface="Arial"/>
              <a:buAutoNum type="arabicPeriod"/>
            </a:pPr>
            <a:r>
              <a:rPr b="1" i="0" lang="en-US" sz="1200" u="none" cap="none" strike="noStrike">
                <a:solidFill>
                  <a:srgbClr val="000000"/>
                </a:solidFill>
                <a:latin typeface="Calibri"/>
                <a:ea typeface="Calibri"/>
                <a:cs typeface="Calibri"/>
                <a:sym typeface="Calibri"/>
              </a:rPr>
              <a:t>Bao bì sử dụng nhiều nguyên vật liệu: </a:t>
            </a:r>
            <a:r>
              <a:rPr b="0" i="0" lang="en-US" sz="1200" u="none" cap="none" strike="noStrike">
                <a:solidFill>
                  <a:srgbClr val="000000"/>
                </a:solidFill>
                <a:latin typeface="Calibri"/>
                <a:ea typeface="Calibri"/>
                <a:cs typeface="Calibri"/>
                <a:sym typeface="Calibri"/>
              </a:rPr>
              <a:t>Lý Thị Quỳnh Trang (Thành viên Ban Kỹ thuật PRO Việt Nam – Giám đốc Tetra Pak Việt Nam)</a:t>
            </a:r>
            <a:endParaRPr b="0" i="0" sz="1400" u="none" cap="none" strike="noStrike">
              <a:solidFill>
                <a:srgbClr val="000000"/>
              </a:solidFill>
              <a:latin typeface="Arial"/>
              <a:ea typeface="Arial"/>
              <a:cs typeface="Arial"/>
              <a:sym typeface="Arial"/>
            </a:endParaRPr>
          </a:p>
          <a:p>
            <a:pPr indent="-266700" lvl="0" marL="34290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200"/>
              <a:buFont typeface="Arial"/>
              <a:buAutoNum type="arabicPeriod"/>
            </a:pPr>
            <a:r>
              <a:rPr b="1" lang="en-US" sz="1200">
                <a:latin typeface="Calibri"/>
                <a:ea typeface="Calibri"/>
                <a:cs typeface="Calibri"/>
                <a:sym typeface="Calibri"/>
              </a:rPr>
              <a:t>Chuyên gia tư vấn</a:t>
            </a:r>
            <a:r>
              <a:rPr b="1" i="0" lang="en-US" sz="1200" u="none" cap="none" strike="noStrike">
                <a:solidFill>
                  <a:srgbClr val="000000"/>
                </a:solidFill>
                <a:latin typeface="Calibri"/>
                <a:ea typeface="Calibri"/>
                <a:cs typeface="Calibri"/>
                <a:sym typeface="Calibri"/>
              </a:rPr>
              <a:t>: </a:t>
            </a:r>
            <a:r>
              <a:rPr b="0" i="0" lang="en-US" sz="1200" u="none" cap="none" strike="noStrike">
                <a:solidFill>
                  <a:srgbClr val="000000"/>
                </a:solidFill>
                <a:latin typeface="Calibri"/>
                <a:ea typeface="Calibri"/>
                <a:cs typeface="Calibri"/>
                <a:sym typeface="Calibri"/>
              </a:rPr>
              <a:t>Nguyễn Đức Qu</a:t>
            </a:r>
            <a:r>
              <a:rPr lang="en-US" sz="1200">
                <a:latin typeface="Calibri"/>
                <a:ea typeface="Calibri"/>
                <a:cs typeface="Calibri"/>
                <a:sym typeface="Calibri"/>
              </a:rPr>
              <a:t>ả</a:t>
            </a:r>
            <a:r>
              <a:rPr b="0" i="0" lang="en-US" sz="1200" u="none" cap="none" strike="noStrike">
                <a:solidFill>
                  <a:srgbClr val="000000"/>
                </a:solidFill>
                <a:latin typeface="Calibri"/>
                <a:ea typeface="Calibri"/>
                <a:cs typeface="Calibri"/>
                <a:sym typeface="Calibri"/>
              </a:rPr>
              <a:t>ng, Lê Thu Hoa (Trường Đại học Bách khoa– Chuyên gia tư vấn pháp lý Bộ Tài nguyên &amp; Môi trường)</a:t>
            </a:r>
            <a:endParaRPr b="0" i="0" sz="1200" u="none" cap="none" strike="noStrike">
              <a:solidFill>
                <a:srgbClr val="000000"/>
              </a:solidFill>
              <a:highlight>
                <a:srgbClr val="FFFF00"/>
              </a:highlight>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200"/>
              <a:buFont typeface="Arial"/>
              <a:buAutoNum type="arabicPeriod"/>
            </a:pPr>
            <a:r>
              <a:rPr b="1" lang="en-US" sz="1200">
                <a:solidFill>
                  <a:schemeClr val="dk1"/>
                </a:solidFill>
                <a:latin typeface="Calibri"/>
                <a:ea typeface="Calibri"/>
                <a:cs typeface="Calibri"/>
                <a:sym typeface="Calibri"/>
              </a:rPr>
              <a:t>Chuyên gia tư vấn</a:t>
            </a:r>
            <a:r>
              <a:rPr b="1" i="0" lang="en-US" sz="1200" u="none" cap="none" strike="noStrike">
                <a:solidFill>
                  <a:srgbClr val="000000"/>
                </a:solidFill>
                <a:latin typeface="Calibri"/>
                <a:ea typeface="Calibri"/>
                <a:cs typeface="Calibri"/>
                <a:sym typeface="Calibri"/>
              </a:rPr>
              <a:t>: </a:t>
            </a:r>
            <a:r>
              <a:rPr b="0" i="0" lang="en-US" sz="1200" u="none" cap="none" strike="noStrike">
                <a:solidFill>
                  <a:srgbClr val="000000"/>
                </a:solidFill>
                <a:latin typeface="Calibri"/>
                <a:ea typeface="Calibri"/>
                <a:cs typeface="Calibri"/>
                <a:sym typeface="Calibri"/>
              </a:rPr>
              <a:t>GS. Nguyễn Hồng Quân (Giám đốc Viện Nghiên cứu Phát triển Kinh tế Tuần hoàn (ICED) – Trường Đại học Quốc gia Hồ Chí Minh)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200"/>
              <a:buFont typeface="Arial"/>
              <a:buAutoNum type="arabicPeriod"/>
            </a:pPr>
            <a:r>
              <a:rPr b="1" lang="en-US" sz="1200">
                <a:solidFill>
                  <a:schemeClr val="dk1"/>
                </a:solidFill>
                <a:latin typeface="Calibri"/>
                <a:ea typeface="Calibri"/>
                <a:cs typeface="Calibri"/>
                <a:sym typeface="Calibri"/>
              </a:rPr>
              <a:t>Chuyên gia tư vấn</a:t>
            </a:r>
            <a:r>
              <a:rPr b="1" i="0" lang="en-US" sz="1200" u="none" cap="none" strike="noStrike">
                <a:solidFill>
                  <a:srgbClr val="000000"/>
                </a:solidFill>
                <a:latin typeface="Calibri"/>
                <a:ea typeface="Calibri"/>
                <a:cs typeface="Calibri"/>
                <a:sym typeface="Calibri"/>
              </a:rPr>
              <a:t>:</a:t>
            </a:r>
            <a:r>
              <a:rPr b="0" i="0" lang="en-US" sz="1200" u="none" cap="none" strike="noStrike">
                <a:solidFill>
                  <a:srgbClr val="000000"/>
                </a:solidFill>
                <a:latin typeface="Calibri"/>
                <a:ea typeface="Calibri"/>
                <a:cs typeface="Calibri"/>
                <a:sym typeface="Calibri"/>
              </a:rPr>
              <a:t> Fanny Quertamp (Cố vấn cấp cao Rethinking Plastic Việt Nam – EU)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200"/>
              <a:buFont typeface="Arial"/>
              <a:buAutoNum type="arabicPeriod"/>
            </a:pPr>
            <a:r>
              <a:rPr b="1" lang="en-US" sz="1200">
                <a:solidFill>
                  <a:schemeClr val="dk1"/>
                </a:solidFill>
                <a:latin typeface="Calibri"/>
                <a:ea typeface="Calibri"/>
                <a:cs typeface="Calibri"/>
                <a:sym typeface="Calibri"/>
              </a:rPr>
              <a:t>Chuyên gia tư vấn</a:t>
            </a:r>
            <a:r>
              <a:rPr b="1" i="0" lang="en-US" sz="1200" u="none" cap="none" strike="noStrike">
                <a:solidFill>
                  <a:srgbClr val="000000"/>
                </a:solidFill>
                <a:latin typeface="Calibri"/>
                <a:ea typeface="Calibri"/>
                <a:cs typeface="Calibri"/>
                <a:sym typeface="Calibri"/>
              </a:rPr>
              <a:t>:</a:t>
            </a:r>
            <a:r>
              <a:rPr b="0" i="0" lang="en-US" sz="1200" u="none" cap="none" strike="noStrike">
                <a:solidFill>
                  <a:srgbClr val="000000"/>
                </a:solidFill>
                <a:latin typeface="Calibri"/>
                <a:ea typeface="Calibri"/>
                <a:cs typeface="Calibri"/>
                <a:sym typeface="Calibri"/>
              </a:rPr>
              <a:t> Allison Lin (Thành viên Nhóm Đặc nhiệm EPR, PRO Việt Nam – Giám đốc Quan hệ công chúng khu vực châu Á – Thái Bình Dương của Tetra Pak)</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200"/>
              <a:buFont typeface="Arial"/>
              <a:buAutoNum type="arabicPeriod"/>
            </a:pPr>
            <a:r>
              <a:rPr b="1" lang="en-US" sz="1200">
                <a:solidFill>
                  <a:schemeClr val="dk1"/>
                </a:solidFill>
                <a:latin typeface="Calibri"/>
                <a:ea typeface="Calibri"/>
                <a:cs typeface="Calibri"/>
                <a:sym typeface="Calibri"/>
              </a:rPr>
              <a:t>Chuyên gia tư vấn</a:t>
            </a:r>
            <a:r>
              <a:rPr b="1" i="0" lang="en-US" sz="1200" u="none" cap="none" strike="noStrike">
                <a:solidFill>
                  <a:srgbClr val="000000"/>
                </a:solidFill>
                <a:latin typeface="Calibri"/>
                <a:ea typeface="Calibri"/>
                <a:cs typeface="Calibri"/>
                <a:sym typeface="Calibri"/>
              </a:rPr>
              <a:t>:</a:t>
            </a:r>
            <a:r>
              <a:rPr b="0" i="0" lang="en-US" sz="1200" u="none" cap="none" strike="noStrike">
                <a:solidFill>
                  <a:srgbClr val="000000"/>
                </a:solidFill>
                <a:latin typeface="Calibri"/>
                <a:ea typeface="Calibri"/>
                <a:cs typeface="Calibri"/>
                <a:sym typeface="Calibri"/>
              </a:rPr>
              <a:t> Casper Durandt (Chuyên gia tư vấn của PRO Vietnam – Giám đốc Bền vững khu vực châu Á – Thái Bình Dương của Coca Cola)</a:t>
            </a:r>
            <a:endParaRPr b="0" i="0" sz="1400" u="none" cap="none" strike="noStrike">
              <a:solidFill>
                <a:srgbClr val="000000"/>
              </a:solidFill>
              <a:latin typeface="Arial"/>
              <a:ea typeface="Arial"/>
              <a:cs typeface="Arial"/>
              <a:sym typeface="Arial"/>
            </a:endParaRPr>
          </a:p>
        </p:txBody>
      </p:sp>
      <p:pic>
        <p:nvPicPr>
          <p:cNvPr descr="Image result for logo unilever vietnam" id="173" name="Google Shape;173;p4"/>
          <p:cNvPicPr preferRelativeResize="0"/>
          <p:nvPr/>
        </p:nvPicPr>
        <p:blipFill rotWithShape="1">
          <a:blip r:embed="rId4">
            <a:alphaModFix/>
          </a:blip>
          <a:srcRect b="0" l="0" r="0" t="0"/>
          <a:stretch/>
        </p:blipFill>
        <p:spPr>
          <a:xfrm>
            <a:off x="1568640" y="4389120"/>
            <a:ext cx="872378" cy="872378"/>
          </a:xfrm>
          <a:prstGeom prst="rect">
            <a:avLst/>
          </a:prstGeom>
          <a:noFill/>
          <a:ln>
            <a:noFill/>
          </a:ln>
        </p:spPr>
      </p:pic>
      <p:pic>
        <p:nvPicPr>
          <p:cNvPr descr="Image result for vietnam plastic association logo" id="174" name="Google Shape;174;p4"/>
          <p:cNvPicPr preferRelativeResize="0"/>
          <p:nvPr/>
        </p:nvPicPr>
        <p:blipFill rotWithShape="1">
          <a:blip r:embed="rId5">
            <a:alphaModFix/>
          </a:blip>
          <a:srcRect b="0" l="0" r="0" t="0"/>
          <a:stretch/>
        </p:blipFill>
        <p:spPr>
          <a:xfrm>
            <a:off x="2550194" y="4595708"/>
            <a:ext cx="731601" cy="4411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5"/>
          <p:cNvSpPr txBox="1"/>
          <p:nvPr>
            <p:ph type="title"/>
          </p:nvPr>
        </p:nvSpPr>
        <p:spPr>
          <a:xfrm>
            <a:off x="150353" y="106680"/>
            <a:ext cx="8520600" cy="572700"/>
          </a:xfrm>
          <a:prstGeom prst="rect">
            <a:avLst/>
          </a:prstGeom>
          <a:noFill/>
          <a:ln>
            <a:noFill/>
          </a:ln>
        </p:spPr>
        <p:txBody>
          <a:bodyPr anchorCtr="0" anchor="ctr" bIns="91400" lIns="91400" spcFirstLastPara="1" rIns="91400" wrap="square" tIns="91400">
            <a:noAutofit/>
          </a:bodyPr>
          <a:lstStyle/>
          <a:p>
            <a:pPr indent="0" lvl="0" marL="0" rtl="0" algn="l">
              <a:lnSpc>
                <a:spcPct val="100000"/>
              </a:lnSpc>
              <a:spcBef>
                <a:spcPts val="0"/>
              </a:spcBef>
              <a:spcAft>
                <a:spcPts val="0"/>
              </a:spcAft>
              <a:buSzPts val="2400"/>
              <a:buNone/>
            </a:pPr>
            <a:r>
              <a:rPr lang="en-US"/>
              <a:t>Gợi nhớ</a:t>
            </a:r>
            <a:endParaRPr/>
          </a:p>
        </p:txBody>
      </p:sp>
      <p:pic>
        <p:nvPicPr>
          <p:cNvPr descr="Image result for logo of monre vietnam" id="180" name="Google Shape;180;p5"/>
          <p:cNvPicPr preferRelativeResize="0"/>
          <p:nvPr/>
        </p:nvPicPr>
        <p:blipFill rotWithShape="1">
          <a:blip r:embed="rId3">
            <a:alphaModFix/>
          </a:blip>
          <a:srcRect b="0" l="0" r="0" t="0"/>
          <a:stretch/>
        </p:blipFill>
        <p:spPr>
          <a:xfrm>
            <a:off x="7976507" y="4228081"/>
            <a:ext cx="1048540" cy="808739"/>
          </a:xfrm>
          <a:prstGeom prst="rect">
            <a:avLst/>
          </a:prstGeom>
          <a:noFill/>
          <a:ln>
            <a:noFill/>
          </a:ln>
        </p:spPr>
      </p:pic>
      <p:pic>
        <p:nvPicPr>
          <p:cNvPr descr="Image result for logo unilever vietnam" id="181" name="Google Shape;181;p5"/>
          <p:cNvPicPr preferRelativeResize="0"/>
          <p:nvPr/>
        </p:nvPicPr>
        <p:blipFill rotWithShape="1">
          <a:blip r:embed="rId4">
            <a:alphaModFix/>
          </a:blip>
          <a:srcRect b="0" l="0" r="0" t="0"/>
          <a:stretch/>
        </p:blipFill>
        <p:spPr>
          <a:xfrm>
            <a:off x="1568640" y="4389120"/>
            <a:ext cx="872378" cy="872378"/>
          </a:xfrm>
          <a:prstGeom prst="rect">
            <a:avLst/>
          </a:prstGeom>
          <a:noFill/>
          <a:ln>
            <a:noFill/>
          </a:ln>
        </p:spPr>
      </p:pic>
      <p:pic>
        <p:nvPicPr>
          <p:cNvPr descr="Image result for vietnam plastic association logo" id="182" name="Google Shape;182;p5"/>
          <p:cNvPicPr preferRelativeResize="0"/>
          <p:nvPr/>
        </p:nvPicPr>
        <p:blipFill rotWithShape="1">
          <a:blip r:embed="rId5">
            <a:alphaModFix/>
          </a:blip>
          <a:srcRect b="0" l="0" r="0" t="0"/>
          <a:stretch/>
        </p:blipFill>
        <p:spPr>
          <a:xfrm>
            <a:off x="2550194" y="4595708"/>
            <a:ext cx="731601" cy="441112"/>
          </a:xfrm>
          <a:prstGeom prst="rect">
            <a:avLst/>
          </a:prstGeom>
          <a:noFill/>
          <a:ln>
            <a:noFill/>
          </a:ln>
        </p:spPr>
      </p:pic>
      <p:sp>
        <p:nvSpPr>
          <p:cNvPr id="183" name="Google Shape;183;p5"/>
          <p:cNvSpPr txBox="1"/>
          <p:nvPr>
            <p:ph idx="1" type="body"/>
          </p:nvPr>
        </p:nvSpPr>
        <p:spPr>
          <a:xfrm>
            <a:off x="175553" y="679380"/>
            <a:ext cx="4163691" cy="3792867"/>
          </a:xfrm>
          <a:prstGeom prst="rect">
            <a:avLst/>
          </a:prstGeom>
          <a:noFill/>
          <a:ln>
            <a:noFill/>
          </a:ln>
        </p:spPr>
        <p:txBody>
          <a:bodyPr anchorCtr="0" anchor="t" bIns="91400" lIns="91400" spcFirstLastPara="1" rIns="91400" wrap="square" tIns="91400">
            <a:normAutofit fontScale="62500" lnSpcReduction="20000"/>
          </a:bodyPr>
          <a:lstStyle/>
          <a:p>
            <a:pPr indent="0" lvl="0" marL="139694" rtl="0" algn="l">
              <a:lnSpc>
                <a:spcPct val="100000"/>
              </a:lnSpc>
              <a:spcBef>
                <a:spcPts val="0"/>
              </a:spcBef>
              <a:spcAft>
                <a:spcPts val="0"/>
              </a:spcAft>
              <a:buSzPct val="142857"/>
              <a:buNone/>
            </a:pPr>
            <a:r>
              <a:rPr b="1" lang="en-US"/>
              <a:t>Điều 54. Trách nhiệm tái chế của tổ chức, cá nhân sản xuất, nhập khẩu</a:t>
            </a:r>
            <a:endParaRPr b="1"/>
          </a:p>
          <a:p>
            <a:pPr indent="0" lvl="0" marL="139694" rtl="0" algn="l">
              <a:lnSpc>
                <a:spcPct val="100000"/>
              </a:lnSpc>
              <a:spcBef>
                <a:spcPts val="0"/>
              </a:spcBef>
              <a:spcAft>
                <a:spcPts val="0"/>
              </a:spcAft>
              <a:buSzPct val="142857"/>
              <a:buNone/>
            </a:pPr>
            <a:r>
              <a:rPr lang="en-US"/>
              <a:t>1. Tổ chức, cá nhân sản xuất, ,nhập khẩu </a:t>
            </a:r>
            <a:r>
              <a:rPr lang="en-US">
                <a:highlight>
                  <a:srgbClr val="FFFF00"/>
                </a:highlight>
              </a:rPr>
              <a:t>sản phẩm, bao bì có giá trị tái chế </a:t>
            </a:r>
            <a:r>
              <a:rPr lang="en-US"/>
              <a:t>phải thực hiện tái chế theo tỷ lệ và quy cách tái chế bắt buộc, trừ các sản phẩm, bao bì xuất khẩu hoặc tạm nhập, tái xuất hoặc sản xuất, nhập khẩu cho mục đích nghiên cứu, học tập, thử nghiệm.</a:t>
            </a:r>
            <a:endParaRPr/>
          </a:p>
          <a:p>
            <a:pPr indent="0" lvl="0" marL="139694" rtl="0" algn="l">
              <a:lnSpc>
                <a:spcPct val="100000"/>
              </a:lnSpc>
              <a:spcBef>
                <a:spcPts val="0"/>
              </a:spcBef>
              <a:spcAft>
                <a:spcPts val="0"/>
              </a:spcAft>
              <a:buSzPct val="142857"/>
              <a:buNone/>
            </a:pPr>
            <a:r>
              <a:t/>
            </a:r>
            <a:endParaRPr/>
          </a:p>
          <a:p>
            <a:pPr indent="0" lvl="0" marL="139694" rtl="0" algn="l">
              <a:lnSpc>
                <a:spcPct val="100000"/>
              </a:lnSpc>
              <a:spcBef>
                <a:spcPts val="0"/>
              </a:spcBef>
              <a:spcAft>
                <a:spcPts val="0"/>
              </a:spcAft>
              <a:buSzPct val="142857"/>
              <a:buNone/>
            </a:pPr>
            <a:r>
              <a:rPr lang="en-US"/>
              <a:t>2. Tổ chức, cá nhân quy định tại khoản 1 Điều này được lựa chọn thực hiện tái chế sản phẩm, bao bì theo một trong các hình thức sau đây:</a:t>
            </a:r>
            <a:endParaRPr/>
          </a:p>
          <a:p>
            <a:pPr indent="0" lvl="0" marL="139694" rtl="0" algn="l">
              <a:lnSpc>
                <a:spcPct val="100000"/>
              </a:lnSpc>
              <a:spcBef>
                <a:spcPts val="0"/>
              </a:spcBef>
              <a:spcAft>
                <a:spcPts val="0"/>
              </a:spcAft>
              <a:buSzPct val="142857"/>
              <a:buNone/>
            </a:pPr>
            <a:r>
              <a:t/>
            </a:r>
            <a:endParaRPr/>
          </a:p>
          <a:p>
            <a:pPr indent="0" lvl="0" marL="139694" rtl="0" algn="l">
              <a:lnSpc>
                <a:spcPct val="100000"/>
              </a:lnSpc>
              <a:spcBef>
                <a:spcPts val="0"/>
              </a:spcBef>
              <a:spcAft>
                <a:spcPts val="0"/>
              </a:spcAft>
              <a:buSzPct val="142857"/>
              <a:buNone/>
            </a:pPr>
            <a:r>
              <a:rPr lang="en-US"/>
              <a:t>a) Tổ chức tái chế sản phẩm, bao bì;</a:t>
            </a:r>
            <a:endParaRPr/>
          </a:p>
          <a:p>
            <a:pPr indent="0" lvl="0" marL="139694" rtl="0" algn="l">
              <a:lnSpc>
                <a:spcPct val="100000"/>
              </a:lnSpc>
              <a:spcBef>
                <a:spcPts val="0"/>
              </a:spcBef>
              <a:spcAft>
                <a:spcPts val="0"/>
              </a:spcAft>
              <a:buSzPct val="142857"/>
              <a:buNone/>
            </a:pPr>
            <a:r>
              <a:t/>
            </a:r>
            <a:endParaRPr/>
          </a:p>
          <a:p>
            <a:pPr indent="0" lvl="0" marL="139694" rtl="0" algn="l">
              <a:lnSpc>
                <a:spcPct val="100000"/>
              </a:lnSpc>
              <a:spcBef>
                <a:spcPts val="0"/>
              </a:spcBef>
              <a:spcAft>
                <a:spcPts val="0"/>
              </a:spcAft>
              <a:buSzPct val="142857"/>
              <a:buNone/>
            </a:pPr>
            <a:r>
              <a:rPr lang="en-US"/>
              <a:t>b) Đóng góp tài chính vào Quỹ Bảo vệ môi trường Việt Nam để hỗ trợ tái chế sản phẩm, bao bì.</a:t>
            </a:r>
            <a:endParaRPr/>
          </a:p>
          <a:p>
            <a:pPr indent="0" lvl="0" marL="139694" rtl="0" algn="l">
              <a:lnSpc>
                <a:spcPct val="100000"/>
              </a:lnSpc>
              <a:spcBef>
                <a:spcPts val="0"/>
              </a:spcBef>
              <a:spcAft>
                <a:spcPts val="0"/>
              </a:spcAft>
              <a:buSzPct val="142857"/>
              <a:buNone/>
            </a:pPr>
            <a:r>
              <a:t/>
            </a:r>
            <a:endParaRPr/>
          </a:p>
          <a:p>
            <a:pPr indent="0" lvl="0" marL="139694" rtl="0" algn="l">
              <a:lnSpc>
                <a:spcPct val="100000"/>
              </a:lnSpc>
              <a:spcBef>
                <a:spcPts val="0"/>
              </a:spcBef>
              <a:spcAft>
                <a:spcPts val="0"/>
              </a:spcAft>
              <a:buSzPct val="142857"/>
              <a:buNone/>
            </a:pPr>
            <a:r>
              <a:rPr lang="en-US"/>
              <a:t>3. Tổ chức, cá nhân quy định tại khoản 1 Điều này phải đăng ký kế hoạch tái chế và báo cáo kết quả tái chế hằng năm đến Bộ Tài nguyên và Môi trường, trừ trường hợp quy định tại điểm b khoản 2 Điều này.</a:t>
            </a:r>
            <a:endParaRPr/>
          </a:p>
          <a:p>
            <a:pPr indent="0" lvl="0" marL="139694" rtl="0" algn="l">
              <a:lnSpc>
                <a:spcPct val="100000"/>
              </a:lnSpc>
              <a:spcBef>
                <a:spcPts val="0"/>
              </a:spcBef>
              <a:spcAft>
                <a:spcPts val="0"/>
              </a:spcAft>
              <a:buSzPct val="142857"/>
              <a:buNone/>
            </a:pPr>
            <a:r>
              <a:t/>
            </a:r>
            <a:endParaRPr/>
          </a:p>
          <a:p>
            <a:pPr indent="0" lvl="0" marL="139694" rtl="0" algn="l">
              <a:lnSpc>
                <a:spcPct val="100000"/>
              </a:lnSpc>
              <a:spcBef>
                <a:spcPts val="0"/>
              </a:spcBef>
              <a:spcAft>
                <a:spcPts val="0"/>
              </a:spcAft>
              <a:buSzPct val="142857"/>
              <a:buNone/>
            </a:pPr>
            <a:r>
              <a:rPr lang="en-US"/>
              <a:t>4. Việc đóng góp, sử dụng đóng góp tài chính hỗ trợ tái chế sản phẩm, bao bì quy định tại điểm b khoản 2 Điều này phải bảo đảm các nguyên tắc sau đây:</a:t>
            </a:r>
            <a:endParaRPr/>
          </a:p>
          <a:p>
            <a:pPr indent="0" lvl="0" marL="139694" rtl="0" algn="l">
              <a:lnSpc>
                <a:spcPct val="100000"/>
              </a:lnSpc>
              <a:spcBef>
                <a:spcPts val="0"/>
              </a:spcBef>
              <a:spcAft>
                <a:spcPts val="0"/>
              </a:spcAft>
              <a:buSzPct val="142857"/>
              <a:buNone/>
            </a:pPr>
            <a:r>
              <a:t/>
            </a:r>
            <a:endParaRPr/>
          </a:p>
          <a:p>
            <a:pPr indent="0" lvl="0" marL="139694" rtl="0" algn="l">
              <a:lnSpc>
                <a:spcPct val="100000"/>
              </a:lnSpc>
              <a:spcBef>
                <a:spcPts val="0"/>
              </a:spcBef>
              <a:spcAft>
                <a:spcPts val="0"/>
              </a:spcAft>
              <a:buSzPct val="142857"/>
              <a:buNone/>
            </a:pPr>
            <a:r>
              <a:rPr lang="en-US"/>
              <a:t>a) Mức đóng góp tài chính và mức kinh phí hỗ trợ tái chế được xác định theo khối lượng hoặc đơn vị sản phẩm, bao bì;</a:t>
            </a:r>
            <a:endParaRPr/>
          </a:p>
          <a:p>
            <a:pPr indent="0" lvl="0" marL="139694" rtl="0" algn="l">
              <a:lnSpc>
                <a:spcPct val="100000"/>
              </a:lnSpc>
              <a:spcBef>
                <a:spcPts val="0"/>
              </a:spcBef>
              <a:spcAft>
                <a:spcPts val="0"/>
              </a:spcAft>
              <a:buSzPct val="142857"/>
              <a:buNone/>
            </a:pPr>
            <a:r>
              <a:t/>
            </a:r>
            <a:endParaRPr/>
          </a:p>
          <a:p>
            <a:pPr indent="0" lvl="0" marL="139694" rtl="0" algn="l">
              <a:lnSpc>
                <a:spcPct val="100000"/>
              </a:lnSpc>
              <a:spcBef>
                <a:spcPts val="0"/>
              </a:spcBef>
              <a:spcAft>
                <a:spcPts val="0"/>
              </a:spcAft>
              <a:buSzPct val="142857"/>
              <a:buNone/>
            </a:pPr>
            <a:r>
              <a:rPr lang="en-US"/>
              <a:t>b) Đóng góp tài chính được sử dụng để hỗ trợ cho hoạt động tái chế sản phẩm, bao bì quy định tại khoản 1 Điều này;</a:t>
            </a:r>
            <a:endParaRPr/>
          </a:p>
          <a:p>
            <a:pPr indent="0" lvl="0" marL="139694" rtl="0" algn="l">
              <a:lnSpc>
                <a:spcPct val="100000"/>
              </a:lnSpc>
              <a:spcBef>
                <a:spcPts val="0"/>
              </a:spcBef>
              <a:spcAft>
                <a:spcPts val="0"/>
              </a:spcAft>
              <a:buSzPct val="142857"/>
              <a:buNone/>
            </a:pPr>
            <a:r>
              <a:t/>
            </a:r>
            <a:endParaRPr/>
          </a:p>
          <a:p>
            <a:pPr indent="0" lvl="0" marL="139694" rtl="0" algn="l">
              <a:lnSpc>
                <a:spcPct val="100000"/>
              </a:lnSpc>
              <a:spcBef>
                <a:spcPts val="0"/>
              </a:spcBef>
              <a:spcAft>
                <a:spcPts val="0"/>
              </a:spcAft>
              <a:buSzPct val="142857"/>
              <a:buNone/>
            </a:pPr>
            <a:r>
              <a:rPr lang="en-US"/>
              <a:t>c) Việc tiếp nhận, sử dụng đóng góp tài chính phải công khai, minh bạch, đúng mục đích theo quy định của pháp luật</a:t>
            </a:r>
            <a:endParaRPr/>
          </a:p>
          <a:p>
            <a:pPr indent="0" lvl="0" marL="139694" rtl="0" algn="l">
              <a:lnSpc>
                <a:spcPct val="100000"/>
              </a:lnSpc>
              <a:spcBef>
                <a:spcPts val="0"/>
              </a:spcBef>
              <a:spcAft>
                <a:spcPts val="0"/>
              </a:spcAft>
              <a:buSzPct val="142857"/>
              <a:buNone/>
            </a:pPr>
            <a:r>
              <a:t/>
            </a:r>
            <a:endParaRPr/>
          </a:p>
          <a:p>
            <a:pPr indent="0" lvl="0" marL="139694" rtl="0" algn="l">
              <a:lnSpc>
                <a:spcPct val="100000"/>
              </a:lnSpc>
              <a:spcBef>
                <a:spcPts val="0"/>
              </a:spcBef>
              <a:spcAft>
                <a:spcPts val="0"/>
              </a:spcAft>
              <a:buSzPct val="142857"/>
              <a:buNone/>
            </a:pPr>
            <a:r>
              <a:rPr lang="en-US"/>
              <a:t>5. Chính phủ quy định chi tiết và lộ trình thực hiện Điều này.</a:t>
            </a:r>
            <a:endParaRPr/>
          </a:p>
        </p:txBody>
      </p:sp>
      <p:sp>
        <p:nvSpPr>
          <p:cNvPr id="184" name="Google Shape;184;p5"/>
          <p:cNvSpPr txBox="1"/>
          <p:nvPr/>
        </p:nvSpPr>
        <p:spPr>
          <a:xfrm>
            <a:off x="4451948" y="679380"/>
            <a:ext cx="4163691" cy="3792867"/>
          </a:xfrm>
          <a:prstGeom prst="rect">
            <a:avLst/>
          </a:prstGeom>
          <a:noFill/>
          <a:ln>
            <a:noFill/>
          </a:ln>
        </p:spPr>
        <p:txBody>
          <a:bodyPr anchorCtr="0" anchor="t" bIns="91400" lIns="91400" spcFirstLastPara="1" rIns="91400" wrap="square" tIns="91400">
            <a:normAutofit fontScale="70000" lnSpcReduction="20000"/>
          </a:bodyPr>
          <a:lstStyle/>
          <a:p>
            <a:pPr indent="0" lvl="0" marL="139694" marR="0" rtl="0" algn="l">
              <a:lnSpc>
                <a:spcPct val="100000"/>
              </a:lnSpc>
              <a:spcBef>
                <a:spcPts val="0"/>
              </a:spcBef>
              <a:spcAft>
                <a:spcPts val="0"/>
              </a:spcAft>
              <a:buClr>
                <a:srgbClr val="434343"/>
              </a:buClr>
              <a:buSzPct val="129032"/>
              <a:buFont typeface="Calibri"/>
              <a:buNone/>
            </a:pPr>
            <a:r>
              <a:rPr b="1" i="0" lang="en-US" sz="1400" u="none" cap="none" strike="noStrike">
                <a:solidFill>
                  <a:srgbClr val="434343"/>
                </a:solidFill>
                <a:latin typeface="Calibri"/>
                <a:ea typeface="Calibri"/>
                <a:cs typeface="Calibri"/>
                <a:sym typeface="Calibri"/>
              </a:rPr>
              <a:t>Điều 55. Trách nhiệm thu gom, xử lý chất thải của tổ chức, cá nhân sản xuất, nhập khẩu</a:t>
            </a:r>
            <a:endParaRPr b="1" i="0" sz="1400" u="none" cap="none" strike="noStrike">
              <a:solidFill>
                <a:srgbClr val="434343"/>
              </a:solidFill>
              <a:latin typeface="Calibri"/>
              <a:ea typeface="Calibri"/>
              <a:cs typeface="Calibri"/>
              <a:sym typeface="Calibri"/>
            </a:endParaRPr>
          </a:p>
          <a:p>
            <a:pPr indent="0" lvl="0" marL="139694" marR="0" rtl="0" algn="l">
              <a:lnSpc>
                <a:spcPct val="100000"/>
              </a:lnSpc>
              <a:spcBef>
                <a:spcPts val="0"/>
              </a:spcBef>
              <a:spcAft>
                <a:spcPts val="0"/>
              </a:spcAft>
              <a:buClr>
                <a:srgbClr val="434343"/>
              </a:buClr>
              <a:buSzPct val="129032"/>
              <a:buFont typeface="Calibri"/>
              <a:buNone/>
            </a:pPr>
            <a:r>
              <a:rPr b="0" i="0" lang="en-US" sz="1400" u="none" cap="none" strike="noStrike">
                <a:solidFill>
                  <a:srgbClr val="434343"/>
                </a:solidFill>
                <a:latin typeface="Calibri"/>
                <a:ea typeface="Calibri"/>
                <a:cs typeface="Calibri"/>
                <a:sym typeface="Calibri"/>
              </a:rPr>
              <a:t>1. Tổ chức, cá nhân sản xuất, nhập khẩu </a:t>
            </a:r>
            <a:r>
              <a:rPr b="0" i="0" lang="en-US" sz="1400" u="none" cap="none" strike="noStrike">
                <a:solidFill>
                  <a:srgbClr val="434343"/>
                </a:solidFill>
                <a:highlight>
                  <a:srgbClr val="FFFF00"/>
                </a:highlight>
                <a:latin typeface="Calibri"/>
                <a:ea typeface="Calibri"/>
                <a:cs typeface="Calibri"/>
                <a:sym typeface="Calibri"/>
              </a:rPr>
              <a:t>sản phẩm, bao bì </a:t>
            </a:r>
            <a:r>
              <a:rPr b="0" i="0" lang="en-US" sz="1400" u="none" cap="none" strike="noStrike">
                <a:solidFill>
                  <a:srgbClr val="434343"/>
                </a:solidFill>
                <a:latin typeface="Calibri"/>
                <a:ea typeface="Calibri"/>
                <a:cs typeface="Calibri"/>
                <a:sym typeface="Calibri"/>
              </a:rPr>
              <a:t>chứa chất độc hại, </a:t>
            </a:r>
            <a:r>
              <a:rPr b="0" i="0" lang="en-US" sz="1400" u="none" cap="none" strike="noStrike">
                <a:solidFill>
                  <a:srgbClr val="434343"/>
                </a:solidFill>
                <a:highlight>
                  <a:srgbClr val="FFFF00"/>
                </a:highlight>
                <a:latin typeface="Calibri"/>
                <a:ea typeface="Calibri"/>
                <a:cs typeface="Calibri"/>
                <a:sym typeface="Calibri"/>
              </a:rPr>
              <a:t>khó có khả năng tái chế </a:t>
            </a:r>
            <a:r>
              <a:rPr b="0" i="0" lang="en-US" sz="1400" u="none" cap="none" strike="noStrike">
                <a:solidFill>
                  <a:srgbClr val="434343"/>
                </a:solidFill>
                <a:latin typeface="Calibri"/>
                <a:ea typeface="Calibri"/>
                <a:cs typeface="Calibri"/>
                <a:sym typeface="Calibri"/>
              </a:rPr>
              <a:t>hoặc gây khó khăn cho thu gom, xử lý phải đóng góp tài chính để hỗ trợ các hoạt động quy định tại khoản 3 Điều này, trừ sản phẩm xuất khẩu hoặc tạm nhập, tái xuất hoặc sản xuất, nhập khẩu cho mục đích nghiên cứu, học tập, thử nghiệm.</a:t>
            </a:r>
            <a:endParaRPr/>
          </a:p>
          <a:p>
            <a:pPr indent="0" lvl="0" marL="139694" marR="0" rtl="0" algn="l">
              <a:lnSpc>
                <a:spcPct val="100000"/>
              </a:lnSpc>
              <a:spcBef>
                <a:spcPts val="0"/>
              </a:spcBef>
              <a:spcAft>
                <a:spcPts val="0"/>
              </a:spcAft>
              <a:buClr>
                <a:srgbClr val="434343"/>
              </a:buClr>
              <a:buSzPct val="129032"/>
              <a:buFont typeface="Calibri"/>
              <a:buNone/>
            </a:pPr>
            <a:r>
              <a:t/>
            </a:r>
            <a:endParaRPr b="0" i="0" sz="1400" u="none" cap="none" strike="noStrike">
              <a:solidFill>
                <a:srgbClr val="434343"/>
              </a:solidFill>
              <a:latin typeface="Calibri"/>
              <a:ea typeface="Calibri"/>
              <a:cs typeface="Calibri"/>
              <a:sym typeface="Calibri"/>
            </a:endParaRPr>
          </a:p>
          <a:p>
            <a:pPr indent="0" lvl="0" marL="139694" marR="0" rtl="0" algn="l">
              <a:lnSpc>
                <a:spcPct val="100000"/>
              </a:lnSpc>
              <a:spcBef>
                <a:spcPts val="0"/>
              </a:spcBef>
              <a:spcAft>
                <a:spcPts val="0"/>
              </a:spcAft>
              <a:buClr>
                <a:srgbClr val="434343"/>
              </a:buClr>
              <a:buSzPct val="129032"/>
              <a:buFont typeface="Calibri"/>
              <a:buNone/>
            </a:pPr>
            <a:r>
              <a:rPr b="0" i="0" lang="en-US" sz="1400" u="none" cap="none" strike="noStrike">
                <a:solidFill>
                  <a:srgbClr val="434343"/>
                </a:solidFill>
                <a:latin typeface="Calibri"/>
                <a:ea typeface="Calibri"/>
                <a:cs typeface="Calibri"/>
                <a:sym typeface="Calibri"/>
              </a:rPr>
              <a:t>2. Tổ chức, cá nhân quy định tại khoản 1 Điều này đóng góp tài chính, vào Quỹ Bảo vệ môi trường Việt Nam; mức đóng góp tài chính được xác định theo khối lượng hoặc đơn vị sản phẩm, bao bì.</a:t>
            </a:r>
            <a:endParaRPr/>
          </a:p>
          <a:p>
            <a:pPr indent="0" lvl="0" marL="139694" marR="0" rtl="0" algn="l">
              <a:lnSpc>
                <a:spcPct val="100000"/>
              </a:lnSpc>
              <a:spcBef>
                <a:spcPts val="0"/>
              </a:spcBef>
              <a:spcAft>
                <a:spcPts val="0"/>
              </a:spcAft>
              <a:buClr>
                <a:srgbClr val="434343"/>
              </a:buClr>
              <a:buSzPct val="129032"/>
              <a:buFont typeface="Calibri"/>
              <a:buNone/>
            </a:pPr>
            <a:r>
              <a:t/>
            </a:r>
            <a:endParaRPr b="0" i="0" sz="1400" u="none" cap="none" strike="noStrike">
              <a:solidFill>
                <a:srgbClr val="434343"/>
              </a:solidFill>
              <a:latin typeface="Calibri"/>
              <a:ea typeface="Calibri"/>
              <a:cs typeface="Calibri"/>
              <a:sym typeface="Calibri"/>
            </a:endParaRPr>
          </a:p>
          <a:p>
            <a:pPr indent="0" lvl="0" marL="139694" marR="0" rtl="0" algn="l">
              <a:lnSpc>
                <a:spcPct val="100000"/>
              </a:lnSpc>
              <a:spcBef>
                <a:spcPts val="0"/>
              </a:spcBef>
              <a:spcAft>
                <a:spcPts val="0"/>
              </a:spcAft>
              <a:buClr>
                <a:srgbClr val="434343"/>
              </a:buClr>
              <a:buSzPct val="129032"/>
              <a:buFont typeface="Calibri"/>
              <a:buNone/>
            </a:pPr>
            <a:r>
              <a:rPr b="0" i="0" lang="en-US" sz="1400" u="none" cap="none" strike="noStrike">
                <a:solidFill>
                  <a:srgbClr val="434343"/>
                </a:solidFill>
                <a:latin typeface="Calibri"/>
                <a:ea typeface="Calibri"/>
                <a:cs typeface="Calibri"/>
                <a:sym typeface="Calibri"/>
              </a:rPr>
              <a:t>3. Các hoạt động được hỗ trợ từ Quỹ Bảo vệ môi trường Việt Nam phục vụ hoạt động xử lý chất thải bao gồm:</a:t>
            </a:r>
            <a:endParaRPr/>
          </a:p>
          <a:p>
            <a:pPr indent="0" lvl="0" marL="139694" marR="0" rtl="0" algn="l">
              <a:lnSpc>
                <a:spcPct val="100000"/>
              </a:lnSpc>
              <a:spcBef>
                <a:spcPts val="0"/>
              </a:spcBef>
              <a:spcAft>
                <a:spcPts val="0"/>
              </a:spcAft>
              <a:buClr>
                <a:srgbClr val="434343"/>
              </a:buClr>
              <a:buSzPct val="129032"/>
              <a:buFont typeface="Calibri"/>
              <a:buNone/>
            </a:pPr>
            <a:r>
              <a:t/>
            </a:r>
            <a:endParaRPr b="0" i="0" sz="1400" u="none" cap="none" strike="noStrike">
              <a:solidFill>
                <a:srgbClr val="434343"/>
              </a:solidFill>
              <a:latin typeface="Calibri"/>
              <a:ea typeface="Calibri"/>
              <a:cs typeface="Calibri"/>
              <a:sym typeface="Calibri"/>
            </a:endParaRPr>
          </a:p>
          <a:p>
            <a:pPr indent="0" lvl="0" marL="139694" marR="0" rtl="0" algn="l">
              <a:lnSpc>
                <a:spcPct val="100000"/>
              </a:lnSpc>
              <a:spcBef>
                <a:spcPts val="0"/>
              </a:spcBef>
              <a:spcAft>
                <a:spcPts val="0"/>
              </a:spcAft>
              <a:buClr>
                <a:srgbClr val="434343"/>
              </a:buClr>
              <a:buSzPct val="129032"/>
              <a:buFont typeface="Calibri"/>
              <a:buNone/>
            </a:pPr>
            <a:r>
              <a:rPr b="0" i="0" lang="en-US" sz="1400" u="none" cap="none" strike="noStrike">
                <a:solidFill>
                  <a:srgbClr val="434343"/>
                </a:solidFill>
                <a:latin typeface="Calibri"/>
                <a:ea typeface="Calibri"/>
                <a:cs typeface="Calibri"/>
                <a:sym typeface="Calibri"/>
              </a:rPr>
              <a:t>a) Thu gom, vận chuyển, xử lý chất thải rắn sinh hoạt phát sinh từ hộ gia đình, cá nhân;</a:t>
            </a:r>
            <a:endParaRPr/>
          </a:p>
          <a:p>
            <a:pPr indent="0" lvl="0" marL="139694" marR="0" rtl="0" algn="l">
              <a:lnSpc>
                <a:spcPct val="100000"/>
              </a:lnSpc>
              <a:spcBef>
                <a:spcPts val="0"/>
              </a:spcBef>
              <a:spcAft>
                <a:spcPts val="0"/>
              </a:spcAft>
              <a:buClr>
                <a:srgbClr val="434343"/>
              </a:buClr>
              <a:buSzPct val="129032"/>
              <a:buFont typeface="Calibri"/>
              <a:buNone/>
            </a:pPr>
            <a:r>
              <a:t/>
            </a:r>
            <a:endParaRPr b="0" i="0" sz="1400" u="none" cap="none" strike="noStrike">
              <a:solidFill>
                <a:srgbClr val="434343"/>
              </a:solidFill>
              <a:latin typeface="Calibri"/>
              <a:ea typeface="Calibri"/>
              <a:cs typeface="Calibri"/>
              <a:sym typeface="Calibri"/>
            </a:endParaRPr>
          </a:p>
          <a:p>
            <a:pPr indent="0" lvl="0" marL="139694" marR="0" rtl="0" algn="l">
              <a:lnSpc>
                <a:spcPct val="100000"/>
              </a:lnSpc>
              <a:spcBef>
                <a:spcPts val="0"/>
              </a:spcBef>
              <a:spcAft>
                <a:spcPts val="0"/>
              </a:spcAft>
              <a:buClr>
                <a:srgbClr val="434343"/>
              </a:buClr>
              <a:buSzPct val="129032"/>
              <a:buFont typeface="Calibri"/>
              <a:buNone/>
            </a:pPr>
            <a:r>
              <a:rPr b="0" i="0" lang="en-US" sz="1400" u="none" cap="none" strike="noStrike">
                <a:solidFill>
                  <a:srgbClr val="434343"/>
                </a:solidFill>
                <a:latin typeface="Calibri"/>
                <a:ea typeface="Calibri"/>
                <a:cs typeface="Calibri"/>
                <a:sym typeface="Calibri"/>
              </a:rPr>
              <a:t>b) Nghiên cứu, phát triển công nghệ, kỹ thuật, sáng kiến xử lý chất thải rắn sinh hoạt;</a:t>
            </a:r>
            <a:endParaRPr/>
          </a:p>
          <a:p>
            <a:pPr indent="0" lvl="0" marL="139694" marR="0" rtl="0" algn="l">
              <a:lnSpc>
                <a:spcPct val="100000"/>
              </a:lnSpc>
              <a:spcBef>
                <a:spcPts val="0"/>
              </a:spcBef>
              <a:spcAft>
                <a:spcPts val="0"/>
              </a:spcAft>
              <a:buClr>
                <a:srgbClr val="434343"/>
              </a:buClr>
              <a:buSzPct val="129032"/>
              <a:buFont typeface="Calibri"/>
              <a:buNone/>
            </a:pPr>
            <a:r>
              <a:t/>
            </a:r>
            <a:endParaRPr b="0" i="0" sz="1400" u="none" cap="none" strike="noStrike">
              <a:solidFill>
                <a:srgbClr val="434343"/>
              </a:solidFill>
              <a:latin typeface="Calibri"/>
              <a:ea typeface="Calibri"/>
              <a:cs typeface="Calibri"/>
              <a:sym typeface="Calibri"/>
            </a:endParaRPr>
          </a:p>
          <a:p>
            <a:pPr indent="0" lvl="0" marL="139694" marR="0" rtl="0" algn="l">
              <a:lnSpc>
                <a:spcPct val="100000"/>
              </a:lnSpc>
              <a:spcBef>
                <a:spcPts val="0"/>
              </a:spcBef>
              <a:spcAft>
                <a:spcPts val="0"/>
              </a:spcAft>
              <a:buClr>
                <a:srgbClr val="434343"/>
              </a:buClr>
              <a:buSzPct val="129032"/>
              <a:buFont typeface="Calibri"/>
              <a:buNone/>
            </a:pPr>
            <a:r>
              <a:rPr b="0" i="0" lang="en-US" sz="1400" u="none" cap="none" strike="noStrike">
                <a:solidFill>
                  <a:srgbClr val="434343"/>
                </a:solidFill>
                <a:latin typeface="Calibri"/>
                <a:ea typeface="Calibri"/>
                <a:cs typeface="Calibri"/>
                <a:sym typeface="Calibri"/>
              </a:rPr>
              <a:t>c) Thu gom, vận chuyển, xử lý bao bì chứa thuốc bảo vệ thực vật.</a:t>
            </a:r>
            <a:endParaRPr/>
          </a:p>
          <a:p>
            <a:pPr indent="0" lvl="0" marL="139694" marR="0" rtl="0" algn="l">
              <a:lnSpc>
                <a:spcPct val="100000"/>
              </a:lnSpc>
              <a:spcBef>
                <a:spcPts val="0"/>
              </a:spcBef>
              <a:spcAft>
                <a:spcPts val="0"/>
              </a:spcAft>
              <a:buClr>
                <a:srgbClr val="434343"/>
              </a:buClr>
              <a:buSzPct val="129032"/>
              <a:buFont typeface="Calibri"/>
              <a:buNone/>
            </a:pPr>
            <a:r>
              <a:t/>
            </a:r>
            <a:endParaRPr b="0" i="0" sz="1400" u="none" cap="none" strike="noStrike">
              <a:solidFill>
                <a:srgbClr val="434343"/>
              </a:solidFill>
              <a:latin typeface="Calibri"/>
              <a:ea typeface="Calibri"/>
              <a:cs typeface="Calibri"/>
              <a:sym typeface="Calibri"/>
            </a:endParaRPr>
          </a:p>
          <a:p>
            <a:pPr indent="0" lvl="0" marL="139694" marR="0" rtl="0" algn="l">
              <a:lnSpc>
                <a:spcPct val="100000"/>
              </a:lnSpc>
              <a:spcBef>
                <a:spcPts val="0"/>
              </a:spcBef>
              <a:spcAft>
                <a:spcPts val="0"/>
              </a:spcAft>
              <a:buClr>
                <a:srgbClr val="434343"/>
              </a:buClr>
              <a:buSzPct val="129032"/>
              <a:buFont typeface="Calibri"/>
              <a:buNone/>
            </a:pPr>
            <a:r>
              <a:rPr b="0" i="0" lang="en-US" sz="1400" u="none" cap="none" strike="noStrike">
                <a:solidFill>
                  <a:srgbClr val="434343"/>
                </a:solidFill>
                <a:latin typeface="Calibri"/>
                <a:ea typeface="Calibri"/>
                <a:cs typeface="Calibri"/>
                <a:sym typeface="Calibri"/>
              </a:rPr>
              <a:t>4. Việc tiếp nhận, sử dụng đóng góp tài chính phải công khai, minh bạch, đúng mục đích theo quy định của pháp luật.</a:t>
            </a:r>
            <a:endParaRPr/>
          </a:p>
          <a:p>
            <a:pPr indent="0" lvl="0" marL="139694" marR="0" rtl="0" algn="l">
              <a:lnSpc>
                <a:spcPct val="100000"/>
              </a:lnSpc>
              <a:spcBef>
                <a:spcPts val="0"/>
              </a:spcBef>
              <a:spcAft>
                <a:spcPts val="0"/>
              </a:spcAft>
              <a:buClr>
                <a:srgbClr val="434343"/>
              </a:buClr>
              <a:buSzPct val="129032"/>
              <a:buFont typeface="Calibri"/>
              <a:buNone/>
            </a:pPr>
            <a:r>
              <a:t/>
            </a:r>
            <a:endParaRPr b="0" i="0" sz="1400" u="none" cap="none" strike="noStrike">
              <a:solidFill>
                <a:srgbClr val="434343"/>
              </a:solidFill>
              <a:latin typeface="Calibri"/>
              <a:ea typeface="Calibri"/>
              <a:cs typeface="Calibri"/>
              <a:sym typeface="Calibri"/>
            </a:endParaRPr>
          </a:p>
          <a:p>
            <a:pPr indent="0" lvl="0" marL="139694" marR="0" rtl="0" algn="l">
              <a:lnSpc>
                <a:spcPct val="100000"/>
              </a:lnSpc>
              <a:spcBef>
                <a:spcPts val="0"/>
              </a:spcBef>
              <a:spcAft>
                <a:spcPts val="0"/>
              </a:spcAft>
              <a:buClr>
                <a:srgbClr val="434343"/>
              </a:buClr>
              <a:buSzPct val="129032"/>
              <a:buFont typeface="Calibri"/>
              <a:buNone/>
            </a:pPr>
            <a:r>
              <a:rPr b="0" i="0" lang="en-US" sz="1400" u="none" cap="none" strike="noStrike">
                <a:solidFill>
                  <a:srgbClr val="434343"/>
                </a:solidFill>
                <a:latin typeface="Calibri"/>
                <a:ea typeface="Calibri"/>
                <a:cs typeface="Calibri"/>
                <a:sym typeface="Calibri"/>
              </a:rPr>
              <a:t>5. Chính phủ quy định chi tiết Điều này.</a:t>
            </a:r>
            <a:endParaRPr b="0" i="0" sz="1400" u="none" cap="none" strike="noStrike">
              <a:solidFill>
                <a:srgbClr val="434343"/>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6"/>
          <p:cNvSpPr txBox="1"/>
          <p:nvPr>
            <p:ph type="title"/>
          </p:nvPr>
        </p:nvSpPr>
        <p:spPr>
          <a:xfrm>
            <a:off x="150353" y="106680"/>
            <a:ext cx="8520600" cy="572700"/>
          </a:xfrm>
          <a:prstGeom prst="rect">
            <a:avLst/>
          </a:prstGeom>
          <a:noFill/>
          <a:ln>
            <a:noFill/>
          </a:ln>
        </p:spPr>
        <p:txBody>
          <a:bodyPr anchorCtr="0" anchor="ctr" bIns="91400" lIns="91400" spcFirstLastPara="1" rIns="91400" wrap="square" tIns="91400">
            <a:noAutofit/>
          </a:bodyPr>
          <a:lstStyle/>
          <a:p>
            <a:pPr indent="0" lvl="0" marL="0" rtl="0" algn="l">
              <a:lnSpc>
                <a:spcPct val="100000"/>
              </a:lnSpc>
              <a:spcBef>
                <a:spcPts val="0"/>
              </a:spcBef>
              <a:spcAft>
                <a:spcPts val="0"/>
              </a:spcAft>
              <a:buSzPts val="2400"/>
              <a:buNone/>
            </a:pPr>
            <a:r>
              <a:rPr lang="en-US"/>
              <a:t>Phân loại nguyên vật liệu là hàm của ba yếu tố</a:t>
            </a:r>
            <a:endParaRPr/>
          </a:p>
        </p:txBody>
      </p:sp>
      <p:sp>
        <p:nvSpPr>
          <p:cNvPr id="190" name="Google Shape;190;p6"/>
          <p:cNvSpPr txBox="1"/>
          <p:nvPr>
            <p:ph idx="1" type="body"/>
          </p:nvPr>
        </p:nvSpPr>
        <p:spPr>
          <a:xfrm>
            <a:off x="235024" y="1115878"/>
            <a:ext cx="8520602" cy="3580812"/>
          </a:xfrm>
          <a:prstGeom prst="rect">
            <a:avLst/>
          </a:prstGeom>
          <a:noFill/>
          <a:ln>
            <a:noFill/>
          </a:ln>
        </p:spPr>
        <p:txBody>
          <a:bodyPr anchorCtr="0" anchor="t" bIns="91400" lIns="91400" spcFirstLastPara="1" rIns="91400" wrap="square" tIns="91400">
            <a:normAutofit/>
          </a:bodyPr>
          <a:lstStyle/>
          <a:p>
            <a:pPr indent="0" lvl="0" marL="0" rtl="0" algn="l">
              <a:lnSpc>
                <a:spcPct val="100000"/>
              </a:lnSpc>
              <a:spcBef>
                <a:spcPts val="0"/>
              </a:spcBef>
              <a:spcAft>
                <a:spcPts val="0"/>
              </a:spcAft>
              <a:buSzPts val="1400"/>
              <a:buNone/>
            </a:pPr>
            <a:r>
              <a:rPr lang="en-US"/>
              <a:t>Tìm điểm cân bằng giữa</a:t>
            </a:r>
            <a:r>
              <a:rPr lang="en-US">
                <a:latin typeface="Calibri"/>
                <a:ea typeface="Calibri"/>
                <a:cs typeface="Calibri"/>
                <a:sym typeface="Calibri"/>
              </a:rPr>
              <a:t> </a:t>
            </a:r>
            <a:r>
              <a:rPr lang="en-US" sz="1800">
                <a:solidFill>
                  <a:srgbClr val="00B050"/>
                </a:solidFill>
              </a:rPr>
              <a:t>Hiệu quả</a:t>
            </a:r>
            <a:r>
              <a:rPr lang="en-US">
                <a:latin typeface="Calibri"/>
                <a:ea typeface="Calibri"/>
                <a:cs typeface="Calibri"/>
                <a:sym typeface="Calibri"/>
              </a:rPr>
              <a:t> (nguyên vật liệu khác biệt) </a:t>
            </a:r>
            <a:r>
              <a:rPr lang="en-US"/>
              <a:t>và</a:t>
            </a:r>
            <a:r>
              <a:rPr lang="en-US">
                <a:latin typeface="Calibri"/>
                <a:ea typeface="Calibri"/>
                <a:cs typeface="Calibri"/>
                <a:sym typeface="Calibri"/>
              </a:rPr>
              <a:t> </a:t>
            </a:r>
            <a:r>
              <a:rPr lang="en-US" sz="1800">
                <a:solidFill>
                  <a:srgbClr val="00B050"/>
                </a:solidFill>
              </a:rPr>
              <a:t>Năng suất</a:t>
            </a:r>
            <a:r>
              <a:rPr lang="en-US">
                <a:solidFill>
                  <a:srgbClr val="00B050"/>
                </a:solidFill>
                <a:latin typeface="Calibri"/>
                <a:ea typeface="Calibri"/>
                <a:cs typeface="Calibri"/>
                <a:sym typeface="Calibri"/>
              </a:rPr>
              <a:t> </a:t>
            </a:r>
            <a:r>
              <a:rPr lang="en-US">
                <a:latin typeface="Calibri"/>
                <a:ea typeface="Calibri"/>
                <a:cs typeface="Calibri"/>
                <a:sym typeface="Calibri"/>
              </a:rPr>
              <a:t>(</a:t>
            </a:r>
            <a:r>
              <a:rPr lang="en-US"/>
              <a:t>phân loại một số </a:t>
            </a:r>
            <a:r>
              <a:rPr lang="en-US">
                <a:latin typeface="Calibri"/>
                <a:ea typeface="Calibri"/>
                <a:cs typeface="Calibri"/>
                <a:sym typeface="Calibri"/>
              </a:rPr>
              <a:t>vật liệu để tạo một hệ thống đơn giản để bắt đầu)</a:t>
            </a:r>
            <a:endParaRPr/>
          </a:p>
          <a:p>
            <a:pPr indent="0" lvl="0" marL="0" rtl="0" algn="l">
              <a:lnSpc>
                <a:spcPct val="100000"/>
              </a:lnSpc>
              <a:spcBef>
                <a:spcPts val="0"/>
              </a:spcBef>
              <a:spcAft>
                <a:spcPts val="0"/>
              </a:spcAft>
              <a:buSzPts val="1400"/>
              <a:buNone/>
            </a:pPr>
            <a:r>
              <a:t/>
            </a:r>
            <a:endParaRPr>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latin typeface="Calibri"/>
              <a:ea typeface="Calibri"/>
              <a:cs typeface="Calibri"/>
              <a:sym typeface="Calibri"/>
            </a:endParaRPr>
          </a:p>
          <a:p>
            <a:pPr indent="0" lvl="0" marL="0" rtl="0" algn="l">
              <a:lnSpc>
                <a:spcPct val="100000"/>
              </a:lnSpc>
              <a:spcBef>
                <a:spcPts val="0"/>
              </a:spcBef>
              <a:spcAft>
                <a:spcPts val="0"/>
              </a:spcAft>
              <a:buSzPts val="1400"/>
              <a:buNone/>
            </a:pPr>
            <a:r>
              <a:rPr lang="en-US">
                <a:latin typeface="Calibri"/>
                <a:ea typeface="Calibri"/>
                <a:cs typeface="Calibri"/>
                <a:sym typeface="Calibri"/>
              </a:rPr>
              <a:t>Các yếu tố của hàm trên thỏa mãn các điều kiện sau:</a:t>
            </a:r>
            <a:endParaRPr/>
          </a:p>
          <a:p>
            <a:pPr indent="0" lvl="0" marL="0" rtl="0" algn="l">
              <a:lnSpc>
                <a:spcPct val="100000"/>
              </a:lnSpc>
              <a:spcBef>
                <a:spcPts val="0"/>
              </a:spcBef>
              <a:spcAft>
                <a:spcPts val="0"/>
              </a:spcAft>
              <a:buSzPts val="1400"/>
              <a:buNone/>
            </a:pPr>
            <a:r>
              <a:t/>
            </a:r>
            <a:endParaRPr>
              <a:latin typeface="Calibri"/>
              <a:ea typeface="Calibri"/>
              <a:cs typeface="Calibri"/>
              <a:sym typeface="Calibri"/>
            </a:endParaRPr>
          </a:p>
          <a:p>
            <a:pPr indent="-342900" lvl="0" marL="342900" rtl="0" algn="l">
              <a:lnSpc>
                <a:spcPct val="100000"/>
              </a:lnSpc>
              <a:spcBef>
                <a:spcPts val="0"/>
              </a:spcBef>
              <a:spcAft>
                <a:spcPts val="0"/>
              </a:spcAft>
              <a:buSzPts val="1800"/>
              <a:buFont typeface="Arial"/>
              <a:buAutoNum type="arabicPeriod"/>
            </a:pPr>
            <a:r>
              <a:rPr lang="en-US" sz="1800">
                <a:solidFill>
                  <a:srgbClr val="00B050"/>
                </a:solidFill>
                <a:latin typeface="Calibri"/>
                <a:ea typeface="Calibri"/>
                <a:cs typeface="Calibri"/>
                <a:sym typeface="Calibri"/>
              </a:rPr>
              <a:t>Khả năng tái chế:</a:t>
            </a:r>
            <a:r>
              <a:rPr lang="en-US">
                <a:solidFill>
                  <a:schemeClr val="lt2"/>
                </a:solidFill>
                <a:latin typeface="Calibri"/>
                <a:ea typeface="Calibri"/>
                <a:cs typeface="Calibri"/>
                <a:sym typeface="Calibri"/>
              </a:rPr>
              <a:t> </a:t>
            </a:r>
            <a:r>
              <a:rPr lang="en-US">
                <a:solidFill>
                  <a:schemeClr val="lt2"/>
                </a:solidFill>
              </a:rPr>
              <a:t>nguyên vật liệu có thể tái chế về mặt kỹ thuật theo pháp luật hiện hành của Việt Nam =&gt; </a:t>
            </a:r>
            <a:r>
              <a:rPr lang="en-US">
                <a:solidFill>
                  <a:schemeClr val="lt2"/>
                </a:solidFill>
                <a:highlight>
                  <a:srgbClr val="FFFF00"/>
                </a:highlight>
              </a:rPr>
              <a:t>CÓ GIÁ TRỊ TÁI CHẾ </a:t>
            </a:r>
            <a:r>
              <a:rPr lang="en-US">
                <a:solidFill>
                  <a:schemeClr val="lt2"/>
                </a:solidFill>
                <a:highlight>
                  <a:srgbClr val="FFFF00"/>
                </a:highlight>
                <a:latin typeface="Calibri"/>
                <a:ea typeface="Calibri"/>
                <a:cs typeface="Calibri"/>
                <a:sym typeface="Calibri"/>
              </a:rPr>
              <a:t>(Điều 54) và KHÓ CÓ KHẢ NĂNG TÁI CHẾ (Điều 55)</a:t>
            </a:r>
            <a:endParaRPr>
              <a:solidFill>
                <a:schemeClr val="lt2"/>
              </a:solidFill>
              <a:highlight>
                <a:srgbClr val="FFFF00"/>
              </a:highlight>
              <a:latin typeface="Calibri"/>
              <a:ea typeface="Calibri"/>
              <a:cs typeface="Calibri"/>
              <a:sym typeface="Calibri"/>
            </a:endParaRPr>
          </a:p>
          <a:p>
            <a:pPr indent="-342900" lvl="0" marL="342900" rtl="0" algn="l">
              <a:lnSpc>
                <a:spcPct val="100000"/>
              </a:lnSpc>
              <a:spcBef>
                <a:spcPts val="0"/>
              </a:spcBef>
              <a:spcAft>
                <a:spcPts val="0"/>
              </a:spcAft>
              <a:buSzPts val="1800"/>
              <a:buFont typeface="Arial"/>
              <a:buAutoNum type="arabicPeriod"/>
            </a:pPr>
            <a:r>
              <a:rPr lang="en-US" sz="1800">
                <a:solidFill>
                  <a:srgbClr val="00B050"/>
                </a:solidFill>
                <a:latin typeface="Calibri"/>
                <a:ea typeface="Calibri"/>
                <a:cs typeface="Calibri"/>
                <a:sym typeface="Calibri"/>
              </a:rPr>
              <a:t>Thu gom để tái chế:</a:t>
            </a:r>
            <a:r>
              <a:rPr lang="en-US">
                <a:solidFill>
                  <a:schemeClr val="lt2"/>
                </a:solidFill>
                <a:latin typeface="Calibri"/>
                <a:ea typeface="Calibri"/>
                <a:cs typeface="Calibri"/>
                <a:sym typeface="Calibri"/>
              </a:rPr>
              <a:t> cơ sở hạ tầng và công nghệ để thu gom nguyên vật liệu và gửi chúng tới các cơ sở tái chế tại Việt Nam hiện nay =&gt; </a:t>
            </a:r>
            <a:r>
              <a:rPr lang="en-US">
                <a:solidFill>
                  <a:schemeClr val="lt2"/>
                </a:solidFill>
                <a:highlight>
                  <a:srgbClr val="FFFF00"/>
                </a:highlight>
              </a:rPr>
              <a:t>MỤC TIÊU TÁI CHẾ</a:t>
            </a:r>
            <a:endParaRPr>
              <a:solidFill>
                <a:schemeClr val="lt2"/>
              </a:solidFill>
              <a:highlight>
                <a:srgbClr val="FFFF00"/>
              </a:highlight>
              <a:latin typeface="Calibri"/>
              <a:ea typeface="Calibri"/>
              <a:cs typeface="Calibri"/>
              <a:sym typeface="Calibri"/>
            </a:endParaRPr>
          </a:p>
          <a:p>
            <a:pPr indent="-342900" lvl="0" marL="342900" rtl="0" algn="l">
              <a:lnSpc>
                <a:spcPct val="100000"/>
              </a:lnSpc>
              <a:spcBef>
                <a:spcPts val="0"/>
              </a:spcBef>
              <a:spcAft>
                <a:spcPts val="0"/>
              </a:spcAft>
              <a:buSzPts val="1800"/>
              <a:buFont typeface="Arial"/>
              <a:buAutoNum type="arabicPeriod"/>
            </a:pPr>
            <a:r>
              <a:rPr lang="en-US" sz="1800">
                <a:solidFill>
                  <a:srgbClr val="00B050"/>
                </a:solidFill>
                <a:latin typeface="Calibri"/>
                <a:ea typeface="Calibri"/>
                <a:cs typeface="Calibri"/>
                <a:sym typeface="Calibri"/>
              </a:rPr>
              <a:t>Kinh tế tuần hoàn:</a:t>
            </a:r>
            <a:r>
              <a:rPr lang="en-US">
                <a:solidFill>
                  <a:schemeClr val="lt2"/>
                </a:solidFill>
                <a:latin typeface="Calibri"/>
                <a:ea typeface="Calibri"/>
                <a:cs typeface="Calibri"/>
                <a:sym typeface="Calibri"/>
              </a:rPr>
              <a:t> Số lượng thu gom để tái chế có thể tạo ra nền kinh tế tuần hoàn bền vững </a:t>
            </a:r>
            <a:r>
              <a:rPr lang="en-US" u="sng">
                <a:solidFill>
                  <a:schemeClr val="lt2"/>
                </a:solidFill>
                <a:latin typeface="Calibri"/>
                <a:ea typeface="Calibri"/>
                <a:cs typeface="Calibri"/>
                <a:sym typeface="Calibri"/>
              </a:rPr>
              <a:t>ở Việt Nam hiện nay</a:t>
            </a:r>
            <a:r>
              <a:rPr lang="en-US">
                <a:solidFill>
                  <a:schemeClr val="lt2"/>
                </a:solidFill>
                <a:latin typeface="Calibri"/>
                <a:ea typeface="Calibri"/>
                <a:cs typeface="Calibri"/>
                <a:sym typeface="Calibri"/>
              </a:rPr>
              <a:t> =&gt; </a:t>
            </a:r>
            <a:r>
              <a:rPr lang="en-US">
                <a:solidFill>
                  <a:schemeClr val="lt2"/>
                </a:solidFill>
                <a:highlight>
                  <a:srgbClr val="FFFF00"/>
                </a:highlight>
              </a:rPr>
              <a:t>PHÍ EP</a:t>
            </a:r>
            <a:r>
              <a:rPr lang="en-US">
                <a:solidFill>
                  <a:schemeClr val="lt2"/>
                </a:solidFill>
                <a:highlight>
                  <a:srgbClr val="FFFF00"/>
                </a:highlight>
                <a:latin typeface="Calibri"/>
                <a:ea typeface="Calibri"/>
                <a:cs typeface="Calibri"/>
                <a:sym typeface="Calibri"/>
              </a:rPr>
              <a:t>R</a:t>
            </a:r>
            <a:endParaRPr>
              <a:solidFill>
                <a:schemeClr val="lt2"/>
              </a:solidFill>
              <a:highlight>
                <a:srgbClr val="FFFF00"/>
              </a:highlight>
              <a:latin typeface="Calibri"/>
              <a:ea typeface="Calibri"/>
              <a:cs typeface="Calibri"/>
              <a:sym typeface="Calibri"/>
            </a:endParaRPr>
          </a:p>
          <a:p>
            <a:pPr indent="-254000" lvl="0" marL="342900" rtl="0" algn="l">
              <a:lnSpc>
                <a:spcPct val="100000"/>
              </a:lnSpc>
              <a:spcBef>
                <a:spcPts val="0"/>
              </a:spcBef>
              <a:spcAft>
                <a:spcPts val="0"/>
              </a:spcAft>
              <a:buSzPts val="1400"/>
              <a:buFont typeface="Arial"/>
              <a:buNone/>
            </a:pPr>
            <a:r>
              <a:t/>
            </a:r>
            <a:endParaRPr>
              <a:solidFill>
                <a:schemeClr val="lt2"/>
              </a:solidFill>
              <a:latin typeface="Calibri"/>
              <a:ea typeface="Calibri"/>
              <a:cs typeface="Calibri"/>
              <a:sym typeface="Calibri"/>
            </a:endParaRPr>
          </a:p>
        </p:txBody>
      </p:sp>
      <p:pic>
        <p:nvPicPr>
          <p:cNvPr descr="Image result for logo of monre vietnam" id="191" name="Google Shape;191;p6"/>
          <p:cNvPicPr preferRelativeResize="0"/>
          <p:nvPr/>
        </p:nvPicPr>
        <p:blipFill rotWithShape="1">
          <a:blip r:embed="rId3">
            <a:alphaModFix/>
          </a:blip>
          <a:srcRect b="0" l="0" r="0" t="0"/>
          <a:stretch/>
        </p:blipFill>
        <p:spPr>
          <a:xfrm>
            <a:off x="7976507" y="4228081"/>
            <a:ext cx="1048540" cy="808739"/>
          </a:xfrm>
          <a:prstGeom prst="rect">
            <a:avLst/>
          </a:prstGeom>
          <a:noFill/>
          <a:ln>
            <a:noFill/>
          </a:ln>
        </p:spPr>
      </p:pic>
      <p:pic>
        <p:nvPicPr>
          <p:cNvPr descr="Image result for logo unilever vietnam" id="192" name="Google Shape;192;p6"/>
          <p:cNvPicPr preferRelativeResize="0"/>
          <p:nvPr/>
        </p:nvPicPr>
        <p:blipFill rotWithShape="1">
          <a:blip r:embed="rId4">
            <a:alphaModFix/>
          </a:blip>
          <a:srcRect b="0" l="0" r="0" t="0"/>
          <a:stretch/>
        </p:blipFill>
        <p:spPr>
          <a:xfrm>
            <a:off x="1568640" y="4389120"/>
            <a:ext cx="872378" cy="872378"/>
          </a:xfrm>
          <a:prstGeom prst="rect">
            <a:avLst/>
          </a:prstGeom>
          <a:noFill/>
          <a:ln>
            <a:noFill/>
          </a:ln>
        </p:spPr>
      </p:pic>
      <p:pic>
        <p:nvPicPr>
          <p:cNvPr descr="Image result for vietnam plastic association logo" id="193" name="Google Shape;193;p6"/>
          <p:cNvPicPr preferRelativeResize="0"/>
          <p:nvPr/>
        </p:nvPicPr>
        <p:blipFill rotWithShape="1">
          <a:blip r:embed="rId5">
            <a:alphaModFix/>
          </a:blip>
          <a:srcRect b="0" l="0" r="0" t="0"/>
          <a:stretch/>
        </p:blipFill>
        <p:spPr>
          <a:xfrm>
            <a:off x="2550194" y="4595708"/>
            <a:ext cx="731601" cy="4411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7"/>
          <p:cNvSpPr txBox="1"/>
          <p:nvPr>
            <p:ph type="title"/>
          </p:nvPr>
        </p:nvSpPr>
        <p:spPr>
          <a:xfrm>
            <a:off x="150353" y="106680"/>
            <a:ext cx="8520600" cy="572700"/>
          </a:xfrm>
          <a:prstGeom prst="rect">
            <a:avLst/>
          </a:prstGeom>
          <a:noFill/>
          <a:ln>
            <a:noFill/>
          </a:ln>
        </p:spPr>
        <p:txBody>
          <a:bodyPr anchorCtr="0" anchor="ctr" bIns="91400" lIns="91400" spcFirstLastPara="1" rIns="91400" wrap="square" tIns="91400">
            <a:noAutofit/>
          </a:bodyPr>
          <a:lstStyle/>
          <a:p>
            <a:pPr indent="0" lvl="0" marL="0" rtl="0" algn="l">
              <a:lnSpc>
                <a:spcPct val="100000"/>
              </a:lnSpc>
              <a:spcBef>
                <a:spcPts val="0"/>
              </a:spcBef>
              <a:spcAft>
                <a:spcPts val="0"/>
              </a:spcAft>
              <a:buSzPts val="2400"/>
              <a:buNone/>
            </a:pPr>
            <a:r>
              <a:rPr lang="en-US"/>
              <a:t>Danh sách sản phẩm hiệu quả được cấu thành từ 3 yếu tố sau</a:t>
            </a:r>
            <a:endParaRPr/>
          </a:p>
        </p:txBody>
      </p:sp>
      <p:pic>
        <p:nvPicPr>
          <p:cNvPr descr="Image result for logo of monre vietnam" id="199" name="Google Shape;199;p7"/>
          <p:cNvPicPr preferRelativeResize="0"/>
          <p:nvPr/>
        </p:nvPicPr>
        <p:blipFill rotWithShape="1">
          <a:blip r:embed="rId3">
            <a:alphaModFix/>
          </a:blip>
          <a:srcRect b="0" l="0" r="0" t="0"/>
          <a:stretch/>
        </p:blipFill>
        <p:spPr>
          <a:xfrm>
            <a:off x="7976507" y="4228081"/>
            <a:ext cx="1048540" cy="808739"/>
          </a:xfrm>
          <a:prstGeom prst="rect">
            <a:avLst/>
          </a:prstGeom>
          <a:noFill/>
          <a:ln>
            <a:noFill/>
          </a:ln>
        </p:spPr>
      </p:pic>
      <p:pic>
        <p:nvPicPr>
          <p:cNvPr descr="Image result for logo unilever vietnam" id="200" name="Google Shape;200;p7"/>
          <p:cNvPicPr preferRelativeResize="0"/>
          <p:nvPr/>
        </p:nvPicPr>
        <p:blipFill rotWithShape="1">
          <a:blip r:embed="rId4">
            <a:alphaModFix/>
          </a:blip>
          <a:srcRect b="0" l="0" r="0" t="0"/>
          <a:stretch/>
        </p:blipFill>
        <p:spPr>
          <a:xfrm>
            <a:off x="1568640" y="4389120"/>
            <a:ext cx="872378" cy="872378"/>
          </a:xfrm>
          <a:prstGeom prst="rect">
            <a:avLst/>
          </a:prstGeom>
          <a:noFill/>
          <a:ln>
            <a:noFill/>
          </a:ln>
        </p:spPr>
      </p:pic>
      <p:pic>
        <p:nvPicPr>
          <p:cNvPr descr="Image result for vietnam plastic association logo" id="201" name="Google Shape;201;p7"/>
          <p:cNvPicPr preferRelativeResize="0"/>
          <p:nvPr/>
        </p:nvPicPr>
        <p:blipFill rotWithShape="1">
          <a:blip r:embed="rId5">
            <a:alphaModFix/>
          </a:blip>
          <a:srcRect b="0" l="0" r="0" t="0"/>
          <a:stretch/>
        </p:blipFill>
        <p:spPr>
          <a:xfrm>
            <a:off x="2550194" y="4595708"/>
            <a:ext cx="731601" cy="441112"/>
          </a:xfrm>
          <a:prstGeom prst="rect">
            <a:avLst/>
          </a:prstGeom>
          <a:noFill/>
          <a:ln>
            <a:noFill/>
          </a:ln>
        </p:spPr>
      </p:pic>
      <p:graphicFrame>
        <p:nvGraphicFramePr>
          <p:cNvPr id="202" name="Google Shape;202;p7"/>
          <p:cNvGraphicFramePr/>
          <p:nvPr/>
        </p:nvGraphicFramePr>
        <p:xfrm>
          <a:off x="302149" y="679380"/>
          <a:ext cx="3000000" cy="3000000"/>
        </p:xfrm>
        <a:graphic>
          <a:graphicData uri="http://schemas.openxmlformats.org/drawingml/2006/table">
            <a:tbl>
              <a:tblPr bandRow="1" firstRow="1">
                <a:noFill/>
                <a:tableStyleId>{1C9F0350-8565-46C6-AB8D-FAD4143BC527}</a:tableStyleId>
              </a:tblPr>
              <a:tblGrid>
                <a:gridCol w="2313825"/>
                <a:gridCol w="2099150"/>
                <a:gridCol w="1977475"/>
                <a:gridCol w="2130150"/>
              </a:tblGrid>
              <a:tr h="254475">
                <a:tc>
                  <a:txBody>
                    <a:bodyPr/>
                    <a:lstStyle/>
                    <a:p>
                      <a:pPr indent="0" lvl="0" marL="0" marR="0" rtl="0" algn="l">
                        <a:lnSpc>
                          <a:spcPct val="100000"/>
                        </a:lnSpc>
                        <a:spcBef>
                          <a:spcPts val="0"/>
                        </a:spcBef>
                        <a:spcAft>
                          <a:spcPts val="0"/>
                        </a:spcAft>
                        <a:buClr>
                          <a:schemeClr val="lt1"/>
                        </a:buClr>
                        <a:buSzPts val="1200"/>
                        <a:buFont typeface="Calibri"/>
                        <a:buNone/>
                      </a:pPr>
                      <a:r>
                        <a:rPr b="1" lang="en-US" sz="1200" u="none" cap="none" strike="noStrike">
                          <a:solidFill>
                            <a:schemeClr val="lt1"/>
                          </a:solidFill>
                          <a:latin typeface="Calibri"/>
                          <a:ea typeface="Calibri"/>
                          <a:cs typeface="Calibri"/>
                          <a:sym typeface="Calibri"/>
                        </a:rPr>
                        <a:t>NGUYÊN VẬT LIỆU CỦA BAO BÌ</a:t>
                      </a:r>
                      <a:endParaRPr b="1" sz="1200" u="none" cap="none" strike="noStrike">
                        <a:solidFill>
                          <a:schemeClr val="lt1"/>
                        </a:solidFill>
                        <a:latin typeface="Calibri"/>
                        <a:ea typeface="Calibri"/>
                        <a:cs typeface="Calibri"/>
                        <a:sym typeface="Calibri"/>
                      </a:endParaRPr>
                    </a:p>
                  </a:txBody>
                  <a:tcPr marT="45725" marB="45725" marR="91450" marL="91450" anchor="ctr">
                    <a:solidFill>
                      <a:srgbClr val="7F7F7F"/>
                    </a:solidFill>
                  </a:tcPr>
                </a:tc>
                <a:tc>
                  <a:txBody>
                    <a:bodyPr/>
                    <a:lstStyle/>
                    <a:p>
                      <a:pPr indent="0" lvl="0" marL="0" marR="0" rtl="0" algn="ctr">
                        <a:lnSpc>
                          <a:spcPct val="100000"/>
                        </a:lnSpc>
                        <a:spcBef>
                          <a:spcPts val="0"/>
                        </a:spcBef>
                        <a:spcAft>
                          <a:spcPts val="0"/>
                        </a:spcAft>
                        <a:buClr>
                          <a:schemeClr val="lt1"/>
                        </a:buClr>
                        <a:buSzPts val="1200"/>
                        <a:buFont typeface="Calibri"/>
                        <a:buNone/>
                      </a:pPr>
                      <a:r>
                        <a:rPr b="1" lang="en-US" sz="1200" u="none" cap="none" strike="noStrike">
                          <a:solidFill>
                            <a:schemeClr val="lt1"/>
                          </a:solidFill>
                          <a:latin typeface="Calibri"/>
                          <a:ea typeface="Calibri"/>
                          <a:cs typeface="Calibri"/>
                          <a:sym typeface="Calibri"/>
                        </a:rPr>
                        <a:t>QUY TRÌNH TÁI CHẾ</a:t>
                      </a:r>
                      <a:endParaRPr b="1" sz="1200" u="none" cap="none" strike="noStrike">
                        <a:solidFill>
                          <a:schemeClr val="lt1"/>
                        </a:solidFill>
                        <a:latin typeface="Calibri"/>
                        <a:ea typeface="Calibri"/>
                        <a:cs typeface="Calibri"/>
                        <a:sym typeface="Calibri"/>
                      </a:endParaRPr>
                    </a:p>
                  </a:txBody>
                  <a:tcPr marT="45725" marB="45725" marR="91450" marL="91450" anchor="ctr">
                    <a:solidFill>
                      <a:srgbClr val="7F7F7F"/>
                    </a:solidFill>
                  </a:tcPr>
                </a:tc>
                <a:tc>
                  <a:txBody>
                    <a:bodyPr/>
                    <a:lstStyle/>
                    <a:p>
                      <a:pPr indent="0" lvl="0" marL="0" marR="0" rtl="0" algn="ctr">
                        <a:lnSpc>
                          <a:spcPct val="100000"/>
                        </a:lnSpc>
                        <a:spcBef>
                          <a:spcPts val="0"/>
                        </a:spcBef>
                        <a:spcAft>
                          <a:spcPts val="0"/>
                        </a:spcAft>
                        <a:buClr>
                          <a:schemeClr val="lt1"/>
                        </a:buClr>
                        <a:buSzPts val="1200"/>
                        <a:buFont typeface="Calibri"/>
                        <a:buNone/>
                      </a:pPr>
                      <a:r>
                        <a:rPr b="1" lang="en-US" sz="1200">
                          <a:solidFill>
                            <a:schemeClr val="lt1"/>
                          </a:solidFill>
                          <a:latin typeface="Calibri"/>
                          <a:ea typeface="Calibri"/>
                          <a:cs typeface="Calibri"/>
                          <a:sym typeface="Calibri"/>
                        </a:rPr>
                        <a:t>THU GOM PHÂN LOẠI</a:t>
                      </a:r>
                      <a:endParaRPr b="1" sz="1200" u="none" cap="none" strike="noStrike">
                        <a:solidFill>
                          <a:schemeClr val="lt1"/>
                        </a:solidFill>
                        <a:latin typeface="Calibri"/>
                        <a:ea typeface="Calibri"/>
                        <a:cs typeface="Calibri"/>
                        <a:sym typeface="Calibri"/>
                      </a:endParaRPr>
                    </a:p>
                  </a:txBody>
                  <a:tcPr marT="45725" marB="45725" marR="91450" marL="91450" anchor="ctr">
                    <a:solidFill>
                      <a:srgbClr val="7F7F7F"/>
                    </a:solidFill>
                  </a:tcPr>
                </a:tc>
                <a:tc>
                  <a:txBody>
                    <a:bodyPr/>
                    <a:lstStyle/>
                    <a:p>
                      <a:pPr indent="0" lvl="0" marL="0" marR="0" rtl="0" algn="ctr">
                        <a:lnSpc>
                          <a:spcPct val="100000"/>
                        </a:lnSpc>
                        <a:spcBef>
                          <a:spcPts val="0"/>
                        </a:spcBef>
                        <a:spcAft>
                          <a:spcPts val="0"/>
                        </a:spcAft>
                        <a:buClr>
                          <a:schemeClr val="lt1"/>
                        </a:buClr>
                        <a:buSzPts val="1200"/>
                        <a:buFont typeface="Calibri"/>
                        <a:buNone/>
                      </a:pPr>
                      <a:r>
                        <a:rPr b="1" lang="en-US" sz="1200" u="none" cap="none" strike="noStrike">
                          <a:solidFill>
                            <a:schemeClr val="lt1"/>
                          </a:solidFill>
                          <a:latin typeface="Calibri"/>
                          <a:ea typeface="Calibri"/>
                          <a:cs typeface="Calibri"/>
                          <a:sym typeface="Calibri"/>
                        </a:rPr>
                        <a:t>GIÁ TRỊ ĐÃ TÁI CHẾ</a:t>
                      </a:r>
                      <a:endParaRPr b="1" sz="1200" u="none" cap="none" strike="noStrike">
                        <a:solidFill>
                          <a:schemeClr val="lt1"/>
                        </a:solidFill>
                        <a:latin typeface="Calibri"/>
                        <a:ea typeface="Calibri"/>
                        <a:cs typeface="Calibri"/>
                        <a:sym typeface="Calibri"/>
                      </a:endParaRPr>
                    </a:p>
                  </a:txBody>
                  <a:tcPr marT="45725" marB="45725" marR="91450" marL="91450" anchor="ctr">
                    <a:solidFill>
                      <a:srgbClr val="7F7F7F"/>
                    </a:solidFill>
                  </a:tcPr>
                </a:tc>
              </a:tr>
              <a:tr h="254475">
                <a:tc>
                  <a:txBody>
                    <a:bodyPr/>
                    <a:lstStyle/>
                    <a:p>
                      <a:pPr indent="0" lvl="0" marL="0" marR="0" rtl="0" algn="l">
                        <a:lnSpc>
                          <a:spcPct val="107000"/>
                        </a:lnSpc>
                        <a:spcBef>
                          <a:spcPts val="0"/>
                        </a:spcBef>
                        <a:spcAft>
                          <a:spcPts val="0"/>
                        </a:spcAft>
                        <a:buClr>
                          <a:schemeClr val="dk1"/>
                        </a:buClr>
                        <a:buSzPts val="1200"/>
                        <a:buFont typeface="Arial"/>
                        <a:buNone/>
                      </a:pPr>
                      <a:r>
                        <a:rPr b="1" lang="en-US" sz="1200" u="none" cap="none" strike="noStrike">
                          <a:latin typeface="Calibri"/>
                          <a:ea typeface="Calibri"/>
                          <a:cs typeface="Calibri"/>
                          <a:sym typeface="Calibri"/>
                        </a:rPr>
                        <a:t>1.1. Giấy và carton</a:t>
                      </a:r>
                      <a:endParaRPr sz="1400" u="none" cap="none" strike="noStrike"/>
                    </a:p>
                  </a:txBody>
                  <a:tcPr marT="0" marB="0" marR="13025" marL="13025" anchor="ctr">
                    <a:solidFill>
                      <a:srgbClr val="F2F2F2"/>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lang="en-US" sz="1200" u="none" cap="none" strike="noStrike">
                          <a:latin typeface="Calibri"/>
                          <a:ea typeface="Calibri"/>
                          <a:cs typeface="Calibri"/>
                          <a:sym typeface="Calibri"/>
                        </a:rPr>
                        <a:t>Dễ dàng</a:t>
                      </a:r>
                      <a:endParaRPr sz="1200" u="none" cap="none" strike="noStrike">
                        <a:latin typeface="Calibri"/>
                        <a:ea typeface="Calibri"/>
                        <a:cs typeface="Calibri"/>
                        <a:sym typeface="Calibri"/>
                      </a:endParaRPr>
                    </a:p>
                  </a:txBody>
                  <a:tcPr marT="45725" marB="45725" marR="91450" marL="91450" anchor="ctr">
                    <a:solidFill>
                      <a:srgbClr val="92D050"/>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lang="en-US" sz="1200" u="none" cap="none" strike="noStrike">
                          <a:latin typeface="Calibri"/>
                          <a:ea typeface="Calibri"/>
                          <a:cs typeface="Calibri"/>
                          <a:sym typeface="Calibri"/>
                        </a:rPr>
                        <a:t>Hiện có</a:t>
                      </a:r>
                      <a:endParaRPr sz="1200" u="none" cap="none" strike="noStrike">
                        <a:latin typeface="Calibri"/>
                        <a:ea typeface="Calibri"/>
                        <a:cs typeface="Calibri"/>
                        <a:sym typeface="Calibri"/>
                      </a:endParaRPr>
                    </a:p>
                  </a:txBody>
                  <a:tcPr marT="45725" marB="45725" marR="91450" marL="91450" anchor="ctr">
                    <a:solidFill>
                      <a:srgbClr val="92D050"/>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lang="en-US" sz="1200" u="none" cap="none" strike="noStrike">
                          <a:latin typeface="Calibri"/>
                          <a:ea typeface="Calibri"/>
                          <a:cs typeface="Calibri"/>
                          <a:sym typeface="Calibri"/>
                        </a:rPr>
                        <a:t>Trung bình</a:t>
                      </a:r>
                      <a:endParaRPr sz="1200" u="none" cap="none" strike="noStrike">
                        <a:latin typeface="Calibri"/>
                        <a:ea typeface="Calibri"/>
                        <a:cs typeface="Calibri"/>
                        <a:sym typeface="Calibri"/>
                      </a:endParaRPr>
                    </a:p>
                  </a:txBody>
                  <a:tcPr marT="45725" marB="45725" marR="91450" marL="91450" anchor="ctr">
                    <a:solidFill>
                      <a:srgbClr val="FFC000"/>
                    </a:solidFill>
                  </a:tcPr>
                </a:tc>
              </a:tr>
              <a:tr h="254475">
                <a:tc>
                  <a:txBody>
                    <a:bodyPr/>
                    <a:lstStyle/>
                    <a:p>
                      <a:pPr indent="0" lvl="0" marL="0" marR="0" rtl="0" algn="l">
                        <a:lnSpc>
                          <a:spcPct val="107000"/>
                        </a:lnSpc>
                        <a:spcBef>
                          <a:spcPts val="0"/>
                        </a:spcBef>
                        <a:spcAft>
                          <a:spcPts val="0"/>
                        </a:spcAft>
                        <a:buClr>
                          <a:schemeClr val="dk1"/>
                        </a:buClr>
                        <a:buSzPts val="1200"/>
                        <a:buFont typeface="Arial"/>
                        <a:buNone/>
                      </a:pPr>
                      <a:r>
                        <a:rPr b="1" lang="en-US" sz="1200" u="none" cap="none" strike="noStrike">
                          <a:latin typeface="Calibri"/>
                          <a:ea typeface="Calibri"/>
                          <a:cs typeface="Calibri"/>
                          <a:sym typeface="Calibri"/>
                        </a:rPr>
                        <a:t>1.2. Thùng đồ uống</a:t>
                      </a:r>
                      <a:endParaRPr sz="1400" u="none" cap="none" strike="noStrike"/>
                    </a:p>
                  </a:txBody>
                  <a:tcPr marT="0" marB="0" marR="13025" marL="13025" anchor="ctr">
                    <a:solidFill>
                      <a:srgbClr val="F2F2F2"/>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lang="en-US" sz="1200" u="none" cap="none" strike="noStrike">
                          <a:latin typeface="Calibri"/>
                          <a:ea typeface="Calibri"/>
                          <a:cs typeface="Calibri"/>
                          <a:sym typeface="Calibri"/>
                        </a:rPr>
                        <a:t>Trung bình</a:t>
                      </a:r>
                      <a:endParaRPr sz="1200" u="none" cap="none" strike="noStrike">
                        <a:latin typeface="Calibri"/>
                        <a:ea typeface="Calibri"/>
                        <a:cs typeface="Calibri"/>
                        <a:sym typeface="Calibri"/>
                      </a:endParaRPr>
                    </a:p>
                  </a:txBody>
                  <a:tcPr marT="45725" marB="45725" marR="91450" marL="91450" anchor="ctr">
                    <a:solidFill>
                      <a:srgbClr val="FFC000"/>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lang="en-US" sz="1200" u="none" cap="none" strike="noStrike">
                          <a:latin typeface="Calibri"/>
                          <a:ea typeface="Calibri"/>
                          <a:cs typeface="Calibri"/>
                          <a:sym typeface="Calibri"/>
                        </a:rPr>
                        <a:t>Chuẩn bị mở rộng quy mô</a:t>
                      </a:r>
                      <a:endParaRPr sz="1200" u="none" cap="none" strike="noStrike">
                        <a:latin typeface="Calibri"/>
                        <a:ea typeface="Calibri"/>
                        <a:cs typeface="Calibri"/>
                        <a:sym typeface="Calibri"/>
                      </a:endParaRPr>
                    </a:p>
                  </a:txBody>
                  <a:tcPr marT="45725" marB="45725" marR="91450" marL="91450" anchor="ctr">
                    <a:solidFill>
                      <a:srgbClr val="FFC000"/>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lang="en-US" sz="1200" u="none" cap="none" strike="noStrike">
                          <a:latin typeface="Calibri"/>
                          <a:ea typeface="Calibri"/>
                          <a:cs typeface="Calibri"/>
                          <a:sym typeface="Calibri"/>
                        </a:rPr>
                        <a:t>Trung bình</a:t>
                      </a:r>
                      <a:endParaRPr sz="1200" u="none" cap="none" strike="noStrike">
                        <a:latin typeface="Calibri"/>
                        <a:ea typeface="Calibri"/>
                        <a:cs typeface="Calibri"/>
                        <a:sym typeface="Calibri"/>
                      </a:endParaRPr>
                    </a:p>
                  </a:txBody>
                  <a:tcPr marT="45725" marB="45725" marR="91450" marL="91450" anchor="ctr">
                    <a:solidFill>
                      <a:srgbClr val="FFC000"/>
                    </a:solidFill>
                  </a:tcPr>
                </a:tc>
              </a:tr>
              <a:tr h="254475">
                <a:tc>
                  <a:txBody>
                    <a:bodyPr/>
                    <a:lstStyle/>
                    <a:p>
                      <a:pPr indent="0" lvl="0" marL="0" marR="0" rtl="0" algn="l">
                        <a:lnSpc>
                          <a:spcPct val="107000"/>
                        </a:lnSpc>
                        <a:spcBef>
                          <a:spcPts val="0"/>
                        </a:spcBef>
                        <a:spcAft>
                          <a:spcPts val="0"/>
                        </a:spcAft>
                        <a:buClr>
                          <a:schemeClr val="dk1"/>
                        </a:buClr>
                        <a:buSzPts val="1200"/>
                        <a:buFont typeface="Arial"/>
                        <a:buNone/>
                      </a:pPr>
                      <a:r>
                        <a:rPr b="1" lang="en-US" sz="1200" u="none" cap="none" strike="noStrike">
                          <a:latin typeface="Calibri"/>
                          <a:ea typeface="Calibri"/>
                          <a:cs typeface="Calibri"/>
                          <a:sym typeface="Calibri"/>
                        </a:rPr>
                        <a:t>2.1. Nhôm</a:t>
                      </a:r>
                      <a:endParaRPr sz="1400" u="none" cap="none" strike="noStrike"/>
                    </a:p>
                  </a:txBody>
                  <a:tcPr marT="0" marB="0" marR="13025" marL="13025" anchor="ctr">
                    <a:solidFill>
                      <a:srgbClr val="F2F2F2"/>
                    </a:solidFill>
                  </a:tcPr>
                </a:tc>
                <a:tc>
                  <a:txBody>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Dễ dàng</a:t>
                      </a:r>
                      <a:endParaRPr b="0" i="0" sz="1200" u="none" cap="none" strike="noStrike">
                        <a:solidFill>
                          <a:srgbClr val="000000"/>
                        </a:solidFill>
                        <a:latin typeface="Calibri"/>
                        <a:ea typeface="Calibri"/>
                        <a:cs typeface="Calibri"/>
                        <a:sym typeface="Calibri"/>
                      </a:endParaRPr>
                    </a:p>
                  </a:txBody>
                  <a:tcPr marT="45725" marB="45725" marR="91450" marL="91450" anchor="ctr">
                    <a:solidFill>
                      <a:srgbClr val="92D050"/>
                    </a:solidFill>
                  </a:tcPr>
                </a:tc>
                <a:tc>
                  <a:txBody>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Hiện có</a:t>
                      </a:r>
                      <a:endParaRPr b="0" i="0" sz="1200" u="none" cap="none" strike="noStrike">
                        <a:solidFill>
                          <a:srgbClr val="000000"/>
                        </a:solidFill>
                        <a:latin typeface="Calibri"/>
                        <a:ea typeface="Calibri"/>
                        <a:cs typeface="Calibri"/>
                        <a:sym typeface="Calibri"/>
                      </a:endParaRPr>
                    </a:p>
                  </a:txBody>
                  <a:tcPr marT="45725" marB="45725" marR="91450" marL="91450" anchor="ctr">
                    <a:solidFill>
                      <a:srgbClr val="92D050"/>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lang="en-US" sz="1200" u="none" cap="none" strike="noStrike">
                          <a:latin typeface="Calibri"/>
                          <a:ea typeface="Calibri"/>
                          <a:cs typeface="Calibri"/>
                          <a:sym typeface="Calibri"/>
                        </a:rPr>
                        <a:t>Cao</a:t>
                      </a:r>
                      <a:endParaRPr sz="1200" u="none" cap="none" strike="noStrike">
                        <a:latin typeface="Calibri"/>
                        <a:ea typeface="Calibri"/>
                        <a:cs typeface="Calibri"/>
                        <a:sym typeface="Calibri"/>
                      </a:endParaRPr>
                    </a:p>
                  </a:txBody>
                  <a:tcPr marT="45725" marB="45725" marR="91450" marL="91450" anchor="ctr">
                    <a:solidFill>
                      <a:srgbClr val="92D050"/>
                    </a:solidFill>
                  </a:tcPr>
                </a:tc>
              </a:tr>
              <a:tr h="254475">
                <a:tc>
                  <a:txBody>
                    <a:bodyPr/>
                    <a:lstStyle/>
                    <a:p>
                      <a:pPr indent="0" lvl="0" marL="0" marR="0" rtl="0" algn="l">
                        <a:lnSpc>
                          <a:spcPct val="107000"/>
                        </a:lnSpc>
                        <a:spcBef>
                          <a:spcPts val="0"/>
                        </a:spcBef>
                        <a:spcAft>
                          <a:spcPts val="0"/>
                        </a:spcAft>
                        <a:buClr>
                          <a:schemeClr val="dk1"/>
                        </a:buClr>
                        <a:buSzPts val="1200"/>
                        <a:buFont typeface="Arial"/>
                        <a:buNone/>
                      </a:pPr>
                      <a:r>
                        <a:rPr b="1" lang="en-US" sz="1200" u="none" cap="none" strike="noStrike">
                          <a:latin typeface="Calibri"/>
                          <a:ea typeface="Calibri"/>
                          <a:cs typeface="Calibri"/>
                          <a:sym typeface="Calibri"/>
                        </a:rPr>
                        <a:t>2.2. Sắt và kim loại khác</a:t>
                      </a:r>
                      <a:endParaRPr sz="1400" u="none" cap="none" strike="noStrike"/>
                    </a:p>
                  </a:txBody>
                  <a:tcPr marT="0" marB="0" marR="13025" marL="13025" anchor="ctr">
                    <a:solidFill>
                      <a:srgbClr val="F2F2F2"/>
                    </a:solidFill>
                  </a:tcPr>
                </a:tc>
                <a:tc>
                  <a:txBody>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Dễ dàng</a:t>
                      </a:r>
                      <a:endParaRPr b="0" i="0" sz="1200" u="none" cap="none" strike="noStrike">
                        <a:solidFill>
                          <a:srgbClr val="000000"/>
                        </a:solidFill>
                        <a:latin typeface="Calibri"/>
                        <a:ea typeface="Calibri"/>
                        <a:cs typeface="Calibri"/>
                        <a:sym typeface="Calibri"/>
                      </a:endParaRPr>
                    </a:p>
                  </a:txBody>
                  <a:tcPr marT="45725" marB="45725" marR="91450" marL="91450" anchor="ctr">
                    <a:solidFill>
                      <a:srgbClr val="92D050"/>
                    </a:solidFill>
                  </a:tcPr>
                </a:tc>
                <a:tc>
                  <a:txBody>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Hiện có</a:t>
                      </a:r>
                      <a:endParaRPr b="0" i="0" sz="1200" u="none" cap="none" strike="noStrike">
                        <a:solidFill>
                          <a:srgbClr val="000000"/>
                        </a:solidFill>
                        <a:latin typeface="Calibri"/>
                        <a:ea typeface="Calibri"/>
                        <a:cs typeface="Calibri"/>
                        <a:sym typeface="Calibri"/>
                      </a:endParaRPr>
                    </a:p>
                  </a:txBody>
                  <a:tcPr marT="45725" marB="45725" marR="91450" marL="91450" anchor="ctr">
                    <a:solidFill>
                      <a:srgbClr val="92D050"/>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lang="en-US" sz="1200" u="none" cap="none" strike="noStrike">
                          <a:latin typeface="Calibri"/>
                          <a:ea typeface="Calibri"/>
                          <a:cs typeface="Calibri"/>
                          <a:sym typeface="Calibri"/>
                        </a:rPr>
                        <a:t>Thấp</a:t>
                      </a:r>
                      <a:endParaRPr sz="1200" u="none" cap="none" strike="noStrike">
                        <a:latin typeface="Calibri"/>
                        <a:ea typeface="Calibri"/>
                        <a:cs typeface="Calibri"/>
                        <a:sym typeface="Calibri"/>
                      </a:endParaRPr>
                    </a:p>
                  </a:txBody>
                  <a:tcPr marT="45725" marB="45725" marR="91450" marL="91450" anchor="ctr">
                    <a:solidFill>
                      <a:srgbClr val="FF0000"/>
                    </a:solidFill>
                  </a:tcPr>
                </a:tc>
              </a:tr>
              <a:tr h="254475">
                <a:tc>
                  <a:txBody>
                    <a:bodyPr/>
                    <a:lstStyle/>
                    <a:p>
                      <a:pPr indent="0" lvl="0" marL="0" marR="0" rtl="0" algn="l">
                        <a:lnSpc>
                          <a:spcPct val="107000"/>
                        </a:lnSpc>
                        <a:spcBef>
                          <a:spcPts val="0"/>
                        </a:spcBef>
                        <a:spcAft>
                          <a:spcPts val="0"/>
                        </a:spcAft>
                        <a:buClr>
                          <a:schemeClr val="dk1"/>
                        </a:buClr>
                        <a:buSzPts val="1200"/>
                        <a:buFont typeface="Arial"/>
                        <a:buNone/>
                      </a:pPr>
                      <a:r>
                        <a:rPr b="1" lang="en-US" sz="1200" u="none" cap="none" strike="noStrike">
                          <a:latin typeface="Calibri"/>
                          <a:ea typeface="Calibri"/>
                          <a:cs typeface="Calibri"/>
                          <a:sym typeface="Calibri"/>
                        </a:rPr>
                        <a:t>2.3. Tin</a:t>
                      </a:r>
                      <a:endParaRPr sz="1400" u="none" cap="none" strike="noStrike"/>
                    </a:p>
                  </a:txBody>
                  <a:tcPr marT="0" marB="0" marR="13025" marL="13025" anchor="ctr">
                    <a:solidFill>
                      <a:srgbClr val="F2F2F2"/>
                    </a:solidFill>
                  </a:tcPr>
                </a:tc>
                <a:tc>
                  <a:txBody>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Dễ dàng</a:t>
                      </a:r>
                      <a:endParaRPr b="0" i="0" sz="1200" u="none" cap="none" strike="noStrike">
                        <a:solidFill>
                          <a:srgbClr val="000000"/>
                        </a:solidFill>
                        <a:latin typeface="Calibri"/>
                        <a:ea typeface="Calibri"/>
                        <a:cs typeface="Calibri"/>
                        <a:sym typeface="Calibri"/>
                      </a:endParaRPr>
                    </a:p>
                  </a:txBody>
                  <a:tcPr marT="45725" marB="45725" marR="91450" marL="91450" anchor="ctr">
                    <a:solidFill>
                      <a:srgbClr val="92D050"/>
                    </a:solidFill>
                  </a:tcPr>
                </a:tc>
                <a:tc>
                  <a:txBody>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Hiện có</a:t>
                      </a:r>
                      <a:endParaRPr b="0" i="0" sz="1200" u="none" cap="none" strike="noStrike">
                        <a:solidFill>
                          <a:srgbClr val="000000"/>
                        </a:solidFill>
                        <a:latin typeface="Calibri"/>
                        <a:ea typeface="Calibri"/>
                        <a:cs typeface="Calibri"/>
                        <a:sym typeface="Calibri"/>
                      </a:endParaRPr>
                    </a:p>
                  </a:txBody>
                  <a:tcPr marT="45725" marB="45725" marR="91450" marL="91450" anchor="ctr">
                    <a:solidFill>
                      <a:srgbClr val="92D050"/>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lang="en-US" sz="1200" u="none" cap="none" strike="noStrike">
                          <a:latin typeface="Calibri"/>
                          <a:ea typeface="Calibri"/>
                          <a:cs typeface="Calibri"/>
                          <a:sym typeface="Calibri"/>
                        </a:rPr>
                        <a:t>Rất cao</a:t>
                      </a:r>
                      <a:endParaRPr sz="1200" u="none" cap="none" strike="noStrike">
                        <a:latin typeface="Calibri"/>
                        <a:ea typeface="Calibri"/>
                        <a:cs typeface="Calibri"/>
                        <a:sym typeface="Calibri"/>
                      </a:endParaRPr>
                    </a:p>
                  </a:txBody>
                  <a:tcPr marT="45725" marB="45725" marR="91450" marL="91450" anchor="ctr">
                    <a:solidFill>
                      <a:srgbClr val="92D050"/>
                    </a:solidFill>
                  </a:tcPr>
                </a:tc>
              </a:tr>
              <a:tr h="254475">
                <a:tc>
                  <a:txBody>
                    <a:bodyPr/>
                    <a:lstStyle/>
                    <a:p>
                      <a:pPr indent="0" lvl="0" marL="0" marR="0" rtl="0" algn="l">
                        <a:lnSpc>
                          <a:spcPct val="107000"/>
                        </a:lnSpc>
                        <a:spcBef>
                          <a:spcPts val="0"/>
                        </a:spcBef>
                        <a:spcAft>
                          <a:spcPts val="0"/>
                        </a:spcAft>
                        <a:buClr>
                          <a:schemeClr val="dk1"/>
                        </a:buClr>
                        <a:buSzPts val="1200"/>
                        <a:buFont typeface="Arial"/>
                        <a:buNone/>
                      </a:pPr>
                      <a:r>
                        <a:rPr b="1" lang="en-US" sz="1200" u="none" cap="none" strike="noStrike">
                          <a:latin typeface="Calibri"/>
                          <a:ea typeface="Calibri"/>
                          <a:cs typeface="Calibri"/>
                          <a:sym typeface="Calibri"/>
                        </a:rPr>
                        <a:t>3.1. PET cứng</a:t>
                      </a:r>
                      <a:endParaRPr sz="1400" u="none" cap="none" strike="noStrike"/>
                    </a:p>
                  </a:txBody>
                  <a:tcPr marT="0" marB="0" marR="13025" marL="13025" anchor="ctr">
                    <a:solidFill>
                      <a:srgbClr val="F2F2F2"/>
                    </a:solidFill>
                  </a:tcPr>
                </a:tc>
                <a:tc>
                  <a:txBody>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Dễ dàng</a:t>
                      </a:r>
                      <a:endParaRPr b="0" i="0" sz="1200" u="none" cap="none" strike="noStrike">
                        <a:solidFill>
                          <a:srgbClr val="000000"/>
                        </a:solidFill>
                        <a:latin typeface="Calibri"/>
                        <a:ea typeface="Calibri"/>
                        <a:cs typeface="Calibri"/>
                        <a:sym typeface="Calibri"/>
                      </a:endParaRPr>
                    </a:p>
                  </a:txBody>
                  <a:tcPr marT="45725" marB="45725" marR="91450" marL="91450" anchor="ctr">
                    <a:solidFill>
                      <a:srgbClr val="92D050"/>
                    </a:solidFill>
                  </a:tcPr>
                </a:tc>
                <a:tc>
                  <a:txBody>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Hiện có</a:t>
                      </a:r>
                      <a:endParaRPr b="0" i="0" sz="1200" u="none" cap="none" strike="noStrike">
                        <a:solidFill>
                          <a:srgbClr val="000000"/>
                        </a:solidFill>
                        <a:latin typeface="Calibri"/>
                        <a:ea typeface="Calibri"/>
                        <a:cs typeface="Calibri"/>
                        <a:sym typeface="Calibri"/>
                      </a:endParaRPr>
                    </a:p>
                  </a:txBody>
                  <a:tcPr marT="45725" marB="45725" marR="91450" marL="91450" anchor="ctr">
                    <a:solidFill>
                      <a:srgbClr val="92D050"/>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lang="en-US" sz="1200" u="none" cap="none" strike="noStrike">
                          <a:latin typeface="Calibri"/>
                          <a:ea typeface="Calibri"/>
                          <a:cs typeface="Calibri"/>
                          <a:sym typeface="Calibri"/>
                        </a:rPr>
                        <a:t>Cao</a:t>
                      </a:r>
                      <a:endParaRPr/>
                    </a:p>
                  </a:txBody>
                  <a:tcPr marT="45725" marB="45725" marR="91450" marL="91450" anchor="ctr">
                    <a:solidFill>
                      <a:srgbClr val="92D050"/>
                    </a:solidFill>
                  </a:tcPr>
                </a:tc>
              </a:tr>
              <a:tr h="254475">
                <a:tc>
                  <a:txBody>
                    <a:bodyPr/>
                    <a:lstStyle/>
                    <a:p>
                      <a:pPr indent="0" lvl="0" marL="0" marR="0" rtl="0" algn="l">
                        <a:lnSpc>
                          <a:spcPct val="107000"/>
                        </a:lnSpc>
                        <a:spcBef>
                          <a:spcPts val="0"/>
                        </a:spcBef>
                        <a:spcAft>
                          <a:spcPts val="0"/>
                        </a:spcAft>
                        <a:buClr>
                          <a:schemeClr val="dk1"/>
                        </a:buClr>
                        <a:buSzPts val="1200"/>
                        <a:buFont typeface="Arial"/>
                        <a:buNone/>
                      </a:pPr>
                      <a:r>
                        <a:rPr b="1" lang="en-US" sz="1200" u="none" cap="none" strike="noStrike">
                          <a:latin typeface="Calibri"/>
                          <a:ea typeface="Calibri"/>
                          <a:cs typeface="Calibri"/>
                          <a:sym typeface="Calibri"/>
                        </a:rPr>
                        <a:t>3.2. HDPE cứng, LDPE, PP, PS</a:t>
                      </a:r>
                      <a:endParaRPr sz="1400" u="none" cap="none" strike="noStrike"/>
                    </a:p>
                  </a:txBody>
                  <a:tcPr marT="0" marB="0" marR="13025" marL="13025" anchor="ctr">
                    <a:solidFill>
                      <a:srgbClr val="F2F2F2"/>
                    </a:solidFill>
                  </a:tcPr>
                </a:tc>
                <a:tc>
                  <a:txBody>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Dễ dàng</a:t>
                      </a:r>
                      <a:endParaRPr b="0" i="0" sz="1200" u="none" cap="none" strike="noStrike">
                        <a:solidFill>
                          <a:srgbClr val="000000"/>
                        </a:solidFill>
                        <a:latin typeface="Calibri"/>
                        <a:ea typeface="Calibri"/>
                        <a:cs typeface="Calibri"/>
                        <a:sym typeface="Calibri"/>
                      </a:endParaRPr>
                    </a:p>
                  </a:txBody>
                  <a:tcPr marT="45725" marB="45725" marR="91450" marL="91450" anchor="ctr">
                    <a:solidFill>
                      <a:srgbClr val="92D050"/>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lang="en-US" sz="1200" u="none" cap="none" strike="noStrike">
                          <a:latin typeface="Calibri"/>
                          <a:ea typeface="Calibri"/>
                          <a:cs typeface="Calibri"/>
                          <a:sym typeface="Calibri"/>
                        </a:rPr>
                        <a:t>Hiện có</a:t>
                      </a:r>
                      <a:endParaRPr sz="1200" u="none" cap="none" strike="noStrike">
                        <a:latin typeface="Calibri"/>
                        <a:ea typeface="Calibri"/>
                        <a:cs typeface="Calibri"/>
                        <a:sym typeface="Calibri"/>
                      </a:endParaRPr>
                    </a:p>
                  </a:txBody>
                  <a:tcPr marT="45725" marB="45725" marR="91450" marL="91450" anchor="ctr">
                    <a:solidFill>
                      <a:srgbClr val="92D050"/>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lang="en-US" sz="1200" u="none" cap="none" strike="noStrike">
                          <a:latin typeface="Calibri"/>
                          <a:ea typeface="Calibri"/>
                          <a:cs typeface="Calibri"/>
                          <a:sym typeface="Calibri"/>
                        </a:rPr>
                        <a:t>Trung bình</a:t>
                      </a:r>
                      <a:endParaRPr sz="1200" u="none" cap="none" strike="noStrike">
                        <a:latin typeface="Calibri"/>
                        <a:ea typeface="Calibri"/>
                        <a:cs typeface="Calibri"/>
                        <a:sym typeface="Calibri"/>
                      </a:endParaRPr>
                    </a:p>
                  </a:txBody>
                  <a:tcPr marT="45725" marB="45725" marR="91450" marL="91450" anchor="ctr">
                    <a:solidFill>
                      <a:srgbClr val="FFC000"/>
                    </a:solidFill>
                  </a:tcPr>
                </a:tc>
              </a:tr>
              <a:tr h="254475">
                <a:tc>
                  <a:txBody>
                    <a:bodyPr/>
                    <a:lstStyle/>
                    <a:p>
                      <a:pPr indent="0" lvl="0" marL="0" marR="0" rtl="0" algn="l">
                        <a:lnSpc>
                          <a:spcPct val="107000"/>
                        </a:lnSpc>
                        <a:spcBef>
                          <a:spcPts val="0"/>
                        </a:spcBef>
                        <a:spcAft>
                          <a:spcPts val="0"/>
                        </a:spcAft>
                        <a:buClr>
                          <a:schemeClr val="dk1"/>
                        </a:buClr>
                        <a:buSzPts val="1200"/>
                        <a:buFont typeface="Arial"/>
                        <a:buNone/>
                      </a:pPr>
                      <a:r>
                        <a:rPr b="1" lang="en-US" sz="1200" u="none" cap="none" strike="noStrike">
                          <a:latin typeface="Calibri"/>
                          <a:ea typeface="Calibri"/>
                          <a:cs typeface="Calibri"/>
                          <a:sym typeface="Calibri"/>
                        </a:rPr>
                        <a:t>3.3. EPS cứng, others</a:t>
                      </a:r>
                      <a:endParaRPr sz="1400" u="none" cap="none" strike="noStrike"/>
                    </a:p>
                  </a:txBody>
                  <a:tcPr marT="0" marB="0" marR="13025" marL="13025" anchor="ctr">
                    <a:solidFill>
                      <a:srgbClr val="F2F2F2"/>
                    </a:solidFill>
                  </a:tcPr>
                </a:tc>
                <a:tc>
                  <a:txBody>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Trung bình</a:t>
                      </a:r>
                      <a:endParaRPr b="0" i="0" sz="1200" u="none" cap="none" strike="noStrike">
                        <a:solidFill>
                          <a:srgbClr val="000000"/>
                        </a:solidFill>
                        <a:latin typeface="Calibri"/>
                        <a:ea typeface="Calibri"/>
                        <a:cs typeface="Calibri"/>
                        <a:sym typeface="Calibri"/>
                      </a:endParaRPr>
                    </a:p>
                  </a:txBody>
                  <a:tcPr marT="45725" marB="45725" marR="91450" marL="91450" anchor="ctr">
                    <a:solidFill>
                      <a:srgbClr val="FFC000"/>
                    </a:solidFill>
                  </a:tcPr>
                </a:tc>
                <a:tc>
                  <a:txBody>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Chuẩn bị mở rộng quy mô</a:t>
                      </a:r>
                      <a:endParaRPr b="0" i="0" sz="1200" u="none" cap="none" strike="noStrike">
                        <a:solidFill>
                          <a:srgbClr val="000000"/>
                        </a:solidFill>
                        <a:latin typeface="Calibri"/>
                        <a:ea typeface="Calibri"/>
                        <a:cs typeface="Calibri"/>
                        <a:sym typeface="Calibri"/>
                      </a:endParaRPr>
                    </a:p>
                  </a:txBody>
                  <a:tcPr marT="45725" marB="45725" marR="91450" marL="91450" anchor="ctr">
                    <a:solidFill>
                      <a:srgbClr val="FFC000"/>
                    </a:solidFill>
                  </a:tcPr>
                </a:tc>
                <a:tc>
                  <a:txBody>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Thấp</a:t>
                      </a:r>
                      <a:endParaRPr b="0" i="0" sz="1200" u="none" cap="none" strike="noStrike">
                        <a:solidFill>
                          <a:srgbClr val="000000"/>
                        </a:solidFill>
                        <a:latin typeface="Calibri"/>
                        <a:ea typeface="Calibri"/>
                        <a:cs typeface="Calibri"/>
                        <a:sym typeface="Calibri"/>
                      </a:endParaRPr>
                    </a:p>
                  </a:txBody>
                  <a:tcPr marT="45725" marB="45725" marR="91450" marL="91450" anchor="ctr">
                    <a:solidFill>
                      <a:srgbClr val="FF0000"/>
                    </a:solidFill>
                  </a:tcPr>
                </a:tc>
              </a:tr>
              <a:tr h="254475">
                <a:tc>
                  <a:txBody>
                    <a:bodyPr/>
                    <a:lstStyle/>
                    <a:p>
                      <a:pPr indent="0" lvl="0" marL="0" marR="0" rtl="0" algn="l">
                        <a:lnSpc>
                          <a:spcPct val="107000"/>
                        </a:lnSpc>
                        <a:spcBef>
                          <a:spcPts val="0"/>
                        </a:spcBef>
                        <a:spcAft>
                          <a:spcPts val="0"/>
                        </a:spcAft>
                        <a:buClr>
                          <a:schemeClr val="dk1"/>
                        </a:buClr>
                        <a:buSzPts val="1200"/>
                        <a:buFont typeface="Arial"/>
                        <a:buNone/>
                      </a:pPr>
                      <a:r>
                        <a:rPr b="1" lang="en-US" sz="1200" u="none" cap="none" strike="noStrike">
                          <a:latin typeface="Calibri"/>
                          <a:ea typeface="Calibri"/>
                          <a:cs typeface="Calibri"/>
                          <a:sym typeface="Calibri"/>
                        </a:rPr>
                        <a:t>3.4. PVC cứng</a:t>
                      </a:r>
                      <a:r>
                        <a:rPr b="1" lang="en-US" sz="1200" u="none" cap="none" strike="noStrike">
                          <a:highlight>
                            <a:srgbClr val="FFFF00"/>
                          </a:highlight>
                          <a:latin typeface="Calibri"/>
                          <a:ea typeface="Calibri"/>
                          <a:cs typeface="Calibri"/>
                          <a:sym typeface="Calibri"/>
                        </a:rPr>
                        <a:t>*</a:t>
                      </a:r>
                      <a:endParaRPr sz="1400" u="none" cap="none" strike="noStrike"/>
                    </a:p>
                  </a:txBody>
                  <a:tcPr marT="0" marB="0" marR="13025" marL="13025" anchor="ctr">
                    <a:solidFill>
                      <a:srgbClr val="F2F2F2"/>
                    </a:solidFill>
                  </a:tcPr>
                </a:tc>
                <a:tc>
                  <a:txBody>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Trung bình</a:t>
                      </a:r>
                      <a:endParaRPr b="0" i="0" sz="1200" u="none" cap="none" strike="noStrike">
                        <a:solidFill>
                          <a:srgbClr val="000000"/>
                        </a:solidFill>
                        <a:latin typeface="Calibri"/>
                        <a:ea typeface="Calibri"/>
                        <a:cs typeface="Calibri"/>
                        <a:sym typeface="Calibri"/>
                      </a:endParaRPr>
                    </a:p>
                  </a:txBody>
                  <a:tcPr marT="45725" marB="45725" marR="91450" marL="91450" anchor="ctr">
                    <a:solidFill>
                      <a:srgbClr val="FFC000"/>
                    </a:solidFill>
                  </a:tcPr>
                </a:tc>
                <a:tc>
                  <a:txBody>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Chuẩn bị mở rộng quy mô</a:t>
                      </a:r>
                      <a:endParaRPr b="0" i="0" sz="1200" u="none" cap="none" strike="noStrike">
                        <a:solidFill>
                          <a:srgbClr val="000000"/>
                        </a:solidFill>
                        <a:latin typeface="Calibri"/>
                        <a:ea typeface="Calibri"/>
                        <a:cs typeface="Calibri"/>
                        <a:sym typeface="Calibri"/>
                      </a:endParaRPr>
                    </a:p>
                  </a:txBody>
                  <a:tcPr marT="45725" marB="45725" marR="91450" marL="91450" anchor="ctr">
                    <a:solidFill>
                      <a:srgbClr val="FFC000"/>
                    </a:solidFill>
                  </a:tcPr>
                </a:tc>
                <a:tc>
                  <a:txBody>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Thấp</a:t>
                      </a:r>
                      <a:endParaRPr b="0" i="0" sz="1200" u="none" cap="none" strike="noStrike">
                        <a:solidFill>
                          <a:srgbClr val="000000"/>
                        </a:solidFill>
                        <a:latin typeface="Calibri"/>
                        <a:ea typeface="Calibri"/>
                        <a:cs typeface="Calibri"/>
                        <a:sym typeface="Calibri"/>
                      </a:endParaRPr>
                    </a:p>
                  </a:txBody>
                  <a:tcPr marT="45725" marB="45725" marR="91450" marL="91450" anchor="ctr">
                    <a:solidFill>
                      <a:srgbClr val="FF0000"/>
                    </a:solidFill>
                  </a:tcPr>
                </a:tc>
              </a:tr>
              <a:tr h="254475">
                <a:tc>
                  <a:txBody>
                    <a:bodyPr/>
                    <a:lstStyle/>
                    <a:p>
                      <a:pPr indent="0" lvl="0" marL="0" marR="0" rtl="0" algn="l">
                        <a:lnSpc>
                          <a:spcPct val="107000"/>
                        </a:lnSpc>
                        <a:spcBef>
                          <a:spcPts val="0"/>
                        </a:spcBef>
                        <a:spcAft>
                          <a:spcPts val="0"/>
                        </a:spcAft>
                        <a:buClr>
                          <a:schemeClr val="dk1"/>
                        </a:buClr>
                        <a:buSzPts val="1200"/>
                        <a:buFont typeface="Arial"/>
                        <a:buNone/>
                      </a:pPr>
                      <a:r>
                        <a:rPr b="1" lang="en-US" sz="1200" u="none" cap="none" strike="noStrike">
                          <a:latin typeface="Calibri"/>
                          <a:ea typeface="Calibri"/>
                          <a:cs typeface="Calibri"/>
                          <a:sym typeface="Calibri"/>
                        </a:rPr>
                        <a:t>3.5. Sử dụng một nguyên vật liệu dẻo</a:t>
                      </a:r>
                      <a:endParaRPr sz="1400" u="none" cap="none" strike="noStrike"/>
                    </a:p>
                  </a:txBody>
                  <a:tcPr marT="0" marB="0" marR="13025" marL="13025" anchor="ctr">
                    <a:solidFill>
                      <a:srgbClr val="F2F2F2"/>
                    </a:solidFill>
                  </a:tcPr>
                </a:tc>
                <a:tc>
                  <a:txBody>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Trung bình</a:t>
                      </a:r>
                      <a:endParaRPr b="0" i="0" sz="1200" u="none" cap="none" strike="noStrike">
                        <a:solidFill>
                          <a:srgbClr val="000000"/>
                        </a:solidFill>
                        <a:latin typeface="Calibri"/>
                        <a:ea typeface="Calibri"/>
                        <a:cs typeface="Calibri"/>
                        <a:sym typeface="Calibri"/>
                      </a:endParaRPr>
                    </a:p>
                  </a:txBody>
                  <a:tcPr marT="45725" marB="45725" marR="91450" marL="91450" anchor="ctr">
                    <a:solidFill>
                      <a:srgbClr val="FFC000"/>
                    </a:solidFill>
                  </a:tcPr>
                </a:tc>
                <a:tc>
                  <a:txBody>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Chuẩn bị mở rộng quy mô</a:t>
                      </a:r>
                      <a:endParaRPr b="0" i="0" sz="1200" u="none" cap="none" strike="noStrike">
                        <a:solidFill>
                          <a:srgbClr val="000000"/>
                        </a:solidFill>
                        <a:latin typeface="Calibri"/>
                        <a:ea typeface="Calibri"/>
                        <a:cs typeface="Calibri"/>
                        <a:sym typeface="Calibri"/>
                      </a:endParaRPr>
                    </a:p>
                  </a:txBody>
                  <a:tcPr marT="45725" marB="45725" marR="91450" marL="91450" anchor="ctr">
                    <a:solidFill>
                      <a:srgbClr val="FFC000"/>
                    </a:solidFill>
                  </a:tcPr>
                </a:tc>
                <a:tc>
                  <a:txBody>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Thấp</a:t>
                      </a:r>
                      <a:endParaRPr b="0" i="0" sz="1200" u="none" cap="none" strike="noStrike">
                        <a:solidFill>
                          <a:srgbClr val="000000"/>
                        </a:solidFill>
                        <a:latin typeface="Calibri"/>
                        <a:ea typeface="Calibri"/>
                        <a:cs typeface="Calibri"/>
                        <a:sym typeface="Calibri"/>
                      </a:endParaRPr>
                    </a:p>
                  </a:txBody>
                  <a:tcPr marT="45725" marB="45725" marR="91450" marL="91450" anchor="ctr">
                    <a:solidFill>
                      <a:srgbClr val="FF0000"/>
                    </a:solidFill>
                  </a:tcPr>
                </a:tc>
              </a:tr>
              <a:tr h="240525">
                <a:tc>
                  <a:txBody>
                    <a:bodyPr/>
                    <a:lstStyle/>
                    <a:p>
                      <a:pPr indent="0" lvl="0" marL="0" marR="0" rtl="0" algn="l">
                        <a:lnSpc>
                          <a:spcPct val="107000"/>
                        </a:lnSpc>
                        <a:spcBef>
                          <a:spcPts val="0"/>
                        </a:spcBef>
                        <a:spcAft>
                          <a:spcPts val="0"/>
                        </a:spcAft>
                        <a:buClr>
                          <a:schemeClr val="dk1"/>
                        </a:buClr>
                        <a:buSzPts val="1200"/>
                        <a:buFont typeface="Arial"/>
                        <a:buNone/>
                      </a:pPr>
                      <a:r>
                        <a:rPr b="1" lang="en-US" sz="1200" u="none" cap="none" strike="noStrike">
                          <a:latin typeface="Calibri"/>
                          <a:ea typeface="Calibri"/>
                          <a:cs typeface="Calibri"/>
                          <a:sym typeface="Calibri"/>
                        </a:rPr>
                        <a:t>3.6. Sử dụng nhiều nguyên vật liệu dẻo</a:t>
                      </a:r>
                      <a:r>
                        <a:rPr b="1" lang="en-US" sz="1200" u="none" cap="none" strike="noStrike">
                          <a:highlight>
                            <a:srgbClr val="FFFF00"/>
                          </a:highlight>
                          <a:latin typeface="Calibri"/>
                          <a:ea typeface="Calibri"/>
                          <a:cs typeface="Calibri"/>
                          <a:sym typeface="Calibri"/>
                        </a:rPr>
                        <a:t>**</a:t>
                      </a:r>
                      <a:endParaRPr sz="1400" u="none" cap="none" strike="noStrike"/>
                    </a:p>
                  </a:txBody>
                  <a:tcPr marT="0" marB="0" marR="13025" marL="13025" anchor="ctr">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lang="en-US" sz="1200" u="none" cap="none" strike="noStrike">
                          <a:latin typeface="Calibri"/>
                          <a:ea typeface="Calibri"/>
                          <a:cs typeface="Calibri"/>
                          <a:sym typeface="Calibri"/>
                        </a:rPr>
                        <a:t>Khó</a:t>
                      </a:r>
                      <a:endParaRPr sz="1200" u="none" cap="none" strike="noStrike">
                        <a:latin typeface="Calibri"/>
                        <a:ea typeface="Calibri"/>
                        <a:cs typeface="Calibri"/>
                        <a:sym typeface="Calibri"/>
                      </a:endParaRPr>
                    </a:p>
                  </a:txBody>
                  <a:tcPr marT="45725" marB="45725" marR="91450" marL="91450" anchor="ctr">
                    <a:lnB cap="flat" cmpd="sng" w="12700">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lang="en-US" sz="1200" u="none" cap="none" strike="noStrike">
                          <a:latin typeface="Calibri"/>
                          <a:ea typeface="Calibri"/>
                          <a:cs typeface="Calibri"/>
                          <a:sym typeface="Calibri"/>
                        </a:rPr>
                        <a:t>Chuẩn bị được lên kế hoạch</a:t>
                      </a:r>
                      <a:endParaRPr sz="1200" u="none" cap="none" strike="noStrike">
                        <a:latin typeface="Calibri"/>
                        <a:ea typeface="Calibri"/>
                        <a:cs typeface="Calibri"/>
                        <a:sym typeface="Calibri"/>
                      </a:endParaRPr>
                    </a:p>
                  </a:txBody>
                  <a:tcPr marT="45725" marB="45725" marR="91450" marL="91450" anchor="ctr">
                    <a:lnB cap="flat" cmpd="sng" w="12700">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Thấp</a:t>
                      </a:r>
                      <a:endParaRPr b="0" i="0" sz="1200" u="none" cap="none" strike="noStrike">
                        <a:solidFill>
                          <a:srgbClr val="000000"/>
                        </a:solidFill>
                        <a:latin typeface="Calibri"/>
                        <a:ea typeface="Calibri"/>
                        <a:cs typeface="Calibri"/>
                        <a:sym typeface="Calibri"/>
                      </a:endParaRPr>
                    </a:p>
                  </a:txBody>
                  <a:tcPr marT="45725" marB="45725" marR="91450" marL="91450" anchor="ctr">
                    <a:lnB cap="flat" cmpd="sng" w="12700">
                      <a:solidFill>
                        <a:schemeClr val="dk1"/>
                      </a:solidFill>
                      <a:prstDash val="solid"/>
                      <a:round/>
                      <a:headEnd len="sm" w="sm" type="none"/>
                      <a:tailEnd len="sm" w="sm" type="none"/>
                    </a:lnB>
                    <a:solidFill>
                      <a:srgbClr val="FF0000"/>
                    </a:solidFill>
                  </a:tcPr>
                </a:tc>
              </a:tr>
              <a:tr h="254475">
                <a:tc>
                  <a:txBody>
                    <a:bodyPr/>
                    <a:lstStyle/>
                    <a:p>
                      <a:pPr indent="0" lvl="0" marL="0" marR="0" rtl="0" algn="l">
                        <a:lnSpc>
                          <a:spcPct val="107000"/>
                        </a:lnSpc>
                        <a:spcBef>
                          <a:spcPts val="0"/>
                        </a:spcBef>
                        <a:spcAft>
                          <a:spcPts val="0"/>
                        </a:spcAft>
                        <a:buClr>
                          <a:schemeClr val="dk1"/>
                        </a:buClr>
                        <a:buSzPts val="1200"/>
                        <a:buFont typeface="Arial"/>
                        <a:buNone/>
                      </a:pPr>
                      <a:r>
                        <a:rPr b="1" lang="en-US" sz="1200" u="none" cap="none" strike="noStrike">
                          <a:latin typeface="Calibri"/>
                          <a:ea typeface="Calibri"/>
                          <a:cs typeface="Calibri"/>
                          <a:sym typeface="Calibri"/>
                        </a:rPr>
                        <a:t>4.1 Thủy tinh</a:t>
                      </a:r>
                      <a:endParaRPr sz="1400" u="none" cap="none" strike="noStrike"/>
                    </a:p>
                  </a:txBody>
                  <a:tcPr marT="0" marB="0" marR="13025" marL="1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lang="en-US" sz="1200" u="none" cap="none" strike="noStrike">
                          <a:latin typeface="Calibri"/>
                          <a:ea typeface="Calibri"/>
                          <a:cs typeface="Calibri"/>
                          <a:sym typeface="Calibri"/>
                        </a:rPr>
                        <a:t>Dễ dàng</a:t>
                      </a:r>
                      <a:endParaRPr sz="1200" u="none" cap="none" strike="noStrike">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2D050"/>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lang="en-US" sz="1200" u="none" cap="none" strike="noStrike">
                          <a:latin typeface="Calibri"/>
                          <a:ea typeface="Calibri"/>
                          <a:cs typeface="Calibri"/>
                          <a:sym typeface="Calibri"/>
                        </a:rPr>
                        <a:t>Hiện có</a:t>
                      </a:r>
                      <a:endParaRPr sz="1200" u="none" cap="none" strike="noStrike">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2D050"/>
                    </a:solidFill>
                  </a:tcPr>
                </a:tc>
                <a:tc>
                  <a:txBody>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Thấp</a:t>
                      </a:r>
                      <a:endParaRPr b="0" i="0" sz="1200" u="none" cap="none" strike="noStrike">
                        <a:solidFill>
                          <a:srgbClr val="000000"/>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r>
              <a:tr h="254475">
                <a:tc gridSpan="4">
                  <a:txBody>
                    <a:bodyPr/>
                    <a:lstStyle/>
                    <a:p>
                      <a:pPr indent="0" lvl="0" marL="0" marR="0" rtl="0" algn="l">
                        <a:lnSpc>
                          <a:spcPct val="107000"/>
                        </a:lnSpc>
                        <a:spcBef>
                          <a:spcPts val="0"/>
                        </a:spcBef>
                        <a:spcAft>
                          <a:spcPts val="0"/>
                        </a:spcAft>
                        <a:buClr>
                          <a:schemeClr val="dk1"/>
                        </a:buClr>
                        <a:buSzPts val="1050"/>
                        <a:buFont typeface="Arial"/>
                        <a:buNone/>
                      </a:pPr>
                      <a:r>
                        <a:rPr b="0" i="1" lang="en-US" sz="1050" u="none" cap="none" strike="noStrike">
                          <a:highlight>
                            <a:srgbClr val="FFFF00"/>
                          </a:highlight>
                          <a:latin typeface="Calibri"/>
                          <a:ea typeface="Calibri"/>
                          <a:cs typeface="Calibri"/>
                          <a:sym typeface="Calibri"/>
                        </a:rPr>
                        <a:t>*</a:t>
                      </a:r>
                      <a:r>
                        <a:rPr b="0" i="1" lang="en-US" sz="1050" u="none" cap="none" strike="noStrike">
                          <a:latin typeface="Calibri"/>
                          <a:ea typeface="Calibri"/>
                          <a:cs typeface="Calibri"/>
                          <a:sym typeface="Calibri"/>
                        </a:rPr>
                        <a:t> Đang cân nhắc cấm trong tương lai/ </a:t>
                      </a:r>
                      <a:r>
                        <a:rPr b="0" i="1" lang="en-US" sz="1050" u="none" cap="none" strike="noStrike">
                          <a:highlight>
                            <a:srgbClr val="FFFF00"/>
                          </a:highlight>
                          <a:latin typeface="Calibri"/>
                          <a:ea typeface="Calibri"/>
                          <a:cs typeface="Calibri"/>
                          <a:sym typeface="Calibri"/>
                        </a:rPr>
                        <a:t>**</a:t>
                      </a:r>
                      <a:r>
                        <a:rPr b="0" i="1" lang="en-US" sz="1050" u="none" cap="none" strike="noStrike">
                          <a:latin typeface="Calibri"/>
                          <a:ea typeface="Calibri"/>
                          <a:cs typeface="Calibri"/>
                          <a:sym typeface="Calibri"/>
                        </a:rPr>
                        <a:t> Khuyến khích chuyển sang sử dụng một nguyên vật liệu// nếu bao bì “gây ô nhiễm” (VD: hóa chất, dầu nhớt các loại) thuộc phạm vi điều chỉnh của Điều 55.</a:t>
                      </a:r>
                      <a:endParaRPr sz="1400" u="none" cap="none" strike="noStrike"/>
                    </a:p>
                  </a:txBody>
                  <a:tcPr marT="0" marB="0" marR="13025" marL="13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8"/>
          <p:cNvSpPr txBox="1"/>
          <p:nvPr>
            <p:ph type="title"/>
          </p:nvPr>
        </p:nvSpPr>
        <p:spPr>
          <a:xfrm>
            <a:off x="150353" y="106680"/>
            <a:ext cx="8520600" cy="572700"/>
          </a:xfrm>
          <a:prstGeom prst="rect">
            <a:avLst/>
          </a:prstGeom>
          <a:noFill/>
          <a:ln>
            <a:noFill/>
          </a:ln>
        </p:spPr>
        <p:txBody>
          <a:bodyPr anchorCtr="0" anchor="ctr" bIns="91400" lIns="91400" spcFirstLastPara="1" rIns="91400" wrap="square" tIns="91400">
            <a:noAutofit/>
          </a:bodyPr>
          <a:lstStyle/>
          <a:p>
            <a:pPr indent="0" lvl="0" marL="0" rtl="0" algn="l">
              <a:lnSpc>
                <a:spcPct val="100000"/>
              </a:lnSpc>
              <a:spcBef>
                <a:spcPts val="0"/>
              </a:spcBef>
              <a:spcAft>
                <a:spcPts val="0"/>
              </a:spcAft>
              <a:buSzPts val="2400"/>
              <a:buNone/>
            </a:pPr>
            <a:r>
              <a:rPr lang="en-US"/>
              <a:t>Danh mục sản phẩm được đề xuất</a:t>
            </a:r>
            <a:endParaRPr/>
          </a:p>
        </p:txBody>
      </p:sp>
      <p:pic>
        <p:nvPicPr>
          <p:cNvPr descr="Image result for logo of monre vietnam" id="208" name="Google Shape;208;p8"/>
          <p:cNvPicPr preferRelativeResize="0"/>
          <p:nvPr/>
        </p:nvPicPr>
        <p:blipFill rotWithShape="1">
          <a:blip r:embed="rId3">
            <a:alphaModFix/>
          </a:blip>
          <a:srcRect b="0" l="0" r="0" t="0"/>
          <a:stretch/>
        </p:blipFill>
        <p:spPr>
          <a:xfrm>
            <a:off x="7976507" y="4228081"/>
            <a:ext cx="1048540" cy="808739"/>
          </a:xfrm>
          <a:prstGeom prst="rect">
            <a:avLst/>
          </a:prstGeom>
          <a:noFill/>
          <a:ln>
            <a:noFill/>
          </a:ln>
        </p:spPr>
      </p:pic>
      <p:pic>
        <p:nvPicPr>
          <p:cNvPr descr="Image result for logo unilever vietnam" id="209" name="Google Shape;209;p8"/>
          <p:cNvPicPr preferRelativeResize="0"/>
          <p:nvPr/>
        </p:nvPicPr>
        <p:blipFill rotWithShape="1">
          <a:blip r:embed="rId4">
            <a:alphaModFix/>
          </a:blip>
          <a:srcRect b="0" l="0" r="0" t="0"/>
          <a:stretch/>
        </p:blipFill>
        <p:spPr>
          <a:xfrm>
            <a:off x="1568640" y="4389120"/>
            <a:ext cx="872378" cy="872378"/>
          </a:xfrm>
          <a:prstGeom prst="rect">
            <a:avLst/>
          </a:prstGeom>
          <a:noFill/>
          <a:ln>
            <a:noFill/>
          </a:ln>
        </p:spPr>
      </p:pic>
      <p:pic>
        <p:nvPicPr>
          <p:cNvPr descr="Image result for vietnam plastic association logo" id="210" name="Google Shape;210;p8"/>
          <p:cNvPicPr preferRelativeResize="0"/>
          <p:nvPr/>
        </p:nvPicPr>
        <p:blipFill rotWithShape="1">
          <a:blip r:embed="rId5">
            <a:alphaModFix/>
          </a:blip>
          <a:srcRect b="0" l="0" r="0" t="0"/>
          <a:stretch/>
        </p:blipFill>
        <p:spPr>
          <a:xfrm>
            <a:off x="2550194" y="4595708"/>
            <a:ext cx="731601" cy="441112"/>
          </a:xfrm>
          <a:prstGeom prst="rect">
            <a:avLst/>
          </a:prstGeom>
          <a:noFill/>
          <a:ln>
            <a:noFill/>
          </a:ln>
        </p:spPr>
      </p:pic>
      <p:graphicFrame>
        <p:nvGraphicFramePr>
          <p:cNvPr id="211" name="Google Shape;211;p8"/>
          <p:cNvGraphicFramePr/>
          <p:nvPr/>
        </p:nvGraphicFramePr>
        <p:xfrm>
          <a:off x="317386" y="692892"/>
          <a:ext cx="3000000" cy="3000000"/>
        </p:xfrm>
        <a:graphic>
          <a:graphicData uri="http://schemas.openxmlformats.org/drawingml/2006/table">
            <a:tbl>
              <a:tblPr bandRow="1" firstCol="1" firstRow="1">
                <a:noFill/>
                <a:tableStyleId>{1C9F0350-8565-46C6-AB8D-FAD4143BC527}</a:tableStyleId>
              </a:tblPr>
              <a:tblGrid>
                <a:gridCol w="4162425"/>
                <a:gridCol w="4358175"/>
              </a:tblGrid>
              <a:tr h="251650">
                <a:tc>
                  <a:txBody>
                    <a:bodyPr/>
                    <a:lstStyle/>
                    <a:p>
                      <a:pPr indent="0" lvl="0" marL="0" marR="0" rtl="0" algn="ctr">
                        <a:lnSpc>
                          <a:spcPct val="107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DỰ THẢO NGHỊ ĐỊNH EPR LẦN ĐẦU TIÊN</a:t>
                      </a:r>
                      <a:endParaRPr sz="1400" u="none" cap="none" strike="noStrike"/>
                    </a:p>
                  </a:txBody>
                  <a:tcPr marT="0" marB="0" marR="13025" marL="13025" anchor="ctr">
                    <a:solidFill>
                      <a:srgbClr val="CCFFCC"/>
                    </a:solidFill>
                  </a:tcPr>
                </a:tc>
                <a:tc>
                  <a:txBody>
                    <a:bodyPr/>
                    <a:lstStyle/>
                    <a:p>
                      <a:pPr indent="0" lvl="0" marL="0" marR="0" rtl="0" algn="ctr">
                        <a:lnSpc>
                          <a:spcPct val="107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NHÓM BAO BÌ ĐƯỢC ĐIỀU CHỈNH THEO PHÁP LUẬT QUỐC GIA</a:t>
                      </a:r>
                      <a:endParaRPr sz="1400" u="none" cap="none" strike="noStrike"/>
                    </a:p>
                  </a:txBody>
                  <a:tcPr marT="0" marB="0" marR="13025" marL="13025" anchor="ctr">
                    <a:solidFill>
                      <a:srgbClr val="CCFFCC"/>
                    </a:solidFill>
                  </a:tcPr>
                </a:tc>
              </a:tr>
              <a:tr h="623450">
                <a:tc>
                  <a:txBody>
                    <a:bodyPr/>
                    <a:lstStyle/>
                    <a:p>
                      <a:pPr indent="0" lvl="0" marL="0" marR="0" rtl="0" algn="l">
                        <a:lnSpc>
                          <a:spcPct val="107000"/>
                        </a:lnSpc>
                        <a:spcBef>
                          <a:spcPts val="0"/>
                        </a:spcBef>
                        <a:spcAft>
                          <a:spcPts val="0"/>
                        </a:spcAft>
                        <a:buClr>
                          <a:schemeClr val="dk1"/>
                        </a:buClr>
                        <a:buSzPts val="1400"/>
                        <a:buFont typeface="Calibri"/>
                        <a:buNone/>
                      </a:pPr>
                      <a:r>
                        <a:rPr lang="en-US" sz="1400" u="none" cap="none" strike="noStrike">
                          <a:latin typeface="Calibri"/>
                          <a:ea typeface="Calibri"/>
                          <a:cs typeface="Calibri"/>
                          <a:sym typeface="Calibri"/>
                        </a:rPr>
                        <a:t>G.1. Bao bì có thành phần giấy</a:t>
                      </a:r>
                      <a:endParaRPr sz="1400" u="none" cap="none" strike="noStrike">
                        <a:latin typeface="Calibri"/>
                        <a:ea typeface="Calibri"/>
                        <a:cs typeface="Calibri"/>
                        <a:sym typeface="Calibri"/>
                      </a:endParaRPr>
                    </a:p>
                  </a:txBody>
                  <a:tcPr marT="0" marB="0" marR="13025" marL="13025" anchor="ctr"/>
                </a:tc>
                <a:tc>
                  <a:txBody>
                    <a:bodyPr/>
                    <a:lstStyle/>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1.1. Giấy và carton</a:t>
                      </a:r>
                      <a:endParaRPr sz="1400" u="none" cap="none" strike="noStrike"/>
                    </a:p>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1.2. Carton chứa đồ uống</a:t>
                      </a:r>
                      <a:endParaRPr sz="1400" u="none" cap="none" strike="noStrike"/>
                    </a:p>
                  </a:txBody>
                  <a:tcPr marT="0" marB="0" marR="13025" marL="13025" anchor="ctr"/>
                </a:tc>
              </a:tr>
              <a:tr h="640225">
                <a:tc>
                  <a:txBody>
                    <a:bodyPr/>
                    <a:lstStyle/>
                    <a:p>
                      <a:pPr indent="0" lvl="0" marL="0" marR="0" rtl="0" algn="l">
                        <a:lnSpc>
                          <a:spcPct val="107000"/>
                        </a:lnSpc>
                        <a:spcBef>
                          <a:spcPts val="0"/>
                        </a:spcBef>
                        <a:spcAft>
                          <a:spcPts val="0"/>
                        </a:spcAft>
                        <a:buClr>
                          <a:schemeClr val="dk1"/>
                        </a:buClr>
                        <a:buSzPts val="1400"/>
                        <a:buFont typeface="Calibri"/>
                        <a:buNone/>
                      </a:pPr>
                      <a:r>
                        <a:rPr lang="en-US" sz="1400" u="none" cap="none" strike="noStrike">
                          <a:latin typeface="Calibri"/>
                          <a:ea typeface="Calibri"/>
                          <a:cs typeface="Calibri"/>
                          <a:sym typeface="Calibri"/>
                        </a:rPr>
                        <a:t>G.2. Bao bì kim loại</a:t>
                      </a:r>
                      <a:endParaRPr sz="1400" u="none" cap="none" strike="noStrike">
                        <a:latin typeface="Calibri"/>
                        <a:ea typeface="Calibri"/>
                        <a:cs typeface="Calibri"/>
                        <a:sym typeface="Calibri"/>
                      </a:endParaRPr>
                    </a:p>
                  </a:txBody>
                  <a:tcPr marT="0" marB="0" marR="13025" marL="13025" anchor="ctr"/>
                </a:tc>
                <a:tc>
                  <a:txBody>
                    <a:bodyPr/>
                    <a:lstStyle/>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2.1. Nhôm</a:t>
                      </a:r>
                      <a:endParaRPr sz="1400" u="none" cap="none" strike="noStrike"/>
                    </a:p>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2.2. Sắt và các kim loại khác</a:t>
                      </a:r>
                      <a:endParaRPr sz="1400" u="none" cap="none" strike="noStrike"/>
                    </a:p>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2.3. Tin</a:t>
                      </a:r>
                      <a:endParaRPr sz="1400" u="none" cap="none" strike="noStrike"/>
                    </a:p>
                  </a:txBody>
                  <a:tcPr marT="0" marB="0" marR="13025" marL="13025" anchor="ctr"/>
                </a:tc>
              </a:tr>
              <a:tr h="640225">
                <a:tc>
                  <a:txBody>
                    <a:bodyPr/>
                    <a:lstStyle/>
                    <a:p>
                      <a:pPr indent="0" lvl="0" marL="0" marR="0" rtl="0" algn="l">
                        <a:lnSpc>
                          <a:spcPct val="107000"/>
                        </a:lnSpc>
                        <a:spcBef>
                          <a:spcPts val="0"/>
                        </a:spcBef>
                        <a:spcAft>
                          <a:spcPts val="0"/>
                        </a:spcAft>
                        <a:buClr>
                          <a:schemeClr val="dk1"/>
                        </a:buClr>
                        <a:buSzPts val="1400"/>
                        <a:buFont typeface="Calibri"/>
                        <a:buNone/>
                      </a:pPr>
                      <a:r>
                        <a:rPr lang="en-US" sz="1400" u="none" cap="none" strike="noStrike">
                          <a:latin typeface="Calibri"/>
                          <a:ea typeface="Calibri"/>
                          <a:cs typeface="Calibri"/>
                          <a:sym typeface="Calibri"/>
                        </a:rPr>
                        <a:t>G.3. Bao bì nhựa tổng hợp</a:t>
                      </a:r>
                      <a:endParaRPr sz="1400" u="none" cap="none" strike="noStrike">
                        <a:latin typeface="Calibri"/>
                        <a:ea typeface="Calibri"/>
                        <a:cs typeface="Calibri"/>
                        <a:sym typeface="Calibri"/>
                      </a:endParaRPr>
                    </a:p>
                  </a:txBody>
                  <a:tcPr marT="0" marB="0" marR="13025" marL="13025" anchor="ctr"/>
                </a:tc>
                <a:tc>
                  <a:txBody>
                    <a:bodyPr/>
                    <a:lstStyle/>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3.1. Nhựa PET cứng</a:t>
                      </a:r>
                      <a:endParaRPr sz="1400" u="none" cap="none" strike="noStrike"/>
                    </a:p>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3.2. Nhựa HDPE cứng, LDPE, PP, PS</a:t>
                      </a:r>
                      <a:endParaRPr sz="1400" u="none" cap="none" strike="noStrike"/>
                    </a:p>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3.3. Nhựa EPS cứng và các loại polyme khác</a:t>
                      </a:r>
                      <a:endParaRPr b="1" sz="1400" u="none" cap="none" strike="noStrike">
                        <a:latin typeface="Calibri"/>
                        <a:ea typeface="Calibri"/>
                        <a:cs typeface="Calibri"/>
                        <a:sym typeface="Calibri"/>
                      </a:endParaRPr>
                    </a:p>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3.4. Nhựa PVC cứng</a:t>
                      </a:r>
                      <a:endParaRPr sz="1400" u="none" cap="none" strike="noStrike"/>
                    </a:p>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3.5. Một vật liệu dẻo </a:t>
                      </a:r>
                      <a:endParaRPr sz="1400" u="none" cap="none" strike="noStrike"/>
                    </a:p>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3.6. Nhiều vật liệu dẻo</a:t>
                      </a:r>
                      <a:endParaRPr sz="1400" u="none" cap="none" strike="noStrike"/>
                    </a:p>
                  </a:txBody>
                  <a:tcPr marT="0" marB="0" marR="13025" marL="13025" anchor="ctr"/>
                </a:tc>
              </a:tr>
              <a:tr h="301800">
                <a:tc>
                  <a:txBody>
                    <a:bodyPr/>
                    <a:lstStyle/>
                    <a:p>
                      <a:pPr indent="0" lvl="0" marL="0" marR="0" rtl="0" algn="l">
                        <a:lnSpc>
                          <a:spcPct val="107000"/>
                        </a:lnSpc>
                        <a:spcBef>
                          <a:spcPts val="0"/>
                        </a:spcBef>
                        <a:spcAft>
                          <a:spcPts val="0"/>
                        </a:spcAft>
                        <a:buClr>
                          <a:schemeClr val="dk1"/>
                        </a:buClr>
                        <a:buSzPts val="1400"/>
                        <a:buFont typeface="Calibri"/>
                        <a:buNone/>
                      </a:pPr>
                      <a:r>
                        <a:rPr lang="en-US" sz="1400" u="none" cap="none" strike="noStrike">
                          <a:latin typeface="Calibri"/>
                          <a:ea typeface="Calibri"/>
                          <a:cs typeface="Calibri"/>
                          <a:sym typeface="Calibri"/>
                        </a:rPr>
                        <a:t>G.4. Bao bì thủy tinh</a:t>
                      </a:r>
                      <a:endParaRPr sz="1400" u="none" cap="none" strike="noStrike">
                        <a:latin typeface="Calibri"/>
                        <a:ea typeface="Calibri"/>
                        <a:cs typeface="Calibri"/>
                        <a:sym typeface="Calibri"/>
                      </a:endParaRPr>
                    </a:p>
                  </a:txBody>
                  <a:tcPr marT="0" marB="0" marR="13025" marL="13025" anchor="ctr"/>
                </a:tc>
                <a:tc>
                  <a:txBody>
                    <a:bodyPr/>
                    <a:lstStyle/>
                    <a:p>
                      <a:pPr indent="0" lvl="0" marL="0" marR="0" rtl="0" algn="l">
                        <a:lnSpc>
                          <a:spcPct val="107000"/>
                        </a:lnSpc>
                        <a:spcBef>
                          <a:spcPts val="0"/>
                        </a:spcBef>
                        <a:spcAft>
                          <a:spcPts val="0"/>
                        </a:spcAft>
                        <a:buClr>
                          <a:schemeClr val="dk1"/>
                        </a:buClr>
                        <a:buSzPts val="1400"/>
                        <a:buFont typeface="Arial"/>
                        <a:buNone/>
                      </a:pPr>
                      <a:r>
                        <a:rPr b="1" lang="en-US" sz="1400" u="none" cap="none" strike="noStrike">
                          <a:latin typeface="Calibri"/>
                          <a:ea typeface="Calibri"/>
                          <a:cs typeface="Calibri"/>
                          <a:sym typeface="Calibri"/>
                        </a:rPr>
                        <a:t>4.1 </a:t>
                      </a:r>
                      <a:r>
                        <a:rPr b="1" lang="en-US">
                          <a:latin typeface="Calibri"/>
                          <a:ea typeface="Calibri"/>
                          <a:cs typeface="Calibri"/>
                          <a:sym typeface="Calibri"/>
                        </a:rPr>
                        <a:t>Thủy tinh</a:t>
                      </a:r>
                      <a:endParaRPr sz="1400" u="none" cap="none" strike="noStrike"/>
                    </a:p>
                  </a:txBody>
                  <a:tcPr marT="0" marB="0" marR="13025" marL="13025" anchor="ctr"/>
                </a:tc>
              </a:tr>
            </a:tbl>
          </a:graphicData>
        </a:graphic>
      </p:graphicFrame>
      <p:sp>
        <p:nvSpPr>
          <p:cNvPr id="212" name="Google Shape;212;p8"/>
          <p:cNvSpPr txBox="1"/>
          <p:nvPr/>
        </p:nvSpPr>
        <p:spPr>
          <a:xfrm>
            <a:off x="4200144" y="3958323"/>
            <a:ext cx="4621940" cy="276959"/>
          </a:xfrm>
          <a:prstGeom prst="rect">
            <a:avLst/>
          </a:prstGeom>
          <a:solidFill>
            <a:srgbClr val="FFFF00"/>
          </a:solid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1" lang="en-US" sz="1200" u="none" cap="none" strike="noStrike">
                <a:solidFill>
                  <a:srgbClr val="000000"/>
                </a:solidFill>
                <a:latin typeface="Calibri"/>
                <a:ea typeface="Calibri"/>
                <a:cs typeface="Calibri"/>
                <a:sym typeface="Calibri"/>
              </a:rPr>
              <a:t>Giới thiệu thêm mô hình sinh thái (VD: màu sắc, số lượng,…) tại </a:t>
            </a:r>
            <a:r>
              <a:rPr b="1" i="1" lang="en-US" sz="1200" u="none" cap="none" strike="noStrike">
                <a:solidFill>
                  <a:srgbClr val="000000"/>
                </a:solidFill>
                <a:latin typeface="Calibri"/>
                <a:ea typeface="Calibri"/>
                <a:cs typeface="Calibri"/>
                <a:sym typeface="Calibri"/>
              </a:rPr>
              <a:t>Bước 2</a:t>
            </a:r>
            <a:endParaRPr b="1" i="1" sz="12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9"/>
          <p:cNvSpPr txBox="1"/>
          <p:nvPr>
            <p:ph type="title"/>
          </p:nvPr>
        </p:nvSpPr>
        <p:spPr>
          <a:xfrm>
            <a:off x="150353" y="106680"/>
            <a:ext cx="8520600" cy="572700"/>
          </a:xfrm>
          <a:prstGeom prst="rect">
            <a:avLst/>
          </a:prstGeom>
          <a:noFill/>
          <a:ln>
            <a:noFill/>
          </a:ln>
        </p:spPr>
        <p:txBody>
          <a:bodyPr anchorCtr="0" anchor="ctr" bIns="91400" lIns="91400" spcFirstLastPara="1" rIns="91400" wrap="square" tIns="91400">
            <a:noAutofit/>
          </a:bodyPr>
          <a:lstStyle/>
          <a:p>
            <a:pPr indent="0" lvl="0" marL="0" rtl="0" algn="l">
              <a:lnSpc>
                <a:spcPct val="100000"/>
              </a:lnSpc>
              <a:spcBef>
                <a:spcPts val="0"/>
              </a:spcBef>
              <a:spcAft>
                <a:spcPts val="0"/>
              </a:spcAft>
              <a:buSzPts val="2400"/>
              <a:buNone/>
            </a:pPr>
            <a:r>
              <a:rPr lang="en-US"/>
              <a:t>Cách tiếp cận đơn giản, thực tiễn và hiệu quả tại khởi điểm</a:t>
            </a:r>
            <a:endParaRPr/>
          </a:p>
        </p:txBody>
      </p:sp>
      <p:pic>
        <p:nvPicPr>
          <p:cNvPr descr="Image result for logo of monre vietnam" id="218" name="Google Shape;218;p9"/>
          <p:cNvPicPr preferRelativeResize="0"/>
          <p:nvPr/>
        </p:nvPicPr>
        <p:blipFill rotWithShape="1">
          <a:blip r:embed="rId3">
            <a:alphaModFix/>
          </a:blip>
          <a:srcRect b="0" l="0" r="0" t="0"/>
          <a:stretch/>
        </p:blipFill>
        <p:spPr>
          <a:xfrm>
            <a:off x="7976507" y="4228081"/>
            <a:ext cx="1048540" cy="808739"/>
          </a:xfrm>
          <a:prstGeom prst="rect">
            <a:avLst/>
          </a:prstGeom>
          <a:noFill/>
          <a:ln>
            <a:noFill/>
          </a:ln>
        </p:spPr>
      </p:pic>
      <p:pic>
        <p:nvPicPr>
          <p:cNvPr descr="Image result for logo unilever vietnam" id="219" name="Google Shape;219;p9"/>
          <p:cNvPicPr preferRelativeResize="0"/>
          <p:nvPr/>
        </p:nvPicPr>
        <p:blipFill rotWithShape="1">
          <a:blip r:embed="rId4">
            <a:alphaModFix/>
          </a:blip>
          <a:srcRect b="0" l="0" r="0" t="0"/>
          <a:stretch/>
        </p:blipFill>
        <p:spPr>
          <a:xfrm>
            <a:off x="1568640" y="4389120"/>
            <a:ext cx="872378" cy="872378"/>
          </a:xfrm>
          <a:prstGeom prst="rect">
            <a:avLst/>
          </a:prstGeom>
          <a:noFill/>
          <a:ln>
            <a:noFill/>
          </a:ln>
        </p:spPr>
      </p:pic>
      <p:pic>
        <p:nvPicPr>
          <p:cNvPr descr="Image result for vietnam plastic association logo" id="220" name="Google Shape;220;p9"/>
          <p:cNvPicPr preferRelativeResize="0"/>
          <p:nvPr/>
        </p:nvPicPr>
        <p:blipFill rotWithShape="1">
          <a:blip r:embed="rId5">
            <a:alphaModFix/>
          </a:blip>
          <a:srcRect b="0" l="0" r="0" t="0"/>
          <a:stretch/>
        </p:blipFill>
        <p:spPr>
          <a:xfrm>
            <a:off x="2550194" y="4595708"/>
            <a:ext cx="731601" cy="441112"/>
          </a:xfrm>
          <a:prstGeom prst="rect">
            <a:avLst/>
          </a:prstGeom>
          <a:noFill/>
          <a:ln>
            <a:noFill/>
          </a:ln>
        </p:spPr>
      </p:pic>
      <p:graphicFrame>
        <p:nvGraphicFramePr>
          <p:cNvPr id="221" name="Google Shape;221;p9"/>
          <p:cNvGraphicFramePr/>
          <p:nvPr/>
        </p:nvGraphicFramePr>
        <p:xfrm>
          <a:off x="311700" y="2435849"/>
          <a:ext cx="3000000" cy="3000000"/>
        </p:xfrm>
        <a:graphic>
          <a:graphicData uri="http://schemas.openxmlformats.org/drawingml/2006/table">
            <a:tbl>
              <a:tblPr bandRow="1" firstCol="1" firstRow="1">
                <a:noFill/>
                <a:tableStyleId>{1C9F0350-8565-46C6-AB8D-FAD4143BC527}</a:tableStyleId>
              </a:tblPr>
              <a:tblGrid>
                <a:gridCol w="8520600"/>
              </a:tblGrid>
              <a:tr h="152400">
                <a:tc>
                  <a:txBody>
                    <a:bodyPr/>
                    <a:lstStyle/>
                    <a:p>
                      <a:pPr indent="0" lvl="0" marL="0" marR="0" rtl="0" algn="ctr">
                        <a:lnSpc>
                          <a:spcPct val="107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DỰ THẢO NGHỊ ĐỊNH EPR LẦN ĐẦU TIÊN</a:t>
                      </a:r>
                      <a:endParaRPr sz="1200" u="none" cap="none" strike="noStrike"/>
                    </a:p>
                  </a:txBody>
                  <a:tcPr marT="0" marB="0" marR="13025" marL="13025" anchor="ctr">
                    <a:solidFill>
                      <a:srgbClr val="CCFFCC"/>
                    </a:solidFill>
                  </a:tcPr>
                </a:tc>
              </a:tr>
              <a:tr h="473650">
                <a:tc>
                  <a:txBody>
                    <a:bodyPr/>
                    <a:lstStyle/>
                    <a:p>
                      <a:pPr indent="0" lvl="0" marL="0" marR="0" rtl="0" algn="l">
                        <a:lnSpc>
                          <a:spcPct val="107000"/>
                        </a:lnSpc>
                        <a:spcBef>
                          <a:spcPts val="0"/>
                        </a:spcBef>
                        <a:spcAft>
                          <a:spcPts val="0"/>
                        </a:spcAft>
                        <a:buClr>
                          <a:schemeClr val="dk1"/>
                        </a:buClr>
                        <a:buSzPts val="1400"/>
                        <a:buFont typeface="Calibri"/>
                        <a:buNone/>
                      </a:pPr>
                      <a:r>
                        <a:rPr lang="en-US" sz="1400" u="none" cap="none" strike="noStrike">
                          <a:latin typeface="Calibri"/>
                          <a:ea typeface="Calibri"/>
                          <a:cs typeface="Calibri"/>
                          <a:sym typeface="Calibri"/>
                        </a:rPr>
                        <a:t>G.1.1. </a:t>
                      </a:r>
                      <a:r>
                        <a:rPr lang="en-US" sz="1400" u="none" cap="none" strike="sngStrike">
                          <a:latin typeface="Calibri"/>
                          <a:ea typeface="Calibri"/>
                          <a:cs typeface="Calibri"/>
                          <a:sym typeface="Calibri"/>
                        </a:rPr>
                        <a:t>Thực phẩm và đồ uống sử dụng</a:t>
                      </a:r>
                      <a:r>
                        <a:rPr lang="en-US" sz="1400" u="none" cap="none" strike="noStrike">
                          <a:latin typeface="Calibri"/>
                          <a:ea typeface="Calibri"/>
                          <a:cs typeface="Calibri"/>
                          <a:sym typeface="Calibri"/>
                        </a:rPr>
                        <a:t> vật liệu chứa </a:t>
                      </a:r>
                      <a:r>
                        <a:rPr lang="en-US" sz="1400" u="none" cap="none" strike="sngStrike">
                          <a:latin typeface="Calibri"/>
                          <a:ea typeface="Calibri"/>
                          <a:cs typeface="Calibri"/>
                          <a:sym typeface="Calibri"/>
                        </a:rPr>
                        <a:t>hỗn hợp</a:t>
                      </a:r>
                      <a:r>
                        <a:rPr lang="en-US" sz="1400" u="none" cap="none" strike="noStrike">
                          <a:latin typeface="Calibri"/>
                          <a:ea typeface="Calibri"/>
                          <a:cs typeface="Calibri"/>
                          <a:sym typeface="Calibri"/>
                        </a:rPr>
                        <a:t> có thành phần giấy </a:t>
                      </a:r>
                      <a:r>
                        <a:rPr lang="en-US" sz="1400" u="none" cap="none" strike="sngStrike">
                          <a:latin typeface="Calibri"/>
                          <a:ea typeface="Calibri"/>
                          <a:cs typeface="Calibri"/>
                          <a:sym typeface="Calibri"/>
                        </a:rPr>
                        <a:t>với dung tích trên 100 ml.</a:t>
                      </a:r>
                      <a:endParaRPr sz="1400" u="none" cap="none" strike="sngStrike">
                        <a:latin typeface="Calibri"/>
                        <a:ea typeface="Calibri"/>
                        <a:cs typeface="Calibri"/>
                        <a:sym typeface="Calibri"/>
                      </a:endParaRPr>
                    </a:p>
                  </a:txBody>
                  <a:tcPr marT="0" marB="0" marR="13025" marL="13025" anchor="ctr"/>
                </a:tc>
              </a:tr>
              <a:tr h="486400">
                <a:tc>
                  <a:txBody>
                    <a:bodyPr/>
                    <a:lstStyle/>
                    <a:p>
                      <a:pPr indent="0" lvl="0" marL="0" marR="0" rtl="0" algn="l">
                        <a:lnSpc>
                          <a:spcPct val="107000"/>
                        </a:lnSpc>
                        <a:spcBef>
                          <a:spcPts val="0"/>
                        </a:spcBef>
                        <a:spcAft>
                          <a:spcPts val="0"/>
                        </a:spcAft>
                        <a:buClr>
                          <a:schemeClr val="dk1"/>
                        </a:buClr>
                        <a:buSzPts val="1400"/>
                        <a:buFont typeface="Calibri"/>
                        <a:buNone/>
                      </a:pPr>
                      <a:r>
                        <a:rPr lang="en-US" sz="1400" u="none" cap="none" strike="noStrike">
                          <a:latin typeface="Calibri"/>
                          <a:ea typeface="Calibri"/>
                          <a:cs typeface="Calibri"/>
                          <a:sym typeface="Calibri"/>
                        </a:rPr>
                        <a:t>G.1.2. </a:t>
                      </a:r>
                      <a:r>
                        <a:rPr lang="en-US" sz="1400" u="none" cap="none" strike="sngStrike">
                          <a:latin typeface="Calibri"/>
                          <a:ea typeface="Calibri"/>
                          <a:cs typeface="Calibri"/>
                          <a:sym typeface="Calibri"/>
                        </a:rPr>
                        <a:t>Thực phẩm và đồ uống sử dụng</a:t>
                      </a:r>
                      <a:r>
                        <a:rPr lang="en-US" sz="1400" u="none" cap="none" strike="noStrike">
                          <a:latin typeface="Calibri"/>
                          <a:ea typeface="Calibri"/>
                          <a:cs typeface="Calibri"/>
                          <a:sym typeface="Calibri"/>
                        </a:rPr>
                        <a:t> vật liệu chứa bằng kim loại </a:t>
                      </a:r>
                      <a:r>
                        <a:rPr lang="en-US" sz="1400" u="none" cap="none" strike="sngStrike">
                          <a:latin typeface="Calibri"/>
                          <a:ea typeface="Calibri"/>
                          <a:cs typeface="Calibri"/>
                          <a:sym typeface="Calibri"/>
                        </a:rPr>
                        <a:t>với dung tích trên 300 ml.</a:t>
                      </a:r>
                      <a:endParaRPr sz="1400" u="none" cap="none" strike="sngStrike">
                        <a:latin typeface="Calibri"/>
                        <a:ea typeface="Calibri"/>
                        <a:cs typeface="Calibri"/>
                        <a:sym typeface="Calibri"/>
                      </a:endParaRPr>
                    </a:p>
                  </a:txBody>
                  <a:tcPr marT="0" marB="0" marR="13025" marL="13025" anchor="ctr"/>
                </a:tc>
              </a:tr>
              <a:tr h="486400">
                <a:tc>
                  <a:txBody>
                    <a:bodyPr/>
                    <a:lstStyle/>
                    <a:p>
                      <a:pPr indent="0" lvl="0" marL="0" marR="0" rtl="0" algn="l">
                        <a:lnSpc>
                          <a:spcPct val="107000"/>
                        </a:lnSpc>
                        <a:spcBef>
                          <a:spcPts val="0"/>
                        </a:spcBef>
                        <a:spcAft>
                          <a:spcPts val="0"/>
                        </a:spcAft>
                        <a:buClr>
                          <a:schemeClr val="dk1"/>
                        </a:buClr>
                        <a:buSzPts val="1400"/>
                        <a:buFont typeface="Calibri"/>
                        <a:buNone/>
                      </a:pPr>
                      <a:r>
                        <a:rPr lang="en-US" sz="1400" u="none" cap="none" strike="noStrike">
                          <a:latin typeface="Calibri"/>
                          <a:ea typeface="Calibri"/>
                          <a:cs typeface="Calibri"/>
                          <a:sym typeface="Calibri"/>
                        </a:rPr>
                        <a:t>G.1.3. </a:t>
                      </a:r>
                      <a:r>
                        <a:rPr lang="en-US" sz="1400" u="none" cap="none" strike="sngStrike">
                          <a:latin typeface="Calibri"/>
                          <a:ea typeface="Calibri"/>
                          <a:cs typeface="Calibri"/>
                          <a:sym typeface="Calibri"/>
                        </a:rPr>
                        <a:t>Thực phẩm và đồ uống sử dụng</a:t>
                      </a:r>
                      <a:r>
                        <a:rPr lang="en-US" sz="1400" u="none" cap="none" strike="noStrike">
                          <a:latin typeface="Calibri"/>
                          <a:ea typeface="Calibri"/>
                          <a:cs typeface="Calibri"/>
                          <a:sym typeface="Calibri"/>
                        </a:rPr>
                        <a:t> vật liệu chứa bằng nhựa tổng hợp </a:t>
                      </a:r>
                      <a:r>
                        <a:rPr lang="en-US" sz="1400" u="none" cap="none" strike="sngStrike">
                          <a:latin typeface="Calibri"/>
                          <a:ea typeface="Calibri"/>
                          <a:cs typeface="Calibri"/>
                          <a:sym typeface="Calibri"/>
                        </a:rPr>
                        <a:t>với dung tích trên 300 ml.</a:t>
                      </a:r>
                      <a:endParaRPr sz="1400" u="none" cap="none" strike="sngStrike">
                        <a:latin typeface="Calibri"/>
                        <a:ea typeface="Calibri"/>
                        <a:cs typeface="Calibri"/>
                        <a:sym typeface="Calibri"/>
                      </a:endParaRPr>
                    </a:p>
                  </a:txBody>
                  <a:tcPr marT="0" marB="0" marR="13025" marL="13025" anchor="ctr"/>
                </a:tc>
              </a:tr>
              <a:tr h="229275">
                <a:tc>
                  <a:txBody>
                    <a:bodyPr/>
                    <a:lstStyle/>
                    <a:p>
                      <a:pPr indent="0" lvl="0" marL="0" marR="0" rtl="0" algn="l">
                        <a:lnSpc>
                          <a:spcPct val="107000"/>
                        </a:lnSpc>
                        <a:spcBef>
                          <a:spcPts val="0"/>
                        </a:spcBef>
                        <a:spcAft>
                          <a:spcPts val="0"/>
                        </a:spcAft>
                        <a:buClr>
                          <a:schemeClr val="dk1"/>
                        </a:buClr>
                        <a:buSzPts val="1400"/>
                        <a:buFont typeface="Calibri"/>
                        <a:buNone/>
                      </a:pPr>
                      <a:r>
                        <a:rPr lang="en-US" sz="1400" u="none" cap="none" strike="noStrike">
                          <a:latin typeface="Calibri"/>
                          <a:ea typeface="Calibri"/>
                          <a:cs typeface="Calibri"/>
                          <a:sym typeface="Calibri"/>
                        </a:rPr>
                        <a:t>G.1.4. </a:t>
                      </a:r>
                      <a:r>
                        <a:rPr lang="en-US" sz="1400" u="none" cap="none" strike="sngStrike">
                          <a:latin typeface="Calibri"/>
                          <a:ea typeface="Calibri"/>
                          <a:cs typeface="Calibri"/>
                          <a:sym typeface="Calibri"/>
                        </a:rPr>
                        <a:t>Thực phẩm và đồ uống trong </a:t>
                      </a:r>
                      <a:r>
                        <a:rPr lang="en-US" sz="1400" u="none" cap="none" strike="noStrike">
                          <a:latin typeface="Calibri"/>
                          <a:ea typeface="Calibri"/>
                          <a:cs typeface="Calibri"/>
                          <a:sym typeface="Calibri"/>
                        </a:rPr>
                        <a:t> chai thủy tinh </a:t>
                      </a:r>
                      <a:r>
                        <a:rPr lang="en-US" sz="1400" u="none" cap="none" strike="sngStrike">
                          <a:latin typeface="Calibri"/>
                          <a:ea typeface="Calibri"/>
                          <a:cs typeface="Calibri"/>
                          <a:sym typeface="Calibri"/>
                        </a:rPr>
                        <a:t>với dung tích&gt; 300 ml.</a:t>
                      </a:r>
                      <a:endParaRPr sz="1400" u="none" cap="none" strike="sngStrike">
                        <a:latin typeface="Calibri"/>
                        <a:ea typeface="Calibri"/>
                        <a:cs typeface="Calibri"/>
                        <a:sym typeface="Calibri"/>
                      </a:endParaRPr>
                    </a:p>
                  </a:txBody>
                  <a:tcPr marT="0" marB="0" marR="13025" marL="13025" anchor="ctr"/>
                </a:tc>
              </a:tr>
            </a:tbl>
          </a:graphicData>
        </a:graphic>
      </p:graphicFrame>
      <p:sp>
        <p:nvSpPr>
          <p:cNvPr id="222" name="Google Shape;222;p9"/>
          <p:cNvSpPr txBox="1"/>
          <p:nvPr/>
        </p:nvSpPr>
        <p:spPr>
          <a:xfrm>
            <a:off x="238441" y="662216"/>
            <a:ext cx="8520600" cy="1460700"/>
          </a:xfrm>
          <a:prstGeom prst="rect">
            <a:avLst/>
          </a:prstGeom>
          <a:noFill/>
          <a:ln>
            <a:noFill/>
          </a:ln>
        </p:spPr>
        <p:txBody>
          <a:bodyPr anchorCtr="0" anchor="t" bIns="45700" lIns="45700" spcFirstLastPara="1" rIns="45700" wrap="square" tIns="45700">
            <a:spAutoFit/>
          </a:bodyPr>
          <a:lstStyle/>
          <a:p>
            <a:pPr indent="0" lvl="0" marL="0" marR="0" rtl="0" algn="l">
              <a:lnSpc>
                <a:spcPct val="107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1. </a:t>
            </a:r>
            <a:r>
              <a:rPr b="1" i="0" lang="en-US" sz="1400" u="sng" cap="none" strike="noStrike">
                <a:solidFill>
                  <a:srgbClr val="000000"/>
                </a:solidFill>
                <a:latin typeface="Calibri"/>
                <a:ea typeface="Calibri"/>
                <a:cs typeface="Calibri"/>
                <a:sym typeface="Calibri"/>
              </a:rPr>
              <a:t>Bỏ phân biệt mục đích sử dụng </a:t>
            </a:r>
            <a:r>
              <a:rPr b="0" i="0" lang="en-US" sz="1400" u="none" cap="none" strike="noStrike">
                <a:solidFill>
                  <a:srgbClr val="000000"/>
                </a:solidFill>
                <a:latin typeface="Calibri"/>
                <a:ea typeface="Calibri"/>
                <a:cs typeface="Calibri"/>
                <a:sym typeface="Calibri"/>
              </a:rPr>
              <a:t>(Thực phẩm &amp; Đồ uống so với Chất tẩy rửa, Mỹ phẩm, Dược phẩm): ngay cả khi có một số khác biệt về nhu cầu khử nhiễm, nên giản lược khi bắt đầu và sau này chèn biến này sau</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2. </a:t>
            </a:r>
            <a:r>
              <a:rPr b="1" i="0" lang="en-US" sz="1400" u="sng" cap="none" strike="noStrike">
                <a:solidFill>
                  <a:srgbClr val="000000"/>
                </a:solidFill>
                <a:latin typeface="Calibri"/>
                <a:ea typeface="Calibri"/>
                <a:cs typeface="Calibri"/>
                <a:sym typeface="Calibri"/>
              </a:rPr>
              <a:t>Bỏ phân biệt về khả năng đóng gói</a:t>
            </a:r>
            <a:r>
              <a:rPr b="1" i="0" lang="en-US" sz="1400" u="none" cap="none" strike="noStrike">
                <a:solidFill>
                  <a:srgbClr val="000000"/>
                </a:solidFill>
                <a:latin typeface="Calibri"/>
                <a:ea typeface="Calibri"/>
                <a:cs typeface="Calibri"/>
                <a:sym typeface="Calibri"/>
              </a:rPr>
              <a:t>,</a:t>
            </a:r>
            <a:r>
              <a:rPr b="0" i="0" lang="en-US" sz="1400" u="none" cap="none" strike="noStrike">
                <a:solidFill>
                  <a:srgbClr val="000000"/>
                </a:solidFill>
                <a:latin typeface="Calibri"/>
                <a:ea typeface="Calibri"/>
                <a:cs typeface="Calibri"/>
                <a:sym typeface="Calibri"/>
              </a:rPr>
              <a:t> tập trung vào phí tính theo tấn/kg: </a:t>
            </a:r>
            <a:endParaRPr b="0" i="0" sz="1400" u="none" cap="none" strike="noStrike">
              <a:solidFill>
                <a:srgbClr val="000000"/>
              </a:solidFill>
              <a:latin typeface="Arial"/>
              <a:ea typeface="Arial"/>
              <a:cs typeface="Arial"/>
              <a:sym typeface="Arial"/>
            </a:endParaRPr>
          </a:p>
          <a:p>
            <a:pPr indent="-342900" lvl="0" marL="342900" marR="0" rtl="0" algn="l">
              <a:lnSpc>
                <a:spcPct val="107000"/>
              </a:lnSpc>
              <a:spcBef>
                <a:spcPts val="0"/>
              </a:spcBef>
              <a:spcAft>
                <a:spcPts val="0"/>
              </a:spcAft>
              <a:buClr>
                <a:srgbClr val="000000"/>
              </a:buClr>
              <a:buSzPts val="1400"/>
              <a:buFont typeface="Calibri"/>
              <a:buAutoNum type="alphaUcPeriod"/>
            </a:pPr>
            <a:r>
              <a:rPr b="0" i="0" lang="en-US" sz="1400" u="none" cap="none" strike="noStrike">
                <a:solidFill>
                  <a:srgbClr val="000000"/>
                </a:solidFill>
                <a:latin typeface="Calibri"/>
                <a:ea typeface="Calibri"/>
                <a:cs typeface="Calibri"/>
                <a:sym typeface="Calibri"/>
              </a:rPr>
              <a:t>Hệ thống đo lường và kiểm soát đơn giản hơn, </a:t>
            </a:r>
            <a:endParaRPr b="0" i="0" sz="1400" u="none" cap="none" strike="noStrike">
              <a:solidFill>
                <a:srgbClr val="000000"/>
              </a:solidFill>
              <a:latin typeface="Arial"/>
              <a:ea typeface="Arial"/>
              <a:cs typeface="Arial"/>
              <a:sym typeface="Arial"/>
            </a:endParaRPr>
          </a:p>
          <a:p>
            <a:pPr indent="-342900" lvl="0" marL="342900" marR="0" rtl="0" algn="l">
              <a:lnSpc>
                <a:spcPct val="107000"/>
              </a:lnSpc>
              <a:spcBef>
                <a:spcPts val="0"/>
              </a:spcBef>
              <a:spcAft>
                <a:spcPts val="0"/>
              </a:spcAft>
              <a:buClr>
                <a:srgbClr val="000000"/>
              </a:buClr>
              <a:buSzPts val="1400"/>
              <a:buFont typeface="Calibri"/>
              <a:buAutoNum type="alphaUcPeriod"/>
            </a:pPr>
            <a:r>
              <a:rPr b="0" i="0" lang="en-US" sz="1400" u="none" cap="none" strike="noStrike">
                <a:solidFill>
                  <a:srgbClr val="000000"/>
                </a:solidFill>
                <a:latin typeface="Calibri"/>
                <a:ea typeface="Calibri"/>
                <a:cs typeface="Calibri"/>
                <a:sym typeface="Calibri"/>
              </a:rPr>
              <a:t>Tránh khả năng “tránh nghĩa vụ một cách thông minh” (VD: 299ml), </a:t>
            </a:r>
            <a:endParaRPr b="0" i="0" sz="1400" u="none" cap="none" strike="noStrike">
              <a:solidFill>
                <a:srgbClr val="000000"/>
              </a:solidFill>
              <a:latin typeface="Arial"/>
              <a:ea typeface="Arial"/>
              <a:cs typeface="Arial"/>
              <a:sym typeface="Arial"/>
            </a:endParaRPr>
          </a:p>
          <a:p>
            <a:pPr indent="-342900" lvl="0" marL="342900" marR="0" rtl="0" algn="l">
              <a:lnSpc>
                <a:spcPct val="107000"/>
              </a:lnSpc>
              <a:spcBef>
                <a:spcPts val="0"/>
              </a:spcBef>
              <a:spcAft>
                <a:spcPts val="0"/>
              </a:spcAft>
              <a:buClr>
                <a:srgbClr val="000000"/>
              </a:buClr>
              <a:buSzPts val="1400"/>
              <a:buFont typeface="Calibri"/>
              <a:buAutoNum type="alphaUcPeriod"/>
            </a:pPr>
            <a:r>
              <a:rPr b="0" i="0" lang="en-US" sz="1400" u="none" cap="none" strike="noStrike">
                <a:solidFill>
                  <a:srgbClr val="000000"/>
                </a:solidFill>
                <a:latin typeface="Calibri"/>
                <a:ea typeface="Calibri"/>
                <a:cs typeface="Calibri"/>
                <a:sym typeface="Calibri"/>
              </a:rPr>
              <a:t>Tránh </a:t>
            </a:r>
            <a:r>
              <a:rPr lang="en-US">
                <a:latin typeface="Calibri"/>
                <a:ea typeface="Calibri"/>
                <a:cs typeface="Calibri"/>
                <a:sym typeface="Calibri"/>
              </a:rPr>
              <a:t>việc giảm kích thước đóng gói kể cả với tỷ lệ đóng gói/khối lượng cao hơn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PRO DECK Proposal">
      <a:dk1>
        <a:srgbClr val="235D2F"/>
      </a:dk1>
      <a:lt1>
        <a:srgbClr val="FFFFFF"/>
      </a:lt1>
      <a:dk2>
        <a:srgbClr val="2B753B"/>
      </a:dk2>
      <a:lt2>
        <a:srgbClr val="FFFFFF"/>
      </a:lt2>
      <a:accent1>
        <a:srgbClr val="44B15B"/>
      </a:accent1>
      <a:accent2>
        <a:srgbClr val="2D793D"/>
      </a:accent2>
      <a:accent3>
        <a:srgbClr val="714A1E"/>
      </a:accent3>
      <a:accent4>
        <a:srgbClr val="5DC5CD"/>
      </a:accent4>
      <a:accent5>
        <a:srgbClr val="8AAF3D"/>
      </a:accent5>
      <a:accent6>
        <a:srgbClr val="D3DE7E"/>
      </a:accent6>
      <a:hlink>
        <a:srgbClr val="44B15B"/>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Tazzi,Fausto,HOCHIMINH,WATERS Ho Chi Minh City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ada0a2f-b917-4d51-b0d0-d418a10c8b23_Enabled">
    <vt:lpwstr>True</vt:lpwstr>
  </property>
  <property fmtid="{D5CDD505-2E9C-101B-9397-08002B2CF9AE}" pid="3" name="MSIP_Label_1ada0a2f-b917-4d51-b0d0-d418a10c8b23_SiteId">
    <vt:lpwstr>12a3af23-a769-4654-847f-958f3d479f4a</vt:lpwstr>
  </property>
  <property fmtid="{D5CDD505-2E9C-101B-9397-08002B2CF9AE}" pid="4" name="MSIP_Label_1ada0a2f-b917-4d51-b0d0-d418a10c8b23_SetDate">
    <vt:lpwstr>2020-03-07T09:16:16.1767396Z</vt:lpwstr>
  </property>
  <property fmtid="{D5CDD505-2E9C-101B-9397-08002B2CF9AE}" pid="5" name="MSIP_Label_1ada0a2f-b917-4d51-b0d0-d418a10c8b23_Name">
    <vt:lpwstr>General Use</vt:lpwstr>
  </property>
  <property fmtid="{D5CDD505-2E9C-101B-9397-08002B2CF9AE}" pid="6" name="MSIP_Label_1ada0a2f-b917-4d51-b0d0-d418a10c8b23_ActionId">
    <vt:lpwstr>ee15c3db-f471-49d9-9f3f-728dbd916c18</vt:lpwstr>
  </property>
  <property fmtid="{D5CDD505-2E9C-101B-9397-08002B2CF9AE}" pid="7" name="MSIP_Label_1ada0a2f-b917-4d51-b0d0-d418a10c8b23_Extended_MSFT_Method">
    <vt:lpwstr>Automatic</vt:lpwstr>
  </property>
  <property fmtid="{D5CDD505-2E9C-101B-9397-08002B2CF9AE}" pid="8" name="Sensitivity">
    <vt:lpwstr>General Use</vt:lpwstr>
  </property>
  <property fmtid="{D5CDD505-2E9C-101B-9397-08002B2CF9AE}" pid="9" name="ContentTypeId">
    <vt:lpwstr>0x01010019E7B94956E40C48A0F2C969D71B8518</vt:lpwstr>
  </property>
</Properties>
</file>