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Lst>
  <p:notesMasterIdLst>
    <p:notesMasterId r:id="rId28"/>
  </p:notesMasterIdLst>
  <p:sldIdLst>
    <p:sldId id="256" r:id="rId4"/>
    <p:sldId id="259" r:id="rId5"/>
    <p:sldId id="279" r:id="rId6"/>
    <p:sldId id="277" r:id="rId7"/>
    <p:sldId id="278" r:id="rId8"/>
    <p:sldId id="260" r:id="rId9"/>
    <p:sldId id="258" r:id="rId10"/>
    <p:sldId id="261" r:id="rId11"/>
    <p:sldId id="257" r:id="rId12"/>
    <p:sldId id="263" r:id="rId13"/>
    <p:sldId id="264" r:id="rId14"/>
    <p:sldId id="268" r:id="rId15"/>
    <p:sldId id="267" r:id="rId16"/>
    <p:sldId id="265" r:id="rId17"/>
    <p:sldId id="269" r:id="rId18"/>
    <p:sldId id="270" r:id="rId19"/>
    <p:sldId id="271" r:id="rId20"/>
    <p:sldId id="273" r:id="rId21"/>
    <p:sldId id="274" r:id="rId22"/>
    <p:sldId id="275" r:id="rId23"/>
    <p:sldId id="276" r:id="rId24"/>
    <p:sldId id="272" r:id="rId25"/>
    <p:sldId id="281" r:id="rId26"/>
    <p:sldId id="280" r:id="rId2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p:cViewPr varScale="1">
        <p:scale>
          <a:sx n="79" d="100"/>
          <a:sy n="79" d="100"/>
        </p:scale>
        <p:origin x="1037"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DB9F1D-B996-4BA0-9039-613E6AF2E072}" type="datetimeFigureOut">
              <a:rPr lang="fr-FR" smtClean="0"/>
              <a:pPr/>
              <a:t>23/06/2020</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CA053-64A5-468B-A4AC-F179676E72A7}" type="slidenum">
              <a:rPr lang="fr-CA" smtClean="0"/>
              <a:pPr/>
              <a:t>‹#›</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9</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0217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221DED-099A-4888-B797-3BE94CD6A165}"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8706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731D72F5-4AE0-4F91-84F6-6991E5097B28}" type="datetimeFigureOut">
              <a:rPr lang="fr-FR"/>
              <a:pPr>
                <a:defRPr/>
              </a:pPr>
              <a:t>23/06/2020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8FEE943-70E4-4D3E-825C-4798AC1A2B57}"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8166A6B-ED90-47A0-950D-EB3F0A3126B0}" type="datetimeFigureOut">
              <a:rPr lang="fr-FR"/>
              <a:pPr>
                <a:defRPr/>
              </a:pPr>
              <a:t>23/06/2020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ECBBB40-65F0-4BF8-8D3D-1B302F8A3BAB}"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277C806-A72D-4184-8CE5-0A37A3C18176}" type="datetimeFigureOut">
              <a:rPr lang="fr-FR"/>
              <a:pPr>
                <a:defRPr/>
              </a:pPr>
              <a:t>23/06/2020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B693CD3-4225-4A12-B5AE-87BC6FCDDB91}" type="slidenum">
              <a:rPr lang="fr-CA"/>
              <a:pPr>
                <a:defRPr/>
              </a:pPr>
              <a:t>‹#›</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DB7ED92-586D-4DCB-B48E-4E7D06D47AAC}" type="datetimeFigureOut">
              <a:rPr kumimoji="0" lang="en-US" sz="12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6/23/2020</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5E41AA-DF17-47D1-BB66-501A0F666DBC}" type="slidenum">
              <a:rPr kumimoji="0" lang="en-US" sz="14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2893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16CF29-5A4E-4BFA-86A2-86740FE09480}" type="datetimeFigureOut">
              <a:rPr kumimoji="0" lang="en-US" sz="12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6/23/2020</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D1E4F1-F107-4336-BE37-4380A993ABA6}" type="slidenum">
              <a:rPr kumimoji="0" lang="en-US" sz="14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5424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3A06B8-A3B2-4AB5-A40C-6ED4C322CD49}" type="datetimeFigureOut">
              <a:rPr kumimoji="0" lang="en-US" sz="12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6/23/2020</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EE18EC-FA97-442F-A31A-50EA1D455F28}" type="slidenum">
              <a:rPr kumimoji="0" lang="en-US" sz="14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5931375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9AEFCB-6D26-462A-8A89-B5E46994A2C6}" type="datetimeFigureOut">
              <a:rPr kumimoji="0" lang="en-US" sz="12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6/23/2020</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DF24E2-BB4E-4279-82B1-BB6B2BA13678}" type="slidenum">
              <a:rPr kumimoji="0" lang="en-US" sz="14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15629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DA9F50-CDE4-40E6-A05F-D31A8FD433CD}" type="datetimeFigureOut">
              <a:rPr kumimoji="0" lang="en-US" sz="12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6/23/2020</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9" name="Footer Placeholder 7"/>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10" name="Slide Number Placeholder 8"/>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B0350D-73D8-4188-A8ED-97165426B593}" type="slidenum">
              <a:rPr kumimoji="0" lang="en-US" sz="14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35118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EF463E-9B11-4CFC-8419-BEFA9093BC87}" type="datetimeFigureOut">
              <a:rPr kumimoji="0" lang="en-US" sz="12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6/23/2020</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FB3A1B-0BC1-4BFD-8B8A-EEDB56528704}" type="slidenum">
              <a:rPr kumimoji="0" lang="en-US" sz="14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8650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F6DBAD-EF09-41F9-B2EF-29C63AEFF8E4}" type="datetimeFigureOut">
              <a:rPr kumimoji="0" lang="en-US" sz="12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6/23/2020</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28B539-0608-4FE8-B788-3B701F9E4E63}" type="slidenum">
              <a:rPr kumimoji="0" lang="en-US" sz="14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61787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C77638-AA3F-4142-84BD-051D8C0355CD}" type="datetimeFigureOut">
              <a:rPr kumimoji="0" lang="en-US" sz="12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6/23/2020</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8" name="Slide Number Placeholder 6"/>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1A60710-9C66-4C23-9565-48C7E09499C9}" type="slidenum">
              <a:rPr kumimoji="0" lang="en-US" sz="14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2797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CBC1A493-1E86-4F07-9DE5-FB09DF1C1D4B}" type="datetimeFigureOut">
              <a:rPr lang="fr-FR"/>
              <a:pPr>
                <a:defRPr/>
              </a:pPr>
              <a:t>23/06/2020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E6B958D-0694-4924-A86B-21DB57236573}" type="slidenum">
              <a:rPr lang="fr-CA"/>
              <a:pPr>
                <a:defRPr/>
              </a:pPr>
              <a:t>‹#›</a:t>
            </a:fld>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CB9113-90B2-4D4C-BA88-30BE0DBE17C3}" type="datetimeFigureOut">
              <a:rPr kumimoji="0" lang="en-US" sz="12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6/23/2020</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CCCC79-EDFB-46BF-A4F0-523241C350B5}" type="slidenum">
              <a:rPr kumimoji="0" lang="en-US" sz="14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87393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2C1450-7901-4F94-A773-5D58E0CCCD21}" type="datetimeFigureOut">
              <a:rPr kumimoji="0" lang="en-US" sz="12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6/23/2020</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4D3A7EE-FFB7-4135-8B33-0F06856DAFAA}" type="slidenum">
              <a:rPr kumimoji="0" lang="en-US" sz="14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72101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B2D6D5-AF19-414F-9763-D15E3BF8DAAB}" type="datetimeFigureOut">
              <a:rPr kumimoji="0" lang="en-US" sz="12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6/23/2020</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02F5AB6-5737-4CA8-BC66-5F9E7C59786C}" type="slidenum">
              <a:rPr kumimoji="0" lang="en-US" sz="14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9193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Espace réservé de la date 3"/>
          <p:cNvSpPr>
            <a:spLocks noGrp="1"/>
          </p:cNvSpPr>
          <p:nvPr>
            <p:ph type="dt" sz="half" idx="10"/>
          </p:nvPr>
        </p:nvSpPr>
        <p:spPr/>
        <p:txBody>
          <a:bodyPr/>
          <a:lstStyle>
            <a:lvl1pPr>
              <a:defRPr/>
            </a:lvl1pPr>
          </a:lstStyle>
          <a:p>
            <a:pPr>
              <a:defRPr/>
            </a:pPr>
            <a:fld id="{EF6A30C4-9E91-4046-886F-CD5B013B801B}" type="datetimeFigureOut">
              <a:rPr lang="fr-FR"/>
              <a:pPr>
                <a:defRPr/>
              </a:pPr>
              <a:t>23/06/2020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A3CA66E-1B18-41FC-BBBF-2CB9C82AD7A3}"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EAD40F04-595E-4771-B172-1E0CB2E92B51}" type="datetimeFigureOut">
              <a:rPr lang="fr-FR"/>
              <a:pPr>
                <a:defRPr/>
              </a:pPr>
              <a:t>23/06/2020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04C8491-D6A5-4A04-824C-DF1A16BB6700}"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F004A7B5-1140-411B-9CDA-69B3E22C73FB}" type="datetimeFigureOut">
              <a:rPr lang="fr-FR"/>
              <a:pPr>
                <a:defRPr/>
              </a:pPr>
              <a:t>23/06/2020</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943E9991-5BA6-4B12-89DE-1BA775F62054}"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E5E8AAFD-4299-4BA3-BEF4-9CA24F6A9A84}" type="datetimeFigureOut">
              <a:rPr lang="fr-FR"/>
              <a:pPr>
                <a:defRPr/>
              </a:pPr>
              <a:t>23/06/2020</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9E87D73C-2031-492E-B38E-C491368C13D0}"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36926DA9-818E-4FA1-AB8E-0D8F32C1D27D}" type="datetimeFigureOut">
              <a:rPr lang="fr-FR"/>
              <a:pPr>
                <a:defRPr/>
              </a:pPr>
              <a:t>23/06/2020</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0D3E873A-DAA7-4191-B399-30D6BF291953}"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Espace réservé de la date 3"/>
          <p:cNvSpPr>
            <a:spLocks noGrp="1"/>
          </p:cNvSpPr>
          <p:nvPr>
            <p:ph type="dt" sz="half" idx="10"/>
          </p:nvPr>
        </p:nvSpPr>
        <p:spPr/>
        <p:txBody>
          <a:bodyPr/>
          <a:lstStyle>
            <a:lvl1pPr>
              <a:defRPr/>
            </a:lvl1pPr>
          </a:lstStyle>
          <a:p>
            <a:pPr>
              <a:defRPr/>
            </a:pPr>
            <a:fld id="{0F7AEDC2-A054-4FE4-98B1-11429BA579DC}" type="datetimeFigureOut">
              <a:rPr lang="fr-FR"/>
              <a:pPr>
                <a:defRPr/>
              </a:pPr>
              <a:t>23/06/2020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B51ED0E2-7683-4C20-B6CB-652102D06959}"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Espace réservé de la date 3"/>
          <p:cNvSpPr>
            <a:spLocks noGrp="1"/>
          </p:cNvSpPr>
          <p:nvPr>
            <p:ph type="dt" sz="half" idx="10"/>
          </p:nvPr>
        </p:nvSpPr>
        <p:spPr/>
        <p:txBody>
          <a:bodyPr/>
          <a:lstStyle>
            <a:lvl1pPr>
              <a:defRPr/>
            </a:lvl1pPr>
          </a:lstStyle>
          <a:p>
            <a:pPr>
              <a:defRPr/>
            </a:pPr>
            <a:fld id="{98E6AF50-9A6C-4838-B1B8-C0406834832C}" type="datetimeFigureOut">
              <a:rPr lang="fr-FR"/>
              <a:pPr>
                <a:defRPr/>
              </a:pPr>
              <a:t>23/06/2020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9FC8D11-3B1C-4630-A092-1A20EFFA3475}"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fr-CA"/>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CCC5DAF-87E5-49F5-903F-B90EF21DC3E6}" type="datetimeFigureOut">
              <a:rPr lang="fr-FR"/>
              <a:pPr>
                <a:defRPr/>
              </a:pPr>
              <a:t>23/06/2020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298C9BD-93FD-4762-82A1-52C817A4AA67}"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9500EA6-89B9-4FDD-88AD-BB1676E1F1BA}" type="datetimeFigureOut">
              <a:rPr kumimoji="0" lang="en-US" sz="12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6/23/2020</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142E59D-D57C-4DF2-8676-78678D0BC324}" type="slidenum">
              <a:rPr kumimoji="0" lang="en-US" sz="14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20429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mailto:xdphapluat@vcci.com.vn/xdphapluat.vcci@gmail.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214438"/>
            <a:ext cx="7772400" cy="1470025"/>
          </a:xfrm>
        </p:spPr>
        <p:txBody>
          <a:bodyPr rtlCol="0">
            <a:normAutofit fontScale="90000"/>
          </a:bodyPr>
          <a:lstStyle/>
          <a:p>
            <a:pPr fontAlgn="auto">
              <a:spcAft>
                <a:spcPts val="0"/>
              </a:spcAft>
              <a:defRPr/>
            </a:pPr>
            <a:r>
              <a:rPr lang="fr-CA" sz="4000" b="1" dirty="0" err="1">
                <a:solidFill>
                  <a:schemeClr val="tx1">
                    <a:lumMod val="75000"/>
                    <a:lumOff val="25000"/>
                  </a:schemeClr>
                </a:solidFill>
              </a:rPr>
              <a:t>Điều</a:t>
            </a:r>
            <a:r>
              <a:rPr lang="fr-CA" sz="4000" b="1" dirty="0">
                <a:solidFill>
                  <a:schemeClr val="tx1">
                    <a:lumMod val="75000"/>
                    <a:lumOff val="25000"/>
                  </a:schemeClr>
                </a:solidFill>
              </a:rPr>
              <a:t> </a:t>
            </a:r>
            <a:r>
              <a:rPr lang="fr-CA" sz="4000" b="1" dirty="0" err="1">
                <a:solidFill>
                  <a:schemeClr val="tx1">
                    <a:lumMod val="75000"/>
                    <a:lumOff val="25000"/>
                  </a:schemeClr>
                </a:solidFill>
              </a:rPr>
              <a:t>kiện</a:t>
            </a:r>
            <a:r>
              <a:rPr lang="fr-CA" sz="4000" b="1" dirty="0">
                <a:solidFill>
                  <a:schemeClr val="tx1">
                    <a:lumMod val="75000"/>
                    <a:lumOff val="25000"/>
                  </a:schemeClr>
                </a:solidFill>
              </a:rPr>
              <a:t> </a:t>
            </a:r>
            <a:r>
              <a:rPr lang="fr-CA" sz="4000" b="1" dirty="0" err="1">
                <a:solidFill>
                  <a:schemeClr val="tx1">
                    <a:lumMod val="75000"/>
                    <a:lumOff val="25000"/>
                  </a:schemeClr>
                </a:solidFill>
              </a:rPr>
              <a:t>gia</a:t>
            </a:r>
            <a:r>
              <a:rPr lang="fr-CA" sz="4000" b="1" dirty="0">
                <a:solidFill>
                  <a:schemeClr val="tx1">
                    <a:lumMod val="75000"/>
                    <a:lumOff val="25000"/>
                  </a:schemeClr>
                </a:solidFill>
              </a:rPr>
              <a:t> </a:t>
            </a:r>
            <a:r>
              <a:rPr lang="fr-CA" sz="4000" b="1" dirty="0" err="1">
                <a:solidFill>
                  <a:schemeClr val="tx1">
                    <a:lumMod val="75000"/>
                    <a:lumOff val="25000"/>
                  </a:schemeClr>
                </a:solidFill>
              </a:rPr>
              <a:t>nhập</a:t>
            </a:r>
            <a:r>
              <a:rPr lang="fr-CA" sz="4000" b="1" dirty="0">
                <a:solidFill>
                  <a:schemeClr val="tx1">
                    <a:lumMod val="75000"/>
                    <a:lumOff val="25000"/>
                  </a:schemeClr>
                </a:solidFill>
              </a:rPr>
              <a:t> </a:t>
            </a:r>
            <a:r>
              <a:rPr lang="fr-CA" sz="4000" b="1" dirty="0" err="1">
                <a:solidFill>
                  <a:schemeClr val="tx1">
                    <a:lumMod val="75000"/>
                    <a:lumOff val="25000"/>
                  </a:schemeClr>
                </a:solidFill>
              </a:rPr>
              <a:t>thị</a:t>
            </a:r>
            <a:r>
              <a:rPr lang="fr-CA" sz="4000" b="1" dirty="0">
                <a:solidFill>
                  <a:schemeClr val="tx1">
                    <a:lumMod val="75000"/>
                    <a:lumOff val="25000"/>
                  </a:schemeClr>
                </a:solidFill>
              </a:rPr>
              <a:t> </a:t>
            </a:r>
            <a:r>
              <a:rPr lang="fr-CA" sz="4000" b="1" dirty="0" err="1">
                <a:solidFill>
                  <a:schemeClr val="tx1">
                    <a:lumMod val="75000"/>
                    <a:lumOff val="25000"/>
                  </a:schemeClr>
                </a:solidFill>
              </a:rPr>
              <a:t>trường</a:t>
            </a:r>
            <a:r>
              <a:rPr lang="fr-CA" sz="4000" b="1" dirty="0">
                <a:solidFill>
                  <a:schemeClr val="tx1">
                    <a:lumMod val="75000"/>
                    <a:lumOff val="25000"/>
                  </a:schemeClr>
                </a:solidFill>
              </a:rPr>
              <a:t>, </a:t>
            </a:r>
            <a:r>
              <a:rPr lang="fr-CA" sz="4000" b="1" dirty="0" err="1">
                <a:solidFill>
                  <a:schemeClr val="tx1">
                    <a:lumMod val="75000"/>
                    <a:lumOff val="25000"/>
                  </a:schemeClr>
                </a:solidFill>
              </a:rPr>
              <a:t>tổ</a:t>
            </a:r>
            <a:r>
              <a:rPr lang="fr-CA" sz="4000" b="1" dirty="0">
                <a:solidFill>
                  <a:schemeClr val="tx1">
                    <a:lumMod val="75000"/>
                    <a:lumOff val="25000"/>
                  </a:schemeClr>
                </a:solidFill>
              </a:rPr>
              <a:t> </a:t>
            </a:r>
            <a:r>
              <a:rPr lang="fr-CA" sz="4000" b="1" dirty="0" err="1">
                <a:solidFill>
                  <a:schemeClr val="tx1">
                    <a:lumMod val="75000"/>
                    <a:lumOff val="25000"/>
                  </a:schemeClr>
                </a:solidFill>
              </a:rPr>
              <a:t>chức</a:t>
            </a:r>
            <a:r>
              <a:rPr lang="fr-CA" sz="4000" b="1" dirty="0">
                <a:solidFill>
                  <a:schemeClr val="tx1">
                    <a:lumMod val="75000"/>
                    <a:lumOff val="25000"/>
                  </a:schemeClr>
                </a:solidFill>
              </a:rPr>
              <a:t> </a:t>
            </a:r>
            <a:r>
              <a:rPr lang="fr-CA" sz="4000" b="1" dirty="0" err="1">
                <a:solidFill>
                  <a:schemeClr val="tx1">
                    <a:lumMod val="75000"/>
                    <a:lumOff val="25000"/>
                  </a:schemeClr>
                </a:solidFill>
              </a:rPr>
              <a:t>quản</a:t>
            </a:r>
            <a:r>
              <a:rPr lang="fr-CA" sz="4000" b="1" dirty="0">
                <a:solidFill>
                  <a:schemeClr val="tx1">
                    <a:lumMod val="75000"/>
                    <a:lumOff val="25000"/>
                  </a:schemeClr>
                </a:solidFill>
              </a:rPr>
              <a:t> </a:t>
            </a:r>
            <a:r>
              <a:rPr lang="fr-CA" sz="4000" b="1" dirty="0" err="1">
                <a:solidFill>
                  <a:schemeClr val="tx1">
                    <a:lumMod val="75000"/>
                    <a:lumOff val="25000"/>
                  </a:schemeClr>
                </a:solidFill>
              </a:rPr>
              <a:t>lý</a:t>
            </a:r>
            <a:r>
              <a:rPr lang="fr-CA" sz="4000" b="1" dirty="0">
                <a:solidFill>
                  <a:schemeClr val="tx1">
                    <a:lumMod val="75000"/>
                    <a:lumOff val="25000"/>
                  </a:schemeClr>
                </a:solidFill>
              </a:rPr>
              <a:t>, </a:t>
            </a:r>
            <a:r>
              <a:rPr lang="fr-CA" sz="4000" b="1" dirty="0" err="1">
                <a:solidFill>
                  <a:schemeClr val="tx1">
                    <a:lumMod val="75000"/>
                    <a:lumOff val="25000"/>
                  </a:schemeClr>
                </a:solidFill>
              </a:rPr>
              <a:t>hoạt</a:t>
            </a:r>
            <a:r>
              <a:rPr lang="fr-CA" sz="4000" b="1" dirty="0">
                <a:solidFill>
                  <a:schemeClr val="tx1">
                    <a:lumMod val="75000"/>
                    <a:lumOff val="25000"/>
                  </a:schemeClr>
                </a:solidFill>
              </a:rPr>
              <a:t> </a:t>
            </a:r>
            <a:r>
              <a:rPr lang="fr-CA" sz="4000" b="1" dirty="0" err="1">
                <a:solidFill>
                  <a:schemeClr val="tx1">
                    <a:lumMod val="75000"/>
                    <a:lumOff val="25000"/>
                  </a:schemeClr>
                </a:solidFill>
              </a:rPr>
              <a:t>động</a:t>
            </a:r>
            <a:r>
              <a:rPr lang="fr-CA" sz="4000" b="1" dirty="0">
                <a:solidFill>
                  <a:schemeClr val="tx1">
                    <a:lumMod val="75000"/>
                    <a:lumOff val="25000"/>
                  </a:schemeClr>
                </a:solidFill>
              </a:rPr>
              <a:t> </a:t>
            </a:r>
            <a:r>
              <a:rPr lang="fr-CA" sz="4000" b="1" dirty="0" err="1">
                <a:solidFill>
                  <a:schemeClr val="tx1">
                    <a:lumMod val="75000"/>
                    <a:lumOff val="25000"/>
                  </a:schemeClr>
                </a:solidFill>
              </a:rPr>
              <a:t>của</a:t>
            </a:r>
            <a:r>
              <a:rPr lang="fr-CA" sz="4000" b="1" dirty="0">
                <a:solidFill>
                  <a:schemeClr val="tx1">
                    <a:lumMod val="75000"/>
                    <a:lumOff val="25000"/>
                  </a:schemeClr>
                </a:solidFill>
              </a:rPr>
              <a:t> </a:t>
            </a:r>
            <a:r>
              <a:rPr lang="fr-CA" sz="4000" b="1" dirty="0" err="1">
                <a:solidFill>
                  <a:schemeClr val="tx1">
                    <a:lumMod val="75000"/>
                    <a:lumOff val="25000"/>
                  </a:schemeClr>
                </a:solidFill>
              </a:rPr>
              <a:t>doanh</a:t>
            </a:r>
            <a:r>
              <a:rPr lang="fr-CA" sz="4000" b="1" dirty="0">
                <a:solidFill>
                  <a:schemeClr val="tx1">
                    <a:lumMod val="75000"/>
                    <a:lumOff val="25000"/>
                  </a:schemeClr>
                </a:solidFill>
              </a:rPr>
              <a:t> </a:t>
            </a:r>
            <a:r>
              <a:rPr lang="fr-CA" sz="4000" b="1" dirty="0" err="1">
                <a:solidFill>
                  <a:schemeClr val="tx1">
                    <a:lumMod val="75000"/>
                    <a:lumOff val="25000"/>
                  </a:schemeClr>
                </a:solidFill>
              </a:rPr>
              <a:t>nghiệp</a:t>
            </a:r>
            <a:endParaRPr lang="fr-CA" sz="4000" b="1" dirty="0">
              <a:solidFill>
                <a:schemeClr val="tx1">
                  <a:lumMod val="75000"/>
                  <a:lumOff val="25000"/>
                </a:schemeClr>
              </a:solidFill>
            </a:endParaRPr>
          </a:p>
        </p:txBody>
      </p:sp>
      <p:sp>
        <p:nvSpPr>
          <p:cNvPr id="3" name="Sous-titre 2"/>
          <p:cNvSpPr>
            <a:spLocks noGrp="1"/>
          </p:cNvSpPr>
          <p:nvPr>
            <p:ph type="subTitle" idx="1"/>
          </p:nvPr>
        </p:nvSpPr>
        <p:spPr>
          <a:xfrm>
            <a:off x="1385888" y="3048000"/>
            <a:ext cx="6400800" cy="609600"/>
          </a:xfrm>
        </p:spPr>
        <p:txBody>
          <a:bodyPr rtlCol="0">
            <a:normAutofit/>
          </a:bodyPr>
          <a:lstStyle/>
          <a:p>
            <a:pPr fontAlgn="auto">
              <a:spcAft>
                <a:spcPts val="0"/>
              </a:spcAft>
              <a:buFont typeface="Arial" pitchFamily="34" charset="0"/>
              <a:buNone/>
              <a:defRPr/>
            </a:pPr>
            <a:r>
              <a:rPr lang="fr-CA" sz="2800" dirty="0">
                <a:solidFill>
                  <a:schemeClr val="tx1">
                    <a:lumMod val="75000"/>
                    <a:lumOff val="25000"/>
                  </a:schemeClr>
                </a:solidFill>
              </a:rPr>
              <a:t>BAN PHÁP CHẾ, VCCI</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1" y="228600"/>
            <a:ext cx="1447800" cy="3585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1375" y="6055754"/>
            <a:ext cx="1724025" cy="609600"/>
          </a:xfrm>
          <a:prstGeom prst="rect">
            <a:avLst/>
          </a:prstGeom>
        </p:spPr>
      </p:pic>
      <p:pic>
        <p:nvPicPr>
          <p:cNvPr id="8" name="Picture 7"/>
          <p:cNvPicPr>
            <a:picLocks noChangeAspect="1"/>
          </p:cNvPicPr>
          <p:nvPr/>
        </p:nvPicPr>
        <p:blipFill>
          <a:blip r:embed="rId5"/>
          <a:stretch>
            <a:fillRect/>
          </a:stretch>
        </p:blipFill>
        <p:spPr>
          <a:xfrm>
            <a:off x="457200" y="1023155"/>
            <a:ext cx="3871296" cy="4901609"/>
          </a:xfrm>
          <a:prstGeom prst="rect">
            <a:avLst/>
          </a:prstGeom>
        </p:spPr>
      </p:pic>
      <p:sp>
        <p:nvSpPr>
          <p:cNvPr id="9" name="Titre 1"/>
          <p:cNvSpPr>
            <a:spLocks noGrp="1"/>
          </p:cNvSpPr>
          <p:nvPr>
            <p:ph type="title"/>
          </p:nvPr>
        </p:nvSpPr>
        <p:spPr>
          <a:xfrm>
            <a:off x="457200" y="274638"/>
            <a:ext cx="8229600" cy="617527"/>
          </a:xfrm>
        </p:spPr>
        <p:txBody>
          <a:bodyPr rtlCol="0">
            <a:normAutofit fontScale="90000"/>
          </a:bodyPr>
          <a:lstStyle/>
          <a:p>
            <a:pPr fontAlgn="auto">
              <a:spcAft>
                <a:spcPts val="0"/>
              </a:spcAft>
              <a:defRPr/>
            </a:pPr>
            <a:r>
              <a:rPr lang="fr-CA" sz="3500" b="1" dirty="0" err="1">
                <a:solidFill>
                  <a:schemeClr val="tx1">
                    <a:lumMod val="75000"/>
                    <a:lumOff val="25000"/>
                  </a:schemeClr>
                </a:solidFill>
              </a:rPr>
              <a:t>Ngành</a:t>
            </a:r>
            <a:r>
              <a:rPr lang="fr-CA" sz="3500" b="1" dirty="0">
                <a:solidFill>
                  <a:schemeClr val="tx1">
                    <a:lumMod val="75000"/>
                    <a:lumOff val="25000"/>
                  </a:schemeClr>
                </a:solidFill>
              </a:rPr>
              <a:t>, </a:t>
            </a:r>
            <a:r>
              <a:rPr lang="fr-CA" sz="3500" b="1" dirty="0" err="1">
                <a:solidFill>
                  <a:schemeClr val="tx1">
                    <a:lumMod val="75000"/>
                    <a:lumOff val="25000"/>
                  </a:schemeClr>
                </a:solidFill>
              </a:rPr>
              <a:t>nghề</a:t>
            </a:r>
            <a:r>
              <a:rPr lang="fr-CA" sz="3500" b="1" dirty="0">
                <a:solidFill>
                  <a:schemeClr val="tx1">
                    <a:lumMod val="75000"/>
                    <a:lumOff val="25000"/>
                  </a:schemeClr>
                </a:solidFill>
              </a:rPr>
              <a:t> </a:t>
            </a:r>
            <a:r>
              <a:rPr lang="fr-CA" sz="3500" b="1" dirty="0" err="1">
                <a:solidFill>
                  <a:schemeClr val="tx1">
                    <a:lumMod val="75000"/>
                    <a:lumOff val="25000"/>
                  </a:schemeClr>
                </a:solidFill>
              </a:rPr>
              <a:t>đầu</a:t>
            </a:r>
            <a:r>
              <a:rPr lang="fr-CA" sz="3500" b="1" dirty="0">
                <a:solidFill>
                  <a:schemeClr val="tx1">
                    <a:lumMod val="75000"/>
                    <a:lumOff val="25000"/>
                  </a:schemeClr>
                </a:solidFill>
              </a:rPr>
              <a:t> </a:t>
            </a:r>
            <a:r>
              <a:rPr lang="fr-CA" sz="3500" b="1" dirty="0" err="1">
                <a:solidFill>
                  <a:schemeClr val="tx1">
                    <a:lumMod val="75000"/>
                    <a:lumOff val="25000"/>
                  </a:schemeClr>
                </a:solidFill>
              </a:rPr>
              <a:t>tư</a:t>
            </a:r>
            <a:r>
              <a:rPr lang="fr-CA" sz="3500" b="1" dirty="0">
                <a:solidFill>
                  <a:schemeClr val="tx1">
                    <a:lumMod val="75000"/>
                    <a:lumOff val="25000"/>
                  </a:schemeClr>
                </a:solidFill>
              </a:rPr>
              <a:t> </a:t>
            </a:r>
            <a:r>
              <a:rPr lang="fr-CA" sz="3500" b="1" dirty="0" err="1">
                <a:solidFill>
                  <a:schemeClr val="tx1">
                    <a:lumMod val="75000"/>
                    <a:lumOff val="25000"/>
                  </a:schemeClr>
                </a:solidFill>
              </a:rPr>
              <a:t>kinh</a:t>
            </a:r>
            <a:r>
              <a:rPr lang="fr-CA" sz="3500" b="1" dirty="0">
                <a:solidFill>
                  <a:schemeClr val="tx1">
                    <a:lumMod val="75000"/>
                    <a:lumOff val="25000"/>
                  </a:schemeClr>
                </a:solidFill>
              </a:rPr>
              <a:t> </a:t>
            </a:r>
            <a:r>
              <a:rPr lang="fr-CA" sz="3500" b="1" dirty="0" err="1">
                <a:solidFill>
                  <a:schemeClr val="tx1">
                    <a:lumMod val="75000"/>
                    <a:lumOff val="25000"/>
                  </a:schemeClr>
                </a:solidFill>
              </a:rPr>
              <a:t>doanh</a:t>
            </a:r>
            <a:r>
              <a:rPr lang="fr-CA" sz="3500" b="1" dirty="0">
                <a:solidFill>
                  <a:schemeClr val="tx1">
                    <a:lumMod val="75000"/>
                    <a:lumOff val="25000"/>
                  </a:schemeClr>
                </a:solidFill>
              </a:rPr>
              <a:t> </a:t>
            </a:r>
            <a:r>
              <a:rPr lang="fr-CA" sz="3500" b="1" dirty="0" err="1">
                <a:solidFill>
                  <a:schemeClr val="tx1">
                    <a:lumMod val="75000"/>
                    <a:lumOff val="25000"/>
                  </a:schemeClr>
                </a:solidFill>
              </a:rPr>
              <a:t>có</a:t>
            </a:r>
            <a:r>
              <a:rPr lang="fr-CA" sz="3500" b="1" dirty="0">
                <a:solidFill>
                  <a:schemeClr val="tx1">
                    <a:lumMod val="75000"/>
                    <a:lumOff val="25000"/>
                  </a:schemeClr>
                </a:solidFill>
              </a:rPr>
              <a:t> </a:t>
            </a:r>
            <a:r>
              <a:rPr lang="fr-CA" sz="3500" b="1" dirty="0" err="1">
                <a:solidFill>
                  <a:schemeClr val="tx1">
                    <a:lumMod val="75000"/>
                    <a:lumOff val="25000"/>
                  </a:schemeClr>
                </a:solidFill>
              </a:rPr>
              <a:t>điều</a:t>
            </a:r>
            <a:r>
              <a:rPr lang="fr-CA" sz="3500" b="1" dirty="0">
                <a:solidFill>
                  <a:schemeClr val="tx1">
                    <a:lumMod val="75000"/>
                    <a:lumOff val="25000"/>
                  </a:schemeClr>
                </a:solidFill>
              </a:rPr>
              <a:t> </a:t>
            </a:r>
            <a:r>
              <a:rPr lang="fr-CA" sz="3500" b="1" dirty="0" err="1">
                <a:solidFill>
                  <a:schemeClr val="tx1">
                    <a:lumMod val="75000"/>
                    <a:lumOff val="25000"/>
                  </a:schemeClr>
                </a:solidFill>
              </a:rPr>
              <a:t>kiện</a:t>
            </a:r>
            <a:endParaRPr lang="fr-CA" sz="3500" b="1" dirty="0">
              <a:solidFill>
                <a:schemeClr val="tx1">
                  <a:lumMod val="75000"/>
                  <a:lumOff val="25000"/>
                </a:schemeClr>
              </a:solidFill>
            </a:endParaRPr>
          </a:p>
        </p:txBody>
      </p:sp>
      <p:sp>
        <p:nvSpPr>
          <p:cNvPr id="10" name="Espace réservé du contenu 2"/>
          <p:cNvSpPr txBox="1">
            <a:spLocks/>
          </p:cNvSpPr>
          <p:nvPr/>
        </p:nvSpPr>
        <p:spPr bwMode="auto">
          <a:xfrm>
            <a:off x="4572000" y="1018999"/>
            <a:ext cx="4343400" cy="3124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charset="0"/>
              <a:buNone/>
              <a:defRPr/>
            </a:pP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Luật</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Thương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mại</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năm</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2005:</a:t>
            </a:r>
          </a:p>
          <a:p>
            <a:pPr fontAlgn="auto">
              <a:spcAft>
                <a:spcPts val="0"/>
              </a:spcAft>
              <a:buFontTx/>
              <a:buChar char="-"/>
              <a:defRPr/>
            </a:pP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Hàng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hóa</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cấm</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endPar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spcAft>
                <a:spcPts val="0"/>
              </a:spcAft>
              <a:buFontTx/>
              <a:buChar char="-"/>
              <a:defRPr/>
            </a:pP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Hàng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hóa</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hạn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chế</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endPar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spcAft>
                <a:spcPts val="0"/>
              </a:spcAft>
              <a:buFontTx/>
              <a:buChar char="-"/>
              <a:defRPr/>
            </a:pP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Hàng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hóa</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có</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điều</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kiện</a:t>
            </a:r>
            <a:endPar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Espace réservé du contenu 2"/>
          <p:cNvSpPr txBox="1">
            <a:spLocks/>
          </p:cNvSpPr>
          <p:nvPr/>
        </p:nvSpPr>
        <p:spPr bwMode="auto">
          <a:xfrm>
            <a:off x="580996" y="4495800"/>
            <a:ext cx="8105804" cy="169157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600"/>
              </a:spcBef>
              <a:spcAft>
                <a:spcPts val="600"/>
              </a:spcAft>
              <a:buFont typeface="Wingdings" panose="05000000000000000000" pitchFamily="2" charset="2"/>
              <a:buChar char="à"/>
              <a:defRPr/>
            </a:pPr>
            <a:r>
              <a:rPr lang="fr-CA" sz="2500" dirty="0" err="1">
                <a:solidFill>
                  <a:schemeClr val="tx1">
                    <a:lumMod val="75000"/>
                    <a:lumOff val="25000"/>
                  </a:schemeClr>
                </a:solidFill>
                <a:sym typeface="Wingdings" panose="05000000000000000000" pitchFamily="2" charset="2"/>
              </a:rPr>
              <a:t>Đều</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điều</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chỉnh</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điều</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kiện</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của</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chủ</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thể</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kinh</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doanh</a:t>
            </a:r>
            <a:endParaRPr lang="fr-CA" sz="2500" dirty="0">
              <a:solidFill>
                <a:schemeClr val="tx1">
                  <a:lumMod val="75000"/>
                  <a:lumOff val="25000"/>
                </a:schemeClr>
              </a:solidFill>
              <a:sym typeface="Wingdings" panose="05000000000000000000" pitchFamily="2" charset="2"/>
            </a:endParaRPr>
          </a:p>
          <a:p>
            <a:pPr fontAlgn="auto">
              <a:spcBef>
                <a:spcPts val="600"/>
              </a:spcBef>
              <a:spcAft>
                <a:spcPts val="600"/>
              </a:spcAft>
              <a:buFont typeface="Wingdings" panose="05000000000000000000" pitchFamily="2" charset="2"/>
              <a:buChar char="à"/>
              <a:defRPr/>
            </a:pPr>
            <a:r>
              <a:rPr lang="fr-CA" sz="2500" dirty="0" err="1">
                <a:solidFill>
                  <a:schemeClr val="tx1">
                    <a:lumMod val="75000"/>
                    <a:lumOff val="25000"/>
                  </a:schemeClr>
                </a:solidFill>
                <a:sym typeface="Wingdings" panose="05000000000000000000" pitchFamily="2" charset="2"/>
              </a:rPr>
              <a:t>Quy</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định</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này</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tại</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Luật</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Thương</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mại</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chưa</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được</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bãi</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bỏ</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bởi</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bất</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kì</a:t>
            </a:r>
            <a:r>
              <a:rPr lang="fr-CA" sz="2500" dirty="0">
                <a:solidFill>
                  <a:schemeClr val="tx1">
                    <a:lumMod val="75000"/>
                    <a:lumOff val="25000"/>
                  </a:schemeClr>
                </a:solidFill>
                <a:sym typeface="Wingdings" panose="05000000000000000000" pitchFamily="2" charset="2"/>
              </a:rPr>
              <a:t> VBQPPL</a:t>
            </a:r>
          </a:p>
          <a:p>
            <a:pPr fontAlgn="auto">
              <a:spcBef>
                <a:spcPts val="600"/>
              </a:spcBef>
              <a:spcAft>
                <a:spcPts val="600"/>
              </a:spcAft>
              <a:buFont typeface="Wingdings" panose="05000000000000000000" pitchFamily="2" charset="2"/>
              <a:buChar char="à"/>
              <a:defRPr/>
            </a:pPr>
            <a:r>
              <a:rPr lang="fr-CA" sz="2500" dirty="0" err="1">
                <a:solidFill>
                  <a:schemeClr val="tx1">
                    <a:lumMod val="75000"/>
                    <a:lumOff val="25000"/>
                  </a:schemeClr>
                </a:solidFill>
                <a:sym typeface="Wingdings" panose="05000000000000000000" pitchFamily="2" charset="2"/>
              </a:rPr>
              <a:t>Cần</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có</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quy</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định</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bãi</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bỏ</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về</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quy</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định</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hàng</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hóa</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dịch</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vụ</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cấm</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kinh</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doanh</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hạn</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chế</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kinh</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doanh</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kinh</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doanh</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có</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điều</a:t>
            </a:r>
            <a:r>
              <a:rPr lang="fr-CA" sz="2500" dirty="0">
                <a:solidFill>
                  <a:schemeClr val="tx1">
                    <a:lumMod val="75000"/>
                    <a:lumOff val="25000"/>
                  </a:schemeClr>
                </a:solidFill>
                <a:sym typeface="Wingdings" panose="05000000000000000000" pitchFamily="2" charset="2"/>
              </a:rPr>
              <a:t> </a:t>
            </a:r>
            <a:r>
              <a:rPr lang="fr-CA" sz="2500" dirty="0" err="1">
                <a:solidFill>
                  <a:schemeClr val="tx1">
                    <a:lumMod val="75000"/>
                    <a:lumOff val="25000"/>
                  </a:schemeClr>
                </a:solidFill>
                <a:sym typeface="Wingdings" panose="05000000000000000000" pitchFamily="2" charset="2"/>
              </a:rPr>
              <a:t>kiện</a:t>
            </a:r>
            <a:endParaRPr lang="fr-CA" sz="2500" dirty="0">
              <a:solidFill>
                <a:schemeClr val="tx1">
                  <a:lumMod val="75000"/>
                  <a:lumOff val="25000"/>
                </a:schemeClr>
              </a:solidFill>
            </a:endParaRPr>
          </a:p>
        </p:txBody>
      </p:sp>
    </p:spTree>
    <p:extLst>
      <p:ext uri="{BB962C8B-B14F-4D97-AF65-F5344CB8AC3E}">
        <p14:creationId xmlns:p14="http://schemas.microsoft.com/office/powerpoint/2010/main" val="156873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81000" y="274638"/>
            <a:ext cx="8458200" cy="1143000"/>
          </a:xfrm>
        </p:spPr>
        <p:txBody>
          <a:bodyPr rtlCol="0">
            <a:normAutofit/>
          </a:bodyPr>
          <a:lstStyle/>
          <a:p>
            <a:pPr fontAlgn="auto">
              <a:spcAft>
                <a:spcPts val="0"/>
              </a:spcAft>
              <a:defRPr/>
            </a:pPr>
            <a:r>
              <a:rPr lang="fr-CA" sz="3000" b="1" dirty="0" err="1">
                <a:solidFill>
                  <a:schemeClr val="tx1">
                    <a:lumMod val="75000"/>
                    <a:lumOff val="25000"/>
                  </a:schemeClr>
                </a:solidFill>
              </a:rPr>
              <a:t>Hợp</a:t>
            </a:r>
            <a:r>
              <a:rPr lang="fr-CA" sz="3000" b="1" dirty="0">
                <a:solidFill>
                  <a:schemeClr val="tx1">
                    <a:lumMod val="75000"/>
                    <a:lumOff val="25000"/>
                  </a:schemeClr>
                </a:solidFill>
              </a:rPr>
              <a:t> </a:t>
            </a:r>
            <a:r>
              <a:rPr lang="fr-CA" sz="3000" b="1" dirty="0" err="1">
                <a:solidFill>
                  <a:schemeClr val="tx1">
                    <a:lumMod val="75000"/>
                    <a:lumOff val="25000"/>
                  </a:schemeClr>
                </a:solidFill>
              </a:rPr>
              <a:t>tác</a:t>
            </a:r>
            <a:r>
              <a:rPr lang="fr-CA" sz="3000" b="1" dirty="0">
                <a:solidFill>
                  <a:schemeClr val="tx1">
                    <a:lumMod val="75000"/>
                    <a:lumOff val="25000"/>
                  </a:schemeClr>
                </a:solidFill>
              </a:rPr>
              <a:t> </a:t>
            </a:r>
            <a:r>
              <a:rPr lang="fr-CA" sz="3000" b="1" dirty="0" err="1">
                <a:solidFill>
                  <a:schemeClr val="tx1">
                    <a:lumMod val="75000"/>
                    <a:lumOff val="25000"/>
                  </a:schemeClr>
                </a:solidFill>
              </a:rPr>
              <a:t>xã</a:t>
            </a:r>
            <a:r>
              <a:rPr lang="fr-CA" sz="3000" b="1" dirty="0">
                <a:solidFill>
                  <a:schemeClr val="tx1">
                    <a:lumMod val="75000"/>
                    <a:lumOff val="25000"/>
                  </a:schemeClr>
                </a:solidFill>
              </a:rPr>
              <a:t> </a:t>
            </a:r>
            <a:r>
              <a:rPr lang="fr-CA" sz="3000" b="1" dirty="0" err="1">
                <a:solidFill>
                  <a:schemeClr val="tx1">
                    <a:lumMod val="75000"/>
                    <a:lumOff val="25000"/>
                  </a:schemeClr>
                </a:solidFill>
              </a:rPr>
              <a:t>hoạt</a:t>
            </a:r>
            <a:r>
              <a:rPr lang="fr-CA" sz="3000" b="1" dirty="0">
                <a:solidFill>
                  <a:schemeClr val="tx1">
                    <a:lumMod val="75000"/>
                    <a:lumOff val="25000"/>
                  </a:schemeClr>
                </a:solidFill>
              </a:rPr>
              <a:t> </a:t>
            </a:r>
            <a:r>
              <a:rPr lang="fr-CA" sz="3000" b="1" dirty="0" err="1">
                <a:solidFill>
                  <a:schemeClr val="tx1">
                    <a:lumMod val="75000"/>
                    <a:lumOff val="25000"/>
                  </a:schemeClr>
                </a:solidFill>
              </a:rPr>
              <a:t>động</a:t>
            </a:r>
            <a:r>
              <a:rPr lang="fr-CA" sz="3000" b="1" dirty="0">
                <a:solidFill>
                  <a:schemeClr val="tx1">
                    <a:lumMod val="75000"/>
                    <a:lumOff val="25000"/>
                  </a:schemeClr>
                </a:solidFill>
              </a:rPr>
              <a:t> </a:t>
            </a:r>
            <a:r>
              <a:rPr lang="fr-CA" sz="3000" b="1" dirty="0" err="1">
                <a:solidFill>
                  <a:schemeClr val="tx1">
                    <a:lumMod val="75000"/>
                    <a:lumOff val="25000"/>
                  </a:schemeClr>
                </a:solidFill>
              </a:rPr>
              <a:t>kinh</a:t>
            </a:r>
            <a:r>
              <a:rPr lang="fr-CA" sz="3000" b="1" dirty="0">
                <a:solidFill>
                  <a:schemeClr val="tx1">
                    <a:lumMod val="75000"/>
                    <a:lumOff val="25000"/>
                  </a:schemeClr>
                </a:solidFill>
              </a:rPr>
              <a:t> </a:t>
            </a:r>
            <a:r>
              <a:rPr lang="fr-CA" sz="3000" b="1" dirty="0" err="1">
                <a:solidFill>
                  <a:schemeClr val="tx1">
                    <a:lumMod val="75000"/>
                    <a:lumOff val="25000"/>
                  </a:schemeClr>
                </a:solidFill>
              </a:rPr>
              <a:t>doanh</a:t>
            </a:r>
            <a:r>
              <a:rPr lang="fr-CA" sz="3000" b="1" dirty="0">
                <a:solidFill>
                  <a:schemeClr val="tx1">
                    <a:lumMod val="75000"/>
                    <a:lumOff val="25000"/>
                  </a:schemeClr>
                </a:solidFill>
              </a:rPr>
              <a:t> </a:t>
            </a:r>
            <a:r>
              <a:rPr lang="fr-CA" sz="3000" b="1" dirty="0" err="1">
                <a:solidFill>
                  <a:schemeClr val="tx1">
                    <a:lumMod val="75000"/>
                    <a:lumOff val="25000"/>
                  </a:schemeClr>
                </a:solidFill>
              </a:rPr>
              <a:t>trong</a:t>
            </a:r>
            <a:r>
              <a:rPr lang="fr-CA" sz="3000" b="1" dirty="0">
                <a:solidFill>
                  <a:schemeClr val="tx1">
                    <a:lumMod val="75000"/>
                    <a:lumOff val="25000"/>
                  </a:schemeClr>
                </a:solidFill>
              </a:rPr>
              <a:t> </a:t>
            </a:r>
            <a:r>
              <a:rPr lang="fr-CA" sz="3000" b="1" dirty="0" err="1">
                <a:solidFill>
                  <a:schemeClr val="tx1">
                    <a:lumMod val="75000"/>
                    <a:lumOff val="25000"/>
                  </a:schemeClr>
                </a:solidFill>
              </a:rPr>
              <a:t>các</a:t>
            </a:r>
            <a:r>
              <a:rPr lang="fr-CA" sz="3000" b="1" dirty="0">
                <a:solidFill>
                  <a:schemeClr val="tx1">
                    <a:lumMod val="75000"/>
                    <a:lumOff val="25000"/>
                  </a:schemeClr>
                </a:solidFill>
              </a:rPr>
              <a:t> </a:t>
            </a:r>
            <a:r>
              <a:rPr lang="fr-CA" sz="3000" b="1" dirty="0" err="1">
                <a:solidFill>
                  <a:schemeClr val="tx1">
                    <a:lumMod val="75000"/>
                    <a:lumOff val="25000"/>
                  </a:schemeClr>
                </a:solidFill>
              </a:rPr>
              <a:t>ngành</a:t>
            </a:r>
            <a:r>
              <a:rPr lang="fr-CA" sz="3000" b="1" dirty="0">
                <a:solidFill>
                  <a:schemeClr val="tx1">
                    <a:lumMod val="75000"/>
                    <a:lumOff val="25000"/>
                  </a:schemeClr>
                </a:solidFill>
              </a:rPr>
              <a:t> </a:t>
            </a:r>
            <a:r>
              <a:rPr lang="fr-CA" sz="3000" b="1" dirty="0" err="1">
                <a:solidFill>
                  <a:schemeClr val="tx1">
                    <a:lumMod val="75000"/>
                    <a:lumOff val="25000"/>
                  </a:schemeClr>
                </a:solidFill>
              </a:rPr>
              <a:t>nghề</a:t>
            </a:r>
            <a:r>
              <a:rPr lang="fr-CA" sz="3000" b="1" dirty="0">
                <a:solidFill>
                  <a:schemeClr val="tx1">
                    <a:lumMod val="75000"/>
                    <a:lumOff val="25000"/>
                  </a:schemeClr>
                </a:solidFill>
              </a:rPr>
              <a:t> </a:t>
            </a:r>
            <a:r>
              <a:rPr lang="fr-CA" sz="3000" b="1" dirty="0" err="1">
                <a:solidFill>
                  <a:schemeClr val="tx1">
                    <a:lumMod val="75000"/>
                    <a:lumOff val="25000"/>
                  </a:schemeClr>
                </a:solidFill>
              </a:rPr>
              <a:t>kinh</a:t>
            </a:r>
            <a:r>
              <a:rPr lang="fr-CA" sz="3000" b="1" dirty="0">
                <a:solidFill>
                  <a:schemeClr val="tx1">
                    <a:lumMod val="75000"/>
                    <a:lumOff val="25000"/>
                  </a:schemeClr>
                </a:solidFill>
              </a:rPr>
              <a:t> </a:t>
            </a:r>
            <a:r>
              <a:rPr lang="fr-CA" sz="3000" b="1" dirty="0" err="1">
                <a:solidFill>
                  <a:schemeClr val="tx1">
                    <a:lumMod val="75000"/>
                    <a:lumOff val="25000"/>
                  </a:schemeClr>
                </a:solidFill>
              </a:rPr>
              <a:t>doanh</a:t>
            </a:r>
            <a:r>
              <a:rPr lang="fr-CA" sz="3000" b="1" dirty="0">
                <a:solidFill>
                  <a:schemeClr val="tx1">
                    <a:lumMod val="75000"/>
                    <a:lumOff val="25000"/>
                  </a:schemeClr>
                </a:solidFill>
              </a:rPr>
              <a:t> </a:t>
            </a:r>
            <a:r>
              <a:rPr lang="fr-CA" sz="3000" b="1" dirty="0" err="1">
                <a:solidFill>
                  <a:schemeClr val="tx1">
                    <a:lumMod val="75000"/>
                    <a:lumOff val="25000"/>
                  </a:schemeClr>
                </a:solidFill>
              </a:rPr>
              <a:t>có</a:t>
            </a:r>
            <a:r>
              <a:rPr lang="fr-CA" sz="3000" b="1" dirty="0">
                <a:solidFill>
                  <a:schemeClr val="tx1">
                    <a:lumMod val="75000"/>
                    <a:lumOff val="25000"/>
                  </a:schemeClr>
                </a:solidFill>
              </a:rPr>
              <a:t> </a:t>
            </a:r>
            <a:r>
              <a:rPr lang="fr-CA" sz="3000" b="1" dirty="0" err="1">
                <a:solidFill>
                  <a:schemeClr val="tx1">
                    <a:lumMod val="75000"/>
                    <a:lumOff val="25000"/>
                  </a:schemeClr>
                </a:solidFill>
              </a:rPr>
              <a:t>điều</a:t>
            </a:r>
            <a:r>
              <a:rPr lang="fr-CA" sz="3000" b="1" dirty="0">
                <a:solidFill>
                  <a:schemeClr val="tx1">
                    <a:lumMod val="75000"/>
                    <a:lumOff val="25000"/>
                  </a:schemeClr>
                </a:solidFill>
              </a:rPr>
              <a:t> </a:t>
            </a:r>
            <a:r>
              <a:rPr lang="fr-CA" sz="3000" b="1" dirty="0" err="1">
                <a:solidFill>
                  <a:schemeClr val="tx1">
                    <a:lumMod val="75000"/>
                    <a:lumOff val="25000"/>
                  </a:schemeClr>
                </a:solidFill>
              </a:rPr>
              <a:t>kiện</a:t>
            </a:r>
            <a:endParaRPr lang="fr-CA" sz="3000" b="1" dirty="0">
              <a:solidFill>
                <a:schemeClr val="tx1">
                  <a:lumMod val="75000"/>
                  <a:lumOff val="25000"/>
                </a:schemeClr>
              </a:solidFill>
            </a:endParaRPr>
          </a:p>
        </p:txBody>
      </p:sp>
      <p:sp>
        <p:nvSpPr>
          <p:cNvPr id="3" name="Espace réservé du contenu 2"/>
          <p:cNvSpPr>
            <a:spLocks noGrp="1"/>
          </p:cNvSpPr>
          <p:nvPr>
            <p:ph idx="1"/>
          </p:nvPr>
        </p:nvSpPr>
        <p:spPr>
          <a:xfrm>
            <a:off x="762000" y="1600200"/>
            <a:ext cx="7924800" cy="4525963"/>
          </a:xfrm>
        </p:spPr>
        <p:txBody>
          <a:bodyPr rtlCol="0">
            <a:normAutofit fontScale="70000" lnSpcReduction="20000"/>
          </a:bodyPr>
          <a:lstStyle/>
          <a:p>
            <a:pPr fontAlgn="auto">
              <a:lnSpc>
                <a:spcPct val="150000"/>
              </a:lnSpc>
              <a:spcBef>
                <a:spcPts val="600"/>
              </a:spcBef>
              <a:spcAft>
                <a:spcPts val="600"/>
              </a:spcAft>
              <a:buFont typeface="Arial" pitchFamily="34" charset="0"/>
              <a:buChar char="•"/>
              <a:defRPr/>
            </a:pPr>
            <a:r>
              <a:rPr lang="fr-CA" dirty="0" err="1">
                <a:solidFill>
                  <a:schemeClr val="tx1">
                    <a:lumMod val="75000"/>
                    <a:lumOff val="25000"/>
                  </a:schemeClr>
                </a:solidFill>
              </a:rPr>
              <a:t>Điều</a:t>
            </a:r>
            <a:r>
              <a:rPr lang="fr-CA" dirty="0">
                <a:solidFill>
                  <a:schemeClr val="tx1">
                    <a:lumMod val="75000"/>
                    <a:lumOff val="25000"/>
                  </a:schemeClr>
                </a:solidFill>
              </a:rPr>
              <a:t> 5.2 </a:t>
            </a:r>
            <a:r>
              <a:rPr lang="fr-CA" dirty="0" err="1">
                <a:solidFill>
                  <a:schemeClr val="tx1">
                    <a:lumMod val="75000"/>
                    <a:lumOff val="25000"/>
                  </a:schemeClr>
                </a:solidFill>
              </a:rPr>
              <a:t>Luật</a:t>
            </a:r>
            <a:r>
              <a:rPr lang="fr-CA" dirty="0">
                <a:solidFill>
                  <a:schemeClr val="tx1">
                    <a:lumMod val="75000"/>
                    <a:lumOff val="25000"/>
                  </a:schemeClr>
                </a:solidFill>
              </a:rPr>
              <a:t> </a:t>
            </a:r>
            <a:r>
              <a:rPr lang="fr-CA" dirty="0" err="1">
                <a:solidFill>
                  <a:schemeClr val="tx1">
                    <a:lumMod val="75000"/>
                    <a:lumOff val="25000"/>
                  </a:schemeClr>
                </a:solidFill>
              </a:rPr>
              <a:t>Hợp</a:t>
            </a:r>
            <a:r>
              <a:rPr lang="fr-CA" dirty="0">
                <a:solidFill>
                  <a:schemeClr val="tx1">
                    <a:lumMod val="75000"/>
                    <a:lumOff val="25000"/>
                  </a:schemeClr>
                </a:solidFill>
              </a:rPr>
              <a:t> </a:t>
            </a:r>
            <a:r>
              <a:rPr lang="fr-CA" dirty="0" err="1">
                <a:solidFill>
                  <a:schemeClr val="tx1">
                    <a:lumMod val="75000"/>
                    <a:lumOff val="25000"/>
                  </a:schemeClr>
                </a:solidFill>
              </a:rPr>
              <a:t>tác</a:t>
            </a:r>
            <a:r>
              <a:rPr lang="fr-CA" dirty="0">
                <a:solidFill>
                  <a:schemeClr val="tx1">
                    <a:lumMod val="75000"/>
                    <a:lumOff val="25000"/>
                  </a:schemeClr>
                </a:solidFill>
              </a:rPr>
              <a:t> </a:t>
            </a:r>
            <a:r>
              <a:rPr lang="fr-CA" dirty="0" err="1">
                <a:solidFill>
                  <a:schemeClr val="tx1">
                    <a:lumMod val="75000"/>
                    <a:lumOff val="25000"/>
                  </a:schemeClr>
                </a:solidFill>
              </a:rPr>
              <a:t>xã</a:t>
            </a:r>
            <a:r>
              <a:rPr lang="fr-CA" dirty="0">
                <a:solidFill>
                  <a:schemeClr val="tx1">
                    <a:lumMod val="75000"/>
                    <a:lumOff val="25000"/>
                  </a:schemeClr>
                </a:solidFill>
              </a:rPr>
              <a:t>: </a:t>
            </a:r>
            <a:r>
              <a:rPr lang="fr-CA" dirty="0" err="1">
                <a:solidFill>
                  <a:schemeClr val="tx1">
                    <a:lumMod val="75000"/>
                    <a:lumOff val="25000"/>
                  </a:schemeClr>
                </a:solidFill>
              </a:rPr>
              <a:t>Bảo</a:t>
            </a:r>
            <a:r>
              <a:rPr lang="fr-CA" dirty="0">
                <a:solidFill>
                  <a:schemeClr val="tx1">
                    <a:lumMod val="75000"/>
                    <a:lumOff val="25000"/>
                  </a:schemeClr>
                </a:solidFill>
              </a:rPr>
              <a:t> </a:t>
            </a:r>
            <a:r>
              <a:rPr lang="fr-CA" dirty="0" err="1">
                <a:solidFill>
                  <a:schemeClr val="tx1">
                    <a:lumMod val="75000"/>
                    <a:lumOff val="25000"/>
                  </a:schemeClr>
                </a:solidFill>
              </a:rPr>
              <a:t>đảm</a:t>
            </a:r>
            <a:r>
              <a:rPr lang="fr-CA" dirty="0">
                <a:solidFill>
                  <a:schemeClr val="tx1">
                    <a:lumMod val="75000"/>
                    <a:lumOff val="25000"/>
                  </a:schemeClr>
                </a:solidFill>
              </a:rPr>
              <a:t> </a:t>
            </a:r>
            <a:r>
              <a:rPr lang="fr-CA" dirty="0" err="1">
                <a:solidFill>
                  <a:schemeClr val="tx1">
                    <a:lumMod val="75000"/>
                    <a:lumOff val="25000"/>
                  </a:schemeClr>
                </a:solidFill>
              </a:rPr>
              <a:t>môi</a:t>
            </a:r>
            <a:r>
              <a:rPr lang="fr-CA" dirty="0">
                <a:solidFill>
                  <a:schemeClr val="tx1">
                    <a:lumMod val="75000"/>
                    <a:lumOff val="25000"/>
                  </a:schemeClr>
                </a:solidFill>
              </a:rPr>
              <a:t> </a:t>
            </a:r>
            <a:r>
              <a:rPr lang="fr-CA" dirty="0" err="1">
                <a:solidFill>
                  <a:schemeClr val="tx1">
                    <a:lumMod val="75000"/>
                    <a:lumOff val="25000"/>
                  </a:schemeClr>
                </a:solidFill>
              </a:rPr>
              <a:t>trường</a:t>
            </a:r>
            <a:r>
              <a:rPr lang="fr-CA" dirty="0">
                <a:solidFill>
                  <a:schemeClr val="tx1">
                    <a:lumMod val="75000"/>
                    <a:lumOff val="25000"/>
                  </a:schemeClr>
                </a:solidFill>
              </a:rPr>
              <a:t> </a:t>
            </a:r>
            <a:r>
              <a:rPr lang="fr-CA" dirty="0" err="1">
                <a:solidFill>
                  <a:schemeClr val="tx1">
                    <a:lumMod val="75000"/>
                    <a:lumOff val="25000"/>
                  </a:schemeClr>
                </a:solidFill>
              </a:rPr>
              <a:t>sản</a:t>
            </a:r>
            <a:r>
              <a:rPr lang="fr-CA" dirty="0">
                <a:solidFill>
                  <a:schemeClr val="tx1">
                    <a:lumMod val="75000"/>
                    <a:lumOff val="25000"/>
                  </a:schemeClr>
                </a:solidFill>
              </a:rPr>
              <a:t> </a:t>
            </a:r>
            <a:r>
              <a:rPr lang="fr-CA" dirty="0" err="1">
                <a:solidFill>
                  <a:schemeClr val="tx1">
                    <a:lumMod val="75000"/>
                    <a:lumOff val="25000"/>
                  </a:schemeClr>
                </a:solidFill>
              </a:rPr>
              <a:t>xuất</a:t>
            </a:r>
            <a:r>
              <a:rPr lang="fr-CA" dirty="0">
                <a:solidFill>
                  <a:schemeClr val="tx1">
                    <a:lumMod val="75000"/>
                    <a:lumOff val="25000"/>
                  </a:schemeClr>
                </a:solidFill>
              </a:rPr>
              <a:t>, </a:t>
            </a:r>
            <a:r>
              <a:rPr lang="fr-CA" dirty="0" err="1">
                <a:solidFill>
                  <a:schemeClr val="tx1">
                    <a:lumMod val="75000"/>
                    <a:lumOff val="25000"/>
                  </a:schemeClr>
                </a:solidFill>
              </a:rPr>
              <a:t>kinh</a:t>
            </a:r>
            <a:r>
              <a:rPr lang="fr-CA" dirty="0">
                <a:solidFill>
                  <a:schemeClr val="tx1">
                    <a:lumMod val="75000"/>
                    <a:lumOff val="25000"/>
                  </a:schemeClr>
                </a:solidFill>
              </a:rPr>
              <a:t> </a:t>
            </a:r>
            <a:r>
              <a:rPr lang="fr-CA" dirty="0" err="1">
                <a:solidFill>
                  <a:schemeClr val="tx1">
                    <a:lumMod val="75000"/>
                    <a:lumOff val="25000"/>
                  </a:schemeClr>
                </a:solidFill>
              </a:rPr>
              <a:t>doanh</a:t>
            </a:r>
            <a:r>
              <a:rPr lang="fr-CA" dirty="0">
                <a:solidFill>
                  <a:schemeClr val="tx1">
                    <a:lumMod val="75000"/>
                    <a:lumOff val="25000"/>
                  </a:schemeClr>
                </a:solidFill>
              </a:rPr>
              <a:t> </a:t>
            </a:r>
            <a:r>
              <a:rPr lang="fr-CA" dirty="0" err="1">
                <a:solidFill>
                  <a:schemeClr val="tx1">
                    <a:lumMod val="75000"/>
                    <a:lumOff val="25000"/>
                  </a:schemeClr>
                </a:solidFill>
              </a:rPr>
              <a:t>bình</a:t>
            </a:r>
            <a:r>
              <a:rPr lang="fr-CA" dirty="0">
                <a:solidFill>
                  <a:schemeClr val="tx1">
                    <a:lumMod val="75000"/>
                    <a:lumOff val="25000"/>
                  </a:schemeClr>
                </a:solidFill>
              </a:rPr>
              <a:t> </a:t>
            </a:r>
            <a:r>
              <a:rPr lang="fr-CA" dirty="0" err="1">
                <a:solidFill>
                  <a:schemeClr val="tx1">
                    <a:lumMod val="75000"/>
                    <a:lumOff val="25000"/>
                  </a:schemeClr>
                </a:solidFill>
              </a:rPr>
              <a:t>đẳng</a:t>
            </a:r>
            <a:r>
              <a:rPr lang="fr-CA" dirty="0">
                <a:solidFill>
                  <a:schemeClr val="tx1">
                    <a:lumMod val="75000"/>
                    <a:lumOff val="25000"/>
                  </a:schemeClr>
                </a:solidFill>
              </a:rPr>
              <a:t> </a:t>
            </a:r>
            <a:r>
              <a:rPr lang="fr-CA" dirty="0" err="1">
                <a:solidFill>
                  <a:schemeClr val="tx1">
                    <a:lumMod val="75000"/>
                    <a:lumOff val="25000"/>
                  </a:schemeClr>
                </a:solidFill>
              </a:rPr>
              <a:t>giữa</a:t>
            </a:r>
            <a:r>
              <a:rPr lang="fr-CA" dirty="0">
                <a:solidFill>
                  <a:schemeClr val="tx1">
                    <a:lumMod val="75000"/>
                    <a:lumOff val="25000"/>
                  </a:schemeClr>
                </a:solidFill>
              </a:rPr>
              <a:t> </a:t>
            </a:r>
            <a:r>
              <a:rPr lang="fr-CA" dirty="0" err="1">
                <a:solidFill>
                  <a:schemeClr val="tx1">
                    <a:lumMod val="75000"/>
                    <a:lumOff val="25000"/>
                  </a:schemeClr>
                </a:solidFill>
              </a:rPr>
              <a:t>hợp</a:t>
            </a:r>
            <a:r>
              <a:rPr lang="fr-CA" dirty="0">
                <a:solidFill>
                  <a:schemeClr val="tx1">
                    <a:lumMod val="75000"/>
                    <a:lumOff val="25000"/>
                  </a:schemeClr>
                </a:solidFill>
              </a:rPr>
              <a:t> </a:t>
            </a:r>
            <a:r>
              <a:rPr lang="fr-CA" dirty="0" err="1">
                <a:solidFill>
                  <a:schemeClr val="tx1">
                    <a:lumMod val="75000"/>
                    <a:lumOff val="25000"/>
                  </a:schemeClr>
                </a:solidFill>
              </a:rPr>
              <a:t>tác</a:t>
            </a:r>
            <a:r>
              <a:rPr lang="fr-CA" dirty="0">
                <a:solidFill>
                  <a:schemeClr val="tx1">
                    <a:lumMod val="75000"/>
                    <a:lumOff val="25000"/>
                  </a:schemeClr>
                </a:solidFill>
              </a:rPr>
              <a:t> </a:t>
            </a:r>
            <a:r>
              <a:rPr lang="fr-CA" dirty="0" err="1">
                <a:solidFill>
                  <a:schemeClr val="tx1">
                    <a:lumMod val="75000"/>
                    <a:lumOff val="25000"/>
                  </a:schemeClr>
                </a:solidFill>
              </a:rPr>
              <a:t>xã</a:t>
            </a:r>
            <a:r>
              <a:rPr lang="fr-CA" dirty="0">
                <a:solidFill>
                  <a:schemeClr val="tx1">
                    <a:lumMod val="75000"/>
                    <a:lumOff val="25000"/>
                  </a:schemeClr>
                </a:solidFill>
              </a:rPr>
              <a:t>, </a:t>
            </a:r>
            <a:r>
              <a:rPr lang="fr-CA" dirty="0" err="1">
                <a:solidFill>
                  <a:schemeClr val="tx1">
                    <a:lumMod val="75000"/>
                    <a:lumOff val="25000"/>
                  </a:schemeClr>
                </a:solidFill>
              </a:rPr>
              <a:t>liên</a:t>
            </a:r>
            <a:r>
              <a:rPr lang="fr-CA" dirty="0">
                <a:solidFill>
                  <a:schemeClr val="tx1">
                    <a:lumMod val="75000"/>
                    <a:lumOff val="25000"/>
                  </a:schemeClr>
                </a:solidFill>
              </a:rPr>
              <a:t> </a:t>
            </a:r>
            <a:r>
              <a:rPr lang="fr-CA" dirty="0" err="1">
                <a:solidFill>
                  <a:schemeClr val="tx1">
                    <a:lumMod val="75000"/>
                    <a:lumOff val="25000"/>
                  </a:schemeClr>
                </a:solidFill>
              </a:rPr>
              <a:t>hiệp</a:t>
            </a:r>
            <a:r>
              <a:rPr lang="fr-CA" dirty="0">
                <a:solidFill>
                  <a:schemeClr val="tx1">
                    <a:lumMod val="75000"/>
                    <a:lumOff val="25000"/>
                  </a:schemeClr>
                </a:solidFill>
              </a:rPr>
              <a:t> </a:t>
            </a:r>
            <a:r>
              <a:rPr lang="fr-CA" dirty="0" err="1">
                <a:solidFill>
                  <a:schemeClr val="tx1">
                    <a:lumMod val="75000"/>
                    <a:lumOff val="25000"/>
                  </a:schemeClr>
                </a:solidFill>
              </a:rPr>
              <a:t>hợp</a:t>
            </a:r>
            <a:r>
              <a:rPr lang="fr-CA" dirty="0">
                <a:solidFill>
                  <a:schemeClr val="tx1">
                    <a:lumMod val="75000"/>
                    <a:lumOff val="25000"/>
                  </a:schemeClr>
                </a:solidFill>
              </a:rPr>
              <a:t> </a:t>
            </a:r>
            <a:r>
              <a:rPr lang="fr-CA" dirty="0" err="1">
                <a:solidFill>
                  <a:schemeClr val="tx1">
                    <a:lumMod val="75000"/>
                    <a:lumOff val="25000"/>
                  </a:schemeClr>
                </a:solidFill>
              </a:rPr>
              <a:t>tác</a:t>
            </a:r>
            <a:r>
              <a:rPr lang="fr-CA" dirty="0">
                <a:solidFill>
                  <a:schemeClr val="tx1">
                    <a:lumMod val="75000"/>
                    <a:lumOff val="25000"/>
                  </a:schemeClr>
                </a:solidFill>
              </a:rPr>
              <a:t> </a:t>
            </a:r>
            <a:r>
              <a:rPr lang="fr-CA" dirty="0" err="1">
                <a:solidFill>
                  <a:schemeClr val="tx1">
                    <a:lumMod val="75000"/>
                    <a:lumOff val="25000"/>
                  </a:schemeClr>
                </a:solidFill>
              </a:rPr>
              <a:t>xã</a:t>
            </a:r>
            <a:r>
              <a:rPr lang="fr-CA" dirty="0">
                <a:solidFill>
                  <a:schemeClr val="tx1">
                    <a:lumMod val="75000"/>
                    <a:lumOff val="25000"/>
                  </a:schemeClr>
                </a:solidFill>
              </a:rPr>
              <a:t> </a:t>
            </a:r>
            <a:r>
              <a:rPr lang="fr-CA" dirty="0" err="1">
                <a:solidFill>
                  <a:schemeClr val="tx1">
                    <a:lumMod val="75000"/>
                    <a:lumOff val="25000"/>
                  </a:schemeClr>
                </a:solidFill>
              </a:rPr>
              <a:t>với</a:t>
            </a:r>
            <a:r>
              <a:rPr lang="fr-CA" dirty="0">
                <a:solidFill>
                  <a:schemeClr val="tx1">
                    <a:lumMod val="75000"/>
                    <a:lumOff val="25000"/>
                  </a:schemeClr>
                </a:solidFill>
              </a:rPr>
              <a:t> </a:t>
            </a:r>
            <a:r>
              <a:rPr lang="fr-CA" dirty="0" err="1">
                <a:solidFill>
                  <a:schemeClr val="tx1">
                    <a:lumMod val="75000"/>
                    <a:lumOff val="25000"/>
                  </a:schemeClr>
                </a:solidFill>
              </a:rPr>
              <a:t>các</a:t>
            </a:r>
            <a:r>
              <a:rPr lang="fr-CA" dirty="0">
                <a:solidFill>
                  <a:schemeClr val="tx1">
                    <a:lumMod val="75000"/>
                    <a:lumOff val="25000"/>
                  </a:schemeClr>
                </a:solidFill>
              </a:rPr>
              <a:t> </a:t>
            </a:r>
            <a:r>
              <a:rPr lang="fr-CA" dirty="0" err="1">
                <a:solidFill>
                  <a:schemeClr val="tx1">
                    <a:lumMod val="75000"/>
                    <a:lumOff val="25000"/>
                  </a:schemeClr>
                </a:solidFill>
              </a:rPr>
              <a:t>loại</a:t>
            </a:r>
            <a:r>
              <a:rPr lang="fr-CA" dirty="0">
                <a:solidFill>
                  <a:schemeClr val="tx1">
                    <a:lumMod val="75000"/>
                    <a:lumOff val="25000"/>
                  </a:schemeClr>
                </a:solidFill>
              </a:rPr>
              <a:t> </a:t>
            </a:r>
            <a:r>
              <a:rPr lang="fr-CA" dirty="0" err="1">
                <a:solidFill>
                  <a:schemeClr val="tx1">
                    <a:lumMod val="75000"/>
                    <a:lumOff val="25000"/>
                  </a:schemeClr>
                </a:solidFill>
              </a:rPr>
              <a:t>hình</a:t>
            </a:r>
            <a:r>
              <a:rPr lang="fr-CA" dirty="0">
                <a:solidFill>
                  <a:schemeClr val="tx1">
                    <a:lumMod val="75000"/>
                    <a:lumOff val="25000"/>
                  </a:schemeClr>
                </a:solidFill>
              </a:rPr>
              <a:t> </a:t>
            </a:r>
            <a:r>
              <a:rPr lang="fr-CA" dirty="0" err="1">
                <a:solidFill>
                  <a:schemeClr val="tx1">
                    <a:lumMod val="75000"/>
                    <a:lumOff val="25000"/>
                  </a:schemeClr>
                </a:solidFill>
              </a:rPr>
              <a:t>doanh</a:t>
            </a:r>
            <a:r>
              <a:rPr lang="fr-CA" dirty="0">
                <a:solidFill>
                  <a:schemeClr val="tx1">
                    <a:lumMod val="75000"/>
                    <a:lumOff val="25000"/>
                  </a:schemeClr>
                </a:solidFill>
              </a:rPr>
              <a:t> </a:t>
            </a:r>
            <a:r>
              <a:rPr lang="fr-CA" dirty="0" err="1">
                <a:solidFill>
                  <a:schemeClr val="tx1">
                    <a:lumMod val="75000"/>
                    <a:lumOff val="25000"/>
                  </a:schemeClr>
                </a:solidFill>
              </a:rPr>
              <a:t>nghiệp</a:t>
            </a:r>
            <a:r>
              <a:rPr lang="fr-CA" dirty="0">
                <a:solidFill>
                  <a:schemeClr val="tx1">
                    <a:lumMod val="75000"/>
                    <a:lumOff val="25000"/>
                  </a:schemeClr>
                </a:solidFill>
              </a:rPr>
              <a:t> </a:t>
            </a:r>
            <a:r>
              <a:rPr lang="fr-CA" dirty="0" err="1">
                <a:solidFill>
                  <a:schemeClr val="tx1">
                    <a:lumMod val="75000"/>
                    <a:lumOff val="25000"/>
                  </a:schemeClr>
                </a:solidFill>
              </a:rPr>
              <a:t>và</a:t>
            </a:r>
            <a:r>
              <a:rPr lang="fr-CA" dirty="0">
                <a:solidFill>
                  <a:schemeClr val="tx1">
                    <a:lumMod val="75000"/>
                    <a:lumOff val="25000"/>
                  </a:schemeClr>
                </a:solidFill>
              </a:rPr>
              <a:t> </a:t>
            </a:r>
            <a:r>
              <a:rPr lang="fr-CA" dirty="0" err="1">
                <a:solidFill>
                  <a:schemeClr val="tx1">
                    <a:lumMod val="75000"/>
                    <a:lumOff val="25000"/>
                  </a:schemeClr>
                </a:solidFill>
              </a:rPr>
              <a:t>tổ</a:t>
            </a:r>
            <a:r>
              <a:rPr lang="fr-CA" dirty="0">
                <a:solidFill>
                  <a:schemeClr val="tx1">
                    <a:lumMod val="75000"/>
                    <a:lumOff val="25000"/>
                  </a:schemeClr>
                </a:solidFill>
              </a:rPr>
              <a:t> </a:t>
            </a:r>
            <a:r>
              <a:rPr lang="fr-CA" dirty="0" err="1">
                <a:solidFill>
                  <a:schemeClr val="tx1">
                    <a:lumMod val="75000"/>
                    <a:lumOff val="25000"/>
                  </a:schemeClr>
                </a:solidFill>
              </a:rPr>
              <a:t>chức</a:t>
            </a:r>
            <a:r>
              <a:rPr lang="fr-CA" dirty="0">
                <a:solidFill>
                  <a:schemeClr val="tx1">
                    <a:lumMod val="75000"/>
                    <a:lumOff val="25000"/>
                  </a:schemeClr>
                </a:solidFill>
              </a:rPr>
              <a:t> </a:t>
            </a:r>
            <a:r>
              <a:rPr lang="fr-CA" dirty="0" err="1">
                <a:solidFill>
                  <a:schemeClr val="tx1">
                    <a:lumMod val="75000"/>
                    <a:lumOff val="25000"/>
                  </a:schemeClr>
                </a:solidFill>
              </a:rPr>
              <a:t>kinh</a:t>
            </a:r>
            <a:r>
              <a:rPr lang="fr-CA" dirty="0">
                <a:solidFill>
                  <a:schemeClr val="tx1">
                    <a:lumMod val="75000"/>
                    <a:lumOff val="25000"/>
                  </a:schemeClr>
                </a:solidFill>
              </a:rPr>
              <a:t> </a:t>
            </a:r>
            <a:r>
              <a:rPr lang="fr-CA" dirty="0" err="1">
                <a:solidFill>
                  <a:schemeClr val="tx1">
                    <a:lumMod val="75000"/>
                    <a:lumOff val="25000"/>
                  </a:schemeClr>
                </a:solidFill>
              </a:rPr>
              <a:t>tế</a:t>
            </a:r>
            <a:r>
              <a:rPr lang="fr-CA" dirty="0">
                <a:solidFill>
                  <a:schemeClr val="tx1">
                    <a:lumMod val="75000"/>
                    <a:lumOff val="25000"/>
                  </a:schemeClr>
                </a:solidFill>
              </a:rPr>
              <a:t> </a:t>
            </a:r>
            <a:r>
              <a:rPr lang="fr-CA" dirty="0" err="1">
                <a:solidFill>
                  <a:schemeClr val="tx1">
                    <a:lumMod val="75000"/>
                    <a:lumOff val="25000"/>
                  </a:schemeClr>
                </a:solidFill>
              </a:rPr>
              <a:t>khác</a:t>
            </a:r>
            <a:endParaRPr lang="fr-CA" dirty="0">
              <a:solidFill>
                <a:schemeClr val="tx1">
                  <a:lumMod val="75000"/>
                  <a:lumOff val="25000"/>
                </a:schemeClr>
              </a:solidFill>
            </a:endParaRPr>
          </a:p>
          <a:p>
            <a:pPr fontAlgn="auto">
              <a:lnSpc>
                <a:spcPct val="150000"/>
              </a:lnSpc>
              <a:spcBef>
                <a:spcPts val="600"/>
              </a:spcBef>
              <a:spcAft>
                <a:spcPts val="600"/>
              </a:spcAft>
              <a:buFont typeface="Arial" pitchFamily="34" charset="0"/>
              <a:buChar char="•"/>
              <a:defRPr/>
            </a:pPr>
            <a:r>
              <a:rPr lang="fr-CA" b="1" dirty="0">
                <a:solidFill>
                  <a:schemeClr val="tx1">
                    <a:lumMod val="75000"/>
                    <a:lumOff val="25000"/>
                  </a:schemeClr>
                </a:solidFill>
              </a:rPr>
              <a:t>53</a:t>
            </a:r>
            <a:r>
              <a:rPr lang="fr-CA" dirty="0">
                <a:solidFill>
                  <a:schemeClr val="tx1">
                    <a:lumMod val="75000"/>
                    <a:lumOff val="25000"/>
                  </a:schemeClr>
                </a:solidFill>
              </a:rPr>
              <a:t> </a:t>
            </a:r>
            <a:r>
              <a:rPr lang="fr-CA" dirty="0" err="1">
                <a:solidFill>
                  <a:schemeClr val="tx1">
                    <a:lumMod val="75000"/>
                    <a:lumOff val="25000"/>
                  </a:schemeClr>
                </a:solidFill>
              </a:rPr>
              <a:t>hoạt</a:t>
            </a:r>
            <a:r>
              <a:rPr lang="fr-CA" dirty="0">
                <a:solidFill>
                  <a:schemeClr val="tx1">
                    <a:lumMod val="75000"/>
                    <a:lumOff val="25000"/>
                  </a:schemeClr>
                </a:solidFill>
              </a:rPr>
              <a:t> </a:t>
            </a:r>
            <a:r>
              <a:rPr lang="fr-CA" dirty="0" err="1">
                <a:solidFill>
                  <a:schemeClr val="tx1">
                    <a:lumMod val="75000"/>
                    <a:lumOff val="25000"/>
                  </a:schemeClr>
                </a:solidFill>
              </a:rPr>
              <a:t>động</a:t>
            </a:r>
            <a:r>
              <a:rPr lang="fr-CA" dirty="0">
                <a:solidFill>
                  <a:schemeClr val="tx1">
                    <a:lumMod val="75000"/>
                    <a:lumOff val="25000"/>
                  </a:schemeClr>
                </a:solidFill>
              </a:rPr>
              <a:t> </a:t>
            </a:r>
            <a:r>
              <a:rPr lang="fr-CA" dirty="0" err="1">
                <a:solidFill>
                  <a:schemeClr val="tx1">
                    <a:lumMod val="75000"/>
                    <a:lumOff val="25000"/>
                  </a:schemeClr>
                </a:solidFill>
              </a:rPr>
              <a:t>kinh</a:t>
            </a:r>
            <a:r>
              <a:rPr lang="fr-CA" dirty="0">
                <a:solidFill>
                  <a:schemeClr val="tx1">
                    <a:lumMod val="75000"/>
                    <a:lumOff val="25000"/>
                  </a:schemeClr>
                </a:solidFill>
              </a:rPr>
              <a:t> </a:t>
            </a:r>
            <a:r>
              <a:rPr lang="fr-CA" dirty="0" err="1">
                <a:solidFill>
                  <a:schemeClr val="tx1">
                    <a:lumMod val="75000"/>
                    <a:lumOff val="25000"/>
                  </a:schemeClr>
                </a:solidFill>
              </a:rPr>
              <a:t>doanh</a:t>
            </a:r>
            <a:r>
              <a:rPr lang="fr-CA" dirty="0">
                <a:solidFill>
                  <a:schemeClr val="tx1">
                    <a:lumMod val="75000"/>
                    <a:lumOff val="25000"/>
                  </a:schemeClr>
                </a:solidFill>
              </a:rPr>
              <a:t> </a:t>
            </a:r>
            <a:r>
              <a:rPr lang="fr-CA" dirty="0" err="1">
                <a:solidFill>
                  <a:schemeClr val="tx1">
                    <a:lumMod val="75000"/>
                    <a:lumOff val="25000"/>
                  </a:schemeClr>
                </a:solidFill>
              </a:rPr>
              <a:t>có</a:t>
            </a:r>
            <a:r>
              <a:rPr lang="fr-CA" dirty="0">
                <a:solidFill>
                  <a:schemeClr val="tx1">
                    <a:lumMod val="75000"/>
                    <a:lumOff val="25000"/>
                  </a:schemeClr>
                </a:solidFill>
              </a:rPr>
              <a:t> </a:t>
            </a:r>
            <a:r>
              <a:rPr lang="fr-CA" dirty="0" err="1">
                <a:solidFill>
                  <a:schemeClr val="tx1">
                    <a:lumMod val="75000"/>
                    <a:lumOff val="25000"/>
                  </a:schemeClr>
                </a:solidFill>
              </a:rPr>
              <a:t>điều</a:t>
            </a:r>
            <a:r>
              <a:rPr lang="fr-CA" dirty="0">
                <a:solidFill>
                  <a:schemeClr val="tx1">
                    <a:lumMod val="75000"/>
                    <a:lumOff val="25000"/>
                  </a:schemeClr>
                </a:solidFill>
              </a:rPr>
              <a:t> </a:t>
            </a:r>
            <a:r>
              <a:rPr lang="fr-CA" dirty="0" err="1">
                <a:solidFill>
                  <a:schemeClr val="tx1">
                    <a:lumMod val="75000"/>
                    <a:lumOff val="25000"/>
                  </a:schemeClr>
                </a:solidFill>
              </a:rPr>
              <a:t>kiện</a:t>
            </a:r>
            <a:r>
              <a:rPr lang="fr-CA" dirty="0">
                <a:solidFill>
                  <a:schemeClr val="tx1">
                    <a:lumMod val="75000"/>
                    <a:lumOff val="25000"/>
                  </a:schemeClr>
                </a:solidFill>
              </a:rPr>
              <a:t> </a:t>
            </a:r>
            <a:r>
              <a:rPr lang="fr-CA" dirty="0" err="1">
                <a:solidFill>
                  <a:schemeClr val="tx1">
                    <a:lumMod val="75000"/>
                    <a:lumOff val="25000"/>
                  </a:schemeClr>
                </a:solidFill>
              </a:rPr>
              <a:t>thiết</a:t>
            </a:r>
            <a:r>
              <a:rPr lang="fr-CA" dirty="0">
                <a:solidFill>
                  <a:schemeClr val="tx1">
                    <a:lumMod val="75000"/>
                    <a:lumOff val="25000"/>
                  </a:schemeClr>
                </a:solidFill>
              </a:rPr>
              <a:t> </a:t>
            </a:r>
            <a:r>
              <a:rPr lang="fr-CA" dirty="0" err="1">
                <a:solidFill>
                  <a:schemeClr val="tx1">
                    <a:lumMod val="75000"/>
                    <a:lumOff val="25000"/>
                  </a:schemeClr>
                </a:solidFill>
              </a:rPr>
              <a:t>kế</a:t>
            </a:r>
            <a:r>
              <a:rPr lang="fr-CA" dirty="0">
                <a:solidFill>
                  <a:schemeClr val="tx1">
                    <a:lumMod val="75000"/>
                    <a:lumOff val="25000"/>
                  </a:schemeClr>
                </a:solidFill>
              </a:rPr>
              <a:t> </a:t>
            </a:r>
            <a:r>
              <a:rPr lang="fr-CA" dirty="0" err="1">
                <a:solidFill>
                  <a:schemeClr val="tx1">
                    <a:lumMod val="75000"/>
                    <a:lumOff val="25000"/>
                  </a:schemeClr>
                </a:solidFill>
              </a:rPr>
              <a:t>điều</a:t>
            </a:r>
            <a:r>
              <a:rPr lang="fr-CA" dirty="0">
                <a:solidFill>
                  <a:schemeClr val="tx1">
                    <a:lumMod val="75000"/>
                    <a:lumOff val="25000"/>
                  </a:schemeClr>
                </a:solidFill>
              </a:rPr>
              <a:t> </a:t>
            </a:r>
            <a:r>
              <a:rPr lang="fr-CA" dirty="0" err="1">
                <a:solidFill>
                  <a:schemeClr val="tx1">
                    <a:lumMod val="75000"/>
                    <a:lumOff val="25000"/>
                  </a:schemeClr>
                </a:solidFill>
              </a:rPr>
              <a:t>kiện</a:t>
            </a:r>
            <a:r>
              <a:rPr lang="fr-CA" dirty="0">
                <a:solidFill>
                  <a:schemeClr val="tx1">
                    <a:lumMod val="75000"/>
                    <a:lumOff val="25000"/>
                  </a:schemeClr>
                </a:solidFill>
              </a:rPr>
              <a:t> </a:t>
            </a:r>
            <a:r>
              <a:rPr lang="fr-CA" dirty="0" err="1">
                <a:solidFill>
                  <a:schemeClr val="tx1">
                    <a:lumMod val="75000"/>
                    <a:lumOff val="25000"/>
                  </a:schemeClr>
                </a:solidFill>
              </a:rPr>
              <a:t>kinh</a:t>
            </a:r>
            <a:r>
              <a:rPr lang="fr-CA" dirty="0">
                <a:solidFill>
                  <a:schemeClr val="tx1">
                    <a:lumMod val="75000"/>
                    <a:lumOff val="25000"/>
                  </a:schemeClr>
                </a:solidFill>
              </a:rPr>
              <a:t> </a:t>
            </a:r>
            <a:r>
              <a:rPr lang="fr-CA" dirty="0" err="1">
                <a:solidFill>
                  <a:schemeClr val="tx1">
                    <a:lumMod val="75000"/>
                    <a:lumOff val="25000"/>
                  </a:schemeClr>
                </a:solidFill>
              </a:rPr>
              <a:t>doanh</a:t>
            </a:r>
            <a:r>
              <a:rPr lang="fr-CA" dirty="0">
                <a:solidFill>
                  <a:schemeClr val="tx1">
                    <a:lumMod val="75000"/>
                    <a:lumOff val="25000"/>
                  </a:schemeClr>
                </a:solidFill>
              </a:rPr>
              <a:t> </a:t>
            </a:r>
            <a:r>
              <a:rPr lang="fr-CA" dirty="0" err="1">
                <a:solidFill>
                  <a:schemeClr val="tx1">
                    <a:lumMod val="75000"/>
                    <a:lumOff val="25000"/>
                  </a:schemeClr>
                </a:solidFill>
              </a:rPr>
              <a:t>thiếu</a:t>
            </a:r>
            <a:r>
              <a:rPr lang="fr-CA" dirty="0">
                <a:solidFill>
                  <a:schemeClr val="tx1">
                    <a:lumMod val="75000"/>
                    <a:lumOff val="25000"/>
                  </a:schemeClr>
                </a:solidFill>
              </a:rPr>
              <a:t> </a:t>
            </a:r>
            <a:r>
              <a:rPr lang="fr-CA" dirty="0" err="1">
                <a:solidFill>
                  <a:schemeClr val="tx1">
                    <a:lumMod val="75000"/>
                    <a:lumOff val="25000"/>
                  </a:schemeClr>
                </a:solidFill>
              </a:rPr>
              <a:t>mất</a:t>
            </a:r>
            <a:r>
              <a:rPr lang="fr-CA" dirty="0">
                <a:solidFill>
                  <a:schemeClr val="tx1">
                    <a:lumMod val="75000"/>
                    <a:lumOff val="25000"/>
                  </a:schemeClr>
                </a:solidFill>
              </a:rPr>
              <a:t> «  </a:t>
            </a:r>
            <a:r>
              <a:rPr lang="fr-CA" dirty="0" err="1">
                <a:solidFill>
                  <a:schemeClr val="tx1">
                    <a:lumMod val="75000"/>
                    <a:lumOff val="25000"/>
                  </a:schemeClr>
                </a:solidFill>
              </a:rPr>
              <a:t>hợp</a:t>
            </a:r>
            <a:r>
              <a:rPr lang="fr-CA" dirty="0">
                <a:solidFill>
                  <a:schemeClr val="tx1">
                    <a:lumMod val="75000"/>
                    <a:lumOff val="25000"/>
                  </a:schemeClr>
                </a:solidFill>
              </a:rPr>
              <a:t> </a:t>
            </a:r>
            <a:r>
              <a:rPr lang="fr-CA" dirty="0" err="1">
                <a:solidFill>
                  <a:schemeClr val="tx1">
                    <a:lumMod val="75000"/>
                    <a:lumOff val="25000"/>
                  </a:schemeClr>
                </a:solidFill>
              </a:rPr>
              <a:t>tác</a:t>
            </a:r>
            <a:r>
              <a:rPr lang="fr-CA" dirty="0">
                <a:solidFill>
                  <a:schemeClr val="tx1">
                    <a:lumMod val="75000"/>
                    <a:lumOff val="25000"/>
                  </a:schemeClr>
                </a:solidFill>
              </a:rPr>
              <a:t> </a:t>
            </a:r>
            <a:r>
              <a:rPr lang="fr-CA" dirty="0" err="1">
                <a:solidFill>
                  <a:schemeClr val="tx1">
                    <a:lumMod val="75000"/>
                    <a:lumOff val="25000"/>
                  </a:schemeClr>
                </a:solidFill>
              </a:rPr>
              <a:t>xã</a:t>
            </a:r>
            <a:r>
              <a:rPr lang="fr-CA" dirty="0">
                <a:solidFill>
                  <a:schemeClr val="tx1">
                    <a:lumMod val="75000"/>
                    <a:lumOff val="25000"/>
                  </a:schemeClr>
                </a:solidFill>
              </a:rPr>
              <a:t> »: «  là </a:t>
            </a:r>
            <a:r>
              <a:rPr lang="fr-CA" dirty="0" err="1">
                <a:solidFill>
                  <a:schemeClr val="tx1">
                    <a:lumMod val="75000"/>
                    <a:lumOff val="25000"/>
                  </a:schemeClr>
                </a:solidFill>
              </a:rPr>
              <a:t>doanh</a:t>
            </a:r>
            <a:r>
              <a:rPr lang="fr-CA" dirty="0">
                <a:solidFill>
                  <a:schemeClr val="tx1">
                    <a:lumMod val="75000"/>
                    <a:lumOff val="25000"/>
                  </a:schemeClr>
                </a:solidFill>
              </a:rPr>
              <a:t> </a:t>
            </a:r>
            <a:r>
              <a:rPr lang="fr-CA" dirty="0" err="1">
                <a:solidFill>
                  <a:schemeClr val="tx1">
                    <a:lumMod val="75000"/>
                    <a:lumOff val="25000"/>
                  </a:schemeClr>
                </a:solidFill>
              </a:rPr>
              <a:t>nghiệp</a:t>
            </a:r>
            <a:r>
              <a:rPr lang="fr-CA" dirty="0">
                <a:solidFill>
                  <a:schemeClr val="tx1">
                    <a:lumMod val="75000"/>
                    <a:lumOff val="25000"/>
                  </a:schemeClr>
                </a:solidFill>
              </a:rPr>
              <a:t> </a:t>
            </a:r>
            <a:r>
              <a:rPr lang="fr-CA" dirty="0" err="1">
                <a:solidFill>
                  <a:schemeClr val="tx1">
                    <a:lumMod val="75000"/>
                    <a:lumOff val="25000"/>
                  </a:schemeClr>
                </a:solidFill>
              </a:rPr>
              <a:t>thành</a:t>
            </a:r>
            <a:r>
              <a:rPr lang="fr-CA" dirty="0">
                <a:solidFill>
                  <a:schemeClr val="tx1">
                    <a:lumMod val="75000"/>
                    <a:lumOff val="25000"/>
                  </a:schemeClr>
                </a:solidFill>
              </a:rPr>
              <a:t> </a:t>
            </a:r>
            <a:r>
              <a:rPr lang="fr-CA" dirty="0" err="1">
                <a:solidFill>
                  <a:schemeClr val="tx1">
                    <a:lumMod val="75000"/>
                    <a:lumOff val="25000"/>
                  </a:schemeClr>
                </a:solidFill>
              </a:rPr>
              <a:t>lập</a:t>
            </a:r>
            <a:r>
              <a:rPr lang="fr-CA" dirty="0">
                <a:solidFill>
                  <a:schemeClr val="tx1">
                    <a:lumMod val="75000"/>
                    <a:lumOff val="25000"/>
                  </a:schemeClr>
                </a:solidFill>
              </a:rPr>
              <a:t> </a:t>
            </a:r>
            <a:r>
              <a:rPr lang="fr-CA" dirty="0" err="1">
                <a:solidFill>
                  <a:schemeClr val="tx1">
                    <a:lumMod val="75000"/>
                    <a:lumOff val="25000"/>
                  </a:schemeClr>
                </a:solidFill>
              </a:rPr>
              <a:t>theo</a:t>
            </a:r>
            <a:r>
              <a:rPr lang="fr-CA" dirty="0">
                <a:solidFill>
                  <a:schemeClr val="tx1">
                    <a:lumMod val="75000"/>
                    <a:lumOff val="25000"/>
                  </a:schemeClr>
                </a:solidFill>
              </a:rPr>
              <a:t> </a:t>
            </a:r>
            <a:r>
              <a:rPr lang="fr-CA" dirty="0" err="1">
                <a:solidFill>
                  <a:schemeClr val="tx1">
                    <a:lumMod val="75000"/>
                    <a:lumOff val="25000"/>
                  </a:schemeClr>
                </a:solidFill>
              </a:rPr>
              <a:t>quy</a:t>
            </a:r>
            <a:r>
              <a:rPr lang="fr-CA" dirty="0">
                <a:solidFill>
                  <a:schemeClr val="tx1">
                    <a:lumMod val="75000"/>
                    <a:lumOff val="25000"/>
                  </a:schemeClr>
                </a:solidFill>
              </a:rPr>
              <a:t> </a:t>
            </a:r>
            <a:r>
              <a:rPr lang="fr-CA" dirty="0" err="1">
                <a:solidFill>
                  <a:schemeClr val="tx1">
                    <a:lumMod val="75000"/>
                    <a:lumOff val="25000"/>
                  </a:schemeClr>
                </a:solidFill>
              </a:rPr>
              <a:t>định</a:t>
            </a:r>
            <a:r>
              <a:rPr lang="fr-CA" dirty="0">
                <a:solidFill>
                  <a:schemeClr val="tx1">
                    <a:lumMod val="75000"/>
                    <a:lumOff val="25000"/>
                  </a:schemeClr>
                </a:solidFill>
              </a:rPr>
              <a:t> </a:t>
            </a:r>
            <a:r>
              <a:rPr lang="fr-CA" dirty="0" err="1">
                <a:solidFill>
                  <a:schemeClr val="tx1">
                    <a:lumMod val="75000"/>
                    <a:lumOff val="25000"/>
                  </a:schemeClr>
                </a:solidFill>
              </a:rPr>
              <a:t>của</a:t>
            </a:r>
            <a:r>
              <a:rPr lang="fr-CA" dirty="0">
                <a:solidFill>
                  <a:schemeClr val="tx1">
                    <a:lumMod val="75000"/>
                    <a:lumOff val="25000"/>
                  </a:schemeClr>
                </a:solidFill>
              </a:rPr>
              <a:t> PL»; </a:t>
            </a:r>
            <a:r>
              <a:rPr lang="fr-CA" dirty="0" err="1">
                <a:solidFill>
                  <a:schemeClr val="tx1">
                    <a:lumMod val="75000"/>
                    <a:lumOff val="25000"/>
                  </a:schemeClr>
                </a:solidFill>
              </a:rPr>
              <a:t>Hồ</a:t>
            </a:r>
            <a:r>
              <a:rPr lang="fr-CA" dirty="0">
                <a:solidFill>
                  <a:schemeClr val="tx1">
                    <a:lumMod val="75000"/>
                    <a:lumOff val="25000"/>
                  </a:schemeClr>
                </a:solidFill>
              </a:rPr>
              <a:t> </a:t>
            </a:r>
            <a:r>
              <a:rPr lang="fr-CA" dirty="0" err="1">
                <a:solidFill>
                  <a:schemeClr val="tx1">
                    <a:lumMod val="75000"/>
                    <a:lumOff val="25000"/>
                  </a:schemeClr>
                </a:solidFill>
              </a:rPr>
              <a:t>sơ</a:t>
            </a:r>
            <a:r>
              <a:rPr lang="fr-CA" dirty="0">
                <a:solidFill>
                  <a:schemeClr val="tx1">
                    <a:lumMod val="75000"/>
                    <a:lumOff val="25000"/>
                  </a:schemeClr>
                </a:solidFill>
              </a:rPr>
              <a:t> </a:t>
            </a:r>
            <a:r>
              <a:rPr lang="fr-CA" dirty="0" err="1">
                <a:solidFill>
                  <a:schemeClr val="tx1">
                    <a:lumMod val="75000"/>
                    <a:lumOff val="25000"/>
                  </a:schemeClr>
                </a:solidFill>
              </a:rPr>
              <a:t>cấp</a:t>
            </a:r>
            <a:r>
              <a:rPr lang="fr-CA" dirty="0">
                <a:solidFill>
                  <a:schemeClr val="tx1">
                    <a:lumMod val="75000"/>
                    <a:lumOff val="25000"/>
                  </a:schemeClr>
                </a:solidFill>
              </a:rPr>
              <a:t> </a:t>
            </a:r>
            <a:r>
              <a:rPr lang="fr-CA" dirty="0" err="1">
                <a:solidFill>
                  <a:schemeClr val="tx1">
                    <a:lumMod val="75000"/>
                    <a:lumOff val="25000"/>
                  </a:schemeClr>
                </a:solidFill>
              </a:rPr>
              <a:t>phép</a:t>
            </a:r>
            <a:r>
              <a:rPr lang="fr-CA" dirty="0">
                <a:solidFill>
                  <a:schemeClr val="tx1">
                    <a:lumMod val="75000"/>
                    <a:lumOff val="25000"/>
                  </a:schemeClr>
                </a:solidFill>
              </a:rPr>
              <a:t> </a:t>
            </a:r>
            <a:r>
              <a:rPr lang="fr-CA" dirty="0" err="1">
                <a:solidFill>
                  <a:schemeClr val="tx1">
                    <a:lumMod val="75000"/>
                    <a:lumOff val="25000"/>
                  </a:schemeClr>
                </a:solidFill>
              </a:rPr>
              <a:t>yêu</a:t>
            </a:r>
            <a:r>
              <a:rPr lang="fr-CA" dirty="0">
                <a:solidFill>
                  <a:schemeClr val="tx1">
                    <a:lumMod val="75000"/>
                    <a:lumOff val="25000"/>
                  </a:schemeClr>
                </a:solidFill>
              </a:rPr>
              <a:t> </a:t>
            </a:r>
            <a:r>
              <a:rPr lang="fr-CA" dirty="0" err="1">
                <a:solidFill>
                  <a:schemeClr val="tx1">
                    <a:lumMod val="75000"/>
                    <a:lumOff val="25000"/>
                  </a:schemeClr>
                </a:solidFill>
              </a:rPr>
              <a:t>cầu</a:t>
            </a:r>
            <a:r>
              <a:rPr lang="fr-CA" dirty="0">
                <a:solidFill>
                  <a:schemeClr val="tx1">
                    <a:lumMod val="75000"/>
                    <a:lumOff val="25000"/>
                  </a:schemeClr>
                </a:solidFill>
              </a:rPr>
              <a:t>: </a:t>
            </a:r>
            <a:r>
              <a:rPr lang="fr-CA" dirty="0" err="1">
                <a:solidFill>
                  <a:schemeClr val="tx1">
                    <a:lumMod val="75000"/>
                    <a:lumOff val="25000"/>
                  </a:schemeClr>
                </a:solidFill>
              </a:rPr>
              <a:t>Giấy</a:t>
            </a:r>
            <a:r>
              <a:rPr lang="fr-CA" dirty="0">
                <a:solidFill>
                  <a:schemeClr val="tx1">
                    <a:lumMod val="75000"/>
                    <a:lumOff val="25000"/>
                  </a:schemeClr>
                </a:solidFill>
              </a:rPr>
              <a:t> GCNĐKDN; </a:t>
            </a:r>
            <a:r>
              <a:rPr lang="fr-CA" dirty="0" err="1">
                <a:solidFill>
                  <a:schemeClr val="tx1">
                    <a:lumMod val="75000"/>
                    <a:lumOff val="25000"/>
                  </a:schemeClr>
                </a:solidFill>
              </a:rPr>
              <a:t>giấy</a:t>
            </a:r>
            <a:r>
              <a:rPr lang="fr-CA" dirty="0">
                <a:solidFill>
                  <a:schemeClr val="tx1">
                    <a:lumMod val="75000"/>
                    <a:lumOff val="25000"/>
                  </a:schemeClr>
                </a:solidFill>
              </a:rPr>
              <a:t> CNĐKĐT </a:t>
            </a:r>
            <a:r>
              <a:rPr lang="fr-CA" dirty="0" err="1">
                <a:solidFill>
                  <a:schemeClr val="tx1">
                    <a:lumMod val="75000"/>
                    <a:lumOff val="25000"/>
                  </a:schemeClr>
                </a:solidFill>
              </a:rPr>
              <a:t>hoặc</a:t>
            </a:r>
            <a:r>
              <a:rPr lang="fr-CA" dirty="0">
                <a:solidFill>
                  <a:schemeClr val="tx1">
                    <a:lumMod val="75000"/>
                    <a:lumOff val="25000"/>
                  </a:schemeClr>
                </a:solidFill>
              </a:rPr>
              <a:t> </a:t>
            </a:r>
            <a:r>
              <a:rPr lang="fr-CA" dirty="0" err="1">
                <a:solidFill>
                  <a:schemeClr val="tx1">
                    <a:lumMod val="75000"/>
                    <a:lumOff val="25000"/>
                  </a:schemeClr>
                </a:solidFill>
              </a:rPr>
              <a:t>quy</a:t>
            </a:r>
            <a:r>
              <a:rPr lang="fr-CA" dirty="0">
                <a:solidFill>
                  <a:schemeClr val="tx1">
                    <a:lumMod val="75000"/>
                    <a:lumOff val="25000"/>
                  </a:schemeClr>
                </a:solidFill>
              </a:rPr>
              <a:t> </a:t>
            </a:r>
            <a:r>
              <a:rPr lang="fr-CA" dirty="0" err="1">
                <a:solidFill>
                  <a:schemeClr val="tx1">
                    <a:lumMod val="75000"/>
                    <a:lumOff val="25000"/>
                  </a:schemeClr>
                </a:solidFill>
              </a:rPr>
              <a:t>định</a:t>
            </a:r>
            <a:r>
              <a:rPr lang="fr-CA" dirty="0">
                <a:solidFill>
                  <a:schemeClr val="tx1">
                    <a:lumMod val="75000"/>
                    <a:lumOff val="25000"/>
                  </a:schemeClr>
                </a:solidFill>
              </a:rPr>
              <a:t> </a:t>
            </a:r>
            <a:r>
              <a:rPr lang="fr-CA" dirty="0" err="1">
                <a:solidFill>
                  <a:schemeClr val="tx1">
                    <a:lumMod val="75000"/>
                    <a:lumOff val="25000"/>
                  </a:schemeClr>
                </a:solidFill>
              </a:rPr>
              <a:t>điều</a:t>
            </a:r>
            <a:r>
              <a:rPr lang="fr-CA" dirty="0">
                <a:solidFill>
                  <a:schemeClr val="tx1">
                    <a:lumMod val="75000"/>
                    <a:lumOff val="25000"/>
                  </a:schemeClr>
                </a:solidFill>
              </a:rPr>
              <a:t> </a:t>
            </a:r>
            <a:r>
              <a:rPr lang="fr-CA" dirty="0" err="1">
                <a:solidFill>
                  <a:schemeClr val="tx1">
                    <a:lumMod val="75000"/>
                    <a:lumOff val="25000"/>
                  </a:schemeClr>
                </a:solidFill>
              </a:rPr>
              <a:t>kiện</a:t>
            </a:r>
            <a:r>
              <a:rPr lang="fr-CA" dirty="0">
                <a:solidFill>
                  <a:schemeClr val="tx1">
                    <a:lumMod val="75000"/>
                    <a:lumOff val="25000"/>
                  </a:schemeClr>
                </a:solidFill>
              </a:rPr>
              <a:t> </a:t>
            </a:r>
            <a:r>
              <a:rPr lang="fr-CA" dirty="0" err="1">
                <a:solidFill>
                  <a:schemeClr val="tx1">
                    <a:lumMod val="75000"/>
                    <a:lumOff val="25000"/>
                  </a:schemeClr>
                </a:solidFill>
              </a:rPr>
              <a:t>cụ</a:t>
            </a:r>
            <a:r>
              <a:rPr lang="fr-CA" dirty="0">
                <a:solidFill>
                  <a:schemeClr val="tx1">
                    <a:lumMod val="75000"/>
                    <a:lumOff val="25000"/>
                  </a:schemeClr>
                </a:solidFill>
              </a:rPr>
              <a:t> </a:t>
            </a:r>
            <a:r>
              <a:rPr lang="fr-CA" dirty="0" err="1">
                <a:solidFill>
                  <a:schemeClr val="tx1">
                    <a:lumMod val="75000"/>
                    <a:lumOff val="25000"/>
                  </a:schemeClr>
                </a:solidFill>
              </a:rPr>
              <a:t>thể</a:t>
            </a:r>
            <a:r>
              <a:rPr lang="fr-CA" dirty="0">
                <a:solidFill>
                  <a:schemeClr val="tx1">
                    <a:lumMod val="75000"/>
                    <a:lumOff val="25000"/>
                  </a:schemeClr>
                </a:solidFill>
              </a:rPr>
              <a:t> </a:t>
            </a:r>
            <a:r>
              <a:rPr lang="fr-CA" dirty="0" err="1">
                <a:solidFill>
                  <a:schemeClr val="tx1">
                    <a:lumMod val="75000"/>
                    <a:lumOff val="25000"/>
                  </a:schemeClr>
                </a:solidFill>
              </a:rPr>
              <a:t>đối</a:t>
            </a:r>
            <a:r>
              <a:rPr lang="fr-CA" dirty="0">
                <a:solidFill>
                  <a:schemeClr val="tx1">
                    <a:lumMod val="75000"/>
                    <a:lumOff val="25000"/>
                  </a:schemeClr>
                </a:solidFill>
              </a:rPr>
              <a:t> </a:t>
            </a:r>
            <a:r>
              <a:rPr lang="fr-CA" dirty="0" err="1">
                <a:solidFill>
                  <a:schemeClr val="tx1">
                    <a:lumMod val="75000"/>
                    <a:lumOff val="25000"/>
                  </a:schemeClr>
                </a:solidFill>
              </a:rPr>
              <a:t>với</a:t>
            </a:r>
            <a:r>
              <a:rPr lang="fr-CA" dirty="0">
                <a:solidFill>
                  <a:schemeClr val="tx1">
                    <a:lumMod val="75000"/>
                    <a:lumOff val="25000"/>
                  </a:schemeClr>
                </a:solidFill>
              </a:rPr>
              <a:t> </a:t>
            </a:r>
            <a:r>
              <a:rPr lang="fr-CA" dirty="0" err="1">
                <a:solidFill>
                  <a:schemeClr val="tx1">
                    <a:lumMod val="75000"/>
                    <a:lumOff val="25000"/>
                  </a:schemeClr>
                </a:solidFill>
              </a:rPr>
              <a:t>từng</a:t>
            </a:r>
            <a:r>
              <a:rPr lang="fr-CA" dirty="0">
                <a:solidFill>
                  <a:schemeClr val="tx1">
                    <a:lumMod val="75000"/>
                    <a:lumOff val="25000"/>
                  </a:schemeClr>
                </a:solidFill>
              </a:rPr>
              <a:t> </a:t>
            </a:r>
            <a:r>
              <a:rPr lang="fr-CA" dirty="0" err="1">
                <a:solidFill>
                  <a:schemeClr val="tx1">
                    <a:lumMod val="75000"/>
                    <a:lumOff val="25000"/>
                  </a:schemeClr>
                </a:solidFill>
              </a:rPr>
              <a:t>loiaj</a:t>
            </a:r>
            <a:r>
              <a:rPr lang="fr-CA" dirty="0">
                <a:solidFill>
                  <a:schemeClr val="tx1">
                    <a:lumMod val="75000"/>
                    <a:lumOff val="25000"/>
                  </a:schemeClr>
                </a:solidFill>
              </a:rPr>
              <a:t> </a:t>
            </a:r>
            <a:r>
              <a:rPr lang="fr-CA" dirty="0" err="1">
                <a:solidFill>
                  <a:schemeClr val="tx1">
                    <a:lumMod val="75000"/>
                    <a:lumOff val="25000"/>
                  </a:schemeClr>
                </a:solidFill>
              </a:rPr>
              <a:t>hình</a:t>
            </a:r>
            <a:r>
              <a:rPr lang="fr-CA" dirty="0">
                <a:solidFill>
                  <a:schemeClr val="tx1">
                    <a:lumMod val="75000"/>
                    <a:lumOff val="25000"/>
                  </a:schemeClr>
                </a:solidFill>
              </a:rPr>
              <a:t> DN, </a:t>
            </a:r>
            <a:r>
              <a:rPr lang="fr-CA" dirty="0" err="1">
                <a:solidFill>
                  <a:schemeClr val="tx1">
                    <a:lumMod val="75000"/>
                    <a:lumOff val="25000"/>
                  </a:schemeClr>
                </a:solidFill>
              </a:rPr>
              <a:t>không</a:t>
            </a:r>
            <a:r>
              <a:rPr lang="fr-CA" dirty="0">
                <a:solidFill>
                  <a:schemeClr val="tx1">
                    <a:lumMod val="75000"/>
                    <a:lumOff val="25000"/>
                  </a:schemeClr>
                </a:solidFill>
              </a:rPr>
              <a:t> </a:t>
            </a:r>
            <a:r>
              <a:rPr lang="fr-CA" dirty="0" err="1">
                <a:solidFill>
                  <a:schemeClr val="tx1">
                    <a:lumMod val="75000"/>
                    <a:lumOff val="25000"/>
                  </a:schemeClr>
                </a:solidFill>
              </a:rPr>
              <a:t>có</a:t>
            </a:r>
            <a:r>
              <a:rPr lang="fr-CA" dirty="0">
                <a:solidFill>
                  <a:schemeClr val="tx1">
                    <a:lumMod val="75000"/>
                    <a:lumOff val="25000"/>
                  </a:schemeClr>
                </a:solidFill>
              </a:rPr>
              <a:t> </a:t>
            </a:r>
            <a:r>
              <a:rPr lang="fr-CA" dirty="0" err="1">
                <a:solidFill>
                  <a:schemeClr val="tx1">
                    <a:lumMod val="75000"/>
                    <a:lumOff val="25000"/>
                  </a:schemeClr>
                </a:solidFill>
              </a:rPr>
              <a:t>quy</a:t>
            </a:r>
            <a:r>
              <a:rPr lang="fr-CA" dirty="0">
                <a:solidFill>
                  <a:schemeClr val="tx1">
                    <a:lumMod val="75000"/>
                    <a:lumOff val="25000"/>
                  </a:schemeClr>
                </a:solidFill>
              </a:rPr>
              <a:t> </a:t>
            </a:r>
            <a:r>
              <a:rPr lang="fr-CA" dirty="0" err="1">
                <a:solidFill>
                  <a:schemeClr val="tx1">
                    <a:lumMod val="75000"/>
                    <a:lumOff val="25000"/>
                  </a:schemeClr>
                </a:solidFill>
              </a:rPr>
              <a:t>định</a:t>
            </a:r>
            <a:r>
              <a:rPr lang="fr-CA" dirty="0">
                <a:solidFill>
                  <a:schemeClr val="tx1">
                    <a:lumMod val="75000"/>
                    <a:lumOff val="25000"/>
                  </a:schemeClr>
                </a:solidFill>
              </a:rPr>
              <a:t> </a:t>
            </a:r>
            <a:r>
              <a:rPr lang="fr-CA" dirty="0" err="1">
                <a:solidFill>
                  <a:schemeClr val="tx1">
                    <a:lumMod val="75000"/>
                    <a:lumOff val="25000"/>
                  </a:schemeClr>
                </a:solidFill>
              </a:rPr>
              <a:t>liên</a:t>
            </a:r>
            <a:r>
              <a:rPr lang="fr-CA" dirty="0">
                <a:solidFill>
                  <a:schemeClr val="tx1">
                    <a:lumMod val="75000"/>
                    <a:lumOff val="25000"/>
                  </a:schemeClr>
                </a:solidFill>
              </a:rPr>
              <a:t> </a:t>
            </a:r>
            <a:r>
              <a:rPr lang="fr-CA" dirty="0" err="1">
                <a:solidFill>
                  <a:schemeClr val="tx1">
                    <a:lumMod val="75000"/>
                    <a:lumOff val="25000"/>
                  </a:schemeClr>
                </a:solidFill>
              </a:rPr>
              <a:t>quan</a:t>
            </a:r>
            <a:r>
              <a:rPr lang="fr-CA" dirty="0">
                <a:solidFill>
                  <a:schemeClr val="tx1">
                    <a:lumMod val="75000"/>
                    <a:lumOff val="25000"/>
                  </a:schemeClr>
                </a:solidFill>
              </a:rPr>
              <a:t> </a:t>
            </a:r>
            <a:r>
              <a:rPr lang="fr-CA" dirty="0" err="1">
                <a:solidFill>
                  <a:schemeClr val="tx1">
                    <a:lumMod val="75000"/>
                    <a:lumOff val="25000"/>
                  </a:schemeClr>
                </a:solidFill>
              </a:rPr>
              <a:t>đến</a:t>
            </a:r>
            <a:r>
              <a:rPr lang="fr-CA" dirty="0">
                <a:solidFill>
                  <a:schemeClr val="tx1">
                    <a:lumMod val="75000"/>
                    <a:lumOff val="25000"/>
                  </a:schemeClr>
                </a:solidFill>
              </a:rPr>
              <a:t> HTX</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6019800"/>
            <a:ext cx="1724025" cy="609600"/>
          </a:xfrm>
          <a:prstGeom prst="rect">
            <a:avLst/>
          </a:prstGeom>
        </p:spPr>
      </p:pic>
    </p:spTree>
    <p:extLst>
      <p:ext uri="{BB962C8B-B14F-4D97-AF65-F5344CB8AC3E}">
        <p14:creationId xmlns:p14="http://schemas.microsoft.com/office/powerpoint/2010/main" val="297105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81000" y="274638"/>
            <a:ext cx="8458200" cy="639762"/>
          </a:xfrm>
        </p:spPr>
        <p:txBody>
          <a:bodyPr rtlCol="0">
            <a:normAutofit/>
          </a:bodyPr>
          <a:lstStyle/>
          <a:p>
            <a:pPr fontAlgn="auto">
              <a:spcAft>
                <a:spcPts val="0"/>
              </a:spcAft>
              <a:defRPr/>
            </a:pPr>
            <a:r>
              <a:rPr lang="fr-CA" sz="3000" b="1" dirty="0" err="1">
                <a:solidFill>
                  <a:schemeClr val="tx1">
                    <a:lumMod val="75000"/>
                    <a:lumOff val="25000"/>
                  </a:schemeClr>
                </a:solidFill>
              </a:rPr>
              <a:t>Một</a:t>
            </a:r>
            <a:r>
              <a:rPr lang="fr-CA" sz="3000" b="1" dirty="0">
                <a:solidFill>
                  <a:schemeClr val="tx1">
                    <a:lumMod val="75000"/>
                    <a:lumOff val="25000"/>
                  </a:schemeClr>
                </a:solidFill>
              </a:rPr>
              <a:t> </a:t>
            </a:r>
            <a:r>
              <a:rPr lang="fr-CA" sz="3000" b="1" dirty="0" err="1">
                <a:solidFill>
                  <a:schemeClr val="tx1">
                    <a:lumMod val="75000"/>
                    <a:lumOff val="25000"/>
                  </a:schemeClr>
                </a:solidFill>
              </a:rPr>
              <a:t>số</a:t>
            </a:r>
            <a:r>
              <a:rPr lang="fr-CA" sz="3000" b="1" dirty="0">
                <a:solidFill>
                  <a:schemeClr val="tx1">
                    <a:lumMod val="75000"/>
                    <a:lumOff val="25000"/>
                  </a:schemeClr>
                </a:solidFill>
              </a:rPr>
              <a:t> « </a:t>
            </a:r>
            <a:r>
              <a:rPr lang="fr-CA" sz="3000" b="1" dirty="0" err="1">
                <a:solidFill>
                  <a:schemeClr val="tx1">
                    <a:lumMod val="75000"/>
                    <a:lumOff val="25000"/>
                  </a:schemeClr>
                </a:solidFill>
              </a:rPr>
              <a:t>vấn</a:t>
            </a:r>
            <a:r>
              <a:rPr lang="fr-CA" sz="3000" b="1" dirty="0">
                <a:solidFill>
                  <a:schemeClr val="tx1">
                    <a:lumMod val="75000"/>
                    <a:lumOff val="25000"/>
                  </a:schemeClr>
                </a:solidFill>
              </a:rPr>
              <a:t> </a:t>
            </a:r>
            <a:r>
              <a:rPr lang="fr-CA" sz="3000" b="1" dirty="0" err="1">
                <a:solidFill>
                  <a:schemeClr val="tx1">
                    <a:lumMod val="75000"/>
                    <a:lumOff val="25000"/>
                  </a:schemeClr>
                </a:solidFill>
              </a:rPr>
              <a:t>đề</a:t>
            </a:r>
            <a:r>
              <a:rPr lang="fr-CA" sz="3000" b="1" dirty="0">
                <a:solidFill>
                  <a:schemeClr val="tx1">
                    <a:lumMod val="75000"/>
                    <a:lumOff val="25000"/>
                  </a:schemeClr>
                </a:solidFill>
              </a:rPr>
              <a:t> » </a:t>
            </a:r>
            <a:r>
              <a:rPr lang="fr-CA" sz="3000" b="1" dirty="0" err="1">
                <a:solidFill>
                  <a:schemeClr val="tx1">
                    <a:lumMod val="75000"/>
                    <a:lumOff val="25000"/>
                  </a:schemeClr>
                </a:solidFill>
              </a:rPr>
              <a:t>của</a:t>
            </a:r>
            <a:r>
              <a:rPr lang="fr-CA" sz="3000" b="1" dirty="0">
                <a:solidFill>
                  <a:schemeClr val="tx1">
                    <a:lumMod val="75000"/>
                    <a:lumOff val="25000"/>
                  </a:schemeClr>
                </a:solidFill>
              </a:rPr>
              <a:t> </a:t>
            </a:r>
            <a:r>
              <a:rPr lang="fr-CA" sz="3000" b="1" dirty="0" err="1">
                <a:solidFill>
                  <a:schemeClr val="tx1">
                    <a:lumMod val="75000"/>
                    <a:lumOff val="25000"/>
                  </a:schemeClr>
                </a:solidFill>
              </a:rPr>
              <a:t>điều</a:t>
            </a:r>
            <a:r>
              <a:rPr lang="fr-CA" sz="3000" b="1" dirty="0">
                <a:solidFill>
                  <a:schemeClr val="tx1">
                    <a:lumMod val="75000"/>
                    <a:lumOff val="25000"/>
                  </a:schemeClr>
                </a:solidFill>
              </a:rPr>
              <a:t> </a:t>
            </a:r>
            <a:r>
              <a:rPr lang="fr-CA" sz="3000" b="1" dirty="0" err="1">
                <a:solidFill>
                  <a:schemeClr val="tx1">
                    <a:lumMod val="75000"/>
                    <a:lumOff val="25000"/>
                  </a:schemeClr>
                </a:solidFill>
              </a:rPr>
              <a:t>kiện</a:t>
            </a:r>
            <a:r>
              <a:rPr lang="fr-CA" sz="3000" b="1" dirty="0">
                <a:solidFill>
                  <a:schemeClr val="tx1">
                    <a:lumMod val="75000"/>
                    <a:lumOff val="25000"/>
                  </a:schemeClr>
                </a:solidFill>
              </a:rPr>
              <a:t> </a:t>
            </a:r>
            <a:r>
              <a:rPr lang="fr-CA" sz="3000" b="1" dirty="0" err="1">
                <a:solidFill>
                  <a:schemeClr val="tx1">
                    <a:lumMod val="75000"/>
                    <a:lumOff val="25000"/>
                  </a:schemeClr>
                </a:solidFill>
              </a:rPr>
              <a:t>kinh</a:t>
            </a:r>
            <a:r>
              <a:rPr lang="fr-CA" sz="3000" b="1" dirty="0">
                <a:solidFill>
                  <a:schemeClr val="tx1">
                    <a:lumMod val="75000"/>
                    <a:lumOff val="25000"/>
                  </a:schemeClr>
                </a:solidFill>
              </a:rPr>
              <a:t> </a:t>
            </a:r>
            <a:r>
              <a:rPr lang="fr-CA" sz="3000" b="1" dirty="0" err="1">
                <a:solidFill>
                  <a:schemeClr val="tx1">
                    <a:lumMod val="75000"/>
                    <a:lumOff val="25000"/>
                  </a:schemeClr>
                </a:solidFill>
              </a:rPr>
              <a:t>doanh</a:t>
            </a:r>
            <a:r>
              <a:rPr lang="fr-CA" sz="3000" b="1" dirty="0">
                <a:solidFill>
                  <a:schemeClr val="tx1">
                    <a:lumMod val="75000"/>
                    <a:lumOff val="25000"/>
                  </a:schemeClr>
                </a:solidFill>
              </a:rPr>
              <a:t> …</a:t>
            </a:r>
          </a:p>
        </p:txBody>
      </p:sp>
      <p:sp>
        <p:nvSpPr>
          <p:cNvPr id="3" name="Espace réservé du contenu 2"/>
          <p:cNvSpPr>
            <a:spLocks noGrp="1"/>
          </p:cNvSpPr>
          <p:nvPr>
            <p:ph idx="1"/>
          </p:nvPr>
        </p:nvSpPr>
        <p:spPr>
          <a:xfrm>
            <a:off x="228600" y="1066800"/>
            <a:ext cx="8610600" cy="5059363"/>
          </a:xfrm>
        </p:spPr>
        <p:txBody>
          <a:bodyPr rtlCol="0">
            <a:normAutofit fontScale="85000" lnSpcReduction="10000"/>
          </a:bodyPr>
          <a:lstStyle/>
          <a:p>
            <a:pPr fontAlgn="auto">
              <a:lnSpc>
                <a:spcPct val="130000"/>
              </a:lnSpc>
              <a:spcBef>
                <a:spcPts val="0"/>
              </a:spcBef>
              <a:spcAft>
                <a:spcPts val="0"/>
              </a:spcAft>
              <a:buFont typeface="Arial" pitchFamily="34" charset="0"/>
              <a:buChar char="•"/>
              <a:defRPr/>
            </a:pP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Can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thiệp</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vào</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quyền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tự</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chủ</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của</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nghiệp</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yêu</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cầu</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phải</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thiết</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lập</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hệ</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thống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phân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phối</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rươu</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xăng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dầu</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yêu</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cầu</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về</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phương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án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xếp</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hạng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tín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nhiệm</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bưu</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chính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sản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phẩm</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an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toàn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thông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tin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mạng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thông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tin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tín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dụng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p>
          <a:p>
            <a:pPr fontAlgn="auto">
              <a:lnSpc>
                <a:spcPct val="130000"/>
              </a:lnSpc>
              <a:spcBef>
                <a:spcPts val="0"/>
              </a:spcBef>
              <a:spcAft>
                <a:spcPts val="0"/>
              </a:spcAft>
              <a:buFont typeface="Arial" pitchFamily="34" charset="0"/>
              <a:buChar char="•"/>
              <a:defRPr/>
            </a:pP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Yêu</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cầu</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trình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độ</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của</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người</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quản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lý</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của</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nghiệp</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lữ</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hành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thông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tin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tín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dụng</a:t>
            </a:r>
            <a:endPar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30000"/>
              </a:lnSpc>
              <a:spcBef>
                <a:spcPts val="0"/>
              </a:spcBef>
              <a:spcAft>
                <a:spcPts val="0"/>
              </a:spcAft>
              <a:buFont typeface="Arial" pitchFamily="34" charset="0"/>
              <a:buChar char="•"/>
              <a:defRPr/>
            </a:pP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Điều</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kiện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do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hai</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cơ</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quan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cấp</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phép</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cùng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đánh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giá</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cùng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làm</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căn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cứ</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để</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cấp</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giấy</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phép</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cho</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1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hoạt</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động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khí</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và</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điều</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kiện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về</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an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ninh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trật</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tự</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p>
          <a:p>
            <a:pPr fontAlgn="auto">
              <a:lnSpc>
                <a:spcPct val="130000"/>
              </a:lnSpc>
              <a:spcBef>
                <a:spcPts val="0"/>
              </a:spcBef>
              <a:spcAft>
                <a:spcPts val="0"/>
              </a:spcAft>
              <a:buFont typeface="Arial" pitchFamily="34" charset="0"/>
              <a:buChar char="•"/>
              <a:defRPr/>
            </a:pP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Yêu</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cầu</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vốn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pháp</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định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ở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một</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số</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ngành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nghề</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ko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có</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tính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đặc</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thù</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bảo</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vệ</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xếp</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hạng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tín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nhiệm</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bưu</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chính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thông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tin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tín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dụng</a:t>
            </a:r>
            <a:endPar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30000"/>
              </a:lnSpc>
              <a:spcBef>
                <a:spcPts val="0"/>
              </a:spcBef>
              <a:spcAft>
                <a:spcPts val="0"/>
              </a:spcAft>
              <a:buFont typeface="Arial" pitchFamily="34" charset="0"/>
              <a:buChar char="•"/>
              <a:defRPr/>
            </a:pP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Điều</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kiện</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thiếu</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minh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bạch</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sử</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dụng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những</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khái</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niệm</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như</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có</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đủ</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phù</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25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hợp</a:t>
            </a:r>
            <a:r>
              <a:rPr lang="fr-CA" sz="2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6019800"/>
            <a:ext cx="1724025" cy="609600"/>
          </a:xfrm>
          <a:prstGeom prst="rect">
            <a:avLst/>
          </a:prstGeom>
        </p:spPr>
      </p:pic>
    </p:spTree>
    <p:extLst>
      <p:ext uri="{BB962C8B-B14F-4D97-AF65-F5344CB8AC3E}">
        <p14:creationId xmlns:p14="http://schemas.microsoft.com/office/powerpoint/2010/main" val="408133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81000" y="274638"/>
            <a:ext cx="8458200" cy="1143000"/>
          </a:xfrm>
        </p:spPr>
        <p:txBody>
          <a:bodyPr rtlCol="0">
            <a:normAutofit/>
          </a:bodyPr>
          <a:lstStyle/>
          <a:p>
            <a:pPr fontAlgn="auto">
              <a:spcAft>
                <a:spcPts val="0"/>
              </a:spcAft>
              <a:defRPr/>
            </a:pPr>
            <a:r>
              <a:rPr lang="fr-CA" sz="3000" b="1" dirty="0" err="1">
                <a:solidFill>
                  <a:schemeClr val="tx1">
                    <a:lumMod val="75000"/>
                    <a:lumOff val="25000"/>
                  </a:schemeClr>
                </a:solidFill>
              </a:rPr>
              <a:t>Các</a:t>
            </a:r>
            <a:r>
              <a:rPr lang="fr-CA" sz="3000" b="1" dirty="0">
                <a:solidFill>
                  <a:schemeClr val="tx1">
                    <a:lumMod val="75000"/>
                    <a:lumOff val="25000"/>
                  </a:schemeClr>
                </a:solidFill>
              </a:rPr>
              <a:t> </a:t>
            </a:r>
            <a:r>
              <a:rPr lang="fr-CA" sz="3000" b="1" dirty="0" err="1">
                <a:solidFill>
                  <a:schemeClr val="tx1">
                    <a:lumMod val="75000"/>
                    <a:lumOff val="25000"/>
                  </a:schemeClr>
                </a:solidFill>
              </a:rPr>
              <a:t>điều</a:t>
            </a:r>
            <a:r>
              <a:rPr lang="fr-CA" sz="3000" b="1" dirty="0">
                <a:solidFill>
                  <a:schemeClr val="tx1">
                    <a:lumMod val="75000"/>
                    <a:lumOff val="25000"/>
                  </a:schemeClr>
                </a:solidFill>
              </a:rPr>
              <a:t> </a:t>
            </a:r>
            <a:r>
              <a:rPr lang="fr-CA" sz="3000" b="1" dirty="0" err="1">
                <a:solidFill>
                  <a:schemeClr val="tx1">
                    <a:lumMod val="75000"/>
                    <a:lumOff val="25000"/>
                  </a:schemeClr>
                </a:solidFill>
              </a:rPr>
              <a:t>kiện</a:t>
            </a:r>
            <a:r>
              <a:rPr lang="fr-CA" sz="3000" b="1" dirty="0">
                <a:solidFill>
                  <a:schemeClr val="tx1">
                    <a:lumMod val="75000"/>
                    <a:lumOff val="25000"/>
                  </a:schemeClr>
                </a:solidFill>
              </a:rPr>
              <a:t> </a:t>
            </a:r>
            <a:r>
              <a:rPr lang="fr-CA" sz="3000" b="1" dirty="0" err="1">
                <a:solidFill>
                  <a:schemeClr val="tx1">
                    <a:lumMod val="75000"/>
                    <a:lumOff val="25000"/>
                  </a:schemeClr>
                </a:solidFill>
              </a:rPr>
              <a:t>kinh</a:t>
            </a:r>
            <a:r>
              <a:rPr lang="fr-CA" sz="3000" b="1" dirty="0">
                <a:solidFill>
                  <a:schemeClr val="tx1">
                    <a:lumMod val="75000"/>
                    <a:lumOff val="25000"/>
                  </a:schemeClr>
                </a:solidFill>
              </a:rPr>
              <a:t> </a:t>
            </a:r>
            <a:r>
              <a:rPr lang="fr-CA" sz="3000" b="1" dirty="0" err="1">
                <a:solidFill>
                  <a:schemeClr val="tx1">
                    <a:lumMod val="75000"/>
                    <a:lumOff val="25000"/>
                  </a:schemeClr>
                </a:solidFill>
              </a:rPr>
              <a:t>doanh</a:t>
            </a:r>
            <a:r>
              <a:rPr lang="fr-CA" sz="3000" b="1" dirty="0">
                <a:solidFill>
                  <a:schemeClr val="tx1">
                    <a:lumMod val="75000"/>
                    <a:lumOff val="25000"/>
                  </a:schemeClr>
                </a:solidFill>
              </a:rPr>
              <a:t> </a:t>
            </a:r>
            <a:r>
              <a:rPr lang="fr-CA" sz="3000" b="1" dirty="0" err="1">
                <a:solidFill>
                  <a:schemeClr val="tx1">
                    <a:lumMod val="75000"/>
                    <a:lumOff val="25000"/>
                  </a:schemeClr>
                </a:solidFill>
              </a:rPr>
              <a:t>có</a:t>
            </a:r>
            <a:r>
              <a:rPr lang="fr-CA" sz="3000" b="1" dirty="0">
                <a:solidFill>
                  <a:schemeClr val="tx1">
                    <a:lumMod val="75000"/>
                    <a:lumOff val="25000"/>
                  </a:schemeClr>
                </a:solidFill>
              </a:rPr>
              <a:t> </a:t>
            </a:r>
            <a:r>
              <a:rPr lang="fr-CA" sz="3000" b="1" dirty="0" err="1">
                <a:solidFill>
                  <a:schemeClr val="tx1">
                    <a:lumMod val="75000"/>
                    <a:lumOff val="25000"/>
                  </a:schemeClr>
                </a:solidFill>
              </a:rPr>
              <a:t>mâu</a:t>
            </a:r>
            <a:r>
              <a:rPr lang="fr-CA" sz="3000" b="1" dirty="0">
                <a:solidFill>
                  <a:schemeClr val="tx1">
                    <a:lumMod val="75000"/>
                    <a:lumOff val="25000"/>
                  </a:schemeClr>
                </a:solidFill>
              </a:rPr>
              <a:t> </a:t>
            </a:r>
            <a:r>
              <a:rPr lang="fr-CA" sz="3000" b="1" dirty="0" err="1">
                <a:solidFill>
                  <a:schemeClr val="tx1">
                    <a:lumMod val="75000"/>
                    <a:lumOff val="25000"/>
                  </a:schemeClr>
                </a:solidFill>
              </a:rPr>
              <a:t>thuẫn</a:t>
            </a:r>
            <a:r>
              <a:rPr lang="fr-CA" sz="3000" b="1" dirty="0">
                <a:solidFill>
                  <a:schemeClr val="tx1">
                    <a:lumMod val="75000"/>
                    <a:lumOff val="25000"/>
                  </a:schemeClr>
                </a:solidFill>
              </a:rPr>
              <a:t>, </a:t>
            </a:r>
            <a:r>
              <a:rPr lang="fr-CA" sz="3000" b="1" dirty="0" err="1">
                <a:solidFill>
                  <a:schemeClr val="tx1">
                    <a:lumMod val="75000"/>
                    <a:lumOff val="25000"/>
                  </a:schemeClr>
                </a:solidFill>
              </a:rPr>
              <a:t>chồng</a:t>
            </a:r>
            <a:r>
              <a:rPr lang="fr-CA" sz="3000" b="1" dirty="0">
                <a:solidFill>
                  <a:schemeClr val="tx1">
                    <a:lumMod val="75000"/>
                    <a:lumOff val="25000"/>
                  </a:schemeClr>
                </a:solidFill>
              </a:rPr>
              <a:t> </a:t>
            </a:r>
            <a:r>
              <a:rPr lang="fr-CA" sz="3000" b="1" dirty="0" err="1">
                <a:solidFill>
                  <a:schemeClr val="tx1">
                    <a:lumMod val="75000"/>
                    <a:lumOff val="25000"/>
                  </a:schemeClr>
                </a:solidFill>
              </a:rPr>
              <a:t>lấn</a:t>
            </a:r>
            <a:endParaRPr lang="fr-CA" sz="3000" b="1" dirty="0">
              <a:solidFill>
                <a:schemeClr val="tx1">
                  <a:lumMod val="75000"/>
                  <a:lumOff val="25000"/>
                </a:schemeClr>
              </a:solidFill>
            </a:endParaRPr>
          </a:p>
        </p:txBody>
      </p:sp>
      <p:sp>
        <p:nvSpPr>
          <p:cNvPr id="3" name="Espace réservé du contenu 2"/>
          <p:cNvSpPr>
            <a:spLocks noGrp="1"/>
          </p:cNvSpPr>
          <p:nvPr>
            <p:ph idx="1"/>
          </p:nvPr>
        </p:nvSpPr>
        <p:spPr>
          <a:xfrm>
            <a:off x="762000" y="1600200"/>
            <a:ext cx="7924800" cy="4525963"/>
          </a:xfrm>
        </p:spPr>
        <p:txBody>
          <a:bodyPr rtlCol="0">
            <a:normAutofit fontScale="85000" lnSpcReduction="10000"/>
          </a:bodyPr>
          <a:lstStyle/>
          <a:p>
            <a:pPr fontAlgn="auto">
              <a:lnSpc>
                <a:spcPct val="150000"/>
              </a:lnSpc>
              <a:spcBef>
                <a:spcPts val="600"/>
              </a:spcBef>
              <a:spcAft>
                <a:spcPts val="600"/>
              </a:spcAft>
              <a:buFont typeface="Arial" pitchFamily="34" charset="0"/>
              <a:buChar char="•"/>
              <a:defRPr/>
            </a:pPr>
            <a:r>
              <a:rPr lang="fr-CA" dirty="0">
                <a:solidFill>
                  <a:schemeClr val="tx1">
                    <a:lumMod val="75000"/>
                    <a:lumOff val="25000"/>
                  </a:schemeClr>
                </a:solidFill>
              </a:rPr>
              <a:t>Du </a:t>
            </a:r>
            <a:r>
              <a:rPr lang="fr-CA" dirty="0" err="1">
                <a:solidFill>
                  <a:schemeClr val="tx1">
                    <a:lumMod val="75000"/>
                    <a:lumOff val="25000"/>
                  </a:schemeClr>
                </a:solidFill>
              </a:rPr>
              <a:t>lịch</a:t>
            </a:r>
            <a:r>
              <a:rPr lang="fr-CA" dirty="0">
                <a:solidFill>
                  <a:schemeClr val="tx1">
                    <a:lumMod val="75000"/>
                    <a:lumOff val="25000"/>
                  </a:schemeClr>
                </a:solidFill>
              </a:rPr>
              <a:t> </a:t>
            </a:r>
            <a:r>
              <a:rPr lang="fr-CA" dirty="0" err="1">
                <a:solidFill>
                  <a:schemeClr val="tx1">
                    <a:lumMod val="75000"/>
                    <a:lumOff val="25000"/>
                  </a:schemeClr>
                </a:solidFill>
              </a:rPr>
              <a:t>mạo</a:t>
            </a:r>
            <a:r>
              <a:rPr lang="fr-CA" dirty="0">
                <a:solidFill>
                  <a:schemeClr val="tx1">
                    <a:lumMod val="75000"/>
                    <a:lumOff val="25000"/>
                  </a:schemeClr>
                </a:solidFill>
              </a:rPr>
              <a:t> </a:t>
            </a:r>
            <a:r>
              <a:rPr lang="fr-CA" dirty="0" err="1">
                <a:solidFill>
                  <a:schemeClr val="tx1">
                    <a:lumMod val="75000"/>
                    <a:lumOff val="25000"/>
                  </a:schemeClr>
                </a:solidFill>
              </a:rPr>
              <a:t>hiểm</a:t>
            </a:r>
            <a:r>
              <a:rPr lang="fr-CA" dirty="0">
                <a:solidFill>
                  <a:schemeClr val="tx1">
                    <a:lumMod val="75000"/>
                    <a:lumOff val="25000"/>
                  </a:schemeClr>
                </a:solidFill>
              </a:rPr>
              <a:t> </a:t>
            </a:r>
            <a:r>
              <a:rPr lang="fr-CA" dirty="0" err="1">
                <a:solidFill>
                  <a:schemeClr val="tx1">
                    <a:lumMod val="75000"/>
                    <a:lumOff val="25000"/>
                  </a:schemeClr>
                </a:solidFill>
              </a:rPr>
              <a:t>và</a:t>
            </a:r>
            <a:r>
              <a:rPr lang="fr-CA" dirty="0">
                <a:solidFill>
                  <a:schemeClr val="tx1">
                    <a:lumMod val="75000"/>
                    <a:lumOff val="25000"/>
                  </a:schemeClr>
                </a:solidFill>
              </a:rPr>
              <a:t> </a:t>
            </a:r>
            <a:r>
              <a:rPr lang="fr-CA" dirty="0" err="1">
                <a:solidFill>
                  <a:schemeClr val="tx1">
                    <a:lumMod val="75000"/>
                    <a:lumOff val="25000"/>
                  </a:schemeClr>
                </a:solidFill>
              </a:rPr>
              <a:t>hoạt</a:t>
            </a:r>
            <a:r>
              <a:rPr lang="fr-CA" dirty="0">
                <a:solidFill>
                  <a:schemeClr val="tx1">
                    <a:lumMod val="75000"/>
                    <a:lumOff val="25000"/>
                  </a:schemeClr>
                </a:solidFill>
              </a:rPr>
              <a:t> </a:t>
            </a:r>
            <a:r>
              <a:rPr lang="fr-CA" dirty="0" err="1">
                <a:solidFill>
                  <a:schemeClr val="tx1">
                    <a:lumMod val="75000"/>
                    <a:lumOff val="25000"/>
                  </a:schemeClr>
                </a:solidFill>
              </a:rPr>
              <a:t>động</a:t>
            </a:r>
            <a:r>
              <a:rPr lang="fr-CA" dirty="0">
                <a:solidFill>
                  <a:schemeClr val="tx1">
                    <a:lumMod val="75000"/>
                    <a:lumOff val="25000"/>
                  </a:schemeClr>
                </a:solidFill>
              </a:rPr>
              <a:t> </a:t>
            </a:r>
            <a:r>
              <a:rPr lang="fr-CA" dirty="0" err="1">
                <a:solidFill>
                  <a:schemeClr val="tx1">
                    <a:lumMod val="75000"/>
                    <a:lumOff val="25000"/>
                  </a:schemeClr>
                </a:solidFill>
              </a:rPr>
              <a:t>thể</a:t>
            </a:r>
            <a:r>
              <a:rPr lang="fr-CA" dirty="0">
                <a:solidFill>
                  <a:schemeClr val="tx1">
                    <a:lumMod val="75000"/>
                    <a:lumOff val="25000"/>
                  </a:schemeClr>
                </a:solidFill>
              </a:rPr>
              <a:t> </a:t>
            </a:r>
            <a:r>
              <a:rPr lang="fr-CA" dirty="0" err="1">
                <a:solidFill>
                  <a:schemeClr val="tx1">
                    <a:lumMod val="75000"/>
                    <a:lumOff val="25000"/>
                  </a:schemeClr>
                </a:solidFill>
              </a:rPr>
              <a:t>thao</a:t>
            </a:r>
            <a:r>
              <a:rPr lang="fr-CA" dirty="0">
                <a:solidFill>
                  <a:schemeClr val="tx1">
                    <a:lumMod val="75000"/>
                    <a:lumOff val="25000"/>
                  </a:schemeClr>
                </a:solidFill>
              </a:rPr>
              <a:t> </a:t>
            </a:r>
            <a:r>
              <a:rPr lang="fr-CA" dirty="0" err="1">
                <a:solidFill>
                  <a:schemeClr val="tx1">
                    <a:lumMod val="75000"/>
                    <a:lumOff val="25000"/>
                  </a:schemeClr>
                </a:solidFill>
              </a:rPr>
              <a:t>mạo</a:t>
            </a:r>
            <a:r>
              <a:rPr lang="fr-CA" dirty="0">
                <a:solidFill>
                  <a:schemeClr val="tx1">
                    <a:lumMod val="75000"/>
                    <a:lumOff val="25000"/>
                  </a:schemeClr>
                </a:solidFill>
              </a:rPr>
              <a:t> </a:t>
            </a:r>
            <a:r>
              <a:rPr lang="fr-CA" dirty="0" err="1">
                <a:solidFill>
                  <a:schemeClr val="tx1">
                    <a:lumMod val="75000"/>
                    <a:lumOff val="25000"/>
                  </a:schemeClr>
                </a:solidFill>
              </a:rPr>
              <a:t>hiểm</a:t>
            </a:r>
            <a:endParaRPr lang="fr-CA" dirty="0">
              <a:solidFill>
                <a:schemeClr val="tx1">
                  <a:lumMod val="75000"/>
                  <a:lumOff val="25000"/>
                </a:schemeClr>
              </a:solidFill>
            </a:endParaRPr>
          </a:p>
          <a:p>
            <a:pPr fontAlgn="auto">
              <a:lnSpc>
                <a:spcPct val="150000"/>
              </a:lnSpc>
              <a:spcBef>
                <a:spcPts val="600"/>
              </a:spcBef>
              <a:spcAft>
                <a:spcPts val="600"/>
              </a:spcAft>
              <a:buFont typeface="Arial" pitchFamily="34" charset="0"/>
              <a:buChar char="•"/>
              <a:defRPr/>
            </a:pPr>
            <a:r>
              <a:rPr lang="fr-CA" dirty="0" err="1">
                <a:solidFill>
                  <a:schemeClr val="tx1">
                    <a:lumMod val="75000"/>
                    <a:lumOff val="25000"/>
                  </a:schemeClr>
                </a:solidFill>
              </a:rPr>
              <a:t>Giấy</a:t>
            </a:r>
            <a:r>
              <a:rPr lang="fr-CA" dirty="0">
                <a:solidFill>
                  <a:schemeClr val="tx1">
                    <a:lumMod val="75000"/>
                    <a:lumOff val="25000"/>
                  </a:schemeClr>
                </a:solidFill>
              </a:rPr>
              <a:t> </a:t>
            </a:r>
            <a:r>
              <a:rPr lang="fr-CA" dirty="0" err="1">
                <a:solidFill>
                  <a:schemeClr val="tx1">
                    <a:lumMod val="75000"/>
                    <a:lumOff val="25000"/>
                  </a:schemeClr>
                </a:solidFill>
              </a:rPr>
              <a:t>xác</a:t>
            </a:r>
            <a:r>
              <a:rPr lang="fr-CA" dirty="0">
                <a:solidFill>
                  <a:schemeClr val="tx1">
                    <a:lumMod val="75000"/>
                    <a:lumOff val="25000"/>
                  </a:schemeClr>
                </a:solidFill>
              </a:rPr>
              <a:t> </a:t>
            </a:r>
            <a:r>
              <a:rPr lang="fr-CA" dirty="0" err="1">
                <a:solidFill>
                  <a:schemeClr val="tx1">
                    <a:lumMod val="75000"/>
                    <a:lumOff val="25000"/>
                  </a:schemeClr>
                </a:solidFill>
              </a:rPr>
              <a:t>nhận</a:t>
            </a:r>
            <a:r>
              <a:rPr lang="fr-CA" dirty="0">
                <a:solidFill>
                  <a:schemeClr val="tx1">
                    <a:lumMod val="75000"/>
                    <a:lumOff val="25000"/>
                  </a:schemeClr>
                </a:solidFill>
              </a:rPr>
              <a:t> </a:t>
            </a:r>
            <a:r>
              <a:rPr lang="fr-CA" dirty="0" err="1">
                <a:solidFill>
                  <a:schemeClr val="tx1">
                    <a:lumMod val="75000"/>
                    <a:lumOff val="25000"/>
                  </a:schemeClr>
                </a:solidFill>
              </a:rPr>
              <a:t>kiến</a:t>
            </a:r>
            <a:r>
              <a:rPr lang="fr-CA" dirty="0">
                <a:solidFill>
                  <a:schemeClr val="tx1">
                    <a:lumMod val="75000"/>
                    <a:lumOff val="25000"/>
                  </a:schemeClr>
                </a:solidFill>
              </a:rPr>
              <a:t> </a:t>
            </a:r>
            <a:r>
              <a:rPr lang="fr-CA" dirty="0" err="1">
                <a:solidFill>
                  <a:schemeClr val="tx1">
                    <a:lumMod val="75000"/>
                    <a:lumOff val="25000"/>
                  </a:schemeClr>
                </a:solidFill>
              </a:rPr>
              <a:t>thức</a:t>
            </a:r>
            <a:r>
              <a:rPr lang="fr-CA" dirty="0">
                <a:solidFill>
                  <a:schemeClr val="tx1">
                    <a:lumMod val="75000"/>
                    <a:lumOff val="25000"/>
                  </a:schemeClr>
                </a:solidFill>
              </a:rPr>
              <a:t> </a:t>
            </a:r>
            <a:r>
              <a:rPr lang="fr-CA" dirty="0" err="1">
                <a:solidFill>
                  <a:schemeClr val="tx1">
                    <a:lumMod val="75000"/>
                    <a:lumOff val="25000"/>
                  </a:schemeClr>
                </a:solidFill>
              </a:rPr>
              <a:t>về</a:t>
            </a:r>
            <a:r>
              <a:rPr lang="fr-CA" dirty="0">
                <a:solidFill>
                  <a:schemeClr val="tx1">
                    <a:lumMod val="75000"/>
                    <a:lumOff val="25000"/>
                  </a:schemeClr>
                </a:solidFill>
              </a:rPr>
              <a:t> an </a:t>
            </a:r>
            <a:r>
              <a:rPr lang="fr-CA" dirty="0" err="1">
                <a:solidFill>
                  <a:schemeClr val="tx1">
                    <a:lumMod val="75000"/>
                    <a:lumOff val="25000"/>
                  </a:schemeClr>
                </a:solidFill>
              </a:rPr>
              <a:t>toàn</a:t>
            </a:r>
            <a:r>
              <a:rPr lang="fr-CA" dirty="0">
                <a:solidFill>
                  <a:schemeClr val="tx1">
                    <a:lumMod val="75000"/>
                    <a:lumOff val="25000"/>
                  </a:schemeClr>
                </a:solidFill>
              </a:rPr>
              <a:t> </a:t>
            </a:r>
            <a:r>
              <a:rPr lang="fr-CA" dirty="0" err="1">
                <a:solidFill>
                  <a:schemeClr val="tx1">
                    <a:lumMod val="75000"/>
                    <a:lumOff val="25000"/>
                  </a:schemeClr>
                </a:solidFill>
              </a:rPr>
              <a:t>thực</a:t>
            </a:r>
            <a:r>
              <a:rPr lang="fr-CA" dirty="0">
                <a:solidFill>
                  <a:schemeClr val="tx1">
                    <a:lumMod val="75000"/>
                    <a:lumOff val="25000"/>
                  </a:schemeClr>
                </a:solidFill>
              </a:rPr>
              <a:t> </a:t>
            </a:r>
            <a:r>
              <a:rPr lang="fr-CA" dirty="0" err="1">
                <a:solidFill>
                  <a:schemeClr val="tx1">
                    <a:lumMod val="75000"/>
                    <a:lumOff val="25000"/>
                  </a:schemeClr>
                </a:solidFill>
              </a:rPr>
              <a:t>phẩm</a:t>
            </a:r>
            <a:r>
              <a:rPr lang="fr-CA" dirty="0">
                <a:solidFill>
                  <a:schemeClr val="tx1">
                    <a:lumMod val="75000"/>
                    <a:lumOff val="25000"/>
                  </a:schemeClr>
                </a:solidFill>
              </a:rPr>
              <a:t> </a:t>
            </a:r>
            <a:r>
              <a:rPr lang="fr-CA" dirty="0" err="1">
                <a:solidFill>
                  <a:schemeClr val="tx1">
                    <a:lumMod val="75000"/>
                    <a:lumOff val="25000"/>
                  </a:schemeClr>
                </a:solidFill>
              </a:rPr>
              <a:t>của</a:t>
            </a:r>
            <a:r>
              <a:rPr lang="fr-CA" dirty="0">
                <a:solidFill>
                  <a:schemeClr val="tx1">
                    <a:lumMod val="75000"/>
                    <a:lumOff val="25000"/>
                  </a:schemeClr>
                </a:solidFill>
              </a:rPr>
              <a:t> </a:t>
            </a:r>
            <a:r>
              <a:rPr lang="fr-CA" dirty="0" err="1">
                <a:solidFill>
                  <a:schemeClr val="tx1">
                    <a:lumMod val="75000"/>
                    <a:lumOff val="25000"/>
                  </a:schemeClr>
                </a:solidFill>
              </a:rPr>
              <a:t>các</a:t>
            </a:r>
            <a:r>
              <a:rPr lang="fr-CA" dirty="0">
                <a:solidFill>
                  <a:schemeClr val="tx1">
                    <a:lumMod val="75000"/>
                    <a:lumOff val="25000"/>
                  </a:schemeClr>
                </a:solidFill>
              </a:rPr>
              <a:t> </a:t>
            </a:r>
            <a:r>
              <a:rPr lang="fr-CA" dirty="0" err="1">
                <a:solidFill>
                  <a:schemeClr val="tx1">
                    <a:lumMod val="75000"/>
                    <a:lumOff val="25000"/>
                  </a:schemeClr>
                </a:solidFill>
              </a:rPr>
              <a:t>cơ</a:t>
            </a:r>
            <a:r>
              <a:rPr lang="fr-CA" dirty="0">
                <a:solidFill>
                  <a:schemeClr val="tx1">
                    <a:lumMod val="75000"/>
                    <a:lumOff val="25000"/>
                  </a:schemeClr>
                </a:solidFill>
              </a:rPr>
              <a:t> </a:t>
            </a:r>
            <a:r>
              <a:rPr lang="fr-CA" dirty="0" err="1">
                <a:solidFill>
                  <a:schemeClr val="tx1">
                    <a:lumMod val="75000"/>
                    <a:lumOff val="25000"/>
                  </a:schemeClr>
                </a:solidFill>
              </a:rPr>
              <a:t>sở</a:t>
            </a:r>
            <a:r>
              <a:rPr lang="fr-CA" dirty="0">
                <a:solidFill>
                  <a:schemeClr val="tx1">
                    <a:lumMod val="75000"/>
                    <a:lumOff val="25000"/>
                  </a:schemeClr>
                </a:solidFill>
              </a:rPr>
              <a:t> </a:t>
            </a:r>
            <a:r>
              <a:rPr lang="fr-CA" dirty="0" err="1">
                <a:solidFill>
                  <a:schemeClr val="tx1">
                    <a:lumMod val="75000"/>
                    <a:lumOff val="25000"/>
                  </a:schemeClr>
                </a:solidFill>
              </a:rPr>
              <a:t>kinh</a:t>
            </a:r>
            <a:r>
              <a:rPr lang="fr-CA" dirty="0">
                <a:solidFill>
                  <a:schemeClr val="tx1">
                    <a:lumMod val="75000"/>
                    <a:lumOff val="25000"/>
                  </a:schemeClr>
                </a:solidFill>
              </a:rPr>
              <a:t> </a:t>
            </a:r>
            <a:r>
              <a:rPr lang="fr-CA" dirty="0" err="1">
                <a:solidFill>
                  <a:schemeClr val="tx1">
                    <a:lumMod val="75000"/>
                    <a:lumOff val="25000"/>
                  </a:schemeClr>
                </a:solidFill>
              </a:rPr>
              <a:t>doanh</a:t>
            </a:r>
            <a:r>
              <a:rPr lang="fr-CA" dirty="0">
                <a:solidFill>
                  <a:schemeClr val="tx1">
                    <a:lumMod val="75000"/>
                    <a:lumOff val="25000"/>
                  </a:schemeClr>
                </a:solidFill>
              </a:rPr>
              <a:t> </a:t>
            </a:r>
            <a:r>
              <a:rPr lang="fr-CA" dirty="0" err="1">
                <a:solidFill>
                  <a:schemeClr val="tx1">
                    <a:lumMod val="75000"/>
                    <a:lumOff val="25000"/>
                  </a:schemeClr>
                </a:solidFill>
              </a:rPr>
              <a:t>thực</a:t>
            </a:r>
            <a:r>
              <a:rPr lang="fr-CA" dirty="0">
                <a:solidFill>
                  <a:schemeClr val="tx1">
                    <a:lumMod val="75000"/>
                    <a:lumOff val="25000"/>
                  </a:schemeClr>
                </a:solidFill>
              </a:rPr>
              <a:t> </a:t>
            </a:r>
            <a:r>
              <a:rPr lang="fr-CA" dirty="0" err="1">
                <a:solidFill>
                  <a:schemeClr val="tx1">
                    <a:lumMod val="75000"/>
                    <a:lumOff val="25000"/>
                  </a:schemeClr>
                </a:solidFill>
              </a:rPr>
              <a:t>phẩm</a:t>
            </a:r>
            <a:r>
              <a:rPr lang="fr-CA" dirty="0">
                <a:solidFill>
                  <a:schemeClr val="tx1">
                    <a:lumMod val="75000"/>
                    <a:lumOff val="25000"/>
                  </a:schemeClr>
                </a:solidFill>
              </a:rPr>
              <a:t> </a:t>
            </a:r>
            <a:r>
              <a:rPr lang="fr-CA" dirty="0" err="1">
                <a:solidFill>
                  <a:schemeClr val="tx1">
                    <a:lumMod val="75000"/>
                    <a:lumOff val="25000"/>
                  </a:schemeClr>
                </a:solidFill>
              </a:rPr>
              <a:t>thuộc</a:t>
            </a:r>
            <a:r>
              <a:rPr lang="fr-CA" dirty="0">
                <a:solidFill>
                  <a:schemeClr val="tx1">
                    <a:lumMod val="75000"/>
                    <a:lumOff val="25000"/>
                  </a:schemeClr>
                </a:solidFill>
              </a:rPr>
              <a:t> </a:t>
            </a:r>
            <a:r>
              <a:rPr lang="fr-CA" dirty="0" err="1">
                <a:solidFill>
                  <a:schemeClr val="tx1">
                    <a:lumMod val="75000"/>
                    <a:lumOff val="25000"/>
                  </a:schemeClr>
                </a:solidFill>
              </a:rPr>
              <a:t>lĩnh</a:t>
            </a:r>
            <a:r>
              <a:rPr lang="fr-CA" dirty="0">
                <a:solidFill>
                  <a:schemeClr val="tx1">
                    <a:lumMod val="75000"/>
                    <a:lumOff val="25000"/>
                  </a:schemeClr>
                </a:solidFill>
              </a:rPr>
              <a:t> </a:t>
            </a:r>
            <a:r>
              <a:rPr lang="fr-CA" dirty="0" err="1">
                <a:solidFill>
                  <a:schemeClr val="tx1">
                    <a:lumMod val="75000"/>
                    <a:lumOff val="25000"/>
                  </a:schemeClr>
                </a:solidFill>
              </a:rPr>
              <a:t>vực</a:t>
            </a:r>
            <a:r>
              <a:rPr lang="fr-CA" dirty="0">
                <a:solidFill>
                  <a:schemeClr val="tx1">
                    <a:lumMod val="75000"/>
                    <a:lumOff val="25000"/>
                  </a:schemeClr>
                </a:solidFill>
              </a:rPr>
              <a:t> </a:t>
            </a:r>
            <a:r>
              <a:rPr lang="fr-CA" dirty="0" err="1">
                <a:solidFill>
                  <a:schemeClr val="tx1">
                    <a:lumMod val="75000"/>
                    <a:lumOff val="25000"/>
                  </a:schemeClr>
                </a:solidFill>
              </a:rPr>
              <a:t>quản</a:t>
            </a:r>
            <a:r>
              <a:rPr lang="fr-CA" dirty="0">
                <a:solidFill>
                  <a:schemeClr val="tx1">
                    <a:lumMod val="75000"/>
                    <a:lumOff val="25000"/>
                  </a:schemeClr>
                </a:solidFill>
              </a:rPr>
              <a:t> </a:t>
            </a:r>
            <a:r>
              <a:rPr lang="fr-CA" dirty="0" err="1">
                <a:solidFill>
                  <a:schemeClr val="tx1">
                    <a:lumMod val="75000"/>
                    <a:lumOff val="25000"/>
                  </a:schemeClr>
                </a:solidFill>
              </a:rPr>
              <a:t>lý</a:t>
            </a:r>
            <a:r>
              <a:rPr lang="fr-CA" dirty="0">
                <a:solidFill>
                  <a:schemeClr val="tx1">
                    <a:lumMod val="75000"/>
                    <a:lumOff val="25000"/>
                  </a:schemeClr>
                </a:solidFill>
              </a:rPr>
              <a:t> </a:t>
            </a:r>
            <a:r>
              <a:rPr lang="fr-CA" dirty="0" err="1">
                <a:solidFill>
                  <a:schemeClr val="tx1">
                    <a:lumMod val="75000"/>
                    <a:lumOff val="25000"/>
                  </a:schemeClr>
                </a:solidFill>
              </a:rPr>
              <a:t>của</a:t>
            </a:r>
            <a:r>
              <a:rPr lang="fr-CA" dirty="0">
                <a:solidFill>
                  <a:schemeClr val="tx1">
                    <a:lumMod val="75000"/>
                    <a:lumOff val="25000"/>
                  </a:schemeClr>
                </a:solidFill>
              </a:rPr>
              <a:t> </a:t>
            </a:r>
            <a:r>
              <a:rPr lang="fr-CA" dirty="0" err="1">
                <a:solidFill>
                  <a:schemeClr val="tx1">
                    <a:lumMod val="75000"/>
                    <a:lumOff val="25000"/>
                  </a:schemeClr>
                </a:solidFill>
              </a:rPr>
              <a:t>Bộ</a:t>
            </a:r>
            <a:r>
              <a:rPr lang="fr-CA" dirty="0">
                <a:solidFill>
                  <a:schemeClr val="tx1">
                    <a:lumMod val="75000"/>
                    <a:lumOff val="25000"/>
                  </a:schemeClr>
                </a:solidFill>
              </a:rPr>
              <a:t> NNPTNT</a:t>
            </a:r>
          </a:p>
          <a:p>
            <a:pPr fontAlgn="auto">
              <a:lnSpc>
                <a:spcPct val="150000"/>
              </a:lnSpc>
              <a:spcBef>
                <a:spcPts val="600"/>
              </a:spcBef>
              <a:spcAft>
                <a:spcPts val="600"/>
              </a:spcAft>
              <a:buFont typeface="Arial" pitchFamily="34" charset="0"/>
              <a:buChar char="•"/>
              <a:defRPr/>
            </a:pPr>
            <a:r>
              <a:rPr lang="fr-CA" dirty="0" err="1">
                <a:solidFill>
                  <a:schemeClr val="tx1">
                    <a:lumMod val="75000"/>
                    <a:lumOff val="25000"/>
                  </a:schemeClr>
                </a:solidFill>
              </a:rPr>
              <a:t>Kinh</a:t>
            </a:r>
            <a:r>
              <a:rPr lang="fr-CA" dirty="0">
                <a:solidFill>
                  <a:schemeClr val="tx1">
                    <a:lumMod val="75000"/>
                    <a:lumOff val="25000"/>
                  </a:schemeClr>
                </a:solidFill>
              </a:rPr>
              <a:t> </a:t>
            </a:r>
            <a:r>
              <a:rPr lang="fr-CA" dirty="0" err="1">
                <a:solidFill>
                  <a:schemeClr val="tx1">
                    <a:lumMod val="75000"/>
                    <a:lumOff val="25000"/>
                  </a:schemeClr>
                </a:solidFill>
              </a:rPr>
              <a:t>doanh</a:t>
            </a:r>
            <a:r>
              <a:rPr lang="fr-CA" dirty="0">
                <a:solidFill>
                  <a:schemeClr val="tx1">
                    <a:lumMod val="75000"/>
                    <a:lumOff val="25000"/>
                  </a:schemeClr>
                </a:solidFill>
              </a:rPr>
              <a:t> </a:t>
            </a:r>
            <a:r>
              <a:rPr lang="fr-CA" dirty="0" err="1">
                <a:solidFill>
                  <a:schemeClr val="tx1">
                    <a:lumMod val="75000"/>
                    <a:lumOff val="25000"/>
                  </a:schemeClr>
                </a:solidFill>
              </a:rPr>
              <a:t>khí</a:t>
            </a:r>
            <a:r>
              <a:rPr lang="fr-CA" dirty="0">
                <a:solidFill>
                  <a:schemeClr val="tx1">
                    <a:lumMod val="75000"/>
                    <a:lumOff val="25000"/>
                  </a:schemeClr>
                </a:solidFill>
              </a:rPr>
              <a:t> </a:t>
            </a:r>
            <a:r>
              <a:rPr lang="fr-CA" dirty="0" err="1">
                <a:solidFill>
                  <a:schemeClr val="tx1">
                    <a:lumMod val="75000"/>
                    <a:lumOff val="25000"/>
                  </a:schemeClr>
                </a:solidFill>
              </a:rPr>
              <a:t>và</a:t>
            </a:r>
            <a:r>
              <a:rPr lang="fr-CA" dirty="0">
                <a:solidFill>
                  <a:schemeClr val="tx1">
                    <a:lumMod val="75000"/>
                    <a:lumOff val="25000"/>
                  </a:schemeClr>
                </a:solidFill>
              </a:rPr>
              <a:t> </a:t>
            </a:r>
            <a:r>
              <a:rPr lang="fr-CA" dirty="0" err="1">
                <a:solidFill>
                  <a:schemeClr val="tx1">
                    <a:lumMod val="75000"/>
                    <a:lumOff val="25000"/>
                  </a:schemeClr>
                </a:solidFill>
              </a:rPr>
              <a:t>điều</a:t>
            </a:r>
            <a:r>
              <a:rPr lang="fr-CA" dirty="0">
                <a:solidFill>
                  <a:schemeClr val="tx1">
                    <a:lumMod val="75000"/>
                    <a:lumOff val="25000"/>
                  </a:schemeClr>
                </a:solidFill>
              </a:rPr>
              <a:t> </a:t>
            </a:r>
            <a:r>
              <a:rPr lang="fr-CA" dirty="0" err="1">
                <a:solidFill>
                  <a:schemeClr val="tx1">
                    <a:lumMod val="75000"/>
                    <a:lumOff val="25000"/>
                  </a:schemeClr>
                </a:solidFill>
              </a:rPr>
              <a:t>kiện</a:t>
            </a:r>
            <a:r>
              <a:rPr lang="fr-CA" dirty="0">
                <a:solidFill>
                  <a:schemeClr val="tx1">
                    <a:lumMod val="75000"/>
                    <a:lumOff val="25000"/>
                  </a:schemeClr>
                </a:solidFill>
              </a:rPr>
              <a:t> </a:t>
            </a:r>
            <a:r>
              <a:rPr lang="fr-CA" dirty="0" err="1">
                <a:solidFill>
                  <a:schemeClr val="tx1">
                    <a:lumMod val="75000"/>
                    <a:lumOff val="25000"/>
                  </a:schemeClr>
                </a:solidFill>
              </a:rPr>
              <a:t>về</a:t>
            </a:r>
            <a:r>
              <a:rPr lang="fr-CA" dirty="0">
                <a:solidFill>
                  <a:schemeClr val="tx1">
                    <a:lumMod val="75000"/>
                    <a:lumOff val="25000"/>
                  </a:schemeClr>
                </a:solidFill>
              </a:rPr>
              <a:t> an </a:t>
            </a:r>
            <a:r>
              <a:rPr lang="fr-CA" dirty="0" err="1">
                <a:solidFill>
                  <a:schemeClr val="tx1">
                    <a:lumMod val="75000"/>
                    <a:lumOff val="25000"/>
                  </a:schemeClr>
                </a:solidFill>
              </a:rPr>
              <a:t>ninh</a:t>
            </a:r>
            <a:r>
              <a:rPr lang="fr-CA" dirty="0">
                <a:solidFill>
                  <a:schemeClr val="tx1">
                    <a:lumMod val="75000"/>
                    <a:lumOff val="25000"/>
                  </a:schemeClr>
                </a:solidFill>
              </a:rPr>
              <a:t>, </a:t>
            </a:r>
            <a:r>
              <a:rPr lang="fr-CA" dirty="0" err="1">
                <a:solidFill>
                  <a:schemeClr val="tx1">
                    <a:lumMod val="75000"/>
                    <a:lumOff val="25000"/>
                  </a:schemeClr>
                </a:solidFill>
              </a:rPr>
              <a:t>trật</a:t>
            </a:r>
            <a:r>
              <a:rPr lang="fr-CA" dirty="0">
                <a:solidFill>
                  <a:schemeClr val="tx1">
                    <a:lumMod val="75000"/>
                    <a:lumOff val="25000"/>
                  </a:schemeClr>
                </a:solidFill>
              </a:rPr>
              <a:t> </a:t>
            </a:r>
            <a:r>
              <a:rPr lang="fr-CA" dirty="0" err="1">
                <a:solidFill>
                  <a:schemeClr val="tx1">
                    <a:lumMod val="75000"/>
                    <a:lumOff val="25000"/>
                  </a:schemeClr>
                </a:solidFill>
              </a:rPr>
              <a:t>tự</a:t>
            </a:r>
            <a:endParaRPr lang="fr-CA" dirty="0">
              <a:solidFill>
                <a:schemeClr val="tx1">
                  <a:lumMod val="75000"/>
                  <a:lumOff val="25000"/>
                </a:schemeClr>
              </a:solidFill>
            </a:endParaRPr>
          </a:p>
          <a:p>
            <a:pPr fontAlgn="auto">
              <a:lnSpc>
                <a:spcPct val="150000"/>
              </a:lnSpc>
              <a:spcBef>
                <a:spcPts val="600"/>
              </a:spcBef>
              <a:spcAft>
                <a:spcPts val="600"/>
              </a:spcAft>
              <a:buFont typeface="Arial" pitchFamily="34" charset="0"/>
              <a:buChar char="•"/>
              <a:defRPr/>
            </a:pPr>
            <a:r>
              <a:rPr lang="fr-CA" dirty="0" err="1">
                <a:solidFill>
                  <a:schemeClr val="tx1">
                    <a:lumMod val="75000"/>
                    <a:lumOff val="25000"/>
                  </a:schemeClr>
                </a:solidFill>
              </a:rPr>
              <a:t>Quy</a:t>
            </a:r>
            <a:r>
              <a:rPr lang="fr-CA" dirty="0">
                <a:solidFill>
                  <a:schemeClr val="tx1">
                    <a:lumMod val="75000"/>
                    <a:lumOff val="25000"/>
                  </a:schemeClr>
                </a:solidFill>
              </a:rPr>
              <a:t> </a:t>
            </a:r>
            <a:r>
              <a:rPr lang="fr-CA" dirty="0" err="1">
                <a:solidFill>
                  <a:schemeClr val="tx1">
                    <a:lumMod val="75000"/>
                    <a:lumOff val="25000"/>
                  </a:schemeClr>
                </a:solidFill>
              </a:rPr>
              <a:t>hoạch</a:t>
            </a:r>
            <a:r>
              <a:rPr lang="fr-CA" dirty="0">
                <a:solidFill>
                  <a:schemeClr val="tx1">
                    <a:lumMod val="75000"/>
                    <a:lumOff val="25000"/>
                  </a:schemeClr>
                </a:solidFill>
              </a:rPr>
              <a:t> </a:t>
            </a:r>
            <a:r>
              <a:rPr lang="fr-CA" dirty="0" err="1">
                <a:solidFill>
                  <a:schemeClr val="tx1">
                    <a:lumMod val="75000"/>
                    <a:lumOff val="25000"/>
                  </a:schemeClr>
                </a:solidFill>
              </a:rPr>
              <a:t>cửa</a:t>
            </a:r>
            <a:r>
              <a:rPr lang="fr-CA" dirty="0">
                <a:solidFill>
                  <a:schemeClr val="tx1">
                    <a:lumMod val="75000"/>
                    <a:lumOff val="25000"/>
                  </a:schemeClr>
                </a:solidFill>
              </a:rPr>
              <a:t> </a:t>
            </a:r>
            <a:r>
              <a:rPr lang="fr-CA" dirty="0" err="1">
                <a:solidFill>
                  <a:schemeClr val="tx1">
                    <a:lumMod val="75000"/>
                    <a:lumOff val="25000"/>
                  </a:schemeClr>
                </a:solidFill>
              </a:rPr>
              <a:t>hàng</a:t>
            </a:r>
            <a:r>
              <a:rPr lang="fr-CA" dirty="0">
                <a:solidFill>
                  <a:schemeClr val="tx1">
                    <a:lumMod val="75000"/>
                    <a:lumOff val="25000"/>
                  </a:schemeClr>
                </a:solidFill>
              </a:rPr>
              <a:t> </a:t>
            </a:r>
            <a:r>
              <a:rPr lang="fr-CA" dirty="0" err="1">
                <a:solidFill>
                  <a:schemeClr val="tx1">
                    <a:lumMod val="75000"/>
                    <a:lumOff val="25000"/>
                  </a:schemeClr>
                </a:solidFill>
              </a:rPr>
              <a:t>xăng</a:t>
            </a:r>
            <a:r>
              <a:rPr lang="fr-CA" dirty="0">
                <a:solidFill>
                  <a:schemeClr val="tx1">
                    <a:lumMod val="75000"/>
                    <a:lumOff val="25000"/>
                  </a:schemeClr>
                </a:solidFill>
              </a:rPr>
              <a:t> </a:t>
            </a:r>
            <a:r>
              <a:rPr lang="fr-CA" dirty="0" err="1">
                <a:solidFill>
                  <a:schemeClr val="tx1">
                    <a:lumMod val="75000"/>
                    <a:lumOff val="25000"/>
                  </a:schemeClr>
                </a:solidFill>
              </a:rPr>
              <a:t>dầu</a:t>
            </a:r>
            <a:endParaRPr lang="fr-CA" dirty="0">
              <a:solidFill>
                <a:schemeClr val="tx1">
                  <a:lumMod val="75000"/>
                  <a:lumOff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6019800"/>
            <a:ext cx="1724025" cy="609600"/>
          </a:xfrm>
          <a:prstGeom prst="rect">
            <a:avLst/>
          </a:prstGeom>
        </p:spPr>
      </p:pic>
    </p:spTree>
    <p:extLst>
      <p:ext uri="{BB962C8B-B14F-4D97-AF65-F5344CB8AC3E}">
        <p14:creationId xmlns:p14="http://schemas.microsoft.com/office/powerpoint/2010/main" val="3308399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81000" y="98367"/>
            <a:ext cx="8458200" cy="1143000"/>
          </a:xfrm>
        </p:spPr>
        <p:txBody>
          <a:bodyPr rtlCol="0">
            <a:normAutofit/>
          </a:bodyPr>
          <a:lstStyle/>
          <a:p>
            <a:pPr fontAlgn="auto">
              <a:spcAft>
                <a:spcPts val="0"/>
              </a:spcAft>
              <a:defRPr/>
            </a:pPr>
            <a:r>
              <a:rPr lang="fr-CA" sz="2600" b="1" dirty="0" err="1">
                <a:solidFill>
                  <a:schemeClr val="tx1">
                    <a:lumMod val="75000"/>
                    <a:lumOff val="25000"/>
                  </a:schemeClr>
                </a:solidFill>
              </a:rPr>
              <a:t>Các</a:t>
            </a:r>
            <a:r>
              <a:rPr lang="fr-CA" sz="2600" b="1" dirty="0">
                <a:solidFill>
                  <a:schemeClr val="tx1">
                    <a:lumMod val="75000"/>
                    <a:lumOff val="25000"/>
                  </a:schemeClr>
                </a:solidFill>
              </a:rPr>
              <a:t> </a:t>
            </a:r>
            <a:r>
              <a:rPr lang="fr-CA" sz="2600" b="1" dirty="0" err="1">
                <a:solidFill>
                  <a:schemeClr val="tx1">
                    <a:lumMod val="75000"/>
                    <a:lumOff val="25000"/>
                  </a:schemeClr>
                </a:solidFill>
              </a:rPr>
              <a:t>điều</a:t>
            </a:r>
            <a:r>
              <a:rPr lang="fr-CA" sz="2600" b="1" dirty="0">
                <a:solidFill>
                  <a:schemeClr val="tx1">
                    <a:lumMod val="75000"/>
                    <a:lumOff val="25000"/>
                  </a:schemeClr>
                </a:solidFill>
              </a:rPr>
              <a:t> </a:t>
            </a:r>
            <a:r>
              <a:rPr lang="fr-CA" sz="2600" b="1" dirty="0" err="1">
                <a:solidFill>
                  <a:schemeClr val="tx1">
                    <a:lumMod val="75000"/>
                    <a:lumOff val="25000"/>
                  </a:schemeClr>
                </a:solidFill>
              </a:rPr>
              <a:t>kiện</a:t>
            </a:r>
            <a:r>
              <a:rPr lang="fr-CA" sz="2600" b="1" dirty="0">
                <a:solidFill>
                  <a:schemeClr val="tx1">
                    <a:lumMod val="75000"/>
                    <a:lumOff val="25000"/>
                  </a:schemeClr>
                </a:solidFill>
              </a:rPr>
              <a:t> </a:t>
            </a:r>
            <a:r>
              <a:rPr lang="fr-CA" sz="2600" b="1" dirty="0" err="1">
                <a:solidFill>
                  <a:schemeClr val="tx1">
                    <a:lumMod val="75000"/>
                    <a:lumOff val="25000"/>
                  </a:schemeClr>
                </a:solidFill>
              </a:rPr>
              <a:t>kinh</a:t>
            </a:r>
            <a:r>
              <a:rPr lang="fr-CA" sz="2600" b="1" dirty="0">
                <a:solidFill>
                  <a:schemeClr val="tx1">
                    <a:lumMod val="75000"/>
                    <a:lumOff val="25000"/>
                  </a:schemeClr>
                </a:solidFill>
              </a:rPr>
              <a:t> </a:t>
            </a:r>
            <a:r>
              <a:rPr lang="fr-CA" sz="2600" b="1" dirty="0" err="1">
                <a:solidFill>
                  <a:schemeClr val="tx1">
                    <a:lumMod val="75000"/>
                    <a:lumOff val="25000"/>
                  </a:schemeClr>
                </a:solidFill>
              </a:rPr>
              <a:t>doanh</a:t>
            </a:r>
            <a:r>
              <a:rPr lang="fr-CA" sz="2600" b="1" dirty="0">
                <a:solidFill>
                  <a:schemeClr val="tx1">
                    <a:lumMod val="75000"/>
                    <a:lumOff val="25000"/>
                  </a:schemeClr>
                </a:solidFill>
              </a:rPr>
              <a:t> </a:t>
            </a:r>
            <a:r>
              <a:rPr lang="fr-CA" sz="2600" b="1" dirty="0" err="1">
                <a:solidFill>
                  <a:schemeClr val="tx1">
                    <a:lumMod val="75000"/>
                    <a:lumOff val="25000"/>
                  </a:schemeClr>
                </a:solidFill>
              </a:rPr>
              <a:t>chưa</a:t>
            </a:r>
            <a:r>
              <a:rPr lang="fr-CA" sz="2600" b="1" dirty="0">
                <a:solidFill>
                  <a:schemeClr val="tx1">
                    <a:lumMod val="75000"/>
                    <a:lumOff val="25000"/>
                  </a:schemeClr>
                </a:solidFill>
              </a:rPr>
              <a:t> </a:t>
            </a:r>
            <a:r>
              <a:rPr lang="fr-CA" sz="2600" b="1" dirty="0" err="1">
                <a:solidFill>
                  <a:schemeClr val="tx1">
                    <a:lumMod val="75000"/>
                    <a:lumOff val="25000"/>
                  </a:schemeClr>
                </a:solidFill>
              </a:rPr>
              <a:t>đảm</a:t>
            </a:r>
            <a:r>
              <a:rPr lang="fr-CA" sz="2600" b="1" dirty="0">
                <a:solidFill>
                  <a:schemeClr val="tx1">
                    <a:lumMod val="75000"/>
                    <a:lumOff val="25000"/>
                  </a:schemeClr>
                </a:solidFill>
              </a:rPr>
              <a:t> </a:t>
            </a:r>
            <a:r>
              <a:rPr lang="fr-CA" sz="2600" b="1" dirty="0" err="1">
                <a:solidFill>
                  <a:schemeClr val="tx1">
                    <a:lumMod val="75000"/>
                    <a:lumOff val="25000"/>
                  </a:schemeClr>
                </a:solidFill>
              </a:rPr>
              <a:t>bảo</a:t>
            </a:r>
            <a:r>
              <a:rPr lang="fr-CA" sz="2600" b="1" dirty="0">
                <a:solidFill>
                  <a:schemeClr val="tx1">
                    <a:lumMod val="75000"/>
                    <a:lumOff val="25000"/>
                  </a:schemeClr>
                </a:solidFill>
              </a:rPr>
              <a:t> </a:t>
            </a:r>
            <a:r>
              <a:rPr lang="fr-CA" sz="2600" b="1" dirty="0" err="1">
                <a:solidFill>
                  <a:schemeClr val="tx1">
                    <a:lumMod val="75000"/>
                    <a:lumOff val="25000"/>
                  </a:schemeClr>
                </a:solidFill>
              </a:rPr>
              <a:t>tính</a:t>
            </a:r>
            <a:r>
              <a:rPr lang="fr-CA" sz="2600" b="1" dirty="0">
                <a:solidFill>
                  <a:schemeClr val="tx1">
                    <a:lumMod val="75000"/>
                    <a:lumOff val="25000"/>
                  </a:schemeClr>
                </a:solidFill>
              </a:rPr>
              <a:t> </a:t>
            </a:r>
            <a:r>
              <a:rPr lang="fr-CA" sz="2600" b="1" dirty="0" err="1">
                <a:solidFill>
                  <a:schemeClr val="tx1">
                    <a:lumMod val="75000"/>
                    <a:lumOff val="25000"/>
                  </a:schemeClr>
                </a:solidFill>
              </a:rPr>
              <a:t>hợp</a:t>
            </a:r>
            <a:r>
              <a:rPr lang="fr-CA" sz="2600" b="1" dirty="0">
                <a:solidFill>
                  <a:schemeClr val="tx1">
                    <a:lumMod val="75000"/>
                    <a:lumOff val="25000"/>
                  </a:schemeClr>
                </a:solidFill>
              </a:rPr>
              <a:t> </a:t>
            </a:r>
            <a:r>
              <a:rPr lang="fr-CA" sz="2600" b="1" dirty="0" err="1">
                <a:solidFill>
                  <a:schemeClr val="tx1">
                    <a:lumMod val="75000"/>
                    <a:lumOff val="25000"/>
                  </a:schemeClr>
                </a:solidFill>
              </a:rPr>
              <a:t>lý</a:t>
            </a:r>
            <a:r>
              <a:rPr lang="fr-CA" sz="2600" b="1" dirty="0">
                <a:solidFill>
                  <a:schemeClr val="tx1">
                    <a:lumMod val="75000"/>
                    <a:lumOff val="25000"/>
                  </a:schemeClr>
                </a:solidFill>
              </a:rPr>
              <a:t>, </a:t>
            </a:r>
            <a:br>
              <a:rPr lang="fr-CA" sz="2600" b="1" dirty="0">
                <a:solidFill>
                  <a:schemeClr val="tx1">
                    <a:lumMod val="75000"/>
                    <a:lumOff val="25000"/>
                  </a:schemeClr>
                </a:solidFill>
              </a:rPr>
            </a:br>
            <a:r>
              <a:rPr lang="fr-CA" sz="2600" b="1" dirty="0" err="1">
                <a:solidFill>
                  <a:schemeClr val="tx1">
                    <a:lumMod val="75000"/>
                    <a:lumOff val="25000"/>
                  </a:schemeClr>
                </a:solidFill>
              </a:rPr>
              <a:t>minh</a:t>
            </a:r>
            <a:r>
              <a:rPr lang="fr-CA" sz="2600" b="1" dirty="0">
                <a:solidFill>
                  <a:schemeClr val="tx1">
                    <a:lumMod val="75000"/>
                    <a:lumOff val="25000"/>
                  </a:schemeClr>
                </a:solidFill>
              </a:rPr>
              <a:t> </a:t>
            </a:r>
            <a:r>
              <a:rPr lang="fr-CA" sz="2600" b="1" dirty="0" err="1">
                <a:solidFill>
                  <a:schemeClr val="tx1">
                    <a:lumMod val="75000"/>
                    <a:lumOff val="25000"/>
                  </a:schemeClr>
                </a:solidFill>
              </a:rPr>
              <a:t>bạch</a:t>
            </a:r>
            <a:r>
              <a:rPr lang="fr-CA" sz="2600" b="1" dirty="0">
                <a:solidFill>
                  <a:schemeClr val="tx1">
                    <a:lumMod val="75000"/>
                    <a:lumOff val="25000"/>
                  </a:schemeClr>
                </a:solidFill>
              </a:rPr>
              <a:t>, </a:t>
            </a:r>
            <a:r>
              <a:rPr lang="fr-CA" sz="2600" b="1" dirty="0" err="1">
                <a:solidFill>
                  <a:schemeClr val="tx1">
                    <a:lumMod val="75000"/>
                    <a:lumOff val="25000"/>
                  </a:schemeClr>
                </a:solidFill>
              </a:rPr>
              <a:t>khả</a:t>
            </a:r>
            <a:r>
              <a:rPr lang="fr-CA" sz="2600" b="1" dirty="0">
                <a:solidFill>
                  <a:schemeClr val="tx1">
                    <a:lumMod val="75000"/>
                    <a:lumOff val="25000"/>
                  </a:schemeClr>
                </a:solidFill>
              </a:rPr>
              <a:t> </a:t>
            </a:r>
            <a:r>
              <a:rPr lang="fr-CA" sz="2600" b="1" dirty="0" err="1">
                <a:solidFill>
                  <a:schemeClr val="tx1">
                    <a:lumMod val="75000"/>
                    <a:lumOff val="25000"/>
                  </a:schemeClr>
                </a:solidFill>
              </a:rPr>
              <a:t>thi</a:t>
            </a:r>
            <a:endParaRPr lang="fr-CA" sz="2600" b="1" dirty="0">
              <a:solidFill>
                <a:schemeClr val="tx1">
                  <a:lumMod val="75000"/>
                  <a:lumOff val="25000"/>
                </a:schemeClr>
              </a:solidFill>
            </a:endParaRPr>
          </a:p>
        </p:txBody>
      </p:sp>
      <p:sp>
        <p:nvSpPr>
          <p:cNvPr id="3" name="Espace réservé du contenu 2"/>
          <p:cNvSpPr>
            <a:spLocks noGrp="1"/>
          </p:cNvSpPr>
          <p:nvPr>
            <p:ph idx="1"/>
          </p:nvPr>
        </p:nvSpPr>
        <p:spPr>
          <a:xfrm>
            <a:off x="228600" y="1219200"/>
            <a:ext cx="3967162" cy="4525963"/>
          </a:xfrm>
        </p:spPr>
        <p:txBody>
          <a:bodyPr rtlCol="0">
            <a:noAutofit/>
          </a:bodyPr>
          <a:lstStyle/>
          <a:p>
            <a:pPr fontAlgn="auto">
              <a:spcBef>
                <a:spcPts val="600"/>
              </a:spcBef>
              <a:spcAft>
                <a:spcPts val="600"/>
              </a:spcAft>
              <a:buFont typeface="Arial" pitchFamily="34" charset="0"/>
              <a:buChar char="•"/>
              <a:defRPr/>
            </a:pPr>
            <a:r>
              <a:rPr lang="fr-CA" sz="1800" dirty="0" err="1">
                <a:solidFill>
                  <a:schemeClr val="tx1">
                    <a:lumMod val="75000"/>
                    <a:lumOff val="25000"/>
                  </a:schemeClr>
                </a:solidFill>
              </a:rPr>
              <a:t>Kinh</a:t>
            </a:r>
            <a:r>
              <a:rPr lang="fr-CA" sz="1800" dirty="0">
                <a:solidFill>
                  <a:schemeClr val="tx1">
                    <a:lumMod val="75000"/>
                    <a:lumOff val="25000"/>
                  </a:schemeClr>
                </a:solidFill>
              </a:rPr>
              <a:t> </a:t>
            </a:r>
            <a:r>
              <a:rPr lang="fr-CA" sz="1800" dirty="0" err="1">
                <a:solidFill>
                  <a:schemeClr val="tx1">
                    <a:lumMod val="75000"/>
                    <a:lumOff val="25000"/>
                  </a:schemeClr>
                </a:solidFill>
              </a:rPr>
              <a:t>doanh</a:t>
            </a:r>
            <a:r>
              <a:rPr lang="fr-CA" sz="1800" dirty="0">
                <a:solidFill>
                  <a:schemeClr val="tx1">
                    <a:lumMod val="75000"/>
                    <a:lumOff val="25000"/>
                  </a:schemeClr>
                </a:solidFill>
              </a:rPr>
              <a:t> </a:t>
            </a:r>
            <a:r>
              <a:rPr lang="fr-CA" sz="1800" dirty="0" err="1">
                <a:solidFill>
                  <a:schemeClr val="tx1">
                    <a:lumMod val="75000"/>
                    <a:lumOff val="25000"/>
                  </a:schemeClr>
                </a:solidFill>
              </a:rPr>
              <a:t>dịch</a:t>
            </a:r>
            <a:r>
              <a:rPr lang="fr-CA" sz="1800" dirty="0">
                <a:solidFill>
                  <a:schemeClr val="tx1">
                    <a:lumMod val="75000"/>
                    <a:lumOff val="25000"/>
                  </a:schemeClr>
                </a:solidFill>
              </a:rPr>
              <a:t> </a:t>
            </a:r>
            <a:r>
              <a:rPr lang="fr-CA" sz="1800" dirty="0" err="1">
                <a:solidFill>
                  <a:schemeClr val="tx1">
                    <a:lumMod val="75000"/>
                    <a:lumOff val="25000"/>
                  </a:schemeClr>
                </a:solidFill>
              </a:rPr>
              <a:t>vụ</a:t>
            </a:r>
            <a:r>
              <a:rPr lang="fr-CA" sz="1800" dirty="0">
                <a:solidFill>
                  <a:schemeClr val="tx1">
                    <a:lumMod val="75000"/>
                    <a:lumOff val="25000"/>
                  </a:schemeClr>
                </a:solidFill>
              </a:rPr>
              <a:t> </a:t>
            </a:r>
            <a:r>
              <a:rPr lang="fr-CA" sz="1800" dirty="0" err="1">
                <a:solidFill>
                  <a:schemeClr val="tx1">
                    <a:lumMod val="75000"/>
                    <a:lumOff val="25000"/>
                  </a:schemeClr>
                </a:solidFill>
              </a:rPr>
              <a:t>lữ</a:t>
            </a:r>
            <a:r>
              <a:rPr lang="fr-CA" sz="1800" dirty="0">
                <a:solidFill>
                  <a:schemeClr val="tx1">
                    <a:lumMod val="75000"/>
                    <a:lumOff val="25000"/>
                  </a:schemeClr>
                </a:solidFill>
              </a:rPr>
              <a:t> </a:t>
            </a:r>
            <a:r>
              <a:rPr lang="fr-CA" sz="1800" dirty="0" err="1">
                <a:solidFill>
                  <a:schemeClr val="tx1">
                    <a:lumMod val="75000"/>
                    <a:lumOff val="25000"/>
                  </a:schemeClr>
                </a:solidFill>
              </a:rPr>
              <a:t>hành</a:t>
            </a:r>
            <a:endParaRPr lang="fr-CA" sz="1800" dirty="0">
              <a:solidFill>
                <a:schemeClr val="tx1">
                  <a:lumMod val="75000"/>
                  <a:lumOff val="25000"/>
                </a:schemeClr>
              </a:solidFill>
            </a:endParaRPr>
          </a:p>
          <a:p>
            <a:pPr fontAlgn="auto">
              <a:spcBef>
                <a:spcPts val="600"/>
              </a:spcBef>
              <a:spcAft>
                <a:spcPts val="600"/>
              </a:spcAft>
              <a:buFont typeface="Arial" pitchFamily="34" charset="0"/>
              <a:buChar char="•"/>
              <a:defRPr/>
            </a:pPr>
            <a:r>
              <a:rPr lang="fr-CA" sz="1800" dirty="0" err="1">
                <a:solidFill>
                  <a:schemeClr val="tx1">
                    <a:lumMod val="75000"/>
                    <a:lumOff val="25000"/>
                  </a:schemeClr>
                </a:solidFill>
              </a:rPr>
              <a:t>Kinh</a:t>
            </a:r>
            <a:r>
              <a:rPr lang="fr-CA" sz="1800" dirty="0">
                <a:solidFill>
                  <a:schemeClr val="tx1">
                    <a:lumMod val="75000"/>
                    <a:lumOff val="25000"/>
                  </a:schemeClr>
                </a:solidFill>
              </a:rPr>
              <a:t> </a:t>
            </a:r>
            <a:r>
              <a:rPr lang="fr-CA" sz="1800" dirty="0" err="1">
                <a:solidFill>
                  <a:schemeClr val="tx1">
                    <a:lumMod val="75000"/>
                    <a:lumOff val="25000"/>
                  </a:schemeClr>
                </a:solidFill>
              </a:rPr>
              <a:t>doanh</a:t>
            </a:r>
            <a:r>
              <a:rPr lang="fr-CA" sz="1800" dirty="0">
                <a:solidFill>
                  <a:schemeClr val="tx1">
                    <a:lumMod val="75000"/>
                    <a:lumOff val="25000"/>
                  </a:schemeClr>
                </a:solidFill>
              </a:rPr>
              <a:t> </a:t>
            </a:r>
            <a:r>
              <a:rPr lang="fr-CA" sz="1800" dirty="0" err="1">
                <a:solidFill>
                  <a:schemeClr val="tx1">
                    <a:lumMod val="75000"/>
                    <a:lumOff val="25000"/>
                  </a:schemeClr>
                </a:solidFill>
              </a:rPr>
              <a:t>dịch</a:t>
            </a:r>
            <a:r>
              <a:rPr lang="fr-CA" sz="1800" dirty="0">
                <a:solidFill>
                  <a:schemeClr val="tx1">
                    <a:lumMod val="75000"/>
                    <a:lumOff val="25000"/>
                  </a:schemeClr>
                </a:solidFill>
              </a:rPr>
              <a:t> </a:t>
            </a:r>
            <a:r>
              <a:rPr lang="fr-CA" sz="1800" dirty="0" err="1">
                <a:solidFill>
                  <a:schemeClr val="tx1">
                    <a:lumMod val="75000"/>
                    <a:lumOff val="25000"/>
                  </a:schemeClr>
                </a:solidFill>
              </a:rPr>
              <a:t>vụ</a:t>
            </a:r>
            <a:r>
              <a:rPr lang="fr-CA" sz="1800" dirty="0">
                <a:solidFill>
                  <a:schemeClr val="tx1">
                    <a:lumMod val="75000"/>
                    <a:lumOff val="25000"/>
                  </a:schemeClr>
                </a:solidFill>
              </a:rPr>
              <a:t> </a:t>
            </a:r>
            <a:r>
              <a:rPr lang="fr-CA" sz="1800" dirty="0" err="1">
                <a:solidFill>
                  <a:schemeClr val="tx1">
                    <a:lumMod val="75000"/>
                    <a:lumOff val="25000"/>
                  </a:schemeClr>
                </a:solidFill>
              </a:rPr>
              <a:t>bảo</a:t>
            </a:r>
            <a:r>
              <a:rPr lang="fr-CA" sz="1800" dirty="0">
                <a:solidFill>
                  <a:schemeClr val="tx1">
                    <a:lumMod val="75000"/>
                    <a:lumOff val="25000"/>
                  </a:schemeClr>
                </a:solidFill>
              </a:rPr>
              <a:t> </a:t>
            </a:r>
            <a:r>
              <a:rPr lang="fr-CA" sz="1800" dirty="0" err="1">
                <a:solidFill>
                  <a:schemeClr val="tx1">
                    <a:lumMod val="75000"/>
                    <a:lumOff val="25000"/>
                  </a:schemeClr>
                </a:solidFill>
              </a:rPr>
              <a:t>vệ</a:t>
            </a:r>
            <a:endParaRPr lang="fr-CA" sz="1800" dirty="0">
              <a:solidFill>
                <a:schemeClr val="tx1">
                  <a:lumMod val="75000"/>
                  <a:lumOff val="25000"/>
                </a:schemeClr>
              </a:solidFill>
            </a:endParaRPr>
          </a:p>
          <a:p>
            <a:pPr fontAlgn="auto">
              <a:spcBef>
                <a:spcPts val="600"/>
              </a:spcBef>
              <a:spcAft>
                <a:spcPts val="600"/>
              </a:spcAft>
              <a:buFont typeface="Arial" pitchFamily="34" charset="0"/>
              <a:buChar char="•"/>
              <a:defRPr/>
            </a:pPr>
            <a:r>
              <a:rPr lang="fr-CA" sz="1800" dirty="0" err="1">
                <a:solidFill>
                  <a:schemeClr val="tx1">
                    <a:lumMod val="75000"/>
                    <a:lumOff val="25000"/>
                  </a:schemeClr>
                </a:solidFill>
              </a:rPr>
              <a:t>Kinh</a:t>
            </a:r>
            <a:r>
              <a:rPr lang="fr-CA" sz="1800" dirty="0">
                <a:solidFill>
                  <a:schemeClr val="tx1">
                    <a:lumMod val="75000"/>
                    <a:lumOff val="25000"/>
                  </a:schemeClr>
                </a:solidFill>
              </a:rPr>
              <a:t> </a:t>
            </a:r>
            <a:r>
              <a:rPr lang="fr-CA" sz="1800" dirty="0" err="1">
                <a:solidFill>
                  <a:schemeClr val="tx1">
                    <a:lumMod val="75000"/>
                    <a:lumOff val="25000"/>
                  </a:schemeClr>
                </a:solidFill>
              </a:rPr>
              <a:t>doanh</a:t>
            </a:r>
            <a:r>
              <a:rPr lang="fr-CA" sz="1800" dirty="0">
                <a:solidFill>
                  <a:schemeClr val="tx1">
                    <a:lumMod val="75000"/>
                    <a:lumOff val="25000"/>
                  </a:schemeClr>
                </a:solidFill>
              </a:rPr>
              <a:t> </a:t>
            </a:r>
            <a:r>
              <a:rPr lang="fr-CA" sz="1800" dirty="0" err="1">
                <a:solidFill>
                  <a:schemeClr val="tx1">
                    <a:lumMod val="75000"/>
                    <a:lumOff val="25000"/>
                  </a:schemeClr>
                </a:solidFill>
              </a:rPr>
              <a:t>dịch</a:t>
            </a:r>
            <a:r>
              <a:rPr lang="fr-CA" sz="1800" dirty="0">
                <a:solidFill>
                  <a:schemeClr val="tx1">
                    <a:lumMod val="75000"/>
                    <a:lumOff val="25000"/>
                  </a:schemeClr>
                </a:solidFill>
              </a:rPr>
              <a:t> </a:t>
            </a:r>
            <a:r>
              <a:rPr lang="fr-CA" sz="1800" dirty="0" err="1">
                <a:solidFill>
                  <a:schemeClr val="tx1">
                    <a:lumMod val="75000"/>
                    <a:lumOff val="25000"/>
                  </a:schemeClr>
                </a:solidFill>
              </a:rPr>
              <a:t>vụ</a:t>
            </a:r>
            <a:r>
              <a:rPr lang="fr-CA" sz="1800" dirty="0">
                <a:solidFill>
                  <a:schemeClr val="tx1">
                    <a:lumMod val="75000"/>
                    <a:lumOff val="25000"/>
                  </a:schemeClr>
                </a:solidFill>
              </a:rPr>
              <a:t> </a:t>
            </a:r>
            <a:r>
              <a:rPr lang="fr-CA" sz="1800" dirty="0" err="1">
                <a:solidFill>
                  <a:schemeClr val="tx1">
                    <a:lumMod val="75000"/>
                    <a:lumOff val="25000"/>
                  </a:schemeClr>
                </a:solidFill>
              </a:rPr>
              <a:t>xếp</a:t>
            </a:r>
            <a:r>
              <a:rPr lang="fr-CA" sz="1800" dirty="0">
                <a:solidFill>
                  <a:schemeClr val="tx1">
                    <a:lumMod val="75000"/>
                    <a:lumOff val="25000"/>
                  </a:schemeClr>
                </a:solidFill>
              </a:rPr>
              <a:t> </a:t>
            </a:r>
            <a:r>
              <a:rPr lang="fr-CA" sz="1800" dirty="0" err="1">
                <a:solidFill>
                  <a:schemeClr val="tx1">
                    <a:lumMod val="75000"/>
                    <a:lumOff val="25000"/>
                  </a:schemeClr>
                </a:solidFill>
              </a:rPr>
              <a:t>hạng</a:t>
            </a:r>
            <a:r>
              <a:rPr lang="fr-CA" sz="1800" dirty="0">
                <a:solidFill>
                  <a:schemeClr val="tx1">
                    <a:lumMod val="75000"/>
                    <a:lumOff val="25000"/>
                  </a:schemeClr>
                </a:solidFill>
              </a:rPr>
              <a:t> </a:t>
            </a:r>
            <a:r>
              <a:rPr lang="fr-CA" sz="1800" dirty="0" err="1">
                <a:solidFill>
                  <a:schemeClr val="tx1">
                    <a:lumMod val="75000"/>
                    <a:lumOff val="25000"/>
                  </a:schemeClr>
                </a:solidFill>
              </a:rPr>
              <a:t>tín</a:t>
            </a:r>
            <a:r>
              <a:rPr lang="fr-CA" sz="1800" dirty="0">
                <a:solidFill>
                  <a:schemeClr val="tx1">
                    <a:lumMod val="75000"/>
                    <a:lumOff val="25000"/>
                  </a:schemeClr>
                </a:solidFill>
              </a:rPr>
              <a:t> </a:t>
            </a:r>
            <a:r>
              <a:rPr lang="fr-CA" sz="1800" dirty="0" err="1">
                <a:solidFill>
                  <a:schemeClr val="tx1">
                    <a:lumMod val="75000"/>
                    <a:lumOff val="25000"/>
                  </a:schemeClr>
                </a:solidFill>
              </a:rPr>
              <a:t>nhiệm</a:t>
            </a:r>
            <a:endParaRPr lang="fr-CA" sz="1800" dirty="0">
              <a:solidFill>
                <a:schemeClr val="tx1">
                  <a:lumMod val="75000"/>
                  <a:lumOff val="25000"/>
                </a:schemeClr>
              </a:solidFill>
            </a:endParaRPr>
          </a:p>
          <a:p>
            <a:pPr fontAlgn="auto">
              <a:spcBef>
                <a:spcPts val="600"/>
              </a:spcBef>
              <a:spcAft>
                <a:spcPts val="600"/>
              </a:spcAft>
              <a:buFont typeface="Arial" pitchFamily="34" charset="0"/>
              <a:buChar char="•"/>
              <a:defRPr/>
            </a:pPr>
            <a:r>
              <a:rPr lang="fr-CA" sz="1800" dirty="0" err="1">
                <a:solidFill>
                  <a:schemeClr val="tx1">
                    <a:lumMod val="75000"/>
                    <a:lumOff val="25000"/>
                  </a:schemeClr>
                </a:solidFill>
              </a:rPr>
              <a:t>Hoạt</a:t>
            </a:r>
            <a:r>
              <a:rPr lang="fr-CA" sz="1800" dirty="0">
                <a:solidFill>
                  <a:schemeClr val="tx1">
                    <a:lumMod val="75000"/>
                    <a:lumOff val="25000"/>
                  </a:schemeClr>
                </a:solidFill>
              </a:rPr>
              <a:t> </a:t>
            </a:r>
            <a:r>
              <a:rPr lang="fr-CA" sz="1800" dirty="0" err="1">
                <a:solidFill>
                  <a:schemeClr val="tx1">
                    <a:lumMod val="75000"/>
                    <a:lumOff val="25000"/>
                  </a:schemeClr>
                </a:solidFill>
              </a:rPr>
              <a:t>động</a:t>
            </a:r>
            <a:r>
              <a:rPr lang="fr-CA" sz="1800" dirty="0">
                <a:solidFill>
                  <a:schemeClr val="tx1">
                    <a:lumMod val="75000"/>
                    <a:lumOff val="25000"/>
                  </a:schemeClr>
                </a:solidFill>
              </a:rPr>
              <a:t> </a:t>
            </a:r>
            <a:r>
              <a:rPr lang="fr-CA" sz="1800" dirty="0" err="1">
                <a:solidFill>
                  <a:schemeClr val="tx1">
                    <a:lumMod val="75000"/>
                    <a:lumOff val="25000"/>
                  </a:schemeClr>
                </a:solidFill>
              </a:rPr>
              <a:t>nhà</a:t>
            </a:r>
            <a:r>
              <a:rPr lang="fr-CA" sz="1800" dirty="0">
                <a:solidFill>
                  <a:schemeClr val="tx1">
                    <a:lumMod val="75000"/>
                    <a:lumOff val="25000"/>
                  </a:schemeClr>
                </a:solidFill>
              </a:rPr>
              <a:t> </a:t>
            </a:r>
            <a:r>
              <a:rPr lang="fr-CA" sz="1800" dirty="0" err="1">
                <a:solidFill>
                  <a:schemeClr val="tx1">
                    <a:lumMod val="75000"/>
                    <a:lumOff val="25000"/>
                  </a:schemeClr>
                </a:solidFill>
              </a:rPr>
              <a:t>xuất</a:t>
            </a:r>
            <a:r>
              <a:rPr lang="fr-CA" sz="1800" dirty="0">
                <a:solidFill>
                  <a:schemeClr val="tx1">
                    <a:lumMod val="75000"/>
                    <a:lumOff val="25000"/>
                  </a:schemeClr>
                </a:solidFill>
              </a:rPr>
              <a:t> </a:t>
            </a:r>
            <a:r>
              <a:rPr lang="fr-CA" sz="1800" dirty="0" err="1">
                <a:solidFill>
                  <a:schemeClr val="tx1">
                    <a:lumMod val="75000"/>
                    <a:lumOff val="25000"/>
                  </a:schemeClr>
                </a:solidFill>
              </a:rPr>
              <a:t>bản</a:t>
            </a:r>
            <a:endParaRPr lang="fr-CA" sz="1800" dirty="0">
              <a:solidFill>
                <a:schemeClr val="tx1">
                  <a:lumMod val="75000"/>
                  <a:lumOff val="25000"/>
                </a:schemeClr>
              </a:solidFill>
            </a:endParaRPr>
          </a:p>
          <a:p>
            <a:pPr fontAlgn="auto">
              <a:spcBef>
                <a:spcPts val="600"/>
              </a:spcBef>
              <a:spcAft>
                <a:spcPts val="600"/>
              </a:spcAft>
              <a:buFont typeface="Arial" pitchFamily="34" charset="0"/>
              <a:buChar char="•"/>
              <a:defRPr/>
            </a:pPr>
            <a:r>
              <a:rPr lang="fr-CA" sz="1800" dirty="0" err="1">
                <a:solidFill>
                  <a:schemeClr val="tx1">
                    <a:lumMod val="75000"/>
                    <a:lumOff val="25000"/>
                  </a:schemeClr>
                </a:solidFill>
              </a:rPr>
              <a:t>Kinh</a:t>
            </a:r>
            <a:r>
              <a:rPr lang="fr-CA" sz="1800" dirty="0">
                <a:solidFill>
                  <a:schemeClr val="tx1">
                    <a:lumMod val="75000"/>
                    <a:lumOff val="25000"/>
                  </a:schemeClr>
                </a:solidFill>
              </a:rPr>
              <a:t> </a:t>
            </a:r>
            <a:r>
              <a:rPr lang="fr-CA" sz="1800" dirty="0" err="1">
                <a:solidFill>
                  <a:schemeClr val="tx1">
                    <a:lumMod val="75000"/>
                    <a:lumOff val="25000"/>
                  </a:schemeClr>
                </a:solidFill>
              </a:rPr>
              <a:t>doanh</a:t>
            </a:r>
            <a:r>
              <a:rPr lang="fr-CA" sz="1800" dirty="0">
                <a:solidFill>
                  <a:schemeClr val="tx1">
                    <a:lumMod val="75000"/>
                    <a:lumOff val="25000"/>
                  </a:schemeClr>
                </a:solidFill>
              </a:rPr>
              <a:t> </a:t>
            </a:r>
            <a:r>
              <a:rPr lang="fr-CA" sz="1800" dirty="0" err="1">
                <a:solidFill>
                  <a:schemeClr val="tx1">
                    <a:lumMod val="75000"/>
                    <a:lumOff val="25000"/>
                  </a:schemeClr>
                </a:solidFill>
              </a:rPr>
              <a:t>dịch</a:t>
            </a:r>
            <a:r>
              <a:rPr lang="fr-CA" sz="1800" dirty="0">
                <a:solidFill>
                  <a:schemeClr val="tx1">
                    <a:lumMod val="75000"/>
                    <a:lumOff val="25000"/>
                  </a:schemeClr>
                </a:solidFill>
              </a:rPr>
              <a:t> </a:t>
            </a:r>
            <a:r>
              <a:rPr lang="fr-CA" sz="1800" dirty="0" err="1">
                <a:solidFill>
                  <a:schemeClr val="tx1">
                    <a:lumMod val="75000"/>
                    <a:lumOff val="25000"/>
                  </a:schemeClr>
                </a:solidFill>
              </a:rPr>
              <a:t>vụ</a:t>
            </a:r>
            <a:r>
              <a:rPr lang="fr-CA" sz="1800" dirty="0">
                <a:solidFill>
                  <a:schemeClr val="tx1">
                    <a:lumMod val="75000"/>
                    <a:lumOff val="25000"/>
                  </a:schemeClr>
                </a:solidFill>
              </a:rPr>
              <a:t> </a:t>
            </a:r>
            <a:r>
              <a:rPr lang="fr-CA" sz="1800" dirty="0" err="1">
                <a:solidFill>
                  <a:schemeClr val="tx1">
                    <a:lumMod val="75000"/>
                    <a:lumOff val="25000"/>
                  </a:schemeClr>
                </a:solidFill>
              </a:rPr>
              <a:t>bưu</a:t>
            </a:r>
            <a:r>
              <a:rPr lang="fr-CA" sz="1800" dirty="0">
                <a:solidFill>
                  <a:schemeClr val="tx1">
                    <a:lumMod val="75000"/>
                    <a:lumOff val="25000"/>
                  </a:schemeClr>
                </a:solidFill>
              </a:rPr>
              <a:t> </a:t>
            </a:r>
            <a:r>
              <a:rPr lang="fr-CA" sz="1800" dirty="0" err="1">
                <a:solidFill>
                  <a:schemeClr val="tx1">
                    <a:lumMod val="75000"/>
                    <a:lumOff val="25000"/>
                  </a:schemeClr>
                </a:solidFill>
              </a:rPr>
              <a:t>chính</a:t>
            </a:r>
            <a:endParaRPr lang="fr-CA" sz="1800" dirty="0">
              <a:solidFill>
                <a:schemeClr val="tx1">
                  <a:lumMod val="75000"/>
                  <a:lumOff val="25000"/>
                </a:schemeClr>
              </a:solidFill>
            </a:endParaRPr>
          </a:p>
          <a:p>
            <a:pPr fontAlgn="auto">
              <a:spcBef>
                <a:spcPts val="600"/>
              </a:spcBef>
              <a:spcAft>
                <a:spcPts val="600"/>
              </a:spcAft>
              <a:buFont typeface="Arial" pitchFamily="34" charset="0"/>
              <a:buChar char="•"/>
              <a:defRPr/>
            </a:pPr>
            <a:r>
              <a:rPr lang="fr-CA" sz="1800" dirty="0" err="1">
                <a:solidFill>
                  <a:schemeClr val="tx1">
                    <a:lumMod val="75000"/>
                    <a:lumOff val="25000"/>
                  </a:schemeClr>
                </a:solidFill>
              </a:rPr>
              <a:t>Kinh</a:t>
            </a:r>
            <a:r>
              <a:rPr lang="fr-CA" sz="1800" dirty="0">
                <a:solidFill>
                  <a:schemeClr val="tx1">
                    <a:lumMod val="75000"/>
                    <a:lumOff val="25000"/>
                  </a:schemeClr>
                </a:solidFill>
              </a:rPr>
              <a:t> </a:t>
            </a:r>
            <a:r>
              <a:rPr lang="fr-CA" sz="1800" dirty="0" err="1">
                <a:solidFill>
                  <a:schemeClr val="tx1">
                    <a:lumMod val="75000"/>
                    <a:lumOff val="25000"/>
                  </a:schemeClr>
                </a:solidFill>
              </a:rPr>
              <a:t>doanh</a:t>
            </a:r>
            <a:r>
              <a:rPr lang="fr-CA" sz="1800" dirty="0">
                <a:solidFill>
                  <a:schemeClr val="tx1">
                    <a:lumMod val="75000"/>
                    <a:lumOff val="25000"/>
                  </a:schemeClr>
                </a:solidFill>
              </a:rPr>
              <a:t> </a:t>
            </a:r>
            <a:r>
              <a:rPr lang="fr-CA" sz="1800" dirty="0" err="1">
                <a:solidFill>
                  <a:schemeClr val="tx1">
                    <a:lumMod val="75000"/>
                    <a:lumOff val="25000"/>
                  </a:schemeClr>
                </a:solidFill>
              </a:rPr>
              <a:t>dịch</a:t>
            </a:r>
            <a:r>
              <a:rPr lang="fr-CA" sz="1800" dirty="0">
                <a:solidFill>
                  <a:schemeClr val="tx1">
                    <a:lumMod val="75000"/>
                    <a:lumOff val="25000"/>
                  </a:schemeClr>
                </a:solidFill>
              </a:rPr>
              <a:t> </a:t>
            </a:r>
            <a:r>
              <a:rPr lang="fr-CA" sz="1800" dirty="0" err="1">
                <a:solidFill>
                  <a:schemeClr val="tx1">
                    <a:lumMod val="75000"/>
                    <a:lumOff val="25000"/>
                  </a:schemeClr>
                </a:solidFill>
              </a:rPr>
              <a:t>vụ</a:t>
            </a:r>
            <a:r>
              <a:rPr lang="fr-CA" sz="1800" dirty="0">
                <a:solidFill>
                  <a:schemeClr val="tx1">
                    <a:lumMod val="75000"/>
                    <a:lumOff val="25000"/>
                  </a:schemeClr>
                </a:solidFill>
              </a:rPr>
              <a:t> </a:t>
            </a:r>
            <a:r>
              <a:rPr lang="fr-CA" sz="1800" dirty="0" err="1">
                <a:solidFill>
                  <a:schemeClr val="tx1">
                    <a:lumMod val="75000"/>
                    <a:lumOff val="25000"/>
                  </a:schemeClr>
                </a:solidFill>
              </a:rPr>
              <a:t>trò</a:t>
            </a:r>
            <a:r>
              <a:rPr lang="fr-CA" sz="1800" dirty="0">
                <a:solidFill>
                  <a:schemeClr val="tx1">
                    <a:lumMod val="75000"/>
                    <a:lumOff val="25000"/>
                  </a:schemeClr>
                </a:solidFill>
              </a:rPr>
              <a:t> </a:t>
            </a:r>
            <a:r>
              <a:rPr lang="fr-CA" sz="1800" dirty="0" err="1">
                <a:solidFill>
                  <a:schemeClr val="tx1">
                    <a:lumMod val="75000"/>
                    <a:lumOff val="25000"/>
                  </a:schemeClr>
                </a:solidFill>
              </a:rPr>
              <a:t>chơi</a:t>
            </a:r>
            <a:r>
              <a:rPr lang="fr-CA" sz="1800" dirty="0">
                <a:solidFill>
                  <a:schemeClr val="tx1">
                    <a:lumMod val="75000"/>
                    <a:lumOff val="25000"/>
                  </a:schemeClr>
                </a:solidFill>
              </a:rPr>
              <a:t> </a:t>
            </a:r>
            <a:r>
              <a:rPr lang="fr-CA" sz="1800" dirty="0" err="1">
                <a:solidFill>
                  <a:schemeClr val="tx1">
                    <a:lumMod val="75000"/>
                    <a:lumOff val="25000"/>
                  </a:schemeClr>
                </a:solidFill>
              </a:rPr>
              <a:t>điện</a:t>
            </a:r>
            <a:r>
              <a:rPr lang="fr-CA" sz="1800" dirty="0">
                <a:solidFill>
                  <a:schemeClr val="tx1">
                    <a:lumMod val="75000"/>
                    <a:lumOff val="25000"/>
                  </a:schemeClr>
                </a:solidFill>
              </a:rPr>
              <a:t> </a:t>
            </a:r>
            <a:r>
              <a:rPr lang="fr-CA" sz="1800" dirty="0" err="1">
                <a:solidFill>
                  <a:schemeClr val="tx1">
                    <a:lumMod val="75000"/>
                    <a:lumOff val="25000"/>
                  </a:schemeClr>
                </a:solidFill>
              </a:rPr>
              <a:t>tử</a:t>
            </a:r>
            <a:r>
              <a:rPr lang="fr-CA" sz="1800" dirty="0">
                <a:solidFill>
                  <a:schemeClr val="tx1">
                    <a:lumMod val="75000"/>
                    <a:lumOff val="25000"/>
                  </a:schemeClr>
                </a:solidFill>
              </a:rPr>
              <a:t> G2, G3, G4 </a:t>
            </a:r>
            <a:r>
              <a:rPr lang="fr-CA" sz="1800" dirty="0" err="1">
                <a:solidFill>
                  <a:schemeClr val="tx1">
                    <a:lumMod val="75000"/>
                    <a:lumOff val="25000"/>
                  </a:schemeClr>
                </a:solidFill>
              </a:rPr>
              <a:t>trên</a:t>
            </a:r>
            <a:r>
              <a:rPr lang="fr-CA" sz="1800" dirty="0">
                <a:solidFill>
                  <a:schemeClr val="tx1">
                    <a:lumMod val="75000"/>
                    <a:lumOff val="25000"/>
                  </a:schemeClr>
                </a:solidFill>
              </a:rPr>
              <a:t> </a:t>
            </a:r>
            <a:r>
              <a:rPr lang="fr-CA" sz="1800" dirty="0" err="1">
                <a:solidFill>
                  <a:schemeClr val="tx1">
                    <a:lumMod val="75000"/>
                    <a:lumOff val="25000"/>
                  </a:schemeClr>
                </a:solidFill>
              </a:rPr>
              <a:t>mạng</a:t>
            </a:r>
            <a:endParaRPr lang="fr-CA" sz="1800" dirty="0">
              <a:solidFill>
                <a:schemeClr val="tx1">
                  <a:lumMod val="75000"/>
                  <a:lumOff val="25000"/>
                </a:schemeClr>
              </a:solidFill>
            </a:endParaRPr>
          </a:p>
          <a:p>
            <a:pPr fontAlgn="auto">
              <a:spcBef>
                <a:spcPts val="600"/>
              </a:spcBef>
              <a:spcAft>
                <a:spcPts val="600"/>
              </a:spcAft>
              <a:buFont typeface="Arial" pitchFamily="34" charset="0"/>
              <a:buChar char="•"/>
              <a:defRPr/>
            </a:pPr>
            <a:r>
              <a:rPr lang="fr-CA" sz="1800" dirty="0">
                <a:solidFill>
                  <a:schemeClr val="tx1">
                    <a:lumMod val="75000"/>
                    <a:lumOff val="25000"/>
                  </a:schemeClr>
                </a:solidFill>
              </a:rPr>
              <a:t>Cung </a:t>
            </a:r>
            <a:r>
              <a:rPr lang="fr-CA" sz="1800" dirty="0" err="1">
                <a:solidFill>
                  <a:schemeClr val="tx1">
                    <a:lumMod val="75000"/>
                    <a:lumOff val="25000"/>
                  </a:schemeClr>
                </a:solidFill>
              </a:rPr>
              <a:t>cấp</a:t>
            </a:r>
            <a:r>
              <a:rPr lang="fr-CA" sz="1800" dirty="0">
                <a:solidFill>
                  <a:schemeClr val="tx1">
                    <a:lumMod val="75000"/>
                    <a:lumOff val="25000"/>
                  </a:schemeClr>
                </a:solidFill>
              </a:rPr>
              <a:t> </a:t>
            </a:r>
            <a:r>
              <a:rPr lang="fr-CA" sz="1800" dirty="0" err="1">
                <a:solidFill>
                  <a:schemeClr val="tx1">
                    <a:lumMod val="75000"/>
                    <a:lumOff val="25000"/>
                  </a:schemeClr>
                </a:solidFill>
              </a:rPr>
              <a:t>dịch</a:t>
            </a:r>
            <a:r>
              <a:rPr lang="fr-CA" sz="1800" dirty="0">
                <a:solidFill>
                  <a:schemeClr val="tx1">
                    <a:lumMod val="75000"/>
                    <a:lumOff val="25000"/>
                  </a:schemeClr>
                </a:solidFill>
              </a:rPr>
              <a:t> </a:t>
            </a:r>
            <a:r>
              <a:rPr lang="fr-CA" sz="1800" dirty="0" err="1">
                <a:solidFill>
                  <a:schemeClr val="tx1">
                    <a:lumMod val="75000"/>
                    <a:lumOff val="25000"/>
                  </a:schemeClr>
                </a:solidFill>
              </a:rPr>
              <a:t>vụ</a:t>
            </a:r>
            <a:r>
              <a:rPr lang="fr-CA" sz="1800" dirty="0">
                <a:solidFill>
                  <a:schemeClr val="tx1">
                    <a:lumMod val="75000"/>
                    <a:lumOff val="25000"/>
                  </a:schemeClr>
                </a:solidFill>
              </a:rPr>
              <a:t> </a:t>
            </a:r>
            <a:r>
              <a:rPr lang="fr-CA" sz="1800" dirty="0" err="1">
                <a:solidFill>
                  <a:schemeClr val="tx1">
                    <a:lumMod val="75000"/>
                    <a:lumOff val="25000"/>
                  </a:schemeClr>
                </a:solidFill>
              </a:rPr>
              <a:t>nội</a:t>
            </a:r>
            <a:r>
              <a:rPr lang="fr-CA" sz="1800" dirty="0">
                <a:solidFill>
                  <a:schemeClr val="tx1">
                    <a:lumMod val="75000"/>
                    <a:lumOff val="25000"/>
                  </a:schemeClr>
                </a:solidFill>
              </a:rPr>
              <a:t> </a:t>
            </a:r>
            <a:r>
              <a:rPr lang="fr-CA" sz="1800" dirty="0" err="1">
                <a:solidFill>
                  <a:schemeClr val="tx1">
                    <a:lumMod val="75000"/>
                    <a:lumOff val="25000"/>
                  </a:schemeClr>
                </a:solidFill>
              </a:rPr>
              <a:t>dung</a:t>
            </a:r>
            <a:r>
              <a:rPr lang="fr-CA" sz="1800" dirty="0">
                <a:solidFill>
                  <a:schemeClr val="tx1">
                    <a:lumMod val="75000"/>
                    <a:lumOff val="25000"/>
                  </a:schemeClr>
                </a:solidFill>
              </a:rPr>
              <a:t> </a:t>
            </a:r>
            <a:r>
              <a:rPr lang="fr-CA" sz="1800" dirty="0" err="1">
                <a:solidFill>
                  <a:schemeClr val="tx1">
                    <a:lumMod val="75000"/>
                    <a:lumOff val="25000"/>
                  </a:schemeClr>
                </a:solidFill>
              </a:rPr>
              <a:t>thông</a:t>
            </a:r>
            <a:r>
              <a:rPr lang="fr-CA" sz="1800" dirty="0">
                <a:solidFill>
                  <a:schemeClr val="tx1">
                    <a:lumMod val="75000"/>
                    <a:lumOff val="25000"/>
                  </a:schemeClr>
                </a:solidFill>
              </a:rPr>
              <a:t> tin </a:t>
            </a:r>
            <a:r>
              <a:rPr lang="fr-CA" sz="1800" dirty="0" err="1">
                <a:solidFill>
                  <a:schemeClr val="tx1">
                    <a:lumMod val="75000"/>
                    <a:lumOff val="25000"/>
                  </a:schemeClr>
                </a:solidFill>
              </a:rPr>
              <a:t>trên</a:t>
            </a:r>
            <a:r>
              <a:rPr lang="fr-CA" sz="1800" dirty="0">
                <a:solidFill>
                  <a:schemeClr val="tx1">
                    <a:lumMod val="75000"/>
                    <a:lumOff val="25000"/>
                  </a:schemeClr>
                </a:solidFill>
              </a:rPr>
              <a:t> </a:t>
            </a:r>
            <a:r>
              <a:rPr lang="fr-CA" sz="1800" dirty="0" err="1">
                <a:solidFill>
                  <a:schemeClr val="tx1">
                    <a:lumMod val="75000"/>
                    <a:lumOff val="25000"/>
                  </a:schemeClr>
                </a:solidFill>
              </a:rPr>
              <a:t>mạng</a:t>
            </a:r>
            <a:r>
              <a:rPr lang="fr-CA" sz="1800" dirty="0">
                <a:solidFill>
                  <a:schemeClr val="tx1">
                    <a:lumMod val="75000"/>
                    <a:lumOff val="25000"/>
                  </a:schemeClr>
                </a:solidFill>
              </a:rPr>
              <a:t> </a:t>
            </a:r>
            <a:r>
              <a:rPr lang="fr-CA" sz="1800" dirty="0" err="1">
                <a:solidFill>
                  <a:schemeClr val="tx1">
                    <a:lumMod val="75000"/>
                    <a:lumOff val="25000"/>
                  </a:schemeClr>
                </a:solidFill>
              </a:rPr>
              <a:t>viễn</a:t>
            </a:r>
            <a:r>
              <a:rPr lang="fr-CA" sz="1800" dirty="0">
                <a:solidFill>
                  <a:schemeClr val="tx1">
                    <a:lumMod val="75000"/>
                    <a:lumOff val="25000"/>
                  </a:schemeClr>
                </a:solidFill>
              </a:rPr>
              <a:t> </a:t>
            </a:r>
            <a:r>
              <a:rPr lang="fr-CA" sz="1800" dirty="0" err="1">
                <a:solidFill>
                  <a:schemeClr val="tx1">
                    <a:lumMod val="75000"/>
                    <a:lumOff val="25000"/>
                  </a:schemeClr>
                </a:solidFill>
              </a:rPr>
              <a:t>thông</a:t>
            </a:r>
            <a:r>
              <a:rPr lang="fr-CA" sz="1800" dirty="0">
                <a:solidFill>
                  <a:schemeClr val="tx1">
                    <a:lumMod val="75000"/>
                    <a:lumOff val="25000"/>
                  </a:schemeClr>
                </a:solidFill>
              </a:rPr>
              <a:t> di </a:t>
            </a:r>
            <a:r>
              <a:rPr lang="fr-CA" sz="1800" dirty="0" err="1">
                <a:solidFill>
                  <a:schemeClr val="tx1">
                    <a:lumMod val="75000"/>
                    <a:lumOff val="25000"/>
                  </a:schemeClr>
                </a:solidFill>
              </a:rPr>
              <a:t>động</a:t>
            </a:r>
            <a:endParaRPr lang="fr-CA" sz="1800" dirty="0">
              <a:solidFill>
                <a:schemeClr val="tx1">
                  <a:lumMod val="75000"/>
                  <a:lumOff val="25000"/>
                </a:schemeClr>
              </a:solidFill>
            </a:endParaRPr>
          </a:p>
          <a:p>
            <a:pPr fontAlgn="auto">
              <a:spcBef>
                <a:spcPts val="600"/>
              </a:spcBef>
              <a:spcAft>
                <a:spcPts val="600"/>
              </a:spcAft>
              <a:buFont typeface="Arial" pitchFamily="34" charset="0"/>
              <a:buChar char="•"/>
              <a:defRPr/>
            </a:pPr>
            <a:r>
              <a:rPr lang="fr-CA" sz="1800" dirty="0" err="1">
                <a:solidFill>
                  <a:schemeClr val="tx1">
                    <a:lumMod val="75000"/>
                    <a:lumOff val="25000"/>
                  </a:schemeClr>
                </a:solidFill>
              </a:rPr>
              <a:t>Hoạt</a:t>
            </a:r>
            <a:r>
              <a:rPr lang="fr-CA" sz="1800" dirty="0">
                <a:solidFill>
                  <a:schemeClr val="tx1">
                    <a:lumMod val="75000"/>
                    <a:lumOff val="25000"/>
                  </a:schemeClr>
                </a:solidFill>
              </a:rPr>
              <a:t> </a:t>
            </a:r>
            <a:r>
              <a:rPr lang="fr-CA" sz="1800" dirty="0" err="1">
                <a:solidFill>
                  <a:schemeClr val="tx1">
                    <a:lumMod val="75000"/>
                    <a:lumOff val="25000"/>
                  </a:schemeClr>
                </a:solidFill>
              </a:rPr>
              <a:t>động</a:t>
            </a:r>
            <a:r>
              <a:rPr lang="fr-CA" sz="1800" dirty="0">
                <a:solidFill>
                  <a:schemeClr val="tx1">
                    <a:lumMod val="75000"/>
                    <a:lumOff val="25000"/>
                  </a:schemeClr>
                </a:solidFill>
              </a:rPr>
              <a:t> </a:t>
            </a:r>
            <a:r>
              <a:rPr lang="fr-CA" sz="1800" dirty="0" err="1">
                <a:solidFill>
                  <a:schemeClr val="tx1">
                    <a:lumMod val="75000"/>
                    <a:lumOff val="25000"/>
                  </a:schemeClr>
                </a:solidFill>
              </a:rPr>
              <a:t>dịch</a:t>
            </a:r>
            <a:r>
              <a:rPr lang="fr-CA" sz="1800" dirty="0">
                <a:solidFill>
                  <a:schemeClr val="tx1">
                    <a:lumMod val="75000"/>
                    <a:lumOff val="25000"/>
                  </a:schemeClr>
                </a:solidFill>
              </a:rPr>
              <a:t> </a:t>
            </a:r>
            <a:r>
              <a:rPr lang="fr-CA" sz="1800" dirty="0" err="1">
                <a:solidFill>
                  <a:schemeClr val="tx1">
                    <a:lumMod val="75000"/>
                    <a:lumOff val="25000"/>
                  </a:schemeClr>
                </a:solidFill>
              </a:rPr>
              <a:t>vụ</a:t>
            </a:r>
            <a:r>
              <a:rPr lang="fr-CA" sz="1800" dirty="0">
                <a:solidFill>
                  <a:schemeClr val="tx1">
                    <a:lumMod val="75000"/>
                    <a:lumOff val="25000"/>
                  </a:schemeClr>
                </a:solidFill>
              </a:rPr>
              <a:t> </a:t>
            </a:r>
            <a:r>
              <a:rPr lang="fr-CA" sz="1800" dirty="0" err="1">
                <a:solidFill>
                  <a:schemeClr val="tx1">
                    <a:lumMod val="75000"/>
                    <a:lumOff val="25000"/>
                  </a:schemeClr>
                </a:solidFill>
              </a:rPr>
              <a:t>bảo</a:t>
            </a:r>
            <a:r>
              <a:rPr lang="fr-CA" sz="1800" dirty="0">
                <a:solidFill>
                  <a:schemeClr val="tx1">
                    <a:lumMod val="75000"/>
                    <a:lumOff val="25000"/>
                  </a:schemeClr>
                </a:solidFill>
              </a:rPr>
              <a:t> </a:t>
            </a:r>
            <a:r>
              <a:rPr lang="fr-CA" sz="1800" dirty="0" err="1">
                <a:solidFill>
                  <a:schemeClr val="tx1">
                    <a:lumMod val="75000"/>
                    <a:lumOff val="25000"/>
                  </a:schemeClr>
                </a:solidFill>
              </a:rPr>
              <a:t>vệ</a:t>
            </a:r>
            <a:r>
              <a:rPr lang="fr-CA" sz="1800" dirty="0">
                <a:solidFill>
                  <a:schemeClr val="tx1">
                    <a:lumMod val="75000"/>
                    <a:lumOff val="25000"/>
                  </a:schemeClr>
                </a:solidFill>
              </a:rPr>
              <a:t> </a:t>
            </a:r>
            <a:r>
              <a:rPr lang="fr-CA" sz="1800" dirty="0" err="1">
                <a:solidFill>
                  <a:schemeClr val="tx1">
                    <a:lumMod val="75000"/>
                    <a:lumOff val="25000"/>
                  </a:schemeClr>
                </a:solidFill>
              </a:rPr>
              <a:t>thực</a:t>
            </a:r>
            <a:r>
              <a:rPr lang="fr-CA" sz="1800" dirty="0">
                <a:solidFill>
                  <a:schemeClr val="tx1">
                    <a:lumMod val="75000"/>
                    <a:lumOff val="25000"/>
                  </a:schemeClr>
                </a:solidFill>
              </a:rPr>
              <a:t> </a:t>
            </a:r>
            <a:r>
              <a:rPr lang="fr-CA" sz="1800" dirty="0" err="1">
                <a:solidFill>
                  <a:schemeClr val="tx1">
                    <a:lumMod val="75000"/>
                    <a:lumOff val="25000"/>
                  </a:schemeClr>
                </a:solidFill>
              </a:rPr>
              <a:t>vật</a:t>
            </a:r>
            <a:endParaRPr lang="fr-CA" sz="1800" dirty="0">
              <a:solidFill>
                <a:schemeClr val="tx1">
                  <a:lumMod val="75000"/>
                  <a:lumOff val="25000"/>
                </a:schemeClr>
              </a:solidFill>
            </a:endParaRPr>
          </a:p>
          <a:p>
            <a:pPr fontAlgn="auto">
              <a:spcBef>
                <a:spcPts val="600"/>
              </a:spcBef>
              <a:spcAft>
                <a:spcPts val="600"/>
              </a:spcAft>
              <a:buFont typeface="Arial" pitchFamily="34" charset="0"/>
              <a:buChar char="•"/>
              <a:defRPr/>
            </a:pPr>
            <a:r>
              <a:rPr lang="fr-CA" sz="1800" dirty="0" err="1">
                <a:solidFill>
                  <a:schemeClr val="tx1">
                    <a:lumMod val="75000"/>
                    <a:lumOff val="25000"/>
                  </a:schemeClr>
                </a:solidFill>
              </a:rPr>
              <a:t>Kinh</a:t>
            </a:r>
            <a:r>
              <a:rPr lang="fr-CA" sz="1800" dirty="0">
                <a:solidFill>
                  <a:schemeClr val="tx1">
                    <a:lumMod val="75000"/>
                    <a:lumOff val="25000"/>
                  </a:schemeClr>
                </a:solidFill>
              </a:rPr>
              <a:t> </a:t>
            </a:r>
            <a:r>
              <a:rPr lang="fr-CA" sz="1800" dirty="0" err="1">
                <a:solidFill>
                  <a:schemeClr val="tx1">
                    <a:lumMod val="75000"/>
                    <a:lumOff val="25000"/>
                  </a:schemeClr>
                </a:solidFill>
              </a:rPr>
              <a:t>doanh</a:t>
            </a:r>
            <a:r>
              <a:rPr lang="fr-CA" sz="1800" dirty="0">
                <a:solidFill>
                  <a:schemeClr val="tx1">
                    <a:lumMod val="75000"/>
                    <a:lumOff val="25000"/>
                  </a:schemeClr>
                </a:solidFill>
              </a:rPr>
              <a:t> </a:t>
            </a:r>
            <a:r>
              <a:rPr lang="fr-CA" sz="1800" dirty="0" err="1">
                <a:solidFill>
                  <a:schemeClr val="tx1">
                    <a:lumMod val="75000"/>
                    <a:lumOff val="25000"/>
                  </a:schemeClr>
                </a:solidFill>
              </a:rPr>
              <a:t>xăng</a:t>
            </a:r>
            <a:r>
              <a:rPr lang="fr-CA" sz="1800" dirty="0">
                <a:solidFill>
                  <a:schemeClr val="tx1">
                    <a:lumMod val="75000"/>
                    <a:lumOff val="25000"/>
                  </a:schemeClr>
                </a:solidFill>
              </a:rPr>
              <a:t> </a:t>
            </a:r>
            <a:r>
              <a:rPr lang="fr-CA" sz="1800" dirty="0" err="1">
                <a:solidFill>
                  <a:schemeClr val="tx1">
                    <a:lumMod val="75000"/>
                    <a:lumOff val="25000"/>
                  </a:schemeClr>
                </a:solidFill>
              </a:rPr>
              <a:t>dầu</a:t>
            </a:r>
            <a:endParaRPr lang="fr-CA" sz="1800" dirty="0">
              <a:solidFill>
                <a:schemeClr val="tx1">
                  <a:lumMod val="75000"/>
                  <a:lumOff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834" y="6172200"/>
            <a:ext cx="1724025" cy="609600"/>
          </a:xfrm>
          <a:prstGeom prst="rect">
            <a:avLst/>
          </a:prstGeom>
        </p:spPr>
      </p:pic>
      <p:sp>
        <p:nvSpPr>
          <p:cNvPr id="5" name="Espace réservé du contenu 2"/>
          <p:cNvSpPr txBox="1">
            <a:spLocks/>
          </p:cNvSpPr>
          <p:nvPr/>
        </p:nvSpPr>
        <p:spPr bwMode="auto">
          <a:xfrm>
            <a:off x="4719638" y="1371600"/>
            <a:ext cx="3967162" cy="45259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600"/>
              </a:spcBef>
              <a:spcAft>
                <a:spcPts val="600"/>
              </a:spcAft>
              <a:buFont typeface="Arial" pitchFamily="34" charset="0"/>
              <a:buChar char="•"/>
              <a:defRPr/>
            </a:pPr>
            <a:r>
              <a:rPr lang="fr-CA" sz="1800" dirty="0" err="1">
                <a:solidFill>
                  <a:schemeClr val="tx1">
                    <a:lumMod val="75000"/>
                    <a:lumOff val="25000"/>
                  </a:schemeClr>
                </a:solidFill>
              </a:rPr>
              <a:t>Kinh</a:t>
            </a:r>
            <a:r>
              <a:rPr lang="fr-CA" sz="1800" dirty="0">
                <a:solidFill>
                  <a:schemeClr val="tx1">
                    <a:lumMod val="75000"/>
                    <a:lumOff val="25000"/>
                  </a:schemeClr>
                </a:solidFill>
              </a:rPr>
              <a:t> </a:t>
            </a:r>
            <a:r>
              <a:rPr lang="fr-CA" sz="1800" dirty="0" err="1">
                <a:solidFill>
                  <a:schemeClr val="tx1">
                    <a:lumMod val="75000"/>
                    <a:lumOff val="25000"/>
                  </a:schemeClr>
                </a:solidFill>
              </a:rPr>
              <a:t>doanh</a:t>
            </a:r>
            <a:r>
              <a:rPr lang="fr-CA" sz="1800" dirty="0">
                <a:solidFill>
                  <a:schemeClr val="tx1">
                    <a:lumMod val="75000"/>
                    <a:lumOff val="25000"/>
                  </a:schemeClr>
                </a:solidFill>
              </a:rPr>
              <a:t> </a:t>
            </a:r>
            <a:r>
              <a:rPr lang="fr-CA" sz="1800" dirty="0" err="1">
                <a:solidFill>
                  <a:schemeClr val="tx1">
                    <a:lumMod val="75000"/>
                    <a:lumOff val="25000"/>
                  </a:schemeClr>
                </a:solidFill>
              </a:rPr>
              <a:t>sản</a:t>
            </a:r>
            <a:r>
              <a:rPr lang="fr-CA" sz="1800" dirty="0">
                <a:solidFill>
                  <a:schemeClr val="tx1">
                    <a:lumMod val="75000"/>
                    <a:lumOff val="25000"/>
                  </a:schemeClr>
                </a:solidFill>
              </a:rPr>
              <a:t> </a:t>
            </a:r>
            <a:r>
              <a:rPr lang="fr-CA" sz="1800" dirty="0" err="1">
                <a:solidFill>
                  <a:schemeClr val="tx1">
                    <a:lumMod val="75000"/>
                    <a:lumOff val="25000"/>
                  </a:schemeClr>
                </a:solidFill>
              </a:rPr>
              <a:t>phẩm</a:t>
            </a:r>
            <a:r>
              <a:rPr lang="fr-CA" sz="1800" dirty="0">
                <a:solidFill>
                  <a:schemeClr val="tx1">
                    <a:lumMod val="75000"/>
                    <a:lumOff val="25000"/>
                  </a:schemeClr>
                </a:solidFill>
              </a:rPr>
              <a:t>, </a:t>
            </a:r>
            <a:r>
              <a:rPr lang="fr-CA" sz="1800" dirty="0" err="1">
                <a:solidFill>
                  <a:schemeClr val="tx1">
                    <a:lumMod val="75000"/>
                    <a:lumOff val="25000"/>
                  </a:schemeClr>
                </a:solidFill>
              </a:rPr>
              <a:t>dịch</a:t>
            </a:r>
            <a:r>
              <a:rPr lang="fr-CA" sz="1800" dirty="0">
                <a:solidFill>
                  <a:schemeClr val="tx1">
                    <a:lumMod val="75000"/>
                    <a:lumOff val="25000"/>
                  </a:schemeClr>
                </a:solidFill>
              </a:rPr>
              <a:t> </a:t>
            </a:r>
            <a:r>
              <a:rPr lang="fr-CA" sz="1800" dirty="0" err="1">
                <a:solidFill>
                  <a:schemeClr val="tx1">
                    <a:lumMod val="75000"/>
                    <a:lumOff val="25000"/>
                  </a:schemeClr>
                </a:solidFill>
              </a:rPr>
              <a:t>vụ</a:t>
            </a:r>
            <a:r>
              <a:rPr lang="fr-CA" sz="1800" dirty="0">
                <a:solidFill>
                  <a:schemeClr val="tx1">
                    <a:lumMod val="75000"/>
                    <a:lumOff val="25000"/>
                  </a:schemeClr>
                </a:solidFill>
              </a:rPr>
              <a:t> an </a:t>
            </a:r>
            <a:r>
              <a:rPr lang="fr-CA" sz="1800" dirty="0" err="1">
                <a:solidFill>
                  <a:schemeClr val="tx1">
                    <a:lumMod val="75000"/>
                    <a:lumOff val="25000"/>
                  </a:schemeClr>
                </a:solidFill>
              </a:rPr>
              <a:t>toàn</a:t>
            </a:r>
            <a:r>
              <a:rPr lang="fr-CA" sz="1800" dirty="0">
                <a:solidFill>
                  <a:schemeClr val="tx1">
                    <a:lumMod val="75000"/>
                    <a:lumOff val="25000"/>
                  </a:schemeClr>
                </a:solidFill>
              </a:rPr>
              <a:t> </a:t>
            </a:r>
            <a:r>
              <a:rPr lang="fr-CA" sz="1800" dirty="0" err="1">
                <a:solidFill>
                  <a:schemeClr val="tx1">
                    <a:lumMod val="75000"/>
                    <a:lumOff val="25000"/>
                  </a:schemeClr>
                </a:solidFill>
              </a:rPr>
              <a:t>thông</a:t>
            </a:r>
            <a:r>
              <a:rPr lang="fr-CA" sz="1800" dirty="0">
                <a:solidFill>
                  <a:schemeClr val="tx1">
                    <a:lumMod val="75000"/>
                    <a:lumOff val="25000"/>
                  </a:schemeClr>
                </a:solidFill>
              </a:rPr>
              <a:t> tin </a:t>
            </a:r>
            <a:r>
              <a:rPr lang="fr-CA" sz="1800" dirty="0" err="1">
                <a:solidFill>
                  <a:schemeClr val="tx1">
                    <a:lumMod val="75000"/>
                    <a:lumOff val="25000"/>
                  </a:schemeClr>
                </a:solidFill>
              </a:rPr>
              <a:t>mạng</a:t>
            </a:r>
            <a:endParaRPr lang="fr-CA" sz="1800" dirty="0">
              <a:solidFill>
                <a:schemeClr val="tx1">
                  <a:lumMod val="75000"/>
                  <a:lumOff val="25000"/>
                </a:schemeClr>
              </a:solidFill>
            </a:endParaRPr>
          </a:p>
          <a:p>
            <a:pPr fontAlgn="auto">
              <a:spcBef>
                <a:spcPts val="600"/>
              </a:spcBef>
              <a:spcAft>
                <a:spcPts val="600"/>
              </a:spcAft>
              <a:buFont typeface="Arial" pitchFamily="34" charset="0"/>
              <a:buChar char="•"/>
              <a:defRPr/>
            </a:pPr>
            <a:r>
              <a:rPr lang="fr-CA" sz="1800" dirty="0" err="1">
                <a:solidFill>
                  <a:schemeClr val="tx1">
                    <a:lumMod val="75000"/>
                    <a:lumOff val="25000"/>
                  </a:schemeClr>
                </a:solidFill>
              </a:rPr>
              <a:t>Chứng</a:t>
            </a:r>
            <a:r>
              <a:rPr lang="fr-CA" sz="1800" dirty="0">
                <a:solidFill>
                  <a:schemeClr val="tx1">
                    <a:lumMod val="75000"/>
                    <a:lumOff val="25000"/>
                  </a:schemeClr>
                </a:solidFill>
              </a:rPr>
              <a:t> </a:t>
            </a:r>
            <a:r>
              <a:rPr lang="fr-CA" sz="1800" dirty="0" err="1">
                <a:solidFill>
                  <a:schemeClr val="tx1">
                    <a:lumMod val="75000"/>
                    <a:lumOff val="25000"/>
                  </a:schemeClr>
                </a:solidFill>
              </a:rPr>
              <a:t>chỉ</a:t>
            </a:r>
            <a:r>
              <a:rPr lang="fr-CA" sz="1800" dirty="0">
                <a:solidFill>
                  <a:schemeClr val="tx1">
                    <a:lumMod val="75000"/>
                    <a:lumOff val="25000"/>
                  </a:schemeClr>
                </a:solidFill>
              </a:rPr>
              <a:t> </a:t>
            </a:r>
            <a:r>
              <a:rPr lang="fr-CA" sz="1800" dirty="0" err="1">
                <a:solidFill>
                  <a:schemeClr val="tx1">
                    <a:lumMod val="75000"/>
                    <a:lumOff val="25000"/>
                  </a:schemeClr>
                </a:solidFill>
              </a:rPr>
              <a:t>hành</a:t>
            </a:r>
            <a:r>
              <a:rPr lang="fr-CA" sz="1800" dirty="0">
                <a:solidFill>
                  <a:schemeClr val="tx1">
                    <a:lumMod val="75000"/>
                    <a:lumOff val="25000"/>
                  </a:schemeClr>
                </a:solidFill>
              </a:rPr>
              <a:t> </a:t>
            </a:r>
            <a:r>
              <a:rPr lang="fr-CA" sz="1800" dirty="0" err="1">
                <a:solidFill>
                  <a:schemeClr val="tx1">
                    <a:lumMod val="75000"/>
                    <a:lumOff val="25000"/>
                  </a:schemeClr>
                </a:solidFill>
              </a:rPr>
              <a:t>nghề</a:t>
            </a:r>
            <a:r>
              <a:rPr lang="fr-CA" sz="1800" dirty="0">
                <a:solidFill>
                  <a:schemeClr val="tx1">
                    <a:lumMod val="75000"/>
                    <a:lumOff val="25000"/>
                  </a:schemeClr>
                </a:solidFill>
              </a:rPr>
              <a:t> </a:t>
            </a:r>
            <a:r>
              <a:rPr lang="fr-CA" sz="1800" dirty="0" err="1">
                <a:solidFill>
                  <a:schemeClr val="tx1">
                    <a:lumMod val="75000"/>
                    <a:lumOff val="25000"/>
                  </a:schemeClr>
                </a:solidFill>
              </a:rPr>
              <a:t>dịch</a:t>
            </a:r>
            <a:r>
              <a:rPr lang="fr-CA" sz="1800" dirty="0">
                <a:solidFill>
                  <a:schemeClr val="tx1">
                    <a:lumMod val="75000"/>
                    <a:lumOff val="25000"/>
                  </a:schemeClr>
                </a:solidFill>
              </a:rPr>
              <a:t> </a:t>
            </a:r>
            <a:r>
              <a:rPr lang="fr-CA" sz="1800" dirty="0" err="1">
                <a:solidFill>
                  <a:schemeClr val="tx1">
                    <a:lumMod val="75000"/>
                    <a:lumOff val="25000"/>
                  </a:schemeClr>
                </a:solidFill>
              </a:rPr>
              <a:t>vụ</a:t>
            </a:r>
            <a:r>
              <a:rPr lang="fr-CA" sz="1800" dirty="0">
                <a:solidFill>
                  <a:schemeClr val="tx1">
                    <a:lumMod val="75000"/>
                    <a:lumOff val="25000"/>
                  </a:schemeClr>
                </a:solidFill>
              </a:rPr>
              <a:t> </a:t>
            </a:r>
            <a:r>
              <a:rPr lang="fr-CA" sz="1800" dirty="0" err="1">
                <a:solidFill>
                  <a:schemeClr val="tx1">
                    <a:lumMod val="75000"/>
                    <a:lumOff val="25000"/>
                  </a:schemeClr>
                </a:solidFill>
              </a:rPr>
              <a:t>hỗ</a:t>
            </a:r>
            <a:r>
              <a:rPr lang="fr-CA" sz="1800" dirty="0">
                <a:solidFill>
                  <a:schemeClr val="tx1">
                    <a:lumMod val="75000"/>
                    <a:lumOff val="25000"/>
                  </a:schemeClr>
                </a:solidFill>
              </a:rPr>
              <a:t> </a:t>
            </a:r>
            <a:r>
              <a:rPr lang="fr-CA" sz="1800" dirty="0" err="1">
                <a:solidFill>
                  <a:schemeClr val="tx1">
                    <a:lumMod val="75000"/>
                    <a:lumOff val="25000"/>
                  </a:schemeClr>
                </a:solidFill>
              </a:rPr>
              <a:t>trợ</a:t>
            </a:r>
            <a:r>
              <a:rPr lang="fr-CA" sz="1800" dirty="0">
                <a:solidFill>
                  <a:schemeClr val="tx1">
                    <a:lumMod val="75000"/>
                    <a:lumOff val="25000"/>
                  </a:schemeClr>
                </a:solidFill>
              </a:rPr>
              <a:t> </a:t>
            </a:r>
            <a:r>
              <a:rPr lang="fr-CA" sz="1800" dirty="0" err="1">
                <a:solidFill>
                  <a:schemeClr val="tx1">
                    <a:lumMod val="75000"/>
                    <a:lumOff val="25000"/>
                  </a:schemeClr>
                </a:solidFill>
              </a:rPr>
              <a:t>năng</a:t>
            </a:r>
            <a:r>
              <a:rPr lang="fr-CA" sz="1800" dirty="0">
                <a:solidFill>
                  <a:schemeClr val="tx1">
                    <a:lumMod val="75000"/>
                    <a:lumOff val="25000"/>
                  </a:schemeClr>
                </a:solidFill>
              </a:rPr>
              <a:t> </a:t>
            </a:r>
            <a:r>
              <a:rPr lang="fr-CA" sz="1800" dirty="0" err="1">
                <a:solidFill>
                  <a:schemeClr val="tx1">
                    <a:lumMod val="75000"/>
                    <a:lumOff val="25000"/>
                  </a:schemeClr>
                </a:solidFill>
              </a:rPr>
              <a:t>lượng</a:t>
            </a:r>
            <a:r>
              <a:rPr lang="fr-CA" sz="1800" dirty="0">
                <a:solidFill>
                  <a:schemeClr val="tx1">
                    <a:lumMod val="75000"/>
                    <a:lumOff val="25000"/>
                  </a:schemeClr>
                </a:solidFill>
              </a:rPr>
              <a:t> </a:t>
            </a:r>
            <a:r>
              <a:rPr lang="fr-CA" sz="1800" dirty="0" err="1">
                <a:solidFill>
                  <a:schemeClr val="tx1">
                    <a:lumMod val="75000"/>
                    <a:lumOff val="25000"/>
                  </a:schemeClr>
                </a:solidFill>
              </a:rPr>
              <a:t>nguyên</a:t>
            </a:r>
            <a:r>
              <a:rPr lang="fr-CA" sz="1800" dirty="0">
                <a:solidFill>
                  <a:schemeClr val="tx1">
                    <a:lumMod val="75000"/>
                    <a:lumOff val="25000"/>
                  </a:schemeClr>
                </a:solidFill>
              </a:rPr>
              <a:t> </a:t>
            </a:r>
            <a:r>
              <a:rPr lang="fr-CA" sz="1800" dirty="0" err="1">
                <a:solidFill>
                  <a:schemeClr val="tx1">
                    <a:lumMod val="75000"/>
                    <a:lumOff val="25000"/>
                  </a:schemeClr>
                </a:solidFill>
              </a:rPr>
              <a:t>tử</a:t>
            </a:r>
            <a:endParaRPr lang="fr-CA" sz="1800" dirty="0">
              <a:solidFill>
                <a:schemeClr val="tx1">
                  <a:lumMod val="75000"/>
                  <a:lumOff val="25000"/>
                </a:schemeClr>
              </a:solidFill>
            </a:endParaRPr>
          </a:p>
          <a:p>
            <a:pPr fontAlgn="auto">
              <a:spcBef>
                <a:spcPts val="600"/>
              </a:spcBef>
              <a:spcAft>
                <a:spcPts val="600"/>
              </a:spcAft>
              <a:buFont typeface="Arial" pitchFamily="34" charset="0"/>
              <a:buChar char="•"/>
              <a:defRPr/>
            </a:pPr>
            <a:r>
              <a:rPr lang="fr-CA" sz="1800" dirty="0" err="1">
                <a:solidFill>
                  <a:schemeClr val="tx1">
                    <a:lumMod val="75000"/>
                    <a:lumOff val="25000"/>
                  </a:schemeClr>
                </a:solidFill>
              </a:rPr>
              <a:t>Kinh</a:t>
            </a:r>
            <a:r>
              <a:rPr lang="fr-CA" sz="1800" dirty="0">
                <a:solidFill>
                  <a:schemeClr val="tx1">
                    <a:lumMod val="75000"/>
                    <a:lumOff val="25000"/>
                  </a:schemeClr>
                </a:solidFill>
              </a:rPr>
              <a:t> </a:t>
            </a:r>
            <a:r>
              <a:rPr lang="fr-CA" sz="1800" dirty="0" err="1">
                <a:solidFill>
                  <a:schemeClr val="tx1">
                    <a:lumMod val="75000"/>
                    <a:lumOff val="25000"/>
                  </a:schemeClr>
                </a:solidFill>
              </a:rPr>
              <a:t>doanh</a:t>
            </a:r>
            <a:r>
              <a:rPr lang="fr-CA" sz="1800" dirty="0">
                <a:solidFill>
                  <a:schemeClr val="tx1">
                    <a:lumMod val="75000"/>
                    <a:lumOff val="25000"/>
                  </a:schemeClr>
                </a:solidFill>
              </a:rPr>
              <a:t> </a:t>
            </a:r>
            <a:r>
              <a:rPr lang="fr-CA" sz="1800" dirty="0" err="1">
                <a:solidFill>
                  <a:schemeClr val="tx1">
                    <a:lumMod val="75000"/>
                    <a:lumOff val="25000"/>
                  </a:schemeClr>
                </a:solidFill>
              </a:rPr>
              <a:t>khí</a:t>
            </a:r>
            <a:endParaRPr lang="fr-CA" sz="1800" dirty="0">
              <a:solidFill>
                <a:schemeClr val="tx1">
                  <a:lumMod val="75000"/>
                  <a:lumOff val="25000"/>
                </a:schemeClr>
              </a:solidFill>
            </a:endParaRPr>
          </a:p>
          <a:p>
            <a:pPr fontAlgn="auto">
              <a:spcBef>
                <a:spcPts val="600"/>
              </a:spcBef>
              <a:spcAft>
                <a:spcPts val="600"/>
              </a:spcAft>
              <a:buFont typeface="Arial" pitchFamily="34" charset="0"/>
              <a:buChar char="•"/>
              <a:defRPr/>
            </a:pPr>
            <a:r>
              <a:rPr lang="fr-CA" sz="1800" dirty="0" err="1">
                <a:solidFill>
                  <a:schemeClr val="tx1">
                    <a:lumMod val="75000"/>
                    <a:lumOff val="25000"/>
                  </a:schemeClr>
                </a:solidFill>
              </a:rPr>
              <a:t>Hoạt</a:t>
            </a:r>
            <a:r>
              <a:rPr lang="fr-CA" sz="1800" dirty="0">
                <a:solidFill>
                  <a:schemeClr val="tx1">
                    <a:lumMod val="75000"/>
                    <a:lumOff val="25000"/>
                  </a:schemeClr>
                </a:solidFill>
              </a:rPr>
              <a:t> </a:t>
            </a:r>
            <a:r>
              <a:rPr lang="fr-CA" sz="1800" dirty="0" err="1">
                <a:solidFill>
                  <a:schemeClr val="tx1">
                    <a:lumMod val="75000"/>
                    <a:lumOff val="25000"/>
                  </a:schemeClr>
                </a:solidFill>
              </a:rPr>
              <a:t>động</a:t>
            </a:r>
            <a:r>
              <a:rPr lang="fr-CA" sz="1800" dirty="0">
                <a:solidFill>
                  <a:schemeClr val="tx1">
                    <a:lumMod val="75000"/>
                    <a:lumOff val="25000"/>
                  </a:schemeClr>
                </a:solidFill>
              </a:rPr>
              <a:t> </a:t>
            </a:r>
            <a:r>
              <a:rPr lang="fr-CA" sz="1800" dirty="0" err="1">
                <a:solidFill>
                  <a:schemeClr val="tx1">
                    <a:lumMod val="75000"/>
                    <a:lumOff val="25000"/>
                  </a:schemeClr>
                </a:solidFill>
              </a:rPr>
              <a:t>thông</a:t>
            </a:r>
            <a:r>
              <a:rPr lang="fr-CA" sz="1800" dirty="0">
                <a:solidFill>
                  <a:schemeClr val="tx1">
                    <a:lumMod val="75000"/>
                    <a:lumOff val="25000"/>
                  </a:schemeClr>
                </a:solidFill>
              </a:rPr>
              <a:t> tin </a:t>
            </a:r>
            <a:r>
              <a:rPr lang="fr-CA" sz="1800" dirty="0" err="1">
                <a:solidFill>
                  <a:schemeClr val="tx1">
                    <a:lumMod val="75000"/>
                    <a:lumOff val="25000"/>
                  </a:schemeClr>
                </a:solidFill>
              </a:rPr>
              <a:t>tín</a:t>
            </a:r>
            <a:r>
              <a:rPr lang="fr-CA" sz="1800" dirty="0">
                <a:solidFill>
                  <a:schemeClr val="tx1">
                    <a:lumMod val="75000"/>
                    <a:lumOff val="25000"/>
                  </a:schemeClr>
                </a:solidFill>
              </a:rPr>
              <a:t> </a:t>
            </a:r>
            <a:r>
              <a:rPr lang="fr-CA" sz="1800" dirty="0" err="1">
                <a:solidFill>
                  <a:schemeClr val="tx1">
                    <a:lumMod val="75000"/>
                    <a:lumOff val="25000"/>
                  </a:schemeClr>
                </a:solidFill>
              </a:rPr>
              <a:t>dụng</a:t>
            </a:r>
            <a:endParaRPr lang="fr-CA" sz="1800" dirty="0">
              <a:solidFill>
                <a:schemeClr val="tx1">
                  <a:lumMod val="75000"/>
                  <a:lumOff val="25000"/>
                </a:schemeClr>
              </a:solidFill>
            </a:endParaRPr>
          </a:p>
          <a:p>
            <a:pPr fontAlgn="auto">
              <a:spcBef>
                <a:spcPts val="600"/>
              </a:spcBef>
              <a:spcAft>
                <a:spcPts val="600"/>
              </a:spcAft>
              <a:buFont typeface="Arial" pitchFamily="34" charset="0"/>
              <a:buChar char="•"/>
              <a:defRPr/>
            </a:pPr>
            <a:r>
              <a:rPr lang="fr-CA" sz="1800" dirty="0" err="1">
                <a:solidFill>
                  <a:schemeClr val="tx1">
                    <a:lumMod val="75000"/>
                    <a:lumOff val="25000"/>
                  </a:schemeClr>
                </a:solidFill>
              </a:rPr>
              <a:t>Hoạt</a:t>
            </a:r>
            <a:r>
              <a:rPr lang="fr-CA" sz="1800" dirty="0">
                <a:solidFill>
                  <a:schemeClr val="tx1">
                    <a:lumMod val="75000"/>
                    <a:lumOff val="25000"/>
                  </a:schemeClr>
                </a:solidFill>
              </a:rPr>
              <a:t> </a:t>
            </a:r>
            <a:r>
              <a:rPr lang="fr-CA" sz="1800" dirty="0" err="1">
                <a:solidFill>
                  <a:schemeClr val="tx1">
                    <a:lumMod val="75000"/>
                    <a:lumOff val="25000"/>
                  </a:schemeClr>
                </a:solidFill>
              </a:rPr>
              <a:t>động</a:t>
            </a:r>
            <a:r>
              <a:rPr lang="fr-CA" sz="1800" dirty="0">
                <a:solidFill>
                  <a:schemeClr val="tx1">
                    <a:lumMod val="75000"/>
                    <a:lumOff val="25000"/>
                  </a:schemeClr>
                </a:solidFill>
              </a:rPr>
              <a:t> </a:t>
            </a:r>
            <a:r>
              <a:rPr lang="fr-CA" sz="1800" dirty="0" err="1">
                <a:solidFill>
                  <a:schemeClr val="tx1">
                    <a:lumMod val="75000"/>
                    <a:lumOff val="25000"/>
                  </a:schemeClr>
                </a:solidFill>
              </a:rPr>
              <a:t>sản</a:t>
            </a:r>
            <a:r>
              <a:rPr lang="fr-CA" sz="1800" dirty="0">
                <a:solidFill>
                  <a:schemeClr val="tx1">
                    <a:lumMod val="75000"/>
                    <a:lumOff val="25000"/>
                  </a:schemeClr>
                </a:solidFill>
              </a:rPr>
              <a:t> </a:t>
            </a:r>
            <a:r>
              <a:rPr lang="fr-CA" sz="1800" dirty="0" err="1">
                <a:solidFill>
                  <a:schemeClr val="tx1">
                    <a:lumMod val="75000"/>
                    <a:lumOff val="25000"/>
                  </a:schemeClr>
                </a:solidFill>
              </a:rPr>
              <a:t>xuất</a:t>
            </a:r>
            <a:r>
              <a:rPr lang="fr-CA" sz="1800" dirty="0">
                <a:solidFill>
                  <a:schemeClr val="tx1">
                    <a:lumMod val="75000"/>
                    <a:lumOff val="25000"/>
                  </a:schemeClr>
                </a:solidFill>
              </a:rPr>
              <a:t> </a:t>
            </a:r>
            <a:r>
              <a:rPr lang="fr-CA" sz="1800" dirty="0" err="1">
                <a:solidFill>
                  <a:schemeClr val="tx1">
                    <a:lumMod val="75000"/>
                    <a:lumOff val="25000"/>
                  </a:schemeClr>
                </a:solidFill>
              </a:rPr>
              <a:t>vàng</a:t>
            </a:r>
            <a:r>
              <a:rPr lang="fr-CA" sz="1800" dirty="0">
                <a:solidFill>
                  <a:schemeClr val="tx1">
                    <a:lumMod val="75000"/>
                    <a:lumOff val="25000"/>
                  </a:schemeClr>
                </a:solidFill>
              </a:rPr>
              <a:t> </a:t>
            </a:r>
            <a:r>
              <a:rPr lang="fr-CA" sz="1800" dirty="0" err="1">
                <a:solidFill>
                  <a:schemeClr val="tx1">
                    <a:lumMod val="75000"/>
                    <a:lumOff val="25000"/>
                  </a:schemeClr>
                </a:solidFill>
              </a:rPr>
              <a:t>trang</a:t>
            </a:r>
            <a:r>
              <a:rPr lang="fr-CA" sz="1800" dirty="0">
                <a:solidFill>
                  <a:schemeClr val="tx1">
                    <a:lumMod val="75000"/>
                    <a:lumOff val="25000"/>
                  </a:schemeClr>
                </a:solidFill>
              </a:rPr>
              <a:t> </a:t>
            </a:r>
            <a:r>
              <a:rPr lang="fr-CA" sz="1800" dirty="0" err="1">
                <a:solidFill>
                  <a:schemeClr val="tx1">
                    <a:lumMod val="75000"/>
                    <a:lumOff val="25000"/>
                  </a:schemeClr>
                </a:solidFill>
              </a:rPr>
              <a:t>sức</a:t>
            </a:r>
            <a:r>
              <a:rPr lang="fr-CA" sz="1800" dirty="0">
                <a:solidFill>
                  <a:schemeClr val="tx1">
                    <a:lumMod val="75000"/>
                    <a:lumOff val="25000"/>
                  </a:schemeClr>
                </a:solidFill>
              </a:rPr>
              <a:t>, </a:t>
            </a:r>
            <a:r>
              <a:rPr lang="fr-CA" sz="1800" dirty="0" err="1">
                <a:solidFill>
                  <a:schemeClr val="tx1">
                    <a:lumMod val="75000"/>
                    <a:lumOff val="25000"/>
                  </a:schemeClr>
                </a:solidFill>
              </a:rPr>
              <a:t>mỹ</a:t>
            </a:r>
            <a:r>
              <a:rPr lang="fr-CA" sz="1800" dirty="0">
                <a:solidFill>
                  <a:schemeClr val="tx1">
                    <a:lumMod val="75000"/>
                    <a:lumOff val="25000"/>
                  </a:schemeClr>
                </a:solidFill>
              </a:rPr>
              <a:t> </a:t>
            </a:r>
            <a:r>
              <a:rPr lang="fr-CA" sz="1800" dirty="0" err="1">
                <a:solidFill>
                  <a:schemeClr val="tx1">
                    <a:lumMod val="75000"/>
                    <a:lumOff val="25000"/>
                  </a:schemeClr>
                </a:solidFill>
              </a:rPr>
              <a:t>nghệ</a:t>
            </a:r>
            <a:endParaRPr lang="fr-CA" sz="1800" dirty="0">
              <a:solidFill>
                <a:schemeClr val="tx1">
                  <a:lumMod val="75000"/>
                  <a:lumOff val="25000"/>
                </a:schemeClr>
              </a:solidFill>
            </a:endParaRPr>
          </a:p>
          <a:p>
            <a:pPr fontAlgn="auto">
              <a:spcBef>
                <a:spcPts val="600"/>
              </a:spcBef>
              <a:spcAft>
                <a:spcPts val="600"/>
              </a:spcAft>
              <a:buFont typeface="Arial" pitchFamily="34" charset="0"/>
              <a:buChar char="•"/>
              <a:defRPr/>
            </a:pPr>
            <a:r>
              <a:rPr lang="fr-CA" sz="1800" dirty="0" err="1">
                <a:solidFill>
                  <a:schemeClr val="tx1">
                    <a:lumMod val="75000"/>
                    <a:lumOff val="25000"/>
                  </a:schemeClr>
                </a:solidFill>
              </a:rPr>
              <a:t>Cơ</a:t>
            </a:r>
            <a:r>
              <a:rPr lang="fr-CA" sz="1800" dirty="0">
                <a:solidFill>
                  <a:schemeClr val="tx1">
                    <a:lumMod val="75000"/>
                    <a:lumOff val="25000"/>
                  </a:schemeClr>
                </a:solidFill>
              </a:rPr>
              <a:t> </a:t>
            </a:r>
            <a:r>
              <a:rPr lang="fr-CA" sz="1800" dirty="0" err="1">
                <a:solidFill>
                  <a:schemeClr val="tx1">
                    <a:lumMod val="75000"/>
                    <a:lumOff val="25000"/>
                  </a:schemeClr>
                </a:solidFill>
              </a:rPr>
              <a:t>sở</a:t>
            </a:r>
            <a:r>
              <a:rPr lang="fr-CA" sz="1800" dirty="0">
                <a:solidFill>
                  <a:schemeClr val="tx1">
                    <a:lumMod val="75000"/>
                    <a:lumOff val="25000"/>
                  </a:schemeClr>
                </a:solidFill>
              </a:rPr>
              <a:t> </a:t>
            </a:r>
            <a:r>
              <a:rPr lang="fr-CA" sz="1800" dirty="0" err="1">
                <a:solidFill>
                  <a:schemeClr val="tx1">
                    <a:lumMod val="75000"/>
                    <a:lumOff val="25000"/>
                  </a:schemeClr>
                </a:solidFill>
              </a:rPr>
              <a:t>sản</a:t>
            </a:r>
            <a:r>
              <a:rPr lang="fr-CA" sz="1800" dirty="0">
                <a:solidFill>
                  <a:schemeClr val="tx1">
                    <a:lumMod val="75000"/>
                    <a:lumOff val="25000"/>
                  </a:schemeClr>
                </a:solidFill>
              </a:rPr>
              <a:t> </a:t>
            </a:r>
            <a:r>
              <a:rPr lang="fr-CA" sz="1800" dirty="0" err="1">
                <a:solidFill>
                  <a:schemeClr val="tx1">
                    <a:lumMod val="75000"/>
                    <a:lumOff val="25000"/>
                  </a:schemeClr>
                </a:solidFill>
              </a:rPr>
              <a:t>xuất</a:t>
            </a:r>
            <a:r>
              <a:rPr lang="fr-CA" sz="1800" dirty="0">
                <a:solidFill>
                  <a:schemeClr val="tx1">
                    <a:lumMod val="75000"/>
                    <a:lumOff val="25000"/>
                  </a:schemeClr>
                </a:solidFill>
              </a:rPr>
              <a:t>, </a:t>
            </a:r>
            <a:r>
              <a:rPr lang="fr-CA" sz="1800" dirty="0" err="1">
                <a:solidFill>
                  <a:schemeClr val="tx1">
                    <a:lumMod val="75000"/>
                    <a:lumOff val="25000"/>
                  </a:schemeClr>
                </a:solidFill>
              </a:rPr>
              <a:t>ương</a:t>
            </a:r>
            <a:r>
              <a:rPr lang="fr-CA" sz="1800" dirty="0">
                <a:solidFill>
                  <a:schemeClr val="tx1">
                    <a:lumMod val="75000"/>
                    <a:lumOff val="25000"/>
                  </a:schemeClr>
                </a:solidFill>
              </a:rPr>
              <a:t> </a:t>
            </a:r>
            <a:r>
              <a:rPr lang="fr-CA" sz="1800" dirty="0" err="1">
                <a:solidFill>
                  <a:schemeClr val="tx1">
                    <a:lumMod val="75000"/>
                    <a:lumOff val="25000"/>
                  </a:schemeClr>
                </a:solidFill>
              </a:rPr>
              <a:t>dưỡng</a:t>
            </a:r>
            <a:r>
              <a:rPr lang="fr-CA" sz="1800" dirty="0">
                <a:solidFill>
                  <a:schemeClr val="tx1">
                    <a:lumMod val="75000"/>
                    <a:lumOff val="25000"/>
                  </a:schemeClr>
                </a:solidFill>
              </a:rPr>
              <a:t> </a:t>
            </a:r>
            <a:r>
              <a:rPr lang="fr-CA" sz="1800" dirty="0" err="1">
                <a:solidFill>
                  <a:schemeClr val="tx1">
                    <a:lumMod val="75000"/>
                    <a:lumOff val="25000"/>
                  </a:schemeClr>
                </a:solidFill>
              </a:rPr>
              <a:t>giống</a:t>
            </a:r>
            <a:r>
              <a:rPr lang="fr-CA" sz="1800" dirty="0">
                <a:solidFill>
                  <a:schemeClr val="tx1">
                    <a:lumMod val="75000"/>
                    <a:lumOff val="25000"/>
                  </a:schemeClr>
                </a:solidFill>
              </a:rPr>
              <a:t> </a:t>
            </a:r>
            <a:r>
              <a:rPr lang="fr-CA" sz="1800" dirty="0" err="1">
                <a:solidFill>
                  <a:schemeClr val="tx1">
                    <a:lumMod val="75000"/>
                    <a:lumOff val="25000"/>
                  </a:schemeClr>
                </a:solidFill>
              </a:rPr>
              <a:t>thủy</a:t>
            </a:r>
            <a:r>
              <a:rPr lang="fr-CA" sz="1800" dirty="0">
                <a:solidFill>
                  <a:schemeClr val="tx1">
                    <a:lumMod val="75000"/>
                    <a:lumOff val="25000"/>
                  </a:schemeClr>
                </a:solidFill>
              </a:rPr>
              <a:t> </a:t>
            </a:r>
            <a:r>
              <a:rPr lang="fr-CA" sz="1800" dirty="0" err="1">
                <a:solidFill>
                  <a:schemeClr val="tx1">
                    <a:lumMod val="75000"/>
                    <a:lumOff val="25000"/>
                  </a:schemeClr>
                </a:solidFill>
              </a:rPr>
              <a:t>sản</a:t>
            </a:r>
            <a:endParaRPr lang="fr-CA" sz="1800" dirty="0">
              <a:solidFill>
                <a:schemeClr val="tx1">
                  <a:lumMod val="75000"/>
                  <a:lumOff val="25000"/>
                </a:schemeClr>
              </a:solidFill>
            </a:endParaRPr>
          </a:p>
          <a:p>
            <a:pPr fontAlgn="auto">
              <a:spcBef>
                <a:spcPts val="600"/>
              </a:spcBef>
              <a:spcAft>
                <a:spcPts val="600"/>
              </a:spcAft>
              <a:buFont typeface="Arial" pitchFamily="34" charset="0"/>
              <a:buChar char="•"/>
              <a:defRPr/>
            </a:pPr>
            <a:r>
              <a:rPr lang="fr-CA" sz="1800" dirty="0" err="1">
                <a:solidFill>
                  <a:schemeClr val="tx1">
                    <a:lumMod val="75000"/>
                    <a:lumOff val="25000"/>
                  </a:schemeClr>
                </a:solidFill>
              </a:rPr>
              <a:t>Buôn</a:t>
            </a:r>
            <a:r>
              <a:rPr lang="fr-CA" sz="1800" dirty="0">
                <a:solidFill>
                  <a:schemeClr val="tx1">
                    <a:lumMod val="75000"/>
                    <a:lumOff val="25000"/>
                  </a:schemeClr>
                </a:solidFill>
              </a:rPr>
              <a:t> </a:t>
            </a:r>
            <a:r>
              <a:rPr lang="fr-CA" sz="1800" dirty="0" err="1">
                <a:solidFill>
                  <a:schemeClr val="tx1">
                    <a:lumMod val="75000"/>
                    <a:lumOff val="25000"/>
                  </a:schemeClr>
                </a:solidFill>
              </a:rPr>
              <a:t>bán</a:t>
            </a:r>
            <a:r>
              <a:rPr lang="fr-CA" sz="1800" dirty="0">
                <a:solidFill>
                  <a:schemeClr val="tx1">
                    <a:lumMod val="75000"/>
                    <a:lumOff val="25000"/>
                  </a:schemeClr>
                </a:solidFill>
              </a:rPr>
              <a:t> </a:t>
            </a:r>
            <a:r>
              <a:rPr lang="fr-CA" sz="1800" dirty="0" err="1">
                <a:solidFill>
                  <a:schemeClr val="tx1">
                    <a:lumMod val="75000"/>
                    <a:lumOff val="25000"/>
                  </a:schemeClr>
                </a:solidFill>
              </a:rPr>
              <a:t>phân</a:t>
            </a:r>
            <a:r>
              <a:rPr lang="fr-CA" sz="1800" dirty="0">
                <a:solidFill>
                  <a:schemeClr val="tx1">
                    <a:lumMod val="75000"/>
                    <a:lumOff val="25000"/>
                  </a:schemeClr>
                </a:solidFill>
              </a:rPr>
              <a:t> </a:t>
            </a:r>
            <a:r>
              <a:rPr lang="fr-CA" sz="1800" dirty="0" err="1">
                <a:solidFill>
                  <a:schemeClr val="tx1">
                    <a:lumMod val="75000"/>
                    <a:lumOff val="25000"/>
                  </a:schemeClr>
                </a:solidFill>
              </a:rPr>
              <a:t>bón</a:t>
            </a:r>
            <a:endParaRPr lang="fr-CA" sz="1800" dirty="0">
              <a:solidFill>
                <a:schemeClr val="tx1">
                  <a:lumMod val="75000"/>
                  <a:lumOff val="25000"/>
                </a:schemeClr>
              </a:solidFill>
            </a:endParaRPr>
          </a:p>
          <a:p>
            <a:pPr fontAlgn="auto">
              <a:spcBef>
                <a:spcPts val="600"/>
              </a:spcBef>
              <a:spcAft>
                <a:spcPts val="600"/>
              </a:spcAft>
              <a:buFont typeface="Arial" pitchFamily="34" charset="0"/>
              <a:buChar char="•"/>
              <a:defRPr/>
            </a:pPr>
            <a:r>
              <a:rPr lang="fr-CA" sz="1800" dirty="0" err="1">
                <a:solidFill>
                  <a:schemeClr val="tx1">
                    <a:lumMod val="75000"/>
                    <a:lumOff val="25000"/>
                  </a:schemeClr>
                </a:solidFill>
              </a:rPr>
              <a:t>Kinh</a:t>
            </a:r>
            <a:r>
              <a:rPr lang="fr-CA" sz="1800" dirty="0">
                <a:solidFill>
                  <a:schemeClr val="tx1">
                    <a:lumMod val="75000"/>
                    <a:lumOff val="25000"/>
                  </a:schemeClr>
                </a:solidFill>
              </a:rPr>
              <a:t> </a:t>
            </a:r>
            <a:r>
              <a:rPr lang="fr-CA" sz="1800" dirty="0" err="1">
                <a:solidFill>
                  <a:schemeClr val="tx1">
                    <a:lumMod val="75000"/>
                    <a:lumOff val="25000"/>
                  </a:schemeClr>
                </a:solidFill>
              </a:rPr>
              <a:t>doanh</a:t>
            </a:r>
            <a:r>
              <a:rPr lang="fr-CA" sz="1800" dirty="0">
                <a:solidFill>
                  <a:schemeClr val="tx1">
                    <a:lumMod val="75000"/>
                    <a:lumOff val="25000"/>
                  </a:schemeClr>
                </a:solidFill>
              </a:rPr>
              <a:t> </a:t>
            </a:r>
            <a:r>
              <a:rPr lang="fr-CA" sz="1800" dirty="0" err="1">
                <a:solidFill>
                  <a:schemeClr val="tx1">
                    <a:lumMod val="75000"/>
                    <a:lumOff val="25000"/>
                  </a:schemeClr>
                </a:solidFill>
              </a:rPr>
              <a:t>rượu</a:t>
            </a:r>
            <a:endParaRPr lang="fr-CA" sz="1800" dirty="0">
              <a:solidFill>
                <a:schemeClr val="tx1">
                  <a:lumMod val="75000"/>
                  <a:lumOff val="25000"/>
                </a:schemeClr>
              </a:solidFill>
            </a:endParaRPr>
          </a:p>
          <a:p>
            <a:pPr fontAlgn="auto">
              <a:spcBef>
                <a:spcPts val="600"/>
              </a:spcBef>
              <a:spcAft>
                <a:spcPts val="600"/>
              </a:spcAft>
              <a:buFont typeface="Arial" pitchFamily="34" charset="0"/>
              <a:buChar char="•"/>
              <a:defRPr/>
            </a:pPr>
            <a:r>
              <a:rPr lang="fr-CA" sz="1800" dirty="0">
                <a:solidFill>
                  <a:schemeClr val="tx1">
                    <a:lumMod val="75000"/>
                    <a:lumOff val="25000"/>
                  </a:schemeClr>
                </a:solidFill>
              </a:rPr>
              <a:t>Cho </a:t>
            </a:r>
            <a:r>
              <a:rPr lang="fr-CA" sz="1800" dirty="0" err="1">
                <a:solidFill>
                  <a:schemeClr val="tx1">
                    <a:lumMod val="75000"/>
                    <a:lumOff val="25000"/>
                  </a:schemeClr>
                </a:solidFill>
              </a:rPr>
              <a:t>thuê</a:t>
            </a:r>
            <a:r>
              <a:rPr lang="fr-CA" sz="1800" dirty="0">
                <a:solidFill>
                  <a:schemeClr val="tx1">
                    <a:lumMod val="75000"/>
                    <a:lumOff val="25000"/>
                  </a:schemeClr>
                </a:solidFill>
              </a:rPr>
              <a:t> </a:t>
            </a:r>
            <a:r>
              <a:rPr lang="fr-CA" sz="1800" dirty="0" err="1">
                <a:solidFill>
                  <a:schemeClr val="tx1">
                    <a:lumMod val="75000"/>
                    <a:lumOff val="25000"/>
                  </a:schemeClr>
                </a:solidFill>
              </a:rPr>
              <a:t>lại</a:t>
            </a:r>
            <a:r>
              <a:rPr lang="fr-CA" sz="1800" dirty="0">
                <a:solidFill>
                  <a:schemeClr val="tx1">
                    <a:lumMod val="75000"/>
                    <a:lumOff val="25000"/>
                  </a:schemeClr>
                </a:solidFill>
              </a:rPr>
              <a:t> lao </a:t>
            </a:r>
            <a:r>
              <a:rPr lang="fr-CA" sz="1800" dirty="0" err="1">
                <a:solidFill>
                  <a:schemeClr val="tx1">
                    <a:lumMod val="75000"/>
                    <a:lumOff val="25000"/>
                  </a:schemeClr>
                </a:solidFill>
              </a:rPr>
              <a:t>động</a:t>
            </a:r>
            <a:endParaRPr lang="fr-CA" sz="1800" dirty="0">
              <a:solidFill>
                <a:schemeClr val="tx1">
                  <a:lumMod val="75000"/>
                  <a:lumOff val="25000"/>
                </a:schemeClr>
              </a:solidFill>
            </a:endParaRPr>
          </a:p>
        </p:txBody>
      </p:sp>
    </p:spTree>
    <p:extLst>
      <p:ext uri="{BB962C8B-B14F-4D97-AF65-F5344CB8AC3E}">
        <p14:creationId xmlns:p14="http://schemas.microsoft.com/office/powerpoint/2010/main" val="2459532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400" y="274638"/>
            <a:ext cx="8686800" cy="822325"/>
          </a:xfrm>
        </p:spPr>
        <p:txBody>
          <a:bodyPr rtlCol="0">
            <a:normAutofit/>
          </a:bodyPr>
          <a:lstStyle/>
          <a:p>
            <a:pPr fontAlgn="auto">
              <a:spcAft>
                <a:spcPts val="0"/>
              </a:spcAft>
              <a:defRPr/>
            </a:pPr>
            <a:r>
              <a:rPr lang="fr-CA" sz="2500" b="1" dirty="0" err="1">
                <a:solidFill>
                  <a:schemeClr val="tx1">
                    <a:lumMod val="75000"/>
                    <a:lumOff val="25000"/>
                  </a:schemeClr>
                </a:solidFill>
              </a:rPr>
              <a:t>Thủ</a:t>
            </a:r>
            <a:r>
              <a:rPr lang="fr-CA" sz="2500" b="1" dirty="0">
                <a:solidFill>
                  <a:schemeClr val="tx1">
                    <a:lumMod val="75000"/>
                    <a:lumOff val="25000"/>
                  </a:schemeClr>
                </a:solidFill>
              </a:rPr>
              <a:t> </a:t>
            </a:r>
            <a:r>
              <a:rPr lang="fr-CA" sz="2500" b="1" dirty="0" err="1">
                <a:solidFill>
                  <a:schemeClr val="tx1">
                    <a:lumMod val="75000"/>
                    <a:lumOff val="25000"/>
                  </a:schemeClr>
                </a:solidFill>
              </a:rPr>
              <a:t>tục</a:t>
            </a:r>
            <a:r>
              <a:rPr lang="fr-CA" sz="2500" b="1" dirty="0">
                <a:solidFill>
                  <a:schemeClr val="tx1">
                    <a:lumMod val="75000"/>
                    <a:lumOff val="25000"/>
                  </a:schemeClr>
                </a:solidFill>
              </a:rPr>
              <a:t> </a:t>
            </a:r>
            <a:r>
              <a:rPr lang="fr-CA" sz="2500" b="1" dirty="0" err="1">
                <a:solidFill>
                  <a:schemeClr val="tx1">
                    <a:lumMod val="75000"/>
                    <a:lumOff val="25000"/>
                  </a:schemeClr>
                </a:solidFill>
              </a:rPr>
              <a:t>gia</a:t>
            </a:r>
            <a:r>
              <a:rPr lang="fr-CA" sz="2500" b="1" dirty="0">
                <a:solidFill>
                  <a:schemeClr val="tx1">
                    <a:lumMod val="75000"/>
                    <a:lumOff val="25000"/>
                  </a:schemeClr>
                </a:solidFill>
              </a:rPr>
              <a:t> </a:t>
            </a:r>
            <a:r>
              <a:rPr lang="fr-CA" sz="2500" b="1" dirty="0" err="1">
                <a:solidFill>
                  <a:schemeClr val="tx1">
                    <a:lumMod val="75000"/>
                    <a:lumOff val="25000"/>
                  </a:schemeClr>
                </a:solidFill>
              </a:rPr>
              <a:t>nhập</a:t>
            </a:r>
            <a:r>
              <a:rPr lang="fr-CA" sz="2500" b="1" dirty="0">
                <a:solidFill>
                  <a:schemeClr val="tx1">
                    <a:lumMod val="75000"/>
                    <a:lumOff val="25000"/>
                  </a:schemeClr>
                </a:solidFill>
              </a:rPr>
              <a:t> </a:t>
            </a:r>
            <a:r>
              <a:rPr lang="fr-CA" sz="2500" b="1" dirty="0" err="1">
                <a:solidFill>
                  <a:schemeClr val="tx1">
                    <a:lumMod val="75000"/>
                    <a:lumOff val="25000"/>
                  </a:schemeClr>
                </a:solidFill>
              </a:rPr>
              <a:t>thị</a:t>
            </a:r>
            <a:r>
              <a:rPr lang="fr-CA" sz="2500" b="1" dirty="0">
                <a:solidFill>
                  <a:schemeClr val="tx1">
                    <a:lumMod val="75000"/>
                    <a:lumOff val="25000"/>
                  </a:schemeClr>
                </a:solidFill>
              </a:rPr>
              <a:t> </a:t>
            </a:r>
            <a:r>
              <a:rPr lang="fr-CA" sz="2500" b="1" dirty="0" err="1">
                <a:solidFill>
                  <a:schemeClr val="tx1">
                    <a:lumMod val="75000"/>
                    <a:lumOff val="25000"/>
                  </a:schemeClr>
                </a:solidFill>
              </a:rPr>
              <a:t>trường</a:t>
            </a:r>
            <a:r>
              <a:rPr lang="fr-CA" sz="2500" b="1" dirty="0">
                <a:solidFill>
                  <a:schemeClr val="tx1">
                    <a:lumMod val="75000"/>
                    <a:lumOff val="25000"/>
                  </a:schemeClr>
                </a:solidFill>
              </a:rPr>
              <a:t> – </a:t>
            </a:r>
            <a:r>
              <a:rPr lang="fr-CA" sz="2500" b="1" dirty="0" err="1">
                <a:solidFill>
                  <a:schemeClr val="tx1">
                    <a:lumMod val="75000"/>
                    <a:lumOff val="25000"/>
                  </a:schemeClr>
                </a:solidFill>
              </a:rPr>
              <a:t>thủ</a:t>
            </a:r>
            <a:r>
              <a:rPr lang="fr-CA" sz="2500" b="1" dirty="0">
                <a:solidFill>
                  <a:schemeClr val="tx1">
                    <a:lumMod val="75000"/>
                    <a:lumOff val="25000"/>
                  </a:schemeClr>
                </a:solidFill>
              </a:rPr>
              <a:t> </a:t>
            </a:r>
            <a:r>
              <a:rPr lang="fr-CA" sz="2500" b="1" dirty="0" err="1">
                <a:solidFill>
                  <a:schemeClr val="tx1">
                    <a:lumMod val="75000"/>
                    <a:lumOff val="25000"/>
                  </a:schemeClr>
                </a:solidFill>
              </a:rPr>
              <a:t>tục</a:t>
            </a:r>
            <a:r>
              <a:rPr lang="fr-CA" sz="2500" b="1" dirty="0">
                <a:solidFill>
                  <a:schemeClr val="tx1">
                    <a:lumMod val="75000"/>
                    <a:lumOff val="25000"/>
                  </a:schemeClr>
                </a:solidFill>
              </a:rPr>
              <a:t> </a:t>
            </a:r>
            <a:r>
              <a:rPr lang="fr-CA" sz="2500" b="1" dirty="0" err="1">
                <a:solidFill>
                  <a:schemeClr val="tx1">
                    <a:lumMod val="75000"/>
                    <a:lumOff val="25000"/>
                  </a:schemeClr>
                </a:solidFill>
              </a:rPr>
              <a:t>đăng</a:t>
            </a:r>
            <a:r>
              <a:rPr lang="fr-CA" sz="2500" b="1" dirty="0">
                <a:solidFill>
                  <a:schemeClr val="tx1">
                    <a:lumMod val="75000"/>
                    <a:lumOff val="25000"/>
                  </a:schemeClr>
                </a:solidFill>
              </a:rPr>
              <a:t> </a:t>
            </a:r>
            <a:r>
              <a:rPr lang="fr-CA" sz="2500" b="1" dirty="0" err="1">
                <a:solidFill>
                  <a:schemeClr val="tx1">
                    <a:lumMod val="75000"/>
                    <a:lumOff val="25000"/>
                  </a:schemeClr>
                </a:solidFill>
              </a:rPr>
              <a:t>ký</a:t>
            </a:r>
            <a:r>
              <a:rPr lang="fr-CA" sz="2500" b="1" dirty="0">
                <a:solidFill>
                  <a:schemeClr val="tx1">
                    <a:lumMod val="75000"/>
                    <a:lumOff val="25000"/>
                  </a:schemeClr>
                </a:solidFill>
              </a:rPr>
              <a:t> </a:t>
            </a:r>
            <a:r>
              <a:rPr lang="fr-CA" sz="2500" b="1" dirty="0" err="1">
                <a:solidFill>
                  <a:schemeClr val="tx1">
                    <a:lumMod val="75000"/>
                    <a:lumOff val="25000"/>
                  </a:schemeClr>
                </a:solidFill>
              </a:rPr>
              <a:t>doanh</a:t>
            </a:r>
            <a:r>
              <a:rPr lang="fr-CA" sz="2500" b="1" dirty="0">
                <a:solidFill>
                  <a:schemeClr val="tx1">
                    <a:lumMod val="75000"/>
                    <a:lumOff val="25000"/>
                  </a:schemeClr>
                </a:solidFill>
              </a:rPr>
              <a:t> </a:t>
            </a:r>
            <a:r>
              <a:rPr lang="fr-CA" sz="2500" b="1" dirty="0" err="1">
                <a:solidFill>
                  <a:schemeClr val="tx1">
                    <a:lumMod val="75000"/>
                    <a:lumOff val="25000"/>
                  </a:schemeClr>
                </a:solidFill>
              </a:rPr>
              <a:t>nghiệp</a:t>
            </a:r>
            <a:endParaRPr lang="fr-CA" sz="2500" b="1" dirty="0">
              <a:solidFill>
                <a:schemeClr val="tx1">
                  <a:lumMod val="75000"/>
                  <a:lumOff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6019800"/>
            <a:ext cx="1724025" cy="609600"/>
          </a:xfrm>
          <a:prstGeom prst="rect">
            <a:avLst/>
          </a:prstGeom>
        </p:spPr>
      </p:pic>
      <p:sp>
        <p:nvSpPr>
          <p:cNvPr id="3" name="Espace réservé du contenu 2"/>
          <p:cNvSpPr>
            <a:spLocks noGrp="1"/>
          </p:cNvSpPr>
          <p:nvPr>
            <p:ph idx="1"/>
          </p:nvPr>
        </p:nvSpPr>
        <p:spPr>
          <a:xfrm>
            <a:off x="381000" y="1143001"/>
            <a:ext cx="8297487" cy="5029199"/>
          </a:xfrm>
        </p:spPr>
        <p:txBody>
          <a:bodyPr rtlCol="0">
            <a:normAutofit fontScale="25000" lnSpcReduction="20000"/>
          </a:bodyPr>
          <a:lstStyle/>
          <a:p>
            <a:pPr marL="0" indent="0" fontAlgn="auto">
              <a:lnSpc>
                <a:spcPct val="150000"/>
              </a:lnSpc>
              <a:spcBef>
                <a:spcPts val="600"/>
              </a:spcBef>
              <a:spcAft>
                <a:spcPts val="600"/>
              </a:spcAft>
              <a:buNone/>
              <a:defRPr/>
            </a:pPr>
            <a:r>
              <a:rPr lang="fr-CA" sz="6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Thủ</a:t>
            </a:r>
            <a:r>
              <a:rPr lang="fr-CA" sz="6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tục</a:t>
            </a:r>
            <a:r>
              <a:rPr lang="fr-CA" sz="6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đăng</a:t>
            </a:r>
            <a:r>
              <a:rPr lang="fr-CA" sz="6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ký</a:t>
            </a:r>
            <a:r>
              <a:rPr lang="fr-CA" sz="6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thành</a:t>
            </a:r>
            <a:r>
              <a:rPr lang="fr-CA" sz="6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lập</a:t>
            </a:r>
            <a:r>
              <a:rPr lang="fr-CA" sz="6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DN </a:t>
            </a:r>
            <a:r>
              <a:rPr lang="fr-CA" sz="6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theo</a:t>
            </a:r>
            <a:r>
              <a:rPr lang="fr-CA" sz="6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LDN </a:t>
            </a:r>
            <a:r>
              <a:rPr lang="fr-CA" sz="6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và</a:t>
            </a:r>
            <a:r>
              <a:rPr lang="fr-CA" sz="6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theo</a:t>
            </a:r>
            <a:r>
              <a:rPr lang="fr-CA" sz="6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quy</a:t>
            </a:r>
            <a:r>
              <a:rPr lang="fr-CA" sz="6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định</a:t>
            </a:r>
            <a:r>
              <a:rPr lang="fr-CA" sz="6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của</a:t>
            </a:r>
            <a:r>
              <a:rPr lang="fr-CA" sz="6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pháp</a:t>
            </a:r>
            <a:r>
              <a:rPr lang="fr-CA" sz="6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luật</a:t>
            </a:r>
            <a:r>
              <a:rPr lang="fr-CA" sz="6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khác</a:t>
            </a:r>
            <a:endParaRPr lang="fr-CA" sz="6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50000"/>
              </a:lnSpc>
              <a:spcBef>
                <a:spcPts val="600"/>
              </a:spcBef>
              <a:spcAft>
                <a:spcPts val="600"/>
              </a:spcAft>
              <a:buFontTx/>
              <a:buChar char="-"/>
              <a:defRPr/>
            </a:pP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Một</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số</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ngành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nghề</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như</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công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chứng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thừa</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phát</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lại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bảo</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hiểm</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ngân</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hàng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luật</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sư</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đấu</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giá</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tài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sản</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giám</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định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tư</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pháp</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thành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lập</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nghiệp</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theo</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quy</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định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của</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PL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chuyên</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ngành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Giấy</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phép</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hoạt</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động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đồng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thời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giấy</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CNĐKDN)</a:t>
            </a:r>
          </a:p>
          <a:p>
            <a:pPr fontAlgn="auto">
              <a:lnSpc>
                <a:spcPct val="150000"/>
              </a:lnSpc>
              <a:spcBef>
                <a:spcPts val="600"/>
              </a:spcBef>
              <a:spcAft>
                <a:spcPts val="600"/>
              </a:spcAft>
              <a:buFontTx/>
              <a:buChar char="-"/>
              <a:defRPr/>
            </a:pP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Tổ</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chức</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các</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ngành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nghề</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trên</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là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các</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nghiệp</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tổ</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chức</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hoạt</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động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tương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tự</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như</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các</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loại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hình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DN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quy</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định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tại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LDN</a:t>
            </a:r>
          </a:p>
          <a:p>
            <a:pPr fontAlgn="auto">
              <a:lnSpc>
                <a:spcPct val="150000"/>
              </a:lnSpc>
              <a:spcBef>
                <a:spcPts val="600"/>
              </a:spcBef>
              <a:spcAft>
                <a:spcPts val="600"/>
              </a:spcAft>
              <a:buFontTx/>
              <a:buChar char="-"/>
              <a:defRPr/>
            </a:pP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Các</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ngành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nghề</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KDCĐK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khác</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đều</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phải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thành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lập</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DN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rồi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xin</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cấp</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giấy</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phép</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hoạt</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động</a:t>
            </a:r>
            <a:endPar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50000"/>
              </a:lnSpc>
              <a:spcBef>
                <a:spcPts val="600"/>
              </a:spcBef>
              <a:spcAft>
                <a:spcPts val="600"/>
              </a:spcAft>
              <a:buFontTx/>
              <a:buChar char="-"/>
              <a:defRPr/>
            </a:pP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Nguy</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cơ</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chồng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lấn</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về</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mặt</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quản</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lý</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và</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bất</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bình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đẳng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giữa</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các</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DN: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các</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ngành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nghề</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trên</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có</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trong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Hệ</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thống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ngành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tế</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vì</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vậy</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có</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thể</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đăng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ký</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thành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lập</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DN,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cơ</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quan</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ĐKKD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không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kiểm</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soát</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ngành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nghề</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trừ</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ngành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nghề</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cấm</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KD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tại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thời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điểm</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ĐKKD.</a:t>
            </a:r>
          </a:p>
          <a:p>
            <a:pPr marL="0" indent="0" fontAlgn="auto">
              <a:lnSpc>
                <a:spcPct val="150000"/>
              </a:lnSpc>
              <a:spcBef>
                <a:spcPts val="600"/>
              </a:spcBef>
              <a:spcAft>
                <a:spcPts val="600"/>
              </a:spcAft>
              <a:buNone/>
              <a:defRPr/>
            </a:pP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cần</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điều</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chỉnh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lại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theo</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hướng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tất</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cả</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đều</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phải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đăng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ký</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DN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theo</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Luật</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DN,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nếu</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là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ngành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nghề</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KDCĐK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thì</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xin</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cấp</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giấy</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phép</a:t>
            </a:r>
            <a:endPar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fontAlgn="auto">
              <a:spcBef>
                <a:spcPts val="0"/>
              </a:spcBef>
              <a:spcAft>
                <a:spcPts val="0"/>
              </a:spcAft>
              <a:buNone/>
              <a:defRPr/>
            </a:pPr>
            <a:endParaRPr lang="fr-CA" dirty="0">
              <a:solidFill>
                <a:schemeClr val="tx1">
                  <a:lumMod val="75000"/>
                  <a:lumOff val="25000"/>
                </a:schemeClr>
              </a:solidFill>
            </a:endParaRPr>
          </a:p>
        </p:txBody>
      </p:sp>
    </p:spTree>
    <p:extLst>
      <p:ext uri="{BB962C8B-B14F-4D97-AF65-F5344CB8AC3E}">
        <p14:creationId xmlns:p14="http://schemas.microsoft.com/office/powerpoint/2010/main" val="138732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400" y="274638"/>
            <a:ext cx="8686800" cy="822325"/>
          </a:xfrm>
        </p:spPr>
        <p:txBody>
          <a:bodyPr rtlCol="0">
            <a:normAutofit/>
          </a:bodyPr>
          <a:lstStyle/>
          <a:p>
            <a:pPr fontAlgn="auto">
              <a:spcAft>
                <a:spcPts val="0"/>
              </a:spcAft>
              <a:defRPr/>
            </a:pPr>
            <a:r>
              <a:rPr lang="fr-CA" sz="2500" b="1" dirty="0" err="1">
                <a:solidFill>
                  <a:schemeClr val="tx1">
                    <a:lumMod val="75000"/>
                    <a:lumOff val="25000"/>
                  </a:schemeClr>
                </a:solidFill>
              </a:rPr>
              <a:t>Thủ</a:t>
            </a:r>
            <a:r>
              <a:rPr lang="fr-CA" sz="2500" b="1" dirty="0">
                <a:solidFill>
                  <a:schemeClr val="tx1">
                    <a:lumMod val="75000"/>
                    <a:lumOff val="25000"/>
                  </a:schemeClr>
                </a:solidFill>
              </a:rPr>
              <a:t> </a:t>
            </a:r>
            <a:r>
              <a:rPr lang="fr-CA" sz="2500" b="1" dirty="0" err="1">
                <a:solidFill>
                  <a:schemeClr val="tx1">
                    <a:lumMod val="75000"/>
                    <a:lumOff val="25000"/>
                  </a:schemeClr>
                </a:solidFill>
              </a:rPr>
              <a:t>tục</a:t>
            </a:r>
            <a:r>
              <a:rPr lang="fr-CA" sz="2500" b="1" dirty="0">
                <a:solidFill>
                  <a:schemeClr val="tx1">
                    <a:lumMod val="75000"/>
                    <a:lumOff val="25000"/>
                  </a:schemeClr>
                </a:solidFill>
              </a:rPr>
              <a:t> </a:t>
            </a:r>
            <a:r>
              <a:rPr lang="fr-CA" sz="2500" b="1" dirty="0" err="1">
                <a:solidFill>
                  <a:schemeClr val="tx1">
                    <a:lumMod val="75000"/>
                    <a:lumOff val="25000"/>
                  </a:schemeClr>
                </a:solidFill>
              </a:rPr>
              <a:t>gia</a:t>
            </a:r>
            <a:r>
              <a:rPr lang="fr-CA" sz="2500" b="1" dirty="0">
                <a:solidFill>
                  <a:schemeClr val="tx1">
                    <a:lumMod val="75000"/>
                    <a:lumOff val="25000"/>
                  </a:schemeClr>
                </a:solidFill>
              </a:rPr>
              <a:t> </a:t>
            </a:r>
            <a:r>
              <a:rPr lang="fr-CA" sz="2500" b="1" dirty="0" err="1">
                <a:solidFill>
                  <a:schemeClr val="tx1">
                    <a:lumMod val="75000"/>
                    <a:lumOff val="25000"/>
                  </a:schemeClr>
                </a:solidFill>
              </a:rPr>
              <a:t>nhập</a:t>
            </a:r>
            <a:r>
              <a:rPr lang="fr-CA" sz="2500" b="1" dirty="0">
                <a:solidFill>
                  <a:schemeClr val="tx1">
                    <a:lumMod val="75000"/>
                    <a:lumOff val="25000"/>
                  </a:schemeClr>
                </a:solidFill>
              </a:rPr>
              <a:t> </a:t>
            </a:r>
            <a:r>
              <a:rPr lang="fr-CA" sz="2500" b="1" dirty="0" err="1">
                <a:solidFill>
                  <a:schemeClr val="tx1">
                    <a:lumMod val="75000"/>
                    <a:lumOff val="25000"/>
                  </a:schemeClr>
                </a:solidFill>
              </a:rPr>
              <a:t>thị</a:t>
            </a:r>
            <a:r>
              <a:rPr lang="fr-CA" sz="2500" b="1" dirty="0">
                <a:solidFill>
                  <a:schemeClr val="tx1">
                    <a:lumMod val="75000"/>
                    <a:lumOff val="25000"/>
                  </a:schemeClr>
                </a:solidFill>
              </a:rPr>
              <a:t> </a:t>
            </a:r>
            <a:r>
              <a:rPr lang="fr-CA" sz="2500" b="1" dirty="0" err="1">
                <a:solidFill>
                  <a:schemeClr val="tx1">
                    <a:lumMod val="75000"/>
                    <a:lumOff val="25000"/>
                  </a:schemeClr>
                </a:solidFill>
              </a:rPr>
              <a:t>trường</a:t>
            </a:r>
            <a:r>
              <a:rPr lang="fr-CA" sz="2500" b="1" dirty="0">
                <a:solidFill>
                  <a:schemeClr val="tx1">
                    <a:lumMod val="75000"/>
                    <a:lumOff val="25000"/>
                  </a:schemeClr>
                </a:solidFill>
              </a:rPr>
              <a:t> – </a:t>
            </a:r>
            <a:r>
              <a:rPr lang="fr-CA" sz="2500" b="1" dirty="0" err="1">
                <a:solidFill>
                  <a:schemeClr val="tx1">
                    <a:lumMod val="75000"/>
                    <a:lumOff val="25000"/>
                  </a:schemeClr>
                </a:solidFill>
              </a:rPr>
              <a:t>thủ</a:t>
            </a:r>
            <a:r>
              <a:rPr lang="fr-CA" sz="2500" b="1" dirty="0">
                <a:solidFill>
                  <a:schemeClr val="tx1">
                    <a:lumMod val="75000"/>
                    <a:lumOff val="25000"/>
                  </a:schemeClr>
                </a:solidFill>
              </a:rPr>
              <a:t> </a:t>
            </a:r>
            <a:r>
              <a:rPr lang="fr-CA" sz="2500" b="1" dirty="0" err="1">
                <a:solidFill>
                  <a:schemeClr val="tx1">
                    <a:lumMod val="75000"/>
                    <a:lumOff val="25000"/>
                  </a:schemeClr>
                </a:solidFill>
              </a:rPr>
              <a:t>tục</a:t>
            </a:r>
            <a:r>
              <a:rPr lang="fr-CA" sz="2500" b="1" dirty="0">
                <a:solidFill>
                  <a:schemeClr val="tx1">
                    <a:lumMod val="75000"/>
                    <a:lumOff val="25000"/>
                  </a:schemeClr>
                </a:solidFill>
              </a:rPr>
              <a:t> </a:t>
            </a:r>
            <a:r>
              <a:rPr lang="fr-CA" sz="2500" b="1" dirty="0" err="1">
                <a:solidFill>
                  <a:schemeClr val="tx1">
                    <a:lumMod val="75000"/>
                    <a:lumOff val="25000"/>
                  </a:schemeClr>
                </a:solidFill>
              </a:rPr>
              <a:t>đăng</a:t>
            </a:r>
            <a:r>
              <a:rPr lang="fr-CA" sz="2500" b="1" dirty="0">
                <a:solidFill>
                  <a:schemeClr val="tx1">
                    <a:lumMod val="75000"/>
                    <a:lumOff val="25000"/>
                  </a:schemeClr>
                </a:solidFill>
              </a:rPr>
              <a:t> </a:t>
            </a:r>
            <a:r>
              <a:rPr lang="fr-CA" sz="2500" b="1" dirty="0" err="1">
                <a:solidFill>
                  <a:schemeClr val="tx1">
                    <a:lumMod val="75000"/>
                    <a:lumOff val="25000"/>
                  </a:schemeClr>
                </a:solidFill>
              </a:rPr>
              <a:t>ký</a:t>
            </a:r>
            <a:r>
              <a:rPr lang="fr-CA" sz="2500" b="1" dirty="0">
                <a:solidFill>
                  <a:schemeClr val="tx1">
                    <a:lumMod val="75000"/>
                    <a:lumOff val="25000"/>
                  </a:schemeClr>
                </a:solidFill>
              </a:rPr>
              <a:t> </a:t>
            </a:r>
            <a:r>
              <a:rPr lang="fr-CA" sz="2500" b="1" dirty="0" err="1">
                <a:solidFill>
                  <a:schemeClr val="tx1">
                    <a:lumMod val="75000"/>
                    <a:lumOff val="25000"/>
                  </a:schemeClr>
                </a:solidFill>
              </a:rPr>
              <a:t>doanh</a:t>
            </a:r>
            <a:r>
              <a:rPr lang="fr-CA" sz="2500" b="1" dirty="0">
                <a:solidFill>
                  <a:schemeClr val="tx1">
                    <a:lumMod val="75000"/>
                    <a:lumOff val="25000"/>
                  </a:schemeClr>
                </a:solidFill>
              </a:rPr>
              <a:t> </a:t>
            </a:r>
            <a:r>
              <a:rPr lang="fr-CA" sz="2500" b="1" dirty="0" err="1">
                <a:solidFill>
                  <a:schemeClr val="tx1">
                    <a:lumMod val="75000"/>
                    <a:lumOff val="25000"/>
                  </a:schemeClr>
                </a:solidFill>
              </a:rPr>
              <a:t>nghiệp</a:t>
            </a:r>
            <a:endParaRPr lang="fr-CA" sz="2500" b="1" dirty="0">
              <a:solidFill>
                <a:schemeClr val="tx1">
                  <a:lumMod val="75000"/>
                  <a:lumOff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6019800"/>
            <a:ext cx="1724025" cy="609600"/>
          </a:xfrm>
          <a:prstGeom prst="rect">
            <a:avLst/>
          </a:prstGeom>
        </p:spPr>
      </p:pic>
      <p:sp>
        <p:nvSpPr>
          <p:cNvPr id="3" name="Espace réservé du contenu 2"/>
          <p:cNvSpPr>
            <a:spLocks noGrp="1"/>
          </p:cNvSpPr>
          <p:nvPr>
            <p:ph idx="1"/>
          </p:nvPr>
        </p:nvSpPr>
        <p:spPr>
          <a:xfrm>
            <a:off x="381000" y="1143001"/>
            <a:ext cx="8297487" cy="5029199"/>
          </a:xfrm>
        </p:spPr>
        <p:txBody>
          <a:bodyPr rtlCol="0">
            <a:normAutofit fontScale="32500" lnSpcReduction="20000"/>
          </a:bodyPr>
          <a:lstStyle/>
          <a:p>
            <a:pPr marL="514350" indent="-514350" fontAlgn="auto">
              <a:lnSpc>
                <a:spcPct val="150000"/>
              </a:lnSpc>
              <a:spcBef>
                <a:spcPts val="600"/>
              </a:spcBef>
              <a:spcAft>
                <a:spcPts val="600"/>
              </a:spcAft>
              <a:buAutoNum type="arabicPeriod"/>
              <a:defRPr/>
            </a:pP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Ghi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ngành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nghề</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đăng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ký</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endParaRPr lang="fr-CA" dirty="0">
              <a:solidFill>
                <a:schemeClr val="tx1">
                  <a:lumMod val="75000"/>
                  <a:lumOff val="25000"/>
                </a:schemeClr>
              </a:solidFill>
            </a:endParaRPr>
          </a:p>
          <a:p>
            <a:pPr marL="514350" indent="-514350" fontAlgn="auto">
              <a:lnSpc>
                <a:spcPct val="150000"/>
              </a:lnSpc>
              <a:spcBef>
                <a:spcPts val="600"/>
              </a:spcBef>
              <a:spcAft>
                <a:spcPts val="600"/>
              </a:spcAft>
              <a:buAutoNum type="arabicPeriod"/>
              <a:defRPr/>
            </a:pP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Buộc</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thay</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đổi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trụ</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sở</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đăng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ký</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nghiệp</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khi DN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có</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trụ</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sở</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DN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tại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nhà</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chung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cư</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thiếu</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quy</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định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phối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hợp</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giữa</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cơ</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quan</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qly</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về</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nhà</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ở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và</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cơ</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quan</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ĐKKD</a:t>
            </a:r>
          </a:p>
          <a:p>
            <a:pPr marL="514350" indent="-514350" fontAlgn="auto">
              <a:lnSpc>
                <a:spcPct val="150000"/>
              </a:lnSpc>
              <a:spcBef>
                <a:spcPts val="600"/>
              </a:spcBef>
              <a:spcAft>
                <a:spcPts val="600"/>
              </a:spcAft>
              <a:buAutoNum type="arabicPeriod"/>
              <a:defRPr/>
            </a:pP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Nội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dung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Giấy</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CNĐKDN: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có</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một</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số</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nội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dung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tại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biểu</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mẫu</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khác</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quy</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định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tại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Điều</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29 LDN</a:t>
            </a:r>
          </a:p>
          <a:p>
            <a:pPr marL="514350" indent="-514350" fontAlgn="auto">
              <a:lnSpc>
                <a:spcPct val="150000"/>
              </a:lnSpc>
              <a:spcBef>
                <a:spcPts val="600"/>
              </a:spcBef>
              <a:spcAft>
                <a:spcPts val="600"/>
              </a:spcAft>
              <a:buAutoNum type="arabicPeriod"/>
              <a:defRPr/>
            </a:pP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Thời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gian</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cấp</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Giấy</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CNĐKDN: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quy</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định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tại</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NĐ 78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và</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LDN là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khác</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nhau</a:t>
            </a:r>
            <a:endPar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fontAlgn="auto">
              <a:lnSpc>
                <a:spcPct val="150000"/>
              </a:lnSpc>
              <a:spcBef>
                <a:spcPts val="600"/>
              </a:spcBef>
              <a:spcAft>
                <a:spcPts val="600"/>
              </a:spcAft>
              <a:buAutoNum type="arabicPeriod"/>
              <a:defRPr/>
            </a:pP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Thiếu</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quy</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định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về</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thông</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báo</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mẫu</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dấu</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của</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địa</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điểm</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6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endParaRPr lang="fr-CA" sz="6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32259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400" y="274638"/>
            <a:ext cx="8686800" cy="822325"/>
          </a:xfrm>
        </p:spPr>
        <p:txBody>
          <a:bodyPr rtlCol="0">
            <a:normAutofit/>
          </a:bodyPr>
          <a:lstStyle/>
          <a:p>
            <a:pPr fontAlgn="auto">
              <a:spcAft>
                <a:spcPts val="0"/>
              </a:spcAft>
              <a:defRPr/>
            </a:pPr>
            <a:r>
              <a:rPr lang="fr-CA" sz="2500" b="1" dirty="0" err="1">
                <a:solidFill>
                  <a:schemeClr val="tx1">
                    <a:lumMod val="75000"/>
                    <a:lumOff val="25000"/>
                  </a:schemeClr>
                </a:solidFill>
              </a:rPr>
              <a:t>Thủ</a:t>
            </a:r>
            <a:r>
              <a:rPr lang="fr-CA" sz="2500" b="1" dirty="0">
                <a:solidFill>
                  <a:schemeClr val="tx1">
                    <a:lumMod val="75000"/>
                    <a:lumOff val="25000"/>
                  </a:schemeClr>
                </a:solidFill>
              </a:rPr>
              <a:t> </a:t>
            </a:r>
            <a:r>
              <a:rPr lang="fr-CA" sz="2500" b="1" dirty="0" err="1">
                <a:solidFill>
                  <a:schemeClr val="tx1">
                    <a:lumMod val="75000"/>
                    <a:lumOff val="25000"/>
                  </a:schemeClr>
                </a:solidFill>
              </a:rPr>
              <a:t>tục</a:t>
            </a:r>
            <a:r>
              <a:rPr lang="fr-CA" sz="2500" b="1" dirty="0">
                <a:solidFill>
                  <a:schemeClr val="tx1">
                    <a:lumMod val="75000"/>
                    <a:lumOff val="25000"/>
                  </a:schemeClr>
                </a:solidFill>
              </a:rPr>
              <a:t> </a:t>
            </a:r>
            <a:r>
              <a:rPr lang="fr-CA" sz="2500" b="1" dirty="0" err="1">
                <a:solidFill>
                  <a:schemeClr val="tx1">
                    <a:lumMod val="75000"/>
                    <a:lumOff val="25000"/>
                  </a:schemeClr>
                </a:solidFill>
              </a:rPr>
              <a:t>gia</a:t>
            </a:r>
            <a:r>
              <a:rPr lang="fr-CA" sz="2500" b="1" dirty="0">
                <a:solidFill>
                  <a:schemeClr val="tx1">
                    <a:lumMod val="75000"/>
                    <a:lumOff val="25000"/>
                  </a:schemeClr>
                </a:solidFill>
              </a:rPr>
              <a:t> </a:t>
            </a:r>
            <a:r>
              <a:rPr lang="fr-CA" sz="2500" b="1" dirty="0" err="1">
                <a:solidFill>
                  <a:schemeClr val="tx1">
                    <a:lumMod val="75000"/>
                    <a:lumOff val="25000"/>
                  </a:schemeClr>
                </a:solidFill>
              </a:rPr>
              <a:t>nhập</a:t>
            </a:r>
            <a:r>
              <a:rPr lang="fr-CA" sz="2500" b="1" dirty="0">
                <a:solidFill>
                  <a:schemeClr val="tx1">
                    <a:lumMod val="75000"/>
                    <a:lumOff val="25000"/>
                  </a:schemeClr>
                </a:solidFill>
              </a:rPr>
              <a:t> </a:t>
            </a:r>
            <a:r>
              <a:rPr lang="fr-CA" sz="2500" b="1" dirty="0" err="1">
                <a:solidFill>
                  <a:schemeClr val="tx1">
                    <a:lumMod val="75000"/>
                    <a:lumOff val="25000"/>
                  </a:schemeClr>
                </a:solidFill>
              </a:rPr>
              <a:t>thị</a:t>
            </a:r>
            <a:r>
              <a:rPr lang="fr-CA" sz="2500" b="1" dirty="0">
                <a:solidFill>
                  <a:schemeClr val="tx1">
                    <a:lumMod val="75000"/>
                    <a:lumOff val="25000"/>
                  </a:schemeClr>
                </a:solidFill>
              </a:rPr>
              <a:t> </a:t>
            </a:r>
            <a:r>
              <a:rPr lang="fr-CA" sz="2500" b="1" dirty="0" err="1">
                <a:solidFill>
                  <a:schemeClr val="tx1">
                    <a:lumMod val="75000"/>
                    <a:lumOff val="25000"/>
                  </a:schemeClr>
                </a:solidFill>
              </a:rPr>
              <a:t>trường</a:t>
            </a:r>
            <a:r>
              <a:rPr lang="fr-CA" sz="2500" b="1" dirty="0">
                <a:solidFill>
                  <a:schemeClr val="tx1">
                    <a:lumMod val="75000"/>
                    <a:lumOff val="25000"/>
                  </a:schemeClr>
                </a:solidFill>
              </a:rPr>
              <a:t> – </a:t>
            </a:r>
            <a:r>
              <a:rPr lang="fr-CA" sz="2500" b="1" dirty="0" err="1">
                <a:solidFill>
                  <a:schemeClr val="tx1">
                    <a:lumMod val="75000"/>
                    <a:lumOff val="25000"/>
                  </a:schemeClr>
                </a:solidFill>
              </a:rPr>
              <a:t>thủ</a:t>
            </a:r>
            <a:r>
              <a:rPr lang="fr-CA" sz="2500" b="1" dirty="0">
                <a:solidFill>
                  <a:schemeClr val="tx1">
                    <a:lumMod val="75000"/>
                    <a:lumOff val="25000"/>
                  </a:schemeClr>
                </a:solidFill>
              </a:rPr>
              <a:t> </a:t>
            </a:r>
            <a:r>
              <a:rPr lang="fr-CA" sz="2500" b="1" dirty="0" err="1">
                <a:solidFill>
                  <a:schemeClr val="tx1">
                    <a:lumMod val="75000"/>
                    <a:lumOff val="25000"/>
                  </a:schemeClr>
                </a:solidFill>
              </a:rPr>
              <a:t>tục</a:t>
            </a:r>
            <a:r>
              <a:rPr lang="fr-CA" sz="2500" b="1" dirty="0">
                <a:solidFill>
                  <a:schemeClr val="tx1">
                    <a:lumMod val="75000"/>
                    <a:lumOff val="25000"/>
                  </a:schemeClr>
                </a:solidFill>
              </a:rPr>
              <a:t> </a:t>
            </a:r>
            <a:r>
              <a:rPr lang="fr-CA" sz="2500" b="1" dirty="0" err="1">
                <a:solidFill>
                  <a:schemeClr val="tx1">
                    <a:lumMod val="75000"/>
                    <a:lumOff val="25000"/>
                  </a:schemeClr>
                </a:solidFill>
              </a:rPr>
              <a:t>cấp</a:t>
            </a:r>
            <a:r>
              <a:rPr lang="fr-CA" sz="2500" b="1" dirty="0">
                <a:solidFill>
                  <a:schemeClr val="tx1">
                    <a:lumMod val="75000"/>
                    <a:lumOff val="25000"/>
                  </a:schemeClr>
                </a:solidFill>
              </a:rPr>
              <a:t> </a:t>
            </a:r>
            <a:r>
              <a:rPr lang="fr-CA" sz="2500" b="1" dirty="0" err="1">
                <a:solidFill>
                  <a:schemeClr val="tx1">
                    <a:lumMod val="75000"/>
                    <a:lumOff val="25000"/>
                  </a:schemeClr>
                </a:solidFill>
              </a:rPr>
              <a:t>giấy</a:t>
            </a:r>
            <a:r>
              <a:rPr lang="fr-CA" sz="2500" b="1" dirty="0">
                <a:solidFill>
                  <a:schemeClr val="tx1">
                    <a:lumMod val="75000"/>
                    <a:lumOff val="25000"/>
                  </a:schemeClr>
                </a:solidFill>
              </a:rPr>
              <a:t> </a:t>
            </a:r>
            <a:r>
              <a:rPr lang="fr-CA" sz="2500" b="1" dirty="0" err="1">
                <a:solidFill>
                  <a:schemeClr val="tx1">
                    <a:lumMod val="75000"/>
                    <a:lumOff val="25000"/>
                  </a:schemeClr>
                </a:solidFill>
              </a:rPr>
              <a:t>phép</a:t>
            </a:r>
            <a:r>
              <a:rPr lang="fr-CA" sz="2500" b="1" dirty="0">
                <a:solidFill>
                  <a:schemeClr val="tx1">
                    <a:lumMod val="75000"/>
                    <a:lumOff val="25000"/>
                  </a:schemeClr>
                </a:solidFill>
              </a:rPr>
              <a:t> </a:t>
            </a:r>
            <a:r>
              <a:rPr lang="fr-CA" sz="2500" b="1" dirty="0" err="1">
                <a:solidFill>
                  <a:schemeClr val="tx1">
                    <a:lumMod val="75000"/>
                    <a:lumOff val="25000"/>
                  </a:schemeClr>
                </a:solidFill>
              </a:rPr>
              <a:t>kinh</a:t>
            </a:r>
            <a:r>
              <a:rPr lang="fr-CA" sz="2500" b="1" dirty="0">
                <a:solidFill>
                  <a:schemeClr val="tx1">
                    <a:lumMod val="75000"/>
                    <a:lumOff val="25000"/>
                  </a:schemeClr>
                </a:solidFill>
              </a:rPr>
              <a:t> </a:t>
            </a:r>
            <a:r>
              <a:rPr lang="fr-CA" sz="2500" b="1" dirty="0" err="1">
                <a:solidFill>
                  <a:schemeClr val="tx1">
                    <a:lumMod val="75000"/>
                    <a:lumOff val="25000"/>
                  </a:schemeClr>
                </a:solidFill>
              </a:rPr>
              <a:t>doanh</a:t>
            </a:r>
            <a:endParaRPr lang="fr-CA" sz="2500" b="1" dirty="0">
              <a:solidFill>
                <a:schemeClr val="tx1">
                  <a:lumMod val="75000"/>
                  <a:lumOff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6019800"/>
            <a:ext cx="1724025" cy="609600"/>
          </a:xfrm>
          <a:prstGeom prst="rect">
            <a:avLst/>
          </a:prstGeom>
        </p:spPr>
      </p:pic>
      <p:sp>
        <p:nvSpPr>
          <p:cNvPr id="3" name="Espace réservé du contenu 2"/>
          <p:cNvSpPr>
            <a:spLocks noGrp="1"/>
          </p:cNvSpPr>
          <p:nvPr>
            <p:ph idx="1"/>
          </p:nvPr>
        </p:nvSpPr>
        <p:spPr>
          <a:xfrm>
            <a:off x="381000" y="1143001"/>
            <a:ext cx="8297487" cy="5029199"/>
          </a:xfrm>
        </p:spPr>
        <p:txBody>
          <a:bodyPr rtlCol="0">
            <a:normAutofit lnSpcReduction="10000"/>
          </a:bodyPr>
          <a:lstStyle/>
          <a:p>
            <a:pPr marL="514350" indent="-514350" fontAlgn="auto">
              <a:spcBef>
                <a:spcPts val="0"/>
              </a:spcBef>
              <a:spcAft>
                <a:spcPts val="0"/>
              </a:spcAft>
              <a:buAutoNum type="arabicPeriod"/>
              <a:defRPr/>
            </a:pPr>
            <a:r>
              <a:rPr lang="fr-CA" dirty="0" err="1">
                <a:solidFill>
                  <a:schemeClr val="tx1">
                    <a:lumMod val="75000"/>
                    <a:lumOff val="25000"/>
                  </a:schemeClr>
                </a:solidFill>
              </a:rPr>
              <a:t>Tài</a:t>
            </a:r>
            <a:r>
              <a:rPr lang="fr-CA" dirty="0">
                <a:solidFill>
                  <a:schemeClr val="tx1">
                    <a:lumMod val="75000"/>
                    <a:lumOff val="25000"/>
                  </a:schemeClr>
                </a:solidFill>
              </a:rPr>
              <a:t> </a:t>
            </a:r>
            <a:r>
              <a:rPr lang="fr-CA" dirty="0" err="1">
                <a:solidFill>
                  <a:schemeClr val="tx1">
                    <a:lumMod val="75000"/>
                    <a:lumOff val="25000"/>
                  </a:schemeClr>
                </a:solidFill>
              </a:rPr>
              <a:t>liệu</a:t>
            </a:r>
            <a:r>
              <a:rPr lang="fr-CA" dirty="0">
                <a:solidFill>
                  <a:schemeClr val="tx1">
                    <a:lumMod val="75000"/>
                    <a:lumOff val="25000"/>
                  </a:schemeClr>
                </a:solidFill>
              </a:rPr>
              <a:t> </a:t>
            </a:r>
            <a:r>
              <a:rPr lang="fr-CA" dirty="0" err="1">
                <a:solidFill>
                  <a:schemeClr val="tx1">
                    <a:lumMod val="75000"/>
                    <a:lumOff val="25000"/>
                  </a:schemeClr>
                </a:solidFill>
              </a:rPr>
              <a:t>không</a:t>
            </a:r>
            <a:r>
              <a:rPr lang="fr-CA" dirty="0">
                <a:solidFill>
                  <a:schemeClr val="tx1">
                    <a:lumMod val="75000"/>
                    <a:lumOff val="25000"/>
                  </a:schemeClr>
                </a:solidFill>
              </a:rPr>
              <a:t> </a:t>
            </a:r>
            <a:r>
              <a:rPr lang="fr-CA" dirty="0" err="1">
                <a:solidFill>
                  <a:schemeClr val="tx1">
                    <a:lumMod val="75000"/>
                    <a:lumOff val="25000"/>
                  </a:schemeClr>
                </a:solidFill>
              </a:rPr>
              <a:t>thể</a:t>
            </a:r>
            <a:r>
              <a:rPr lang="fr-CA" dirty="0">
                <a:solidFill>
                  <a:schemeClr val="tx1">
                    <a:lumMod val="75000"/>
                    <a:lumOff val="25000"/>
                  </a:schemeClr>
                </a:solidFill>
              </a:rPr>
              <a:t> </a:t>
            </a:r>
            <a:r>
              <a:rPr lang="fr-CA" dirty="0" err="1">
                <a:solidFill>
                  <a:schemeClr val="tx1">
                    <a:lumMod val="75000"/>
                    <a:lumOff val="25000"/>
                  </a:schemeClr>
                </a:solidFill>
              </a:rPr>
              <a:t>hiện</a:t>
            </a:r>
            <a:r>
              <a:rPr lang="fr-CA" dirty="0">
                <a:solidFill>
                  <a:schemeClr val="tx1">
                    <a:lumMod val="75000"/>
                    <a:lumOff val="25000"/>
                  </a:schemeClr>
                </a:solidFill>
              </a:rPr>
              <a:t> </a:t>
            </a:r>
            <a:r>
              <a:rPr lang="fr-CA" dirty="0" err="1">
                <a:solidFill>
                  <a:schemeClr val="tx1">
                    <a:lumMod val="75000"/>
                    <a:lumOff val="25000"/>
                  </a:schemeClr>
                </a:solidFill>
              </a:rPr>
              <a:t>hình</a:t>
            </a:r>
            <a:r>
              <a:rPr lang="fr-CA" dirty="0">
                <a:solidFill>
                  <a:schemeClr val="tx1">
                    <a:lumMod val="75000"/>
                    <a:lumOff val="25000"/>
                  </a:schemeClr>
                </a:solidFill>
              </a:rPr>
              <a:t> </a:t>
            </a:r>
            <a:r>
              <a:rPr lang="fr-CA" dirty="0" err="1">
                <a:solidFill>
                  <a:schemeClr val="tx1">
                    <a:lumMod val="75000"/>
                    <a:lumOff val="25000"/>
                  </a:schemeClr>
                </a:solidFill>
              </a:rPr>
              <a:t>thức</a:t>
            </a:r>
            <a:r>
              <a:rPr lang="fr-CA" dirty="0">
                <a:solidFill>
                  <a:schemeClr val="tx1">
                    <a:lumMod val="75000"/>
                    <a:lumOff val="25000"/>
                  </a:schemeClr>
                </a:solidFill>
              </a:rPr>
              <a:t> </a:t>
            </a:r>
            <a:r>
              <a:rPr lang="fr-CA" dirty="0" err="1">
                <a:solidFill>
                  <a:schemeClr val="tx1">
                    <a:lumMod val="75000"/>
                    <a:lumOff val="25000"/>
                  </a:schemeClr>
                </a:solidFill>
              </a:rPr>
              <a:t>của</a:t>
            </a:r>
            <a:r>
              <a:rPr lang="fr-CA" dirty="0">
                <a:solidFill>
                  <a:schemeClr val="tx1">
                    <a:lumMod val="75000"/>
                    <a:lumOff val="25000"/>
                  </a:schemeClr>
                </a:solidFill>
              </a:rPr>
              <a:t> </a:t>
            </a:r>
            <a:r>
              <a:rPr lang="fr-CA" dirty="0" err="1">
                <a:solidFill>
                  <a:schemeClr val="tx1">
                    <a:lumMod val="75000"/>
                    <a:lumOff val="25000"/>
                  </a:schemeClr>
                </a:solidFill>
              </a:rPr>
              <a:t>điều</a:t>
            </a:r>
            <a:r>
              <a:rPr lang="fr-CA" dirty="0">
                <a:solidFill>
                  <a:schemeClr val="tx1">
                    <a:lumMod val="75000"/>
                    <a:lumOff val="25000"/>
                  </a:schemeClr>
                </a:solidFill>
              </a:rPr>
              <a:t> </a:t>
            </a:r>
            <a:r>
              <a:rPr lang="fr-CA" dirty="0" err="1">
                <a:solidFill>
                  <a:schemeClr val="tx1">
                    <a:lumMod val="75000"/>
                    <a:lumOff val="25000"/>
                  </a:schemeClr>
                </a:solidFill>
              </a:rPr>
              <a:t>kiện</a:t>
            </a:r>
            <a:r>
              <a:rPr lang="fr-CA" dirty="0">
                <a:solidFill>
                  <a:schemeClr val="tx1">
                    <a:lumMod val="75000"/>
                    <a:lumOff val="25000"/>
                  </a:schemeClr>
                </a:solidFill>
              </a:rPr>
              <a:t> </a:t>
            </a:r>
            <a:r>
              <a:rPr lang="fr-CA" dirty="0" err="1">
                <a:solidFill>
                  <a:schemeClr val="tx1">
                    <a:lumMod val="75000"/>
                    <a:lumOff val="25000"/>
                  </a:schemeClr>
                </a:solidFill>
              </a:rPr>
              <a:t>kinh</a:t>
            </a:r>
            <a:r>
              <a:rPr lang="fr-CA" dirty="0">
                <a:solidFill>
                  <a:schemeClr val="tx1">
                    <a:lumMod val="75000"/>
                    <a:lumOff val="25000"/>
                  </a:schemeClr>
                </a:solidFill>
              </a:rPr>
              <a:t> </a:t>
            </a:r>
            <a:r>
              <a:rPr lang="fr-CA" dirty="0" err="1">
                <a:solidFill>
                  <a:schemeClr val="tx1">
                    <a:lumMod val="75000"/>
                    <a:lumOff val="25000"/>
                  </a:schemeClr>
                </a:solidFill>
              </a:rPr>
              <a:t>doanh</a:t>
            </a:r>
            <a:r>
              <a:rPr lang="fr-CA" dirty="0">
                <a:solidFill>
                  <a:schemeClr val="tx1">
                    <a:lumMod val="75000"/>
                    <a:lumOff val="25000"/>
                  </a:schemeClr>
                </a:solidFill>
              </a:rPr>
              <a:t> (GP </a:t>
            </a:r>
            <a:r>
              <a:rPr lang="fr-CA" dirty="0" err="1">
                <a:solidFill>
                  <a:schemeClr val="tx1">
                    <a:lumMod val="75000"/>
                    <a:lumOff val="25000"/>
                  </a:schemeClr>
                </a:solidFill>
              </a:rPr>
              <a:t>hoạt</a:t>
            </a:r>
            <a:r>
              <a:rPr lang="fr-CA" dirty="0">
                <a:solidFill>
                  <a:schemeClr val="tx1">
                    <a:lumMod val="75000"/>
                    <a:lumOff val="25000"/>
                  </a:schemeClr>
                </a:solidFill>
              </a:rPr>
              <a:t> </a:t>
            </a:r>
            <a:r>
              <a:rPr lang="fr-CA" dirty="0" err="1">
                <a:solidFill>
                  <a:schemeClr val="tx1">
                    <a:lumMod val="75000"/>
                    <a:lumOff val="25000"/>
                  </a:schemeClr>
                </a:solidFill>
              </a:rPr>
              <a:t>động</a:t>
            </a:r>
            <a:r>
              <a:rPr lang="fr-CA" dirty="0">
                <a:solidFill>
                  <a:schemeClr val="tx1">
                    <a:lumMod val="75000"/>
                    <a:lumOff val="25000"/>
                  </a:schemeClr>
                </a:solidFill>
              </a:rPr>
              <a:t> </a:t>
            </a:r>
            <a:r>
              <a:rPr lang="fr-CA" dirty="0" err="1">
                <a:solidFill>
                  <a:schemeClr val="tx1">
                    <a:lumMod val="75000"/>
                    <a:lumOff val="25000"/>
                  </a:schemeClr>
                </a:solidFill>
              </a:rPr>
              <a:t>điện</a:t>
            </a:r>
            <a:r>
              <a:rPr lang="fr-CA" dirty="0">
                <a:solidFill>
                  <a:schemeClr val="tx1">
                    <a:lumMod val="75000"/>
                    <a:lumOff val="25000"/>
                  </a:schemeClr>
                </a:solidFill>
              </a:rPr>
              <a:t> </a:t>
            </a:r>
            <a:r>
              <a:rPr lang="fr-CA" dirty="0" err="1">
                <a:solidFill>
                  <a:schemeClr val="tx1">
                    <a:lumMod val="75000"/>
                    <a:lumOff val="25000"/>
                  </a:schemeClr>
                </a:solidFill>
              </a:rPr>
              <a:t>lực</a:t>
            </a:r>
            <a:r>
              <a:rPr lang="fr-CA" dirty="0">
                <a:solidFill>
                  <a:schemeClr val="tx1">
                    <a:lumMod val="75000"/>
                    <a:lumOff val="25000"/>
                  </a:schemeClr>
                </a:solidFill>
              </a:rPr>
              <a:t>; </a:t>
            </a:r>
            <a:r>
              <a:rPr lang="fr-CA" dirty="0" err="1">
                <a:solidFill>
                  <a:schemeClr val="tx1">
                    <a:lumMod val="75000"/>
                    <a:lumOff val="25000"/>
                  </a:schemeClr>
                </a:solidFill>
              </a:rPr>
              <a:t>xếp</a:t>
            </a:r>
            <a:r>
              <a:rPr lang="fr-CA" dirty="0">
                <a:solidFill>
                  <a:schemeClr val="tx1">
                    <a:lumMod val="75000"/>
                    <a:lumOff val="25000"/>
                  </a:schemeClr>
                </a:solidFill>
              </a:rPr>
              <a:t> </a:t>
            </a:r>
            <a:r>
              <a:rPr lang="fr-CA" dirty="0" err="1">
                <a:solidFill>
                  <a:schemeClr val="tx1">
                    <a:lumMod val="75000"/>
                    <a:lumOff val="25000"/>
                  </a:schemeClr>
                </a:solidFill>
              </a:rPr>
              <a:t>hạng</a:t>
            </a:r>
            <a:r>
              <a:rPr lang="fr-CA" dirty="0">
                <a:solidFill>
                  <a:schemeClr val="tx1">
                    <a:lumMod val="75000"/>
                    <a:lumOff val="25000"/>
                  </a:schemeClr>
                </a:solidFill>
              </a:rPr>
              <a:t> </a:t>
            </a:r>
            <a:r>
              <a:rPr lang="fr-CA" dirty="0" err="1">
                <a:solidFill>
                  <a:schemeClr val="tx1">
                    <a:lumMod val="75000"/>
                    <a:lumOff val="25000"/>
                  </a:schemeClr>
                </a:solidFill>
              </a:rPr>
              <a:t>tín</a:t>
            </a:r>
            <a:r>
              <a:rPr lang="fr-CA" dirty="0">
                <a:solidFill>
                  <a:schemeClr val="tx1">
                    <a:lumMod val="75000"/>
                    <a:lumOff val="25000"/>
                  </a:schemeClr>
                </a:solidFill>
              </a:rPr>
              <a:t> </a:t>
            </a:r>
            <a:r>
              <a:rPr lang="fr-CA" dirty="0" err="1">
                <a:solidFill>
                  <a:schemeClr val="tx1">
                    <a:lumMod val="75000"/>
                    <a:lumOff val="25000"/>
                  </a:schemeClr>
                </a:solidFill>
              </a:rPr>
              <a:t>nhiệm</a:t>
            </a:r>
            <a:r>
              <a:rPr lang="fr-CA" dirty="0">
                <a:solidFill>
                  <a:schemeClr val="tx1">
                    <a:lumMod val="75000"/>
                    <a:lumOff val="25000"/>
                  </a:schemeClr>
                </a:solidFill>
              </a:rPr>
              <a:t>; </a:t>
            </a:r>
            <a:r>
              <a:rPr lang="fr-CA" dirty="0" err="1">
                <a:solidFill>
                  <a:schemeClr val="tx1">
                    <a:lumMod val="75000"/>
                    <a:lumOff val="25000"/>
                  </a:schemeClr>
                </a:solidFill>
              </a:rPr>
              <a:t>buôn</a:t>
            </a:r>
            <a:r>
              <a:rPr lang="fr-CA" dirty="0">
                <a:solidFill>
                  <a:schemeClr val="tx1">
                    <a:lumMod val="75000"/>
                    <a:lumOff val="25000"/>
                  </a:schemeClr>
                </a:solidFill>
              </a:rPr>
              <a:t> </a:t>
            </a:r>
            <a:r>
              <a:rPr lang="fr-CA" dirty="0" err="1">
                <a:solidFill>
                  <a:schemeClr val="tx1">
                    <a:lumMod val="75000"/>
                    <a:lumOff val="25000"/>
                  </a:schemeClr>
                </a:solidFill>
              </a:rPr>
              <a:t>bán</a:t>
            </a:r>
            <a:r>
              <a:rPr lang="fr-CA" dirty="0">
                <a:solidFill>
                  <a:schemeClr val="tx1">
                    <a:lumMod val="75000"/>
                    <a:lumOff val="25000"/>
                  </a:schemeClr>
                </a:solidFill>
              </a:rPr>
              <a:t> </a:t>
            </a:r>
            <a:r>
              <a:rPr lang="fr-CA" dirty="0" err="1">
                <a:solidFill>
                  <a:schemeClr val="tx1">
                    <a:lumMod val="75000"/>
                    <a:lumOff val="25000"/>
                  </a:schemeClr>
                </a:solidFill>
              </a:rPr>
              <a:t>thuốc</a:t>
            </a:r>
            <a:r>
              <a:rPr lang="fr-CA" dirty="0">
                <a:solidFill>
                  <a:schemeClr val="tx1">
                    <a:lumMod val="75000"/>
                    <a:lumOff val="25000"/>
                  </a:schemeClr>
                </a:solidFill>
              </a:rPr>
              <a:t> BVTV);</a:t>
            </a:r>
          </a:p>
          <a:p>
            <a:pPr marL="514350" indent="-514350" fontAlgn="auto">
              <a:spcBef>
                <a:spcPts val="0"/>
              </a:spcBef>
              <a:spcAft>
                <a:spcPts val="0"/>
              </a:spcAft>
              <a:buAutoNum type="arabicPeriod"/>
              <a:defRPr/>
            </a:pPr>
            <a:r>
              <a:rPr lang="fr-CA" dirty="0" err="1">
                <a:solidFill>
                  <a:schemeClr val="tx1">
                    <a:lumMod val="75000"/>
                    <a:lumOff val="25000"/>
                  </a:schemeClr>
                </a:solidFill>
              </a:rPr>
              <a:t>Yêu</a:t>
            </a:r>
            <a:r>
              <a:rPr lang="fr-CA" dirty="0">
                <a:solidFill>
                  <a:schemeClr val="tx1">
                    <a:lumMod val="75000"/>
                    <a:lumOff val="25000"/>
                  </a:schemeClr>
                </a:solidFill>
              </a:rPr>
              <a:t> </a:t>
            </a:r>
            <a:r>
              <a:rPr lang="fr-CA" dirty="0" err="1">
                <a:solidFill>
                  <a:schemeClr val="tx1">
                    <a:lumMod val="75000"/>
                    <a:lumOff val="25000"/>
                  </a:schemeClr>
                </a:solidFill>
              </a:rPr>
              <a:t>cầu</a:t>
            </a:r>
            <a:r>
              <a:rPr lang="fr-CA" dirty="0">
                <a:solidFill>
                  <a:schemeClr val="tx1">
                    <a:lumMod val="75000"/>
                    <a:lumOff val="25000"/>
                  </a:schemeClr>
                </a:solidFill>
              </a:rPr>
              <a:t> </a:t>
            </a:r>
            <a:r>
              <a:rPr lang="fr-CA" dirty="0" err="1">
                <a:solidFill>
                  <a:schemeClr val="tx1">
                    <a:lumMod val="75000"/>
                    <a:lumOff val="25000"/>
                  </a:schemeClr>
                </a:solidFill>
              </a:rPr>
              <a:t>giấy</a:t>
            </a:r>
            <a:r>
              <a:rPr lang="fr-CA" dirty="0">
                <a:solidFill>
                  <a:schemeClr val="tx1">
                    <a:lumMod val="75000"/>
                    <a:lumOff val="25000"/>
                  </a:schemeClr>
                </a:solidFill>
              </a:rPr>
              <a:t> </a:t>
            </a:r>
            <a:r>
              <a:rPr lang="fr-CA" dirty="0" err="1">
                <a:solidFill>
                  <a:schemeClr val="tx1">
                    <a:lumMod val="75000"/>
                    <a:lumOff val="25000"/>
                  </a:schemeClr>
                </a:solidFill>
              </a:rPr>
              <a:t>tờ</a:t>
            </a:r>
            <a:r>
              <a:rPr lang="fr-CA" dirty="0">
                <a:solidFill>
                  <a:schemeClr val="tx1">
                    <a:lumMod val="75000"/>
                    <a:lumOff val="25000"/>
                  </a:schemeClr>
                </a:solidFill>
              </a:rPr>
              <a:t> </a:t>
            </a:r>
            <a:r>
              <a:rPr lang="fr-CA" dirty="0" err="1">
                <a:solidFill>
                  <a:schemeClr val="tx1">
                    <a:lumMod val="75000"/>
                    <a:lumOff val="25000"/>
                  </a:schemeClr>
                </a:solidFill>
              </a:rPr>
              <a:t>trong</a:t>
            </a:r>
            <a:r>
              <a:rPr lang="fr-CA" dirty="0">
                <a:solidFill>
                  <a:schemeClr val="tx1">
                    <a:lumMod val="75000"/>
                    <a:lumOff val="25000"/>
                  </a:schemeClr>
                </a:solidFill>
              </a:rPr>
              <a:t> </a:t>
            </a:r>
            <a:r>
              <a:rPr lang="fr-CA" dirty="0" err="1">
                <a:solidFill>
                  <a:schemeClr val="tx1">
                    <a:lumMod val="75000"/>
                    <a:lumOff val="25000"/>
                  </a:schemeClr>
                </a:solidFill>
              </a:rPr>
              <a:t>hồ</a:t>
            </a:r>
            <a:r>
              <a:rPr lang="fr-CA" dirty="0">
                <a:solidFill>
                  <a:schemeClr val="tx1">
                    <a:lumMod val="75000"/>
                    <a:lumOff val="25000"/>
                  </a:schemeClr>
                </a:solidFill>
              </a:rPr>
              <a:t> </a:t>
            </a:r>
            <a:r>
              <a:rPr lang="fr-CA" dirty="0" err="1">
                <a:solidFill>
                  <a:schemeClr val="tx1">
                    <a:lumMod val="75000"/>
                    <a:lumOff val="25000"/>
                  </a:schemeClr>
                </a:solidFill>
              </a:rPr>
              <a:t>sơ</a:t>
            </a:r>
            <a:r>
              <a:rPr lang="fr-CA" dirty="0">
                <a:solidFill>
                  <a:schemeClr val="tx1">
                    <a:lumMod val="75000"/>
                    <a:lumOff val="25000"/>
                  </a:schemeClr>
                </a:solidFill>
              </a:rPr>
              <a:t> </a:t>
            </a:r>
            <a:r>
              <a:rPr lang="fr-CA" dirty="0" err="1">
                <a:solidFill>
                  <a:schemeClr val="tx1">
                    <a:lumMod val="75000"/>
                    <a:lumOff val="25000"/>
                  </a:schemeClr>
                </a:solidFill>
              </a:rPr>
              <a:t>không</a:t>
            </a:r>
            <a:r>
              <a:rPr lang="fr-CA" dirty="0">
                <a:solidFill>
                  <a:schemeClr val="tx1">
                    <a:lumMod val="75000"/>
                    <a:lumOff val="25000"/>
                  </a:schemeClr>
                </a:solidFill>
              </a:rPr>
              <a:t> </a:t>
            </a:r>
            <a:r>
              <a:rPr lang="fr-CA" dirty="0" err="1">
                <a:solidFill>
                  <a:schemeClr val="tx1">
                    <a:lumMod val="75000"/>
                    <a:lumOff val="25000"/>
                  </a:schemeClr>
                </a:solidFill>
              </a:rPr>
              <a:t>phù</a:t>
            </a:r>
            <a:r>
              <a:rPr lang="fr-CA" dirty="0">
                <a:solidFill>
                  <a:schemeClr val="tx1">
                    <a:lumMod val="75000"/>
                    <a:lumOff val="25000"/>
                  </a:schemeClr>
                </a:solidFill>
              </a:rPr>
              <a:t> </a:t>
            </a:r>
            <a:r>
              <a:rPr lang="fr-CA" dirty="0" err="1">
                <a:solidFill>
                  <a:schemeClr val="tx1">
                    <a:lumMod val="75000"/>
                    <a:lumOff val="25000"/>
                  </a:schemeClr>
                </a:solidFill>
              </a:rPr>
              <a:t>hợp</a:t>
            </a:r>
            <a:r>
              <a:rPr lang="fr-CA" dirty="0">
                <a:solidFill>
                  <a:schemeClr val="tx1">
                    <a:lumMod val="75000"/>
                    <a:lumOff val="25000"/>
                  </a:schemeClr>
                </a:solidFill>
              </a:rPr>
              <a:t> (</a:t>
            </a:r>
            <a:r>
              <a:rPr lang="fr-CA" dirty="0" err="1">
                <a:solidFill>
                  <a:schemeClr val="tx1">
                    <a:lumMod val="75000"/>
                    <a:lumOff val="25000"/>
                  </a:schemeClr>
                </a:solidFill>
              </a:rPr>
              <a:t>hồ</a:t>
            </a:r>
            <a:r>
              <a:rPr lang="fr-CA" dirty="0">
                <a:solidFill>
                  <a:schemeClr val="tx1">
                    <a:lumMod val="75000"/>
                    <a:lumOff val="25000"/>
                  </a:schemeClr>
                </a:solidFill>
              </a:rPr>
              <a:t> </a:t>
            </a:r>
            <a:r>
              <a:rPr lang="fr-CA" dirty="0" err="1">
                <a:solidFill>
                  <a:schemeClr val="tx1">
                    <a:lumMod val="75000"/>
                    <a:lumOff val="25000"/>
                  </a:schemeClr>
                </a:solidFill>
              </a:rPr>
              <a:t>sơ</a:t>
            </a:r>
            <a:r>
              <a:rPr lang="fr-CA" dirty="0">
                <a:solidFill>
                  <a:schemeClr val="tx1">
                    <a:lumMod val="75000"/>
                    <a:lumOff val="25000"/>
                  </a:schemeClr>
                </a:solidFill>
              </a:rPr>
              <a:t> </a:t>
            </a:r>
            <a:r>
              <a:rPr lang="fr-CA" dirty="0" err="1">
                <a:solidFill>
                  <a:schemeClr val="tx1">
                    <a:lumMod val="75000"/>
                    <a:lumOff val="25000"/>
                  </a:schemeClr>
                </a:solidFill>
              </a:rPr>
              <a:t>cấp</a:t>
            </a:r>
            <a:r>
              <a:rPr lang="fr-CA" dirty="0">
                <a:solidFill>
                  <a:schemeClr val="tx1">
                    <a:lumMod val="75000"/>
                    <a:lumOff val="25000"/>
                  </a:schemeClr>
                </a:solidFill>
              </a:rPr>
              <a:t> </a:t>
            </a:r>
            <a:r>
              <a:rPr lang="fr-CA" dirty="0" err="1">
                <a:solidFill>
                  <a:schemeClr val="tx1">
                    <a:lumMod val="75000"/>
                    <a:lumOff val="25000"/>
                  </a:schemeClr>
                </a:solidFill>
              </a:rPr>
              <a:t>lại</a:t>
            </a:r>
            <a:r>
              <a:rPr lang="fr-CA" dirty="0">
                <a:solidFill>
                  <a:schemeClr val="tx1">
                    <a:lumMod val="75000"/>
                    <a:lumOff val="25000"/>
                  </a:schemeClr>
                </a:solidFill>
              </a:rPr>
              <a:t> </a:t>
            </a:r>
            <a:r>
              <a:rPr lang="fr-CA" dirty="0" err="1">
                <a:solidFill>
                  <a:schemeClr val="tx1">
                    <a:lumMod val="75000"/>
                    <a:lumOff val="25000"/>
                  </a:schemeClr>
                </a:solidFill>
              </a:rPr>
              <a:t>giấy</a:t>
            </a:r>
            <a:r>
              <a:rPr lang="fr-CA" dirty="0">
                <a:solidFill>
                  <a:schemeClr val="tx1">
                    <a:lumMod val="75000"/>
                    <a:lumOff val="25000"/>
                  </a:schemeClr>
                </a:solidFill>
              </a:rPr>
              <a:t> </a:t>
            </a:r>
            <a:r>
              <a:rPr lang="fr-CA" dirty="0" err="1">
                <a:solidFill>
                  <a:schemeClr val="tx1">
                    <a:lumMod val="75000"/>
                    <a:lumOff val="25000"/>
                  </a:schemeClr>
                </a:solidFill>
              </a:rPr>
              <a:t>phép</a:t>
            </a:r>
            <a:r>
              <a:rPr lang="fr-CA" dirty="0">
                <a:solidFill>
                  <a:schemeClr val="tx1">
                    <a:lumMod val="75000"/>
                    <a:lumOff val="25000"/>
                  </a:schemeClr>
                </a:solidFill>
              </a:rPr>
              <a:t> </a:t>
            </a:r>
            <a:r>
              <a:rPr lang="fr-CA" dirty="0" err="1">
                <a:solidFill>
                  <a:schemeClr val="tx1">
                    <a:lumMod val="75000"/>
                    <a:lumOff val="25000"/>
                  </a:schemeClr>
                </a:solidFill>
              </a:rPr>
              <a:t>bị</a:t>
            </a:r>
            <a:r>
              <a:rPr lang="fr-CA" dirty="0">
                <a:solidFill>
                  <a:schemeClr val="tx1">
                    <a:lumMod val="75000"/>
                    <a:lumOff val="25000"/>
                  </a:schemeClr>
                </a:solidFill>
              </a:rPr>
              <a:t> </a:t>
            </a:r>
            <a:r>
              <a:rPr lang="fr-CA" dirty="0" err="1">
                <a:solidFill>
                  <a:schemeClr val="tx1">
                    <a:lumMod val="75000"/>
                    <a:lumOff val="25000"/>
                  </a:schemeClr>
                </a:solidFill>
              </a:rPr>
              <a:t>mất</a:t>
            </a:r>
            <a:r>
              <a:rPr lang="fr-CA" dirty="0">
                <a:solidFill>
                  <a:schemeClr val="tx1">
                    <a:lumMod val="75000"/>
                    <a:lumOff val="25000"/>
                  </a:schemeClr>
                </a:solidFill>
              </a:rPr>
              <a:t>, </a:t>
            </a:r>
            <a:r>
              <a:rPr lang="fr-CA" dirty="0" err="1">
                <a:solidFill>
                  <a:schemeClr val="tx1">
                    <a:lumMod val="75000"/>
                    <a:lumOff val="25000"/>
                  </a:schemeClr>
                </a:solidFill>
              </a:rPr>
              <a:t>hỏng</a:t>
            </a:r>
            <a:r>
              <a:rPr lang="fr-CA" dirty="0">
                <a:solidFill>
                  <a:schemeClr val="tx1">
                    <a:lumMod val="75000"/>
                    <a:lumOff val="25000"/>
                  </a:schemeClr>
                </a:solidFill>
              </a:rPr>
              <a:t> </a:t>
            </a:r>
            <a:r>
              <a:rPr lang="fr-CA" dirty="0" err="1">
                <a:solidFill>
                  <a:schemeClr val="tx1">
                    <a:lumMod val="75000"/>
                    <a:lumOff val="25000"/>
                  </a:schemeClr>
                </a:solidFill>
              </a:rPr>
              <a:t>yêu</a:t>
            </a:r>
            <a:r>
              <a:rPr lang="fr-CA" dirty="0">
                <a:solidFill>
                  <a:schemeClr val="tx1">
                    <a:lumMod val="75000"/>
                    <a:lumOff val="25000"/>
                  </a:schemeClr>
                </a:solidFill>
              </a:rPr>
              <a:t> </a:t>
            </a:r>
            <a:r>
              <a:rPr lang="fr-CA" dirty="0" err="1">
                <a:solidFill>
                  <a:schemeClr val="tx1">
                    <a:lumMod val="75000"/>
                    <a:lumOff val="25000"/>
                  </a:schemeClr>
                </a:solidFill>
              </a:rPr>
              <a:t>cầu</a:t>
            </a:r>
            <a:r>
              <a:rPr lang="fr-CA" dirty="0">
                <a:solidFill>
                  <a:schemeClr val="tx1">
                    <a:lumMod val="75000"/>
                    <a:lumOff val="25000"/>
                  </a:schemeClr>
                </a:solidFill>
              </a:rPr>
              <a:t> </a:t>
            </a:r>
            <a:r>
              <a:rPr lang="fr-CA" dirty="0" err="1">
                <a:solidFill>
                  <a:schemeClr val="tx1">
                    <a:lumMod val="75000"/>
                    <a:lumOff val="25000"/>
                  </a:schemeClr>
                </a:solidFill>
              </a:rPr>
              <a:t>như</a:t>
            </a:r>
            <a:r>
              <a:rPr lang="fr-CA" dirty="0">
                <a:solidFill>
                  <a:schemeClr val="tx1">
                    <a:lumMod val="75000"/>
                    <a:lumOff val="25000"/>
                  </a:schemeClr>
                </a:solidFill>
              </a:rPr>
              <a:t> </a:t>
            </a:r>
            <a:r>
              <a:rPr lang="fr-CA" dirty="0" err="1">
                <a:solidFill>
                  <a:schemeClr val="tx1">
                    <a:lumMod val="75000"/>
                    <a:lumOff val="25000"/>
                  </a:schemeClr>
                </a:solidFill>
              </a:rPr>
              <a:t>cấp</a:t>
            </a:r>
            <a:r>
              <a:rPr lang="fr-CA" dirty="0">
                <a:solidFill>
                  <a:schemeClr val="tx1">
                    <a:lumMod val="75000"/>
                    <a:lumOff val="25000"/>
                  </a:schemeClr>
                </a:solidFill>
              </a:rPr>
              <a:t> </a:t>
            </a:r>
            <a:r>
              <a:rPr lang="fr-CA" dirty="0" err="1">
                <a:solidFill>
                  <a:schemeClr val="tx1">
                    <a:lumMod val="75000"/>
                    <a:lumOff val="25000"/>
                  </a:schemeClr>
                </a:solidFill>
              </a:rPr>
              <a:t>mới</a:t>
            </a:r>
            <a:r>
              <a:rPr lang="fr-CA" dirty="0">
                <a:solidFill>
                  <a:schemeClr val="tx1">
                    <a:lumMod val="75000"/>
                    <a:lumOff val="25000"/>
                  </a:schemeClr>
                </a:solidFill>
              </a:rPr>
              <a:t>) (GP </a:t>
            </a:r>
            <a:r>
              <a:rPr lang="fr-CA" dirty="0" err="1">
                <a:solidFill>
                  <a:schemeClr val="tx1">
                    <a:lumMod val="75000"/>
                    <a:lumOff val="25000"/>
                  </a:schemeClr>
                </a:solidFill>
              </a:rPr>
              <a:t>sử</a:t>
            </a:r>
            <a:r>
              <a:rPr lang="fr-CA" dirty="0">
                <a:solidFill>
                  <a:schemeClr val="tx1">
                    <a:lumMod val="75000"/>
                    <a:lumOff val="25000"/>
                  </a:schemeClr>
                </a:solidFill>
              </a:rPr>
              <a:t> </a:t>
            </a:r>
            <a:r>
              <a:rPr lang="fr-CA" dirty="0" err="1">
                <a:solidFill>
                  <a:schemeClr val="tx1">
                    <a:lumMod val="75000"/>
                    <a:lumOff val="25000"/>
                  </a:schemeClr>
                </a:solidFill>
              </a:rPr>
              <a:t>dụng</a:t>
            </a:r>
            <a:r>
              <a:rPr lang="fr-CA" dirty="0">
                <a:solidFill>
                  <a:schemeClr val="tx1">
                    <a:lumMod val="75000"/>
                    <a:lumOff val="25000"/>
                  </a:schemeClr>
                </a:solidFill>
              </a:rPr>
              <a:t> </a:t>
            </a:r>
            <a:r>
              <a:rPr lang="fr-CA" dirty="0" err="1">
                <a:solidFill>
                  <a:schemeClr val="tx1">
                    <a:lumMod val="75000"/>
                    <a:lumOff val="25000"/>
                  </a:schemeClr>
                </a:solidFill>
              </a:rPr>
              <a:t>vật</a:t>
            </a:r>
            <a:r>
              <a:rPr lang="fr-CA" dirty="0">
                <a:solidFill>
                  <a:schemeClr val="tx1">
                    <a:lumMod val="75000"/>
                    <a:lumOff val="25000"/>
                  </a:schemeClr>
                </a:solidFill>
              </a:rPr>
              <a:t> </a:t>
            </a:r>
            <a:r>
              <a:rPr lang="fr-CA" dirty="0" err="1">
                <a:solidFill>
                  <a:schemeClr val="tx1">
                    <a:lumMod val="75000"/>
                    <a:lumOff val="25000"/>
                  </a:schemeClr>
                </a:solidFill>
              </a:rPr>
              <a:t>liệu</a:t>
            </a:r>
            <a:r>
              <a:rPr lang="fr-CA" dirty="0">
                <a:solidFill>
                  <a:schemeClr val="tx1">
                    <a:lumMod val="75000"/>
                    <a:lumOff val="25000"/>
                  </a:schemeClr>
                </a:solidFill>
              </a:rPr>
              <a:t> </a:t>
            </a:r>
            <a:r>
              <a:rPr lang="fr-CA" dirty="0" err="1">
                <a:solidFill>
                  <a:schemeClr val="tx1">
                    <a:lumMod val="75000"/>
                    <a:lumOff val="25000"/>
                  </a:schemeClr>
                </a:solidFill>
              </a:rPr>
              <a:t>nổ</a:t>
            </a:r>
            <a:r>
              <a:rPr lang="fr-CA" dirty="0">
                <a:solidFill>
                  <a:schemeClr val="tx1">
                    <a:lumMod val="75000"/>
                    <a:lumOff val="25000"/>
                  </a:schemeClr>
                </a:solidFill>
              </a:rPr>
              <a:t> CN; </a:t>
            </a:r>
            <a:r>
              <a:rPr lang="fr-CA" dirty="0" err="1">
                <a:solidFill>
                  <a:schemeClr val="tx1">
                    <a:lumMod val="75000"/>
                    <a:lumOff val="25000"/>
                  </a:schemeClr>
                </a:solidFill>
              </a:rPr>
              <a:t>cho</a:t>
            </a:r>
            <a:r>
              <a:rPr lang="fr-CA" dirty="0">
                <a:solidFill>
                  <a:schemeClr val="tx1">
                    <a:lumMod val="75000"/>
                    <a:lumOff val="25000"/>
                  </a:schemeClr>
                </a:solidFill>
              </a:rPr>
              <a:t> </a:t>
            </a:r>
            <a:r>
              <a:rPr lang="fr-CA" dirty="0" err="1">
                <a:solidFill>
                  <a:schemeClr val="tx1">
                    <a:lumMod val="75000"/>
                    <a:lumOff val="25000"/>
                  </a:schemeClr>
                </a:solidFill>
              </a:rPr>
              <a:t>thuê</a:t>
            </a:r>
            <a:r>
              <a:rPr lang="fr-CA" dirty="0">
                <a:solidFill>
                  <a:schemeClr val="tx1">
                    <a:lumMod val="75000"/>
                    <a:lumOff val="25000"/>
                  </a:schemeClr>
                </a:solidFill>
              </a:rPr>
              <a:t> </a:t>
            </a:r>
            <a:r>
              <a:rPr lang="fr-CA" dirty="0" err="1">
                <a:solidFill>
                  <a:schemeClr val="tx1">
                    <a:lumMod val="75000"/>
                    <a:lumOff val="25000"/>
                  </a:schemeClr>
                </a:solidFill>
              </a:rPr>
              <a:t>lại</a:t>
            </a:r>
            <a:r>
              <a:rPr lang="fr-CA" dirty="0">
                <a:solidFill>
                  <a:schemeClr val="tx1">
                    <a:lumMod val="75000"/>
                    <a:lumOff val="25000"/>
                  </a:schemeClr>
                </a:solidFill>
              </a:rPr>
              <a:t> lao </a:t>
            </a:r>
            <a:r>
              <a:rPr lang="fr-CA" dirty="0" err="1">
                <a:solidFill>
                  <a:schemeClr val="tx1">
                    <a:lumMod val="75000"/>
                    <a:lumOff val="25000"/>
                  </a:schemeClr>
                </a:solidFill>
              </a:rPr>
              <a:t>động</a:t>
            </a:r>
            <a:r>
              <a:rPr lang="fr-CA" dirty="0">
                <a:solidFill>
                  <a:schemeClr val="tx1">
                    <a:lumMod val="75000"/>
                    <a:lumOff val="25000"/>
                  </a:schemeClr>
                </a:solidFill>
              </a:rPr>
              <a:t>);</a:t>
            </a:r>
          </a:p>
          <a:p>
            <a:pPr marL="514350" indent="-514350" fontAlgn="auto">
              <a:spcBef>
                <a:spcPts val="0"/>
              </a:spcBef>
              <a:spcAft>
                <a:spcPts val="0"/>
              </a:spcAft>
              <a:buAutoNum type="arabicPeriod"/>
              <a:defRPr/>
            </a:pPr>
            <a:r>
              <a:rPr lang="fr-CA" dirty="0" err="1">
                <a:solidFill>
                  <a:schemeClr val="tx1">
                    <a:lumMod val="75000"/>
                    <a:lumOff val="25000"/>
                  </a:schemeClr>
                </a:solidFill>
              </a:rPr>
              <a:t>Quy</a:t>
            </a:r>
            <a:r>
              <a:rPr lang="fr-CA" dirty="0">
                <a:solidFill>
                  <a:schemeClr val="tx1">
                    <a:lumMod val="75000"/>
                    <a:lumOff val="25000"/>
                  </a:schemeClr>
                </a:solidFill>
              </a:rPr>
              <a:t> </a:t>
            </a:r>
            <a:r>
              <a:rPr lang="fr-CA" dirty="0" err="1">
                <a:solidFill>
                  <a:schemeClr val="tx1">
                    <a:lumMod val="75000"/>
                    <a:lumOff val="25000"/>
                  </a:schemeClr>
                </a:solidFill>
              </a:rPr>
              <a:t>trình</a:t>
            </a:r>
            <a:r>
              <a:rPr lang="fr-CA" dirty="0">
                <a:solidFill>
                  <a:schemeClr val="tx1">
                    <a:lumMod val="75000"/>
                    <a:lumOff val="25000"/>
                  </a:schemeClr>
                </a:solidFill>
              </a:rPr>
              <a:t>, </a:t>
            </a:r>
            <a:r>
              <a:rPr lang="fr-CA" dirty="0" err="1">
                <a:solidFill>
                  <a:schemeClr val="tx1">
                    <a:lumMod val="75000"/>
                    <a:lumOff val="25000"/>
                  </a:schemeClr>
                </a:solidFill>
              </a:rPr>
              <a:t>thủ</a:t>
            </a:r>
            <a:r>
              <a:rPr lang="fr-CA" dirty="0">
                <a:solidFill>
                  <a:schemeClr val="tx1">
                    <a:lumMod val="75000"/>
                    <a:lumOff val="25000"/>
                  </a:schemeClr>
                </a:solidFill>
              </a:rPr>
              <a:t> </a:t>
            </a:r>
            <a:r>
              <a:rPr lang="fr-CA" dirty="0" err="1">
                <a:solidFill>
                  <a:schemeClr val="tx1">
                    <a:lumMod val="75000"/>
                    <a:lumOff val="25000"/>
                  </a:schemeClr>
                </a:solidFill>
              </a:rPr>
              <a:t>tục</a:t>
            </a:r>
            <a:r>
              <a:rPr lang="fr-CA" dirty="0">
                <a:solidFill>
                  <a:schemeClr val="tx1">
                    <a:lumMod val="75000"/>
                    <a:lumOff val="25000"/>
                  </a:schemeClr>
                </a:solidFill>
              </a:rPr>
              <a:t> </a:t>
            </a:r>
            <a:r>
              <a:rPr lang="fr-CA" dirty="0" err="1">
                <a:solidFill>
                  <a:schemeClr val="tx1">
                    <a:lumMod val="75000"/>
                    <a:lumOff val="25000"/>
                  </a:schemeClr>
                </a:solidFill>
              </a:rPr>
              <a:t>quá</a:t>
            </a:r>
            <a:r>
              <a:rPr lang="fr-CA" dirty="0">
                <a:solidFill>
                  <a:schemeClr val="tx1">
                    <a:lumMod val="75000"/>
                    <a:lumOff val="25000"/>
                  </a:schemeClr>
                </a:solidFill>
              </a:rPr>
              <a:t> </a:t>
            </a:r>
            <a:r>
              <a:rPr lang="fr-CA" dirty="0" err="1">
                <a:solidFill>
                  <a:schemeClr val="tx1">
                    <a:lumMod val="75000"/>
                    <a:lumOff val="25000"/>
                  </a:schemeClr>
                </a:solidFill>
              </a:rPr>
              <a:t>phức</a:t>
            </a:r>
            <a:r>
              <a:rPr lang="fr-CA" dirty="0">
                <a:solidFill>
                  <a:schemeClr val="tx1">
                    <a:lumMod val="75000"/>
                    <a:lumOff val="25000"/>
                  </a:schemeClr>
                </a:solidFill>
              </a:rPr>
              <a:t> </a:t>
            </a:r>
            <a:r>
              <a:rPr lang="fr-CA" dirty="0" err="1">
                <a:solidFill>
                  <a:schemeClr val="tx1">
                    <a:lumMod val="75000"/>
                    <a:lumOff val="25000"/>
                  </a:schemeClr>
                </a:solidFill>
              </a:rPr>
              <a:t>tạp</a:t>
            </a:r>
            <a:r>
              <a:rPr lang="fr-CA" dirty="0">
                <a:solidFill>
                  <a:schemeClr val="tx1">
                    <a:lumMod val="75000"/>
                    <a:lumOff val="25000"/>
                  </a:schemeClr>
                </a:solidFill>
              </a:rPr>
              <a:t> (GP </a:t>
            </a:r>
            <a:r>
              <a:rPr lang="fr-CA" dirty="0" err="1">
                <a:solidFill>
                  <a:schemeClr val="tx1">
                    <a:lumMod val="75000"/>
                    <a:lumOff val="25000"/>
                  </a:schemeClr>
                </a:solidFill>
              </a:rPr>
              <a:t>hoạt</a:t>
            </a:r>
            <a:r>
              <a:rPr lang="fr-CA" dirty="0">
                <a:solidFill>
                  <a:schemeClr val="tx1">
                    <a:lumMod val="75000"/>
                    <a:lumOff val="25000"/>
                  </a:schemeClr>
                </a:solidFill>
              </a:rPr>
              <a:t> </a:t>
            </a:r>
            <a:r>
              <a:rPr lang="fr-CA" dirty="0" err="1">
                <a:solidFill>
                  <a:schemeClr val="tx1">
                    <a:lumMod val="75000"/>
                    <a:lumOff val="25000"/>
                  </a:schemeClr>
                </a:solidFill>
              </a:rPr>
              <a:t>động</a:t>
            </a:r>
            <a:r>
              <a:rPr lang="fr-CA" dirty="0">
                <a:solidFill>
                  <a:schemeClr val="tx1">
                    <a:lumMod val="75000"/>
                    <a:lumOff val="25000"/>
                  </a:schemeClr>
                </a:solidFill>
              </a:rPr>
              <a:t> </a:t>
            </a:r>
            <a:r>
              <a:rPr lang="fr-CA" dirty="0" err="1">
                <a:solidFill>
                  <a:schemeClr val="tx1">
                    <a:lumMod val="75000"/>
                    <a:lumOff val="25000"/>
                  </a:schemeClr>
                </a:solidFill>
              </a:rPr>
              <a:t>bảo</a:t>
            </a:r>
            <a:r>
              <a:rPr lang="fr-CA" dirty="0">
                <a:solidFill>
                  <a:schemeClr val="tx1">
                    <a:lumMod val="75000"/>
                    <a:lumOff val="25000"/>
                  </a:schemeClr>
                </a:solidFill>
              </a:rPr>
              <a:t> </a:t>
            </a:r>
            <a:r>
              <a:rPr lang="fr-CA" dirty="0" err="1">
                <a:solidFill>
                  <a:schemeClr val="tx1">
                    <a:lumMod val="75000"/>
                    <a:lumOff val="25000"/>
                  </a:schemeClr>
                </a:solidFill>
              </a:rPr>
              <a:t>tàng</a:t>
            </a:r>
            <a:r>
              <a:rPr lang="fr-CA" dirty="0">
                <a:solidFill>
                  <a:schemeClr val="tx1">
                    <a:lumMod val="75000"/>
                    <a:lumOff val="25000"/>
                  </a:schemeClr>
                </a:solidFill>
              </a:rPr>
              <a:t>)</a:t>
            </a:r>
          </a:p>
          <a:p>
            <a:pPr marL="514350" indent="-514350" fontAlgn="auto">
              <a:spcBef>
                <a:spcPts val="0"/>
              </a:spcBef>
              <a:spcAft>
                <a:spcPts val="0"/>
              </a:spcAft>
              <a:buAutoNum type="arabicPeriod"/>
              <a:defRPr/>
            </a:pPr>
            <a:r>
              <a:rPr lang="fr-CA" dirty="0" err="1">
                <a:solidFill>
                  <a:schemeClr val="tx1">
                    <a:lumMod val="75000"/>
                    <a:lumOff val="25000"/>
                  </a:schemeClr>
                </a:solidFill>
              </a:rPr>
              <a:t>Nguy</a:t>
            </a:r>
            <a:r>
              <a:rPr lang="fr-CA" dirty="0">
                <a:solidFill>
                  <a:schemeClr val="tx1">
                    <a:lumMod val="75000"/>
                    <a:lumOff val="25000"/>
                  </a:schemeClr>
                </a:solidFill>
              </a:rPr>
              <a:t> </a:t>
            </a:r>
            <a:r>
              <a:rPr lang="fr-CA" dirty="0" err="1">
                <a:solidFill>
                  <a:schemeClr val="tx1">
                    <a:lumMod val="75000"/>
                    <a:lumOff val="25000"/>
                  </a:schemeClr>
                </a:solidFill>
              </a:rPr>
              <a:t>cơ</a:t>
            </a:r>
            <a:r>
              <a:rPr lang="fr-CA" dirty="0">
                <a:solidFill>
                  <a:schemeClr val="tx1">
                    <a:lumMod val="75000"/>
                    <a:lumOff val="25000"/>
                  </a:schemeClr>
                </a:solidFill>
              </a:rPr>
              <a:t> </a:t>
            </a:r>
            <a:r>
              <a:rPr lang="fr-CA" dirty="0" err="1">
                <a:solidFill>
                  <a:schemeClr val="tx1">
                    <a:lumMod val="75000"/>
                    <a:lumOff val="25000"/>
                  </a:schemeClr>
                </a:solidFill>
              </a:rPr>
              <a:t>tạo</a:t>
            </a:r>
            <a:r>
              <a:rPr lang="fr-CA" dirty="0">
                <a:solidFill>
                  <a:schemeClr val="tx1">
                    <a:lumMod val="75000"/>
                    <a:lumOff val="25000"/>
                  </a:schemeClr>
                </a:solidFill>
              </a:rPr>
              <a:t> </a:t>
            </a:r>
            <a:r>
              <a:rPr lang="fr-CA" dirty="0" err="1">
                <a:solidFill>
                  <a:schemeClr val="tx1">
                    <a:lumMod val="75000"/>
                    <a:lumOff val="25000"/>
                  </a:schemeClr>
                </a:solidFill>
              </a:rPr>
              <a:t>gánh</a:t>
            </a:r>
            <a:r>
              <a:rPr lang="fr-CA" dirty="0">
                <a:solidFill>
                  <a:schemeClr val="tx1">
                    <a:lumMod val="75000"/>
                    <a:lumOff val="25000"/>
                  </a:schemeClr>
                </a:solidFill>
              </a:rPr>
              <a:t> </a:t>
            </a:r>
            <a:r>
              <a:rPr lang="fr-CA" dirty="0" err="1">
                <a:solidFill>
                  <a:schemeClr val="tx1">
                    <a:lumMod val="75000"/>
                    <a:lumOff val="25000"/>
                  </a:schemeClr>
                </a:solidFill>
              </a:rPr>
              <a:t>nặng</a:t>
            </a:r>
            <a:r>
              <a:rPr lang="fr-CA" dirty="0">
                <a:solidFill>
                  <a:schemeClr val="tx1">
                    <a:lumMod val="75000"/>
                    <a:lumOff val="25000"/>
                  </a:schemeClr>
                </a:solidFill>
              </a:rPr>
              <a:t> TTHC: </a:t>
            </a:r>
            <a:r>
              <a:rPr lang="fr-CA" dirty="0" err="1">
                <a:solidFill>
                  <a:schemeClr val="tx1">
                    <a:lumMod val="75000"/>
                    <a:lumOff val="25000"/>
                  </a:schemeClr>
                </a:solidFill>
              </a:rPr>
              <a:t>Mẫu</a:t>
            </a:r>
            <a:r>
              <a:rPr lang="fr-CA" dirty="0">
                <a:solidFill>
                  <a:schemeClr val="tx1">
                    <a:lumMod val="75000"/>
                    <a:lumOff val="25000"/>
                  </a:schemeClr>
                </a:solidFill>
              </a:rPr>
              <a:t> GP </a:t>
            </a:r>
            <a:r>
              <a:rPr lang="fr-CA" dirty="0" err="1">
                <a:solidFill>
                  <a:schemeClr val="tx1">
                    <a:lumMod val="75000"/>
                    <a:lumOff val="25000"/>
                  </a:schemeClr>
                </a:solidFill>
              </a:rPr>
              <a:t>kinh</a:t>
            </a:r>
            <a:r>
              <a:rPr lang="fr-CA" dirty="0">
                <a:solidFill>
                  <a:schemeClr val="tx1">
                    <a:lumMod val="75000"/>
                    <a:lumOff val="25000"/>
                  </a:schemeClr>
                </a:solidFill>
              </a:rPr>
              <a:t> </a:t>
            </a:r>
            <a:r>
              <a:rPr lang="fr-CA" dirty="0" err="1">
                <a:solidFill>
                  <a:schemeClr val="tx1">
                    <a:lumMod val="75000"/>
                    <a:lumOff val="25000"/>
                  </a:schemeClr>
                </a:solidFill>
              </a:rPr>
              <a:t>doanh</a:t>
            </a:r>
            <a:r>
              <a:rPr lang="fr-CA" dirty="0">
                <a:solidFill>
                  <a:schemeClr val="tx1">
                    <a:lumMod val="75000"/>
                    <a:lumOff val="25000"/>
                  </a:schemeClr>
                </a:solidFill>
              </a:rPr>
              <a:t> </a:t>
            </a:r>
            <a:r>
              <a:rPr lang="fr-CA" dirty="0" err="1">
                <a:solidFill>
                  <a:schemeClr val="tx1">
                    <a:lumMod val="75000"/>
                    <a:lumOff val="25000"/>
                  </a:schemeClr>
                </a:solidFill>
              </a:rPr>
              <a:t>rượu</a:t>
            </a:r>
            <a:endParaRPr lang="fr-CA" dirty="0">
              <a:solidFill>
                <a:schemeClr val="tx1">
                  <a:lumMod val="75000"/>
                  <a:lumOff val="25000"/>
                </a:schemeClr>
              </a:solidFill>
            </a:endParaRPr>
          </a:p>
        </p:txBody>
      </p:sp>
    </p:spTree>
    <p:extLst>
      <p:ext uri="{BB962C8B-B14F-4D97-AF65-F5344CB8AC3E}">
        <p14:creationId xmlns:p14="http://schemas.microsoft.com/office/powerpoint/2010/main" val="731627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400" y="274638"/>
            <a:ext cx="8686800" cy="822325"/>
          </a:xfrm>
        </p:spPr>
        <p:txBody>
          <a:bodyPr rtlCol="0">
            <a:normAutofit/>
          </a:bodyPr>
          <a:lstStyle/>
          <a:p>
            <a:pPr fontAlgn="auto">
              <a:spcAft>
                <a:spcPts val="0"/>
              </a:spcAft>
              <a:defRPr/>
            </a:pPr>
            <a:r>
              <a:rPr lang="fr-CA" sz="2500" b="1" dirty="0" err="1">
                <a:solidFill>
                  <a:schemeClr val="tx1">
                    <a:lumMod val="75000"/>
                    <a:lumOff val="25000"/>
                  </a:schemeClr>
                </a:solidFill>
              </a:rPr>
              <a:t>Nhóm</a:t>
            </a:r>
            <a:r>
              <a:rPr lang="fr-CA" sz="2500" b="1" dirty="0">
                <a:solidFill>
                  <a:schemeClr val="tx1">
                    <a:lumMod val="75000"/>
                    <a:lumOff val="25000"/>
                  </a:schemeClr>
                </a:solidFill>
              </a:rPr>
              <a:t> </a:t>
            </a:r>
            <a:r>
              <a:rPr lang="fr-CA" sz="2500" b="1" dirty="0" err="1">
                <a:solidFill>
                  <a:schemeClr val="tx1">
                    <a:lumMod val="75000"/>
                    <a:lumOff val="25000"/>
                  </a:schemeClr>
                </a:solidFill>
              </a:rPr>
              <a:t>quy</a:t>
            </a:r>
            <a:r>
              <a:rPr lang="fr-CA" sz="2500" b="1" dirty="0">
                <a:solidFill>
                  <a:schemeClr val="tx1">
                    <a:lumMod val="75000"/>
                    <a:lumOff val="25000"/>
                  </a:schemeClr>
                </a:solidFill>
              </a:rPr>
              <a:t> </a:t>
            </a:r>
            <a:r>
              <a:rPr lang="fr-CA" sz="2500" b="1" dirty="0" err="1">
                <a:solidFill>
                  <a:schemeClr val="tx1">
                    <a:lumMod val="75000"/>
                    <a:lumOff val="25000"/>
                  </a:schemeClr>
                </a:solidFill>
              </a:rPr>
              <a:t>định</a:t>
            </a:r>
            <a:r>
              <a:rPr lang="fr-CA" sz="2500" b="1" dirty="0">
                <a:solidFill>
                  <a:schemeClr val="tx1">
                    <a:lumMod val="75000"/>
                    <a:lumOff val="25000"/>
                  </a:schemeClr>
                </a:solidFill>
              </a:rPr>
              <a:t> </a:t>
            </a:r>
            <a:r>
              <a:rPr lang="fr-CA" sz="2500" b="1" dirty="0" err="1">
                <a:solidFill>
                  <a:schemeClr val="tx1">
                    <a:lumMod val="75000"/>
                    <a:lumOff val="25000"/>
                  </a:schemeClr>
                </a:solidFill>
              </a:rPr>
              <a:t>về</a:t>
            </a:r>
            <a:r>
              <a:rPr lang="fr-CA" sz="2500" b="1" dirty="0">
                <a:solidFill>
                  <a:schemeClr val="tx1">
                    <a:lumMod val="75000"/>
                    <a:lumOff val="25000"/>
                  </a:schemeClr>
                </a:solidFill>
              </a:rPr>
              <a:t> </a:t>
            </a:r>
            <a:r>
              <a:rPr lang="fr-CA" sz="2500" b="1" dirty="0" err="1">
                <a:solidFill>
                  <a:schemeClr val="tx1">
                    <a:lumMod val="75000"/>
                    <a:lumOff val="25000"/>
                  </a:schemeClr>
                </a:solidFill>
              </a:rPr>
              <a:t>tổ</a:t>
            </a:r>
            <a:r>
              <a:rPr lang="fr-CA" sz="2500" b="1" dirty="0">
                <a:solidFill>
                  <a:schemeClr val="tx1">
                    <a:lumMod val="75000"/>
                    <a:lumOff val="25000"/>
                  </a:schemeClr>
                </a:solidFill>
              </a:rPr>
              <a:t> </a:t>
            </a:r>
            <a:r>
              <a:rPr lang="fr-CA" sz="2500" b="1" dirty="0" err="1">
                <a:solidFill>
                  <a:schemeClr val="tx1">
                    <a:lumMod val="75000"/>
                    <a:lumOff val="25000"/>
                  </a:schemeClr>
                </a:solidFill>
              </a:rPr>
              <a:t>chức</a:t>
            </a:r>
            <a:r>
              <a:rPr lang="fr-CA" sz="2500" b="1" dirty="0">
                <a:solidFill>
                  <a:schemeClr val="tx1">
                    <a:lumMod val="75000"/>
                    <a:lumOff val="25000"/>
                  </a:schemeClr>
                </a:solidFill>
              </a:rPr>
              <a:t> </a:t>
            </a:r>
            <a:r>
              <a:rPr lang="fr-CA" sz="2500" b="1" dirty="0" err="1">
                <a:solidFill>
                  <a:schemeClr val="tx1">
                    <a:lumMod val="75000"/>
                    <a:lumOff val="25000"/>
                  </a:schemeClr>
                </a:solidFill>
              </a:rPr>
              <a:t>quản</a:t>
            </a:r>
            <a:r>
              <a:rPr lang="fr-CA" sz="2500" b="1" dirty="0">
                <a:solidFill>
                  <a:schemeClr val="tx1">
                    <a:lumMod val="75000"/>
                    <a:lumOff val="25000"/>
                  </a:schemeClr>
                </a:solidFill>
              </a:rPr>
              <a:t> </a:t>
            </a:r>
            <a:r>
              <a:rPr lang="fr-CA" sz="2500" b="1" dirty="0" err="1">
                <a:solidFill>
                  <a:schemeClr val="tx1">
                    <a:lumMod val="75000"/>
                    <a:lumOff val="25000"/>
                  </a:schemeClr>
                </a:solidFill>
              </a:rPr>
              <a:t>lý</a:t>
            </a:r>
            <a:r>
              <a:rPr lang="fr-CA" sz="2500" b="1" dirty="0">
                <a:solidFill>
                  <a:schemeClr val="tx1">
                    <a:lumMod val="75000"/>
                    <a:lumOff val="25000"/>
                  </a:schemeClr>
                </a:solidFill>
              </a:rPr>
              <a:t>, </a:t>
            </a:r>
            <a:r>
              <a:rPr lang="fr-CA" sz="2500" b="1" dirty="0" err="1">
                <a:solidFill>
                  <a:schemeClr val="tx1">
                    <a:lumMod val="75000"/>
                    <a:lumOff val="25000"/>
                  </a:schemeClr>
                </a:solidFill>
              </a:rPr>
              <a:t>hoạt</a:t>
            </a:r>
            <a:r>
              <a:rPr lang="fr-CA" sz="2500" b="1" dirty="0">
                <a:solidFill>
                  <a:schemeClr val="tx1">
                    <a:lumMod val="75000"/>
                    <a:lumOff val="25000"/>
                  </a:schemeClr>
                </a:solidFill>
              </a:rPr>
              <a:t> </a:t>
            </a:r>
            <a:r>
              <a:rPr lang="fr-CA" sz="2500" b="1" dirty="0" err="1">
                <a:solidFill>
                  <a:schemeClr val="tx1">
                    <a:lumMod val="75000"/>
                    <a:lumOff val="25000"/>
                  </a:schemeClr>
                </a:solidFill>
              </a:rPr>
              <a:t>động</a:t>
            </a:r>
            <a:r>
              <a:rPr lang="fr-CA" sz="2500" b="1" dirty="0">
                <a:solidFill>
                  <a:schemeClr val="tx1">
                    <a:lumMod val="75000"/>
                    <a:lumOff val="25000"/>
                  </a:schemeClr>
                </a:solidFill>
              </a:rPr>
              <a:t> </a:t>
            </a:r>
            <a:r>
              <a:rPr lang="fr-CA" sz="2500" b="1" dirty="0" err="1">
                <a:solidFill>
                  <a:schemeClr val="tx1">
                    <a:lumMod val="75000"/>
                    <a:lumOff val="25000"/>
                  </a:schemeClr>
                </a:solidFill>
              </a:rPr>
              <a:t>của</a:t>
            </a:r>
            <a:r>
              <a:rPr lang="fr-CA" sz="2500" b="1" dirty="0">
                <a:solidFill>
                  <a:schemeClr val="tx1">
                    <a:lumMod val="75000"/>
                    <a:lumOff val="25000"/>
                  </a:schemeClr>
                </a:solidFill>
              </a:rPr>
              <a:t> </a:t>
            </a:r>
            <a:r>
              <a:rPr lang="fr-CA" sz="2500" b="1" dirty="0" err="1">
                <a:solidFill>
                  <a:schemeClr val="tx1">
                    <a:lumMod val="75000"/>
                    <a:lumOff val="25000"/>
                  </a:schemeClr>
                </a:solidFill>
              </a:rPr>
              <a:t>doanh</a:t>
            </a:r>
            <a:r>
              <a:rPr lang="fr-CA" sz="2500" b="1" dirty="0">
                <a:solidFill>
                  <a:schemeClr val="tx1">
                    <a:lumMod val="75000"/>
                    <a:lumOff val="25000"/>
                  </a:schemeClr>
                </a:solidFill>
              </a:rPr>
              <a:t> </a:t>
            </a:r>
            <a:r>
              <a:rPr lang="fr-CA" sz="2500" b="1" dirty="0" err="1">
                <a:solidFill>
                  <a:schemeClr val="tx1">
                    <a:lumMod val="75000"/>
                    <a:lumOff val="25000"/>
                  </a:schemeClr>
                </a:solidFill>
              </a:rPr>
              <a:t>nghiệp</a:t>
            </a:r>
            <a:endParaRPr lang="fr-CA" sz="2500" b="1" dirty="0">
              <a:solidFill>
                <a:schemeClr val="tx1">
                  <a:lumMod val="75000"/>
                  <a:lumOff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6019800"/>
            <a:ext cx="1724025" cy="609600"/>
          </a:xfrm>
          <a:prstGeom prst="rect">
            <a:avLst/>
          </a:prstGeom>
        </p:spPr>
      </p:pic>
      <p:sp>
        <p:nvSpPr>
          <p:cNvPr id="3" name="Espace réservé du contenu 2"/>
          <p:cNvSpPr>
            <a:spLocks noGrp="1"/>
          </p:cNvSpPr>
          <p:nvPr>
            <p:ph idx="1"/>
          </p:nvPr>
        </p:nvSpPr>
        <p:spPr>
          <a:xfrm>
            <a:off x="381000" y="1143001"/>
            <a:ext cx="8297487" cy="5029199"/>
          </a:xfrm>
        </p:spPr>
        <p:txBody>
          <a:bodyPr rtlCol="0">
            <a:normAutofit fontScale="85000" lnSpcReduction="10000"/>
          </a:bodyPr>
          <a:lstStyle/>
          <a:p>
            <a:pPr marL="514350" indent="-514350" fontAlgn="auto">
              <a:spcBef>
                <a:spcPts val="0"/>
              </a:spcBef>
              <a:spcAft>
                <a:spcPts val="0"/>
              </a:spcAft>
              <a:buAutoNum type="arabicPeriod"/>
              <a:defRPr/>
            </a:pPr>
            <a:r>
              <a:rPr lang="fr-CA" dirty="0" err="1">
                <a:solidFill>
                  <a:schemeClr val="tx1">
                    <a:lumMod val="75000"/>
                    <a:lumOff val="25000"/>
                  </a:schemeClr>
                </a:solidFill>
              </a:rPr>
              <a:t>Quyền</a:t>
            </a:r>
            <a:r>
              <a:rPr lang="fr-CA" dirty="0">
                <a:solidFill>
                  <a:schemeClr val="tx1">
                    <a:lumMod val="75000"/>
                    <a:lumOff val="25000"/>
                  </a:schemeClr>
                </a:solidFill>
              </a:rPr>
              <a:t>, </a:t>
            </a:r>
            <a:r>
              <a:rPr lang="fr-CA" dirty="0" err="1">
                <a:solidFill>
                  <a:schemeClr val="tx1">
                    <a:lumMod val="75000"/>
                    <a:lumOff val="25000"/>
                  </a:schemeClr>
                </a:solidFill>
              </a:rPr>
              <a:t>nghĩa</a:t>
            </a:r>
            <a:r>
              <a:rPr lang="fr-CA" dirty="0">
                <a:solidFill>
                  <a:schemeClr val="tx1">
                    <a:lumMod val="75000"/>
                    <a:lumOff val="25000"/>
                  </a:schemeClr>
                </a:solidFill>
              </a:rPr>
              <a:t> </a:t>
            </a:r>
            <a:r>
              <a:rPr lang="fr-CA" dirty="0" err="1">
                <a:solidFill>
                  <a:schemeClr val="tx1">
                    <a:lumMod val="75000"/>
                    <a:lumOff val="25000"/>
                  </a:schemeClr>
                </a:solidFill>
              </a:rPr>
              <a:t>vụ</a:t>
            </a:r>
            <a:r>
              <a:rPr lang="fr-CA" dirty="0">
                <a:solidFill>
                  <a:schemeClr val="tx1">
                    <a:lumMod val="75000"/>
                    <a:lumOff val="25000"/>
                  </a:schemeClr>
                </a:solidFill>
              </a:rPr>
              <a:t> </a:t>
            </a:r>
            <a:r>
              <a:rPr lang="fr-CA" dirty="0" err="1">
                <a:solidFill>
                  <a:schemeClr val="tx1">
                    <a:lumMod val="75000"/>
                    <a:lumOff val="25000"/>
                  </a:schemeClr>
                </a:solidFill>
              </a:rPr>
              <a:t>Người</a:t>
            </a:r>
            <a:r>
              <a:rPr lang="fr-CA" dirty="0">
                <a:solidFill>
                  <a:schemeClr val="tx1">
                    <a:lumMod val="75000"/>
                    <a:lumOff val="25000"/>
                  </a:schemeClr>
                </a:solidFill>
              </a:rPr>
              <a:t> </a:t>
            </a:r>
            <a:r>
              <a:rPr lang="fr-CA" dirty="0" err="1">
                <a:solidFill>
                  <a:schemeClr val="tx1">
                    <a:lumMod val="75000"/>
                    <a:lumOff val="25000"/>
                  </a:schemeClr>
                </a:solidFill>
              </a:rPr>
              <a:t>đại</a:t>
            </a:r>
            <a:r>
              <a:rPr lang="fr-CA" dirty="0">
                <a:solidFill>
                  <a:schemeClr val="tx1">
                    <a:lumMod val="75000"/>
                    <a:lumOff val="25000"/>
                  </a:schemeClr>
                </a:solidFill>
              </a:rPr>
              <a:t> </a:t>
            </a:r>
            <a:r>
              <a:rPr lang="fr-CA" dirty="0" err="1">
                <a:solidFill>
                  <a:schemeClr val="tx1">
                    <a:lumMod val="75000"/>
                    <a:lumOff val="25000"/>
                  </a:schemeClr>
                </a:solidFill>
              </a:rPr>
              <a:t>diện</a:t>
            </a:r>
            <a:r>
              <a:rPr lang="fr-CA" dirty="0">
                <a:solidFill>
                  <a:schemeClr val="tx1">
                    <a:lumMod val="75000"/>
                    <a:lumOff val="25000"/>
                  </a:schemeClr>
                </a:solidFill>
              </a:rPr>
              <a:t> </a:t>
            </a:r>
            <a:r>
              <a:rPr lang="fr-CA" dirty="0" err="1">
                <a:solidFill>
                  <a:schemeClr val="tx1">
                    <a:lumMod val="75000"/>
                    <a:lumOff val="25000"/>
                  </a:schemeClr>
                </a:solidFill>
              </a:rPr>
              <a:t>phần</a:t>
            </a:r>
            <a:r>
              <a:rPr lang="fr-CA" dirty="0">
                <a:solidFill>
                  <a:schemeClr val="tx1">
                    <a:lumMod val="75000"/>
                    <a:lumOff val="25000"/>
                  </a:schemeClr>
                </a:solidFill>
              </a:rPr>
              <a:t> </a:t>
            </a:r>
            <a:r>
              <a:rPr lang="fr-CA" dirty="0" err="1">
                <a:solidFill>
                  <a:schemeClr val="tx1">
                    <a:lumMod val="75000"/>
                    <a:lumOff val="25000"/>
                  </a:schemeClr>
                </a:solidFill>
              </a:rPr>
              <a:t>vốn</a:t>
            </a:r>
            <a:r>
              <a:rPr lang="fr-CA" dirty="0">
                <a:solidFill>
                  <a:schemeClr val="tx1">
                    <a:lumMod val="75000"/>
                    <a:lumOff val="25000"/>
                  </a:schemeClr>
                </a:solidFill>
              </a:rPr>
              <a:t> </a:t>
            </a:r>
            <a:r>
              <a:rPr lang="fr-CA" dirty="0" err="1">
                <a:solidFill>
                  <a:schemeClr val="tx1">
                    <a:lumMod val="75000"/>
                    <a:lumOff val="25000"/>
                  </a:schemeClr>
                </a:solidFill>
              </a:rPr>
              <a:t>nhà</a:t>
            </a:r>
            <a:r>
              <a:rPr lang="fr-CA" dirty="0">
                <a:solidFill>
                  <a:schemeClr val="tx1">
                    <a:lumMod val="75000"/>
                    <a:lumOff val="25000"/>
                  </a:schemeClr>
                </a:solidFill>
              </a:rPr>
              <a:t> </a:t>
            </a:r>
            <a:r>
              <a:rPr lang="fr-CA" dirty="0" err="1">
                <a:solidFill>
                  <a:schemeClr val="tx1">
                    <a:lumMod val="75000"/>
                    <a:lumOff val="25000"/>
                  </a:schemeClr>
                </a:solidFill>
              </a:rPr>
              <a:t>nước</a:t>
            </a:r>
            <a:r>
              <a:rPr lang="fr-CA" dirty="0">
                <a:solidFill>
                  <a:schemeClr val="tx1">
                    <a:lumMod val="75000"/>
                    <a:lumOff val="25000"/>
                  </a:schemeClr>
                </a:solidFill>
              </a:rPr>
              <a:t> </a:t>
            </a:r>
            <a:r>
              <a:rPr lang="fr-CA" dirty="0" err="1">
                <a:solidFill>
                  <a:schemeClr val="tx1">
                    <a:lumMod val="75000"/>
                    <a:lumOff val="25000"/>
                  </a:schemeClr>
                </a:solidFill>
              </a:rPr>
              <a:t>tại</a:t>
            </a:r>
            <a:r>
              <a:rPr lang="fr-CA" dirty="0">
                <a:solidFill>
                  <a:schemeClr val="tx1">
                    <a:lumMod val="75000"/>
                    <a:lumOff val="25000"/>
                  </a:schemeClr>
                </a:solidFill>
              </a:rPr>
              <a:t> DN: </a:t>
            </a:r>
            <a:r>
              <a:rPr lang="fr-CA" dirty="0" err="1">
                <a:solidFill>
                  <a:schemeClr val="tx1">
                    <a:lumMod val="75000"/>
                    <a:lumOff val="25000"/>
                  </a:schemeClr>
                </a:solidFill>
              </a:rPr>
              <a:t>phải</a:t>
            </a:r>
            <a:r>
              <a:rPr lang="fr-CA" dirty="0">
                <a:solidFill>
                  <a:schemeClr val="tx1">
                    <a:lumMod val="75000"/>
                    <a:lumOff val="25000"/>
                  </a:schemeClr>
                </a:solidFill>
              </a:rPr>
              <a:t> </a:t>
            </a:r>
            <a:r>
              <a:rPr lang="fr-CA" dirty="0" err="1">
                <a:solidFill>
                  <a:schemeClr val="tx1">
                    <a:lumMod val="75000"/>
                    <a:lumOff val="25000"/>
                  </a:schemeClr>
                </a:solidFill>
              </a:rPr>
              <a:t>xin</a:t>
            </a:r>
            <a:r>
              <a:rPr lang="fr-CA" dirty="0">
                <a:solidFill>
                  <a:schemeClr val="tx1">
                    <a:lumMod val="75000"/>
                    <a:lumOff val="25000"/>
                  </a:schemeClr>
                </a:solidFill>
              </a:rPr>
              <a:t> ý </a:t>
            </a:r>
            <a:r>
              <a:rPr lang="fr-CA" dirty="0" err="1">
                <a:solidFill>
                  <a:schemeClr val="tx1">
                    <a:lumMod val="75000"/>
                    <a:lumOff val="25000"/>
                  </a:schemeClr>
                </a:solidFill>
              </a:rPr>
              <a:t>kiến</a:t>
            </a:r>
            <a:r>
              <a:rPr lang="fr-CA" dirty="0">
                <a:solidFill>
                  <a:schemeClr val="tx1">
                    <a:lumMod val="75000"/>
                    <a:lumOff val="25000"/>
                  </a:schemeClr>
                </a:solidFill>
              </a:rPr>
              <a:t> </a:t>
            </a:r>
            <a:r>
              <a:rPr lang="fr-CA" dirty="0" err="1">
                <a:solidFill>
                  <a:schemeClr val="tx1">
                    <a:lumMod val="75000"/>
                    <a:lumOff val="25000"/>
                  </a:schemeClr>
                </a:solidFill>
              </a:rPr>
              <a:t>của</a:t>
            </a:r>
            <a:r>
              <a:rPr lang="fr-CA" dirty="0">
                <a:solidFill>
                  <a:schemeClr val="tx1">
                    <a:lumMod val="75000"/>
                    <a:lumOff val="25000"/>
                  </a:schemeClr>
                </a:solidFill>
              </a:rPr>
              <a:t> </a:t>
            </a:r>
            <a:r>
              <a:rPr lang="fr-CA" dirty="0" err="1">
                <a:solidFill>
                  <a:schemeClr val="tx1">
                    <a:lumMod val="75000"/>
                    <a:lumOff val="25000"/>
                  </a:schemeClr>
                </a:solidFill>
              </a:rPr>
              <a:t>cơ</a:t>
            </a:r>
            <a:r>
              <a:rPr lang="fr-CA" dirty="0">
                <a:solidFill>
                  <a:schemeClr val="tx1">
                    <a:lumMod val="75000"/>
                    <a:lumOff val="25000"/>
                  </a:schemeClr>
                </a:solidFill>
              </a:rPr>
              <a:t> </a:t>
            </a:r>
            <a:r>
              <a:rPr lang="fr-CA" dirty="0" err="1">
                <a:solidFill>
                  <a:schemeClr val="tx1">
                    <a:lumMod val="75000"/>
                    <a:lumOff val="25000"/>
                  </a:schemeClr>
                </a:solidFill>
              </a:rPr>
              <a:t>quan</a:t>
            </a:r>
            <a:r>
              <a:rPr lang="fr-CA" dirty="0">
                <a:solidFill>
                  <a:schemeClr val="tx1">
                    <a:lumMod val="75000"/>
                    <a:lumOff val="25000"/>
                  </a:schemeClr>
                </a:solidFill>
              </a:rPr>
              <a:t> </a:t>
            </a:r>
            <a:r>
              <a:rPr lang="fr-CA" dirty="0" err="1">
                <a:solidFill>
                  <a:schemeClr val="tx1">
                    <a:lumMod val="75000"/>
                    <a:lumOff val="25000"/>
                  </a:schemeClr>
                </a:solidFill>
              </a:rPr>
              <a:t>đại</a:t>
            </a:r>
            <a:r>
              <a:rPr lang="fr-CA" dirty="0">
                <a:solidFill>
                  <a:schemeClr val="tx1">
                    <a:lumMod val="75000"/>
                    <a:lumOff val="25000"/>
                  </a:schemeClr>
                </a:solidFill>
              </a:rPr>
              <a:t> </a:t>
            </a:r>
            <a:r>
              <a:rPr lang="fr-CA" dirty="0" err="1">
                <a:solidFill>
                  <a:schemeClr val="tx1">
                    <a:lumMod val="75000"/>
                    <a:lumOff val="25000"/>
                  </a:schemeClr>
                </a:solidFill>
              </a:rPr>
              <a:t>diện</a:t>
            </a:r>
            <a:r>
              <a:rPr lang="fr-CA" dirty="0">
                <a:solidFill>
                  <a:schemeClr val="tx1">
                    <a:lumMod val="75000"/>
                    <a:lumOff val="25000"/>
                  </a:schemeClr>
                </a:solidFill>
              </a:rPr>
              <a:t> </a:t>
            </a:r>
            <a:r>
              <a:rPr lang="fr-CA" dirty="0" err="1">
                <a:solidFill>
                  <a:schemeClr val="tx1">
                    <a:lumMod val="75000"/>
                    <a:lumOff val="25000"/>
                  </a:schemeClr>
                </a:solidFill>
              </a:rPr>
              <a:t>chủ</a:t>
            </a:r>
            <a:r>
              <a:rPr lang="fr-CA" dirty="0">
                <a:solidFill>
                  <a:schemeClr val="tx1">
                    <a:lumMod val="75000"/>
                    <a:lumOff val="25000"/>
                  </a:schemeClr>
                </a:solidFill>
              </a:rPr>
              <a:t> SH «  </a:t>
            </a:r>
            <a:r>
              <a:rPr lang="fr-CA" dirty="0" err="1">
                <a:solidFill>
                  <a:schemeClr val="tx1">
                    <a:lumMod val="75000"/>
                    <a:lumOff val="25000"/>
                  </a:schemeClr>
                </a:solidFill>
              </a:rPr>
              <a:t>các</a:t>
            </a:r>
            <a:r>
              <a:rPr lang="fr-CA" dirty="0">
                <a:solidFill>
                  <a:schemeClr val="tx1">
                    <a:lumMod val="75000"/>
                    <a:lumOff val="25000"/>
                  </a:schemeClr>
                </a:solidFill>
              </a:rPr>
              <a:t> </a:t>
            </a:r>
            <a:r>
              <a:rPr lang="fr-CA" dirty="0" err="1">
                <a:solidFill>
                  <a:schemeClr val="tx1">
                    <a:lumMod val="75000"/>
                    <a:lumOff val="25000"/>
                  </a:schemeClr>
                </a:solidFill>
              </a:rPr>
              <a:t>vấn</a:t>
            </a:r>
            <a:r>
              <a:rPr lang="fr-CA" dirty="0">
                <a:solidFill>
                  <a:schemeClr val="tx1">
                    <a:lumMod val="75000"/>
                    <a:lumOff val="25000"/>
                  </a:schemeClr>
                </a:solidFill>
              </a:rPr>
              <a:t> </a:t>
            </a:r>
            <a:r>
              <a:rPr lang="fr-CA" dirty="0" err="1">
                <a:solidFill>
                  <a:schemeClr val="tx1">
                    <a:lumMod val="75000"/>
                    <a:lumOff val="25000"/>
                  </a:schemeClr>
                </a:solidFill>
              </a:rPr>
              <a:t>đề</a:t>
            </a:r>
            <a:r>
              <a:rPr lang="fr-CA" dirty="0">
                <a:solidFill>
                  <a:schemeClr val="tx1">
                    <a:lumMod val="75000"/>
                    <a:lumOff val="25000"/>
                  </a:schemeClr>
                </a:solidFill>
              </a:rPr>
              <a:t> </a:t>
            </a:r>
            <a:r>
              <a:rPr lang="fr-CA" dirty="0" err="1">
                <a:solidFill>
                  <a:schemeClr val="tx1">
                    <a:lumMod val="75000"/>
                    <a:lumOff val="25000"/>
                  </a:schemeClr>
                </a:solidFill>
              </a:rPr>
              <a:t>khác</a:t>
            </a:r>
            <a:r>
              <a:rPr lang="fr-CA" dirty="0">
                <a:solidFill>
                  <a:schemeClr val="tx1">
                    <a:lumMod val="75000"/>
                    <a:lumOff val="25000"/>
                  </a:schemeClr>
                </a:solidFill>
              </a:rPr>
              <a:t> </a:t>
            </a:r>
            <a:r>
              <a:rPr lang="fr-CA" dirty="0" err="1">
                <a:solidFill>
                  <a:schemeClr val="tx1">
                    <a:lumMod val="75000"/>
                    <a:lumOff val="25000"/>
                  </a:schemeClr>
                </a:solidFill>
              </a:rPr>
              <a:t>thuộc</a:t>
            </a:r>
            <a:r>
              <a:rPr lang="fr-CA" dirty="0">
                <a:solidFill>
                  <a:schemeClr val="tx1">
                    <a:lumMod val="75000"/>
                    <a:lumOff val="25000"/>
                  </a:schemeClr>
                </a:solidFill>
              </a:rPr>
              <a:t> </a:t>
            </a:r>
            <a:r>
              <a:rPr lang="fr-CA" dirty="0" err="1">
                <a:solidFill>
                  <a:schemeClr val="tx1">
                    <a:lumMod val="75000"/>
                    <a:lumOff val="25000"/>
                  </a:schemeClr>
                </a:solidFill>
              </a:rPr>
              <a:t>thẩm</a:t>
            </a:r>
            <a:r>
              <a:rPr lang="fr-CA" dirty="0">
                <a:solidFill>
                  <a:schemeClr val="tx1">
                    <a:lumMod val="75000"/>
                    <a:lumOff val="25000"/>
                  </a:schemeClr>
                </a:solidFill>
              </a:rPr>
              <a:t> </a:t>
            </a:r>
            <a:r>
              <a:rPr lang="fr-CA" dirty="0" err="1">
                <a:solidFill>
                  <a:schemeClr val="tx1">
                    <a:lumMod val="75000"/>
                    <a:lumOff val="25000"/>
                  </a:schemeClr>
                </a:solidFill>
              </a:rPr>
              <a:t>quyền</a:t>
            </a:r>
            <a:r>
              <a:rPr lang="fr-CA" dirty="0">
                <a:solidFill>
                  <a:schemeClr val="tx1">
                    <a:lumMod val="75000"/>
                    <a:lumOff val="25000"/>
                  </a:schemeClr>
                </a:solidFill>
              </a:rPr>
              <a:t> </a:t>
            </a:r>
            <a:r>
              <a:rPr lang="fr-CA" dirty="0" err="1">
                <a:solidFill>
                  <a:schemeClr val="tx1">
                    <a:lumMod val="75000"/>
                    <a:lumOff val="25000"/>
                  </a:schemeClr>
                </a:solidFill>
              </a:rPr>
              <a:t>của</a:t>
            </a:r>
            <a:r>
              <a:rPr lang="fr-CA" dirty="0">
                <a:solidFill>
                  <a:schemeClr val="tx1">
                    <a:lumMod val="75000"/>
                    <a:lumOff val="25000"/>
                  </a:schemeClr>
                </a:solidFill>
              </a:rPr>
              <a:t> ĐH </a:t>
            </a:r>
            <a:r>
              <a:rPr lang="fr-CA" dirty="0" err="1">
                <a:solidFill>
                  <a:schemeClr val="tx1">
                    <a:lumMod val="75000"/>
                    <a:lumOff val="25000"/>
                  </a:schemeClr>
                </a:solidFill>
              </a:rPr>
              <a:t>đồng</a:t>
            </a:r>
            <a:r>
              <a:rPr lang="fr-CA" dirty="0">
                <a:solidFill>
                  <a:schemeClr val="tx1">
                    <a:lumMod val="75000"/>
                    <a:lumOff val="25000"/>
                  </a:schemeClr>
                </a:solidFill>
              </a:rPr>
              <a:t> </a:t>
            </a:r>
            <a:r>
              <a:rPr lang="fr-CA" dirty="0" err="1">
                <a:solidFill>
                  <a:schemeClr val="tx1">
                    <a:lumMod val="75000"/>
                    <a:lumOff val="25000"/>
                  </a:schemeClr>
                </a:solidFill>
              </a:rPr>
              <a:t>cổ</a:t>
            </a:r>
            <a:r>
              <a:rPr lang="fr-CA" dirty="0">
                <a:solidFill>
                  <a:schemeClr val="tx1">
                    <a:lumMod val="75000"/>
                    <a:lumOff val="25000"/>
                  </a:schemeClr>
                </a:solidFill>
              </a:rPr>
              <a:t> </a:t>
            </a:r>
            <a:r>
              <a:rPr lang="fr-CA" dirty="0" err="1">
                <a:solidFill>
                  <a:schemeClr val="tx1">
                    <a:lumMod val="75000"/>
                    <a:lumOff val="25000"/>
                  </a:schemeClr>
                </a:solidFill>
              </a:rPr>
              <a:t>đông</a:t>
            </a:r>
            <a:r>
              <a:rPr lang="fr-CA" dirty="0">
                <a:solidFill>
                  <a:schemeClr val="tx1">
                    <a:lumMod val="75000"/>
                    <a:lumOff val="25000"/>
                  </a:schemeClr>
                </a:solidFill>
              </a:rPr>
              <a:t>, HĐQT, HĐTV» </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chậm</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trễ</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đến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việc</a:t>
            </a:r>
            <a:r>
              <a:rPr lang="fr-CA" dirty="0">
                <a:solidFill>
                  <a:schemeClr val="tx1">
                    <a:lumMod val="75000"/>
                    <a:lumOff val="25000"/>
                  </a:schemeClr>
                </a:solidFill>
                <a:sym typeface="Wingdings" panose="05000000000000000000" pitchFamily="2" charset="2"/>
              </a:rPr>
              <a:t> ra </a:t>
            </a:r>
            <a:r>
              <a:rPr lang="fr-CA" dirty="0" err="1">
                <a:solidFill>
                  <a:schemeClr val="tx1">
                    <a:lumMod val="75000"/>
                    <a:lumOff val="25000"/>
                  </a:schemeClr>
                </a:solidFill>
                <a:sym typeface="Wingdings" panose="05000000000000000000" pitchFamily="2" charset="2"/>
              </a:rPr>
              <a:t>quyết</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định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điều</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hành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của</a:t>
            </a:r>
            <a:r>
              <a:rPr lang="fr-CA" dirty="0">
                <a:solidFill>
                  <a:schemeClr val="tx1">
                    <a:lumMod val="75000"/>
                    <a:lumOff val="25000"/>
                  </a:schemeClr>
                </a:solidFill>
                <a:sym typeface="Wingdings" panose="05000000000000000000" pitchFamily="2" charset="2"/>
              </a:rPr>
              <a:t> DN</a:t>
            </a:r>
          </a:p>
          <a:p>
            <a:pPr marL="514350" indent="-514350" fontAlgn="auto">
              <a:spcBef>
                <a:spcPts val="0"/>
              </a:spcBef>
              <a:spcAft>
                <a:spcPts val="0"/>
              </a:spcAft>
              <a:buAutoNum type="arabicPeriod"/>
              <a:defRPr/>
            </a:pPr>
            <a:r>
              <a:rPr lang="fr-CA" dirty="0" err="1">
                <a:solidFill>
                  <a:schemeClr val="tx1">
                    <a:lumMod val="75000"/>
                    <a:lumOff val="25000"/>
                  </a:schemeClr>
                </a:solidFill>
                <a:sym typeface="Wingdings" panose="05000000000000000000" pitchFamily="2" charset="2"/>
              </a:rPr>
              <a:t>Nhiệm</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kỳ</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của</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Kiểm</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soát</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viên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trong</a:t>
            </a:r>
            <a:r>
              <a:rPr lang="fr-CA" dirty="0">
                <a:solidFill>
                  <a:schemeClr val="tx1">
                    <a:lumMod val="75000"/>
                    <a:lumOff val="25000"/>
                  </a:schemeClr>
                </a:solidFill>
                <a:sym typeface="Wingdings" panose="05000000000000000000" pitchFamily="2" charset="2"/>
              </a:rPr>
              <a:t> DNNN: </a:t>
            </a:r>
            <a:r>
              <a:rPr lang="fr-CA" dirty="0" err="1">
                <a:solidFill>
                  <a:schemeClr val="tx1">
                    <a:lumMod val="75000"/>
                    <a:lumOff val="25000"/>
                  </a:schemeClr>
                </a:solidFill>
                <a:sym typeface="Wingdings" panose="05000000000000000000" pitchFamily="2" charset="2"/>
              </a:rPr>
              <a:t>khác</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nhau</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giữa</a:t>
            </a:r>
            <a:r>
              <a:rPr lang="fr-CA" dirty="0">
                <a:solidFill>
                  <a:schemeClr val="tx1">
                    <a:lumMod val="75000"/>
                    <a:lumOff val="25000"/>
                  </a:schemeClr>
                </a:solidFill>
                <a:sym typeface="Wingdings" panose="05000000000000000000" pitchFamily="2" charset="2"/>
              </a:rPr>
              <a:t> LDN (5 </a:t>
            </a:r>
            <a:r>
              <a:rPr lang="fr-CA" dirty="0" err="1">
                <a:solidFill>
                  <a:schemeClr val="tx1">
                    <a:lumMod val="75000"/>
                    <a:lumOff val="25000"/>
                  </a:schemeClr>
                </a:solidFill>
                <a:sym typeface="Wingdings" panose="05000000000000000000" pitchFamily="2" charset="2"/>
              </a:rPr>
              <a:t>năm</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và</a:t>
            </a:r>
            <a:r>
              <a:rPr lang="fr-CA" dirty="0">
                <a:solidFill>
                  <a:schemeClr val="tx1">
                    <a:lumMod val="75000"/>
                    <a:lumOff val="25000"/>
                  </a:schemeClr>
                </a:solidFill>
                <a:sym typeface="Wingdings" panose="05000000000000000000" pitchFamily="2" charset="2"/>
              </a:rPr>
              <a:t> NĐ 97/2015/NĐ-CP (3 </a:t>
            </a:r>
            <a:r>
              <a:rPr lang="fr-CA" dirty="0" err="1">
                <a:solidFill>
                  <a:schemeClr val="tx1">
                    <a:lumMod val="75000"/>
                    <a:lumOff val="25000"/>
                  </a:schemeClr>
                </a:solidFill>
                <a:sym typeface="Wingdings" panose="05000000000000000000" pitchFamily="2" charset="2"/>
              </a:rPr>
              <a:t>năm</a:t>
            </a:r>
            <a:r>
              <a:rPr lang="fr-CA" dirty="0">
                <a:solidFill>
                  <a:schemeClr val="tx1">
                    <a:lumMod val="75000"/>
                    <a:lumOff val="25000"/>
                  </a:schemeClr>
                </a:solidFill>
                <a:sym typeface="Wingdings" panose="05000000000000000000" pitchFamily="2" charset="2"/>
              </a:rPr>
              <a:t>)</a:t>
            </a:r>
          </a:p>
          <a:p>
            <a:pPr marL="514350" indent="-514350" fontAlgn="auto">
              <a:spcBef>
                <a:spcPts val="0"/>
              </a:spcBef>
              <a:spcAft>
                <a:spcPts val="0"/>
              </a:spcAft>
              <a:buAutoNum type="arabicPeriod"/>
              <a:defRPr/>
            </a:pPr>
            <a:r>
              <a:rPr lang="fr-CA" dirty="0" err="1">
                <a:solidFill>
                  <a:schemeClr val="tx1">
                    <a:lumMod val="75000"/>
                    <a:lumOff val="25000"/>
                  </a:schemeClr>
                </a:solidFill>
                <a:sym typeface="Wingdings" panose="05000000000000000000" pitchFamily="2" charset="2"/>
              </a:rPr>
              <a:t>Nghĩa</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vụ</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báo</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cáo</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của</a:t>
            </a:r>
            <a:r>
              <a:rPr lang="fr-CA" dirty="0">
                <a:solidFill>
                  <a:schemeClr val="tx1">
                    <a:lumMod val="75000"/>
                    <a:lumOff val="25000"/>
                  </a:schemeClr>
                </a:solidFill>
                <a:sym typeface="Wingdings" panose="05000000000000000000" pitchFamily="2" charset="2"/>
              </a:rPr>
              <a:t> DNNN: </a:t>
            </a:r>
            <a:r>
              <a:rPr lang="fr-CA" dirty="0" err="1">
                <a:solidFill>
                  <a:schemeClr val="tx1">
                    <a:lumMod val="75000"/>
                    <a:lumOff val="25000"/>
                  </a:schemeClr>
                </a:solidFill>
                <a:sym typeface="Wingdings" panose="05000000000000000000" pitchFamily="2" charset="2"/>
              </a:rPr>
              <a:t>quá</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nhiều</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và</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cần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phải</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tích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hợp</a:t>
            </a:r>
            <a:endParaRPr lang="fr-CA" dirty="0">
              <a:solidFill>
                <a:schemeClr val="tx1">
                  <a:lumMod val="75000"/>
                  <a:lumOff val="25000"/>
                </a:schemeClr>
              </a:solidFill>
              <a:sym typeface="Wingdings" panose="05000000000000000000" pitchFamily="2" charset="2"/>
            </a:endParaRPr>
          </a:p>
          <a:p>
            <a:pPr marL="514350" indent="-514350" fontAlgn="auto">
              <a:spcBef>
                <a:spcPts val="0"/>
              </a:spcBef>
              <a:spcAft>
                <a:spcPts val="0"/>
              </a:spcAft>
              <a:buAutoNum type="arabicPeriod"/>
              <a:defRPr/>
            </a:pPr>
            <a:r>
              <a:rPr lang="fr-CA" dirty="0" err="1">
                <a:solidFill>
                  <a:schemeClr val="tx1">
                    <a:lumMod val="75000"/>
                    <a:lumOff val="25000"/>
                  </a:schemeClr>
                </a:solidFill>
                <a:sym typeface="Wingdings" panose="05000000000000000000" pitchFamily="2" charset="2"/>
              </a:rPr>
              <a:t>Thẩm</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quyền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quyết</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định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đối</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với</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việc</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điều</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chỉnh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dự</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án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đầu</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tư</a:t>
            </a:r>
            <a:r>
              <a:rPr lang="fr-CA" dirty="0">
                <a:solidFill>
                  <a:schemeClr val="tx1">
                    <a:lumMod val="75000"/>
                    <a:lumOff val="25000"/>
                  </a:schemeClr>
                </a:solidFill>
                <a:sym typeface="Wingdings" panose="05000000000000000000" pitchFamily="2" charset="2"/>
              </a:rPr>
              <a:t> ra </a:t>
            </a:r>
            <a:r>
              <a:rPr lang="fr-CA" dirty="0" err="1">
                <a:solidFill>
                  <a:schemeClr val="tx1">
                    <a:lumMod val="75000"/>
                    <a:lumOff val="25000"/>
                  </a:schemeClr>
                </a:solidFill>
                <a:sym typeface="Wingdings" panose="05000000000000000000" pitchFamily="2" charset="2"/>
              </a:rPr>
              <a:t>nước</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ngoài</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của</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nhà</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đầu</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tư</a:t>
            </a:r>
            <a:r>
              <a:rPr lang="fr-CA" dirty="0">
                <a:solidFill>
                  <a:schemeClr val="tx1">
                    <a:lumMod val="75000"/>
                    <a:lumOff val="25000"/>
                  </a:schemeClr>
                </a:solidFill>
                <a:sym typeface="Wingdings" panose="05000000000000000000" pitchFamily="2" charset="2"/>
              </a:rPr>
              <a:t> là DNNN: </a:t>
            </a:r>
            <a:r>
              <a:rPr lang="fr-CA" dirty="0" err="1">
                <a:solidFill>
                  <a:schemeClr val="tx1">
                    <a:lumMod val="75000"/>
                    <a:lumOff val="25000"/>
                  </a:schemeClr>
                </a:solidFill>
                <a:sym typeface="Wingdings" panose="05000000000000000000" pitchFamily="2" charset="2"/>
              </a:rPr>
              <a:t>thuộc</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cơ</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quan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đại</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diện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chủ</a:t>
            </a:r>
            <a:r>
              <a:rPr lang="fr-CA" dirty="0">
                <a:solidFill>
                  <a:schemeClr val="tx1">
                    <a:lumMod val="75000"/>
                    <a:lumOff val="25000"/>
                  </a:schemeClr>
                </a:solidFill>
                <a:sym typeface="Wingdings" panose="05000000000000000000" pitchFamily="2" charset="2"/>
              </a:rPr>
              <a:t> SH </a:t>
            </a:r>
            <a:r>
              <a:rPr lang="fr-CA" dirty="0" err="1">
                <a:solidFill>
                  <a:schemeClr val="tx1">
                    <a:lumMod val="75000"/>
                    <a:lumOff val="25000"/>
                  </a:schemeClr>
                </a:solidFill>
                <a:sym typeface="Wingdings" panose="05000000000000000000" pitchFamily="2" charset="2"/>
              </a:rPr>
              <a:t>hay</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thuộc</a:t>
            </a:r>
            <a:r>
              <a:rPr lang="fr-CA" dirty="0">
                <a:solidFill>
                  <a:schemeClr val="tx1">
                    <a:lumMod val="75000"/>
                    <a:lumOff val="25000"/>
                  </a:schemeClr>
                </a:solidFill>
                <a:sym typeface="Wingdings" panose="05000000000000000000" pitchFamily="2" charset="2"/>
              </a:rPr>
              <a:t> HĐTV</a:t>
            </a:r>
          </a:p>
          <a:p>
            <a:pPr marL="514350" indent="-514350" fontAlgn="auto">
              <a:spcBef>
                <a:spcPts val="0"/>
              </a:spcBef>
              <a:spcAft>
                <a:spcPts val="0"/>
              </a:spcAft>
              <a:buAutoNum type="arabicPeriod"/>
              <a:defRPr/>
            </a:pPr>
            <a:endParaRPr lang="fr-CA" dirty="0">
              <a:solidFill>
                <a:schemeClr val="tx1">
                  <a:lumMod val="75000"/>
                  <a:lumOff val="25000"/>
                </a:schemeClr>
              </a:solidFill>
              <a:sym typeface="Wingdings" panose="05000000000000000000" pitchFamily="2" charset="2"/>
            </a:endParaRPr>
          </a:p>
          <a:p>
            <a:pPr marL="0" indent="0" fontAlgn="auto">
              <a:spcBef>
                <a:spcPts val="0"/>
              </a:spcBef>
              <a:spcAft>
                <a:spcPts val="0"/>
              </a:spcAft>
              <a:buNone/>
              <a:defRPr/>
            </a:pPr>
            <a:endParaRPr lang="fr-CA" dirty="0">
              <a:solidFill>
                <a:schemeClr val="tx1">
                  <a:lumMod val="75000"/>
                  <a:lumOff val="25000"/>
                </a:schemeClr>
              </a:solidFill>
            </a:endParaRPr>
          </a:p>
        </p:txBody>
      </p:sp>
    </p:spTree>
    <p:extLst>
      <p:ext uri="{BB962C8B-B14F-4D97-AF65-F5344CB8AC3E}">
        <p14:creationId xmlns:p14="http://schemas.microsoft.com/office/powerpoint/2010/main" val="1263853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400" y="274638"/>
            <a:ext cx="8686800" cy="822325"/>
          </a:xfrm>
        </p:spPr>
        <p:txBody>
          <a:bodyPr rtlCol="0">
            <a:normAutofit/>
          </a:bodyPr>
          <a:lstStyle/>
          <a:p>
            <a:pPr fontAlgn="auto">
              <a:spcAft>
                <a:spcPts val="0"/>
              </a:spcAft>
              <a:defRPr/>
            </a:pPr>
            <a:r>
              <a:rPr lang="fr-CA" sz="2500" b="1" dirty="0" err="1">
                <a:solidFill>
                  <a:schemeClr val="tx1">
                    <a:lumMod val="75000"/>
                    <a:lumOff val="25000"/>
                  </a:schemeClr>
                </a:solidFill>
              </a:rPr>
              <a:t>Nhóm</a:t>
            </a:r>
            <a:r>
              <a:rPr lang="fr-CA" sz="2500" b="1" dirty="0">
                <a:solidFill>
                  <a:schemeClr val="tx1">
                    <a:lumMod val="75000"/>
                    <a:lumOff val="25000"/>
                  </a:schemeClr>
                </a:solidFill>
              </a:rPr>
              <a:t> </a:t>
            </a:r>
            <a:r>
              <a:rPr lang="fr-CA" sz="2500" b="1" dirty="0" err="1">
                <a:solidFill>
                  <a:schemeClr val="tx1">
                    <a:lumMod val="75000"/>
                    <a:lumOff val="25000"/>
                  </a:schemeClr>
                </a:solidFill>
              </a:rPr>
              <a:t>quy</a:t>
            </a:r>
            <a:r>
              <a:rPr lang="fr-CA" sz="2500" b="1" dirty="0">
                <a:solidFill>
                  <a:schemeClr val="tx1">
                    <a:lumMod val="75000"/>
                    <a:lumOff val="25000"/>
                  </a:schemeClr>
                </a:solidFill>
              </a:rPr>
              <a:t> </a:t>
            </a:r>
            <a:r>
              <a:rPr lang="fr-CA" sz="2500" b="1" dirty="0" err="1">
                <a:solidFill>
                  <a:schemeClr val="tx1">
                    <a:lumMod val="75000"/>
                    <a:lumOff val="25000"/>
                  </a:schemeClr>
                </a:solidFill>
              </a:rPr>
              <a:t>định</a:t>
            </a:r>
            <a:r>
              <a:rPr lang="fr-CA" sz="2500" b="1" dirty="0">
                <a:solidFill>
                  <a:schemeClr val="tx1">
                    <a:lumMod val="75000"/>
                    <a:lumOff val="25000"/>
                  </a:schemeClr>
                </a:solidFill>
              </a:rPr>
              <a:t> </a:t>
            </a:r>
            <a:r>
              <a:rPr lang="fr-CA" sz="2500" b="1" dirty="0" err="1">
                <a:solidFill>
                  <a:schemeClr val="tx1">
                    <a:lumMod val="75000"/>
                    <a:lumOff val="25000"/>
                  </a:schemeClr>
                </a:solidFill>
              </a:rPr>
              <a:t>về</a:t>
            </a:r>
            <a:r>
              <a:rPr lang="fr-CA" sz="2500" b="1" dirty="0">
                <a:solidFill>
                  <a:schemeClr val="tx1">
                    <a:lumMod val="75000"/>
                    <a:lumOff val="25000"/>
                  </a:schemeClr>
                </a:solidFill>
              </a:rPr>
              <a:t> </a:t>
            </a:r>
            <a:r>
              <a:rPr lang="fr-CA" sz="2500" b="1" dirty="0" err="1">
                <a:solidFill>
                  <a:schemeClr val="tx1">
                    <a:lumMod val="75000"/>
                    <a:lumOff val="25000"/>
                  </a:schemeClr>
                </a:solidFill>
              </a:rPr>
              <a:t>tổ</a:t>
            </a:r>
            <a:r>
              <a:rPr lang="fr-CA" sz="2500" b="1" dirty="0">
                <a:solidFill>
                  <a:schemeClr val="tx1">
                    <a:lumMod val="75000"/>
                    <a:lumOff val="25000"/>
                  </a:schemeClr>
                </a:solidFill>
              </a:rPr>
              <a:t> </a:t>
            </a:r>
            <a:r>
              <a:rPr lang="fr-CA" sz="2500" b="1" dirty="0" err="1">
                <a:solidFill>
                  <a:schemeClr val="tx1">
                    <a:lumMod val="75000"/>
                    <a:lumOff val="25000"/>
                  </a:schemeClr>
                </a:solidFill>
              </a:rPr>
              <a:t>chức</a:t>
            </a:r>
            <a:r>
              <a:rPr lang="fr-CA" sz="2500" b="1" dirty="0">
                <a:solidFill>
                  <a:schemeClr val="tx1">
                    <a:lumMod val="75000"/>
                    <a:lumOff val="25000"/>
                  </a:schemeClr>
                </a:solidFill>
              </a:rPr>
              <a:t> </a:t>
            </a:r>
            <a:r>
              <a:rPr lang="fr-CA" sz="2500" b="1" dirty="0" err="1">
                <a:solidFill>
                  <a:schemeClr val="tx1">
                    <a:lumMod val="75000"/>
                    <a:lumOff val="25000"/>
                  </a:schemeClr>
                </a:solidFill>
              </a:rPr>
              <a:t>quản</a:t>
            </a:r>
            <a:r>
              <a:rPr lang="fr-CA" sz="2500" b="1" dirty="0">
                <a:solidFill>
                  <a:schemeClr val="tx1">
                    <a:lumMod val="75000"/>
                    <a:lumOff val="25000"/>
                  </a:schemeClr>
                </a:solidFill>
              </a:rPr>
              <a:t> </a:t>
            </a:r>
            <a:r>
              <a:rPr lang="fr-CA" sz="2500" b="1" dirty="0" err="1">
                <a:solidFill>
                  <a:schemeClr val="tx1">
                    <a:lumMod val="75000"/>
                    <a:lumOff val="25000"/>
                  </a:schemeClr>
                </a:solidFill>
              </a:rPr>
              <a:t>lý</a:t>
            </a:r>
            <a:r>
              <a:rPr lang="fr-CA" sz="2500" b="1" dirty="0">
                <a:solidFill>
                  <a:schemeClr val="tx1">
                    <a:lumMod val="75000"/>
                    <a:lumOff val="25000"/>
                  </a:schemeClr>
                </a:solidFill>
              </a:rPr>
              <a:t>, </a:t>
            </a:r>
            <a:r>
              <a:rPr lang="fr-CA" sz="2500" b="1" dirty="0" err="1">
                <a:solidFill>
                  <a:schemeClr val="tx1">
                    <a:lumMod val="75000"/>
                    <a:lumOff val="25000"/>
                  </a:schemeClr>
                </a:solidFill>
              </a:rPr>
              <a:t>hoạt</a:t>
            </a:r>
            <a:r>
              <a:rPr lang="fr-CA" sz="2500" b="1" dirty="0">
                <a:solidFill>
                  <a:schemeClr val="tx1">
                    <a:lumMod val="75000"/>
                    <a:lumOff val="25000"/>
                  </a:schemeClr>
                </a:solidFill>
              </a:rPr>
              <a:t> </a:t>
            </a:r>
            <a:r>
              <a:rPr lang="fr-CA" sz="2500" b="1" dirty="0" err="1">
                <a:solidFill>
                  <a:schemeClr val="tx1">
                    <a:lumMod val="75000"/>
                    <a:lumOff val="25000"/>
                  </a:schemeClr>
                </a:solidFill>
              </a:rPr>
              <a:t>động</a:t>
            </a:r>
            <a:r>
              <a:rPr lang="fr-CA" sz="2500" b="1" dirty="0">
                <a:solidFill>
                  <a:schemeClr val="tx1">
                    <a:lumMod val="75000"/>
                    <a:lumOff val="25000"/>
                  </a:schemeClr>
                </a:solidFill>
              </a:rPr>
              <a:t> </a:t>
            </a:r>
            <a:r>
              <a:rPr lang="fr-CA" sz="2500" b="1" dirty="0" err="1">
                <a:solidFill>
                  <a:schemeClr val="tx1">
                    <a:lumMod val="75000"/>
                    <a:lumOff val="25000"/>
                  </a:schemeClr>
                </a:solidFill>
              </a:rPr>
              <a:t>của</a:t>
            </a:r>
            <a:r>
              <a:rPr lang="fr-CA" sz="2500" b="1" dirty="0">
                <a:solidFill>
                  <a:schemeClr val="tx1">
                    <a:lumMod val="75000"/>
                    <a:lumOff val="25000"/>
                  </a:schemeClr>
                </a:solidFill>
              </a:rPr>
              <a:t> </a:t>
            </a:r>
            <a:r>
              <a:rPr lang="fr-CA" sz="2500" b="1" dirty="0" err="1">
                <a:solidFill>
                  <a:schemeClr val="tx1">
                    <a:lumMod val="75000"/>
                    <a:lumOff val="25000"/>
                  </a:schemeClr>
                </a:solidFill>
              </a:rPr>
              <a:t>doanh</a:t>
            </a:r>
            <a:r>
              <a:rPr lang="fr-CA" sz="2500" b="1" dirty="0">
                <a:solidFill>
                  <a:schemeClr val="tx1">
                    <a:lumMod val="75000"/>
                    <a:lumOff val="25000"/>
                  </a:schemeClr>
                </a:solidFill>
              </a:rPr>
              <a:t> </a:t>
            </a:r>
            <a:r>
              <a:rPr lang="fr-CA" sz="2500" b="1" dirty="0" err="1">
                <a:solidFill>
                  <a:schemeClr val="tx1">
                    <a:lumMod val="75000"/>
                    <a:lumOff val="25000"/>
                  </a:schemeClr>
                </a:solidFill>
              </a:rPr>
              <a:t>nghiệp</a:t>
            </a:r>
            <a:endParaRPr lang="fr-CA" sz="2500" b="1" dirty="0">
              <a:solidFill>
                <a:schemeClr val="tx1">
                  <a:lumMod val="75000"/>
                  <a:lumOff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6019800"/>
            <a:ext cx="1724025" cy="609600"/>
          </a:xfrm>
          <a:prstGeom prst="rect">
            <a:avLst/>
          </a:prstGeom>
        </p:spPr>
      </p:pic>
      <p:sp>
        <p:nvSpPr>
          <p:cNvPr id="3" name="Espace réservé du contenu 2"/>
          <p:cNvSpPr>
            <a:spLocks noGrp="1"/>
          </p:cNvSpPr>
          <p:nvPr>
            <p:ph idx="1"/>
          </p:nvPr>
        </p:nvSpPr>
        <p:spPr>
          <a:xfrm>
            <a:off x="381000" y="1143001"/>
            <a:ext cx="8297487" cy="5029199"/>
          </a:xfrm>
        </p:spPr>
        <p:txBody>
          <a:bodyPr rtlCol="0">
            <a:normAutofit fontScale="70000" lnSpcReduction="20000"/>
          </a:bodyPr>
          <a:lstStyle/>
          <a:p>
            <a:pPr marL="0" indent="0" fontAlgn="auto">
              <a:lnSpc>
                <a:spcPct val="170000"/>
              </a:lnSpc>
              <a:spcBef>
                <a:spcPts val="0"/>
              </a:spcBef>
              <a:spcAft>
                <a:spcPts val="0"/>
              </a:spcAft>
              <a:buNone/>
              <a:defRPr/>
            </a:pPr>
            <a:r>
              <a:rPr lang="fr-CA" dirty="0">
                <a:solidFill>
                  <a:schemeClr val="tx1">
                    <a:lumMod val="75000"/>
                    <a:lumOff val="25000"/>
                  </a:schemeClr>
                </a:solidFill>
                <a:sym typeface="Wingdings" panose="05000000000000000000" pitchFamily="2" charset="2"/>
              </a:rPr>
              <a:t>5. </a:t>
            </a:r>
            <a:r>
              <a:rPr lang="fr-CA" dirty="0" err="1">
                <a:solidFill>
                  <a:schemeClr val="tx1">
                    <a:lumMod val="75000"/>
                    <a:lumOff val="25000"/>
                  </a:schemeClr>
                </a:solidFill>
                <a:sym typeface="Wingdings" panose="05000000000000000000" pitchFamily="2" charset="2"/>
              </a:rPr>
              <a:t>Địa</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vị</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pháp</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lý</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của</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công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ty</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hợp</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danh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pháp</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nhân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hay</a:t>
            </a:r>
            <a:r>
              <a:rPr lang="fr-CA" dirty="0">
                <a:solidFill>
                  <a:schemeClr val="tx1">
                    <a:lumMod val="75000"/>
                    <a:lumOff val="25000"/>
                  </a:schemeClr>
                </a:solidFill>
                <a:sym typeface="Wingdings" panose="05000000000000000000" pitchFamily="2" charset="2"/>
              </a:rPr>
              <a:t> là </a:t>
            </a:r>
            <a:r>
              <a:rPr lang="fr-CA" dirty="0" err="1">
                <a:solidFill>
                  <a:schemeClr val="tx1">
                    <a:lumMod val="75000"/>
                    <a:lumOff val="25000"/>
                  </a:schemeClr>
                </a:solidFill>
                <a:sym typeface="Wingdings" panose="05000000000000000000" pitchFamily="2" charset="2"/>
              </a:rPr>
              <a:t>không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pháp</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nhân</a:t>
            </a:r>
            <a:r>
              <a:rPr lang="fr-CA" dirty="0">
                <a:solidFill>
                  <a:schemeClr val="tx1">
                    <a:lumMod val="75000"/>
                    <a:lumOff val="25000"/>
                  </a:schemeClr>
                </a:solidFill>
                <a:sym typeface="Wingdings" panose="05000000000000000000" pitchFamily="2" charset="2"/>
              </a:rPr>
              <a:t>?</a:t>
            </a:r>
          </a:p>
          <a:p>
            <a:pPr marL="0" indent="0" fontAlgn="auto">
              <a:lnSpc>
                <a:spcPct val="170000"/>
              </a:lnSpc>
              <a:spcBef>
                <a:spcPts val="0"/>
              </a:spcBef>
              <a:spcAft>
                <a:spcPts val="0"/>
              </a:spcAft>
              <a:buNone/>
              <a:defRPr/>
            </a:pPr>
            <a:r>
              <a:rPr lang="fr-CA" dirty="0">
                <a:solidFill>
                  <a:schemeClr val="tx1">
                    <a:lumMod val="75000"/>
                    <a:lumOff val="25000"/>
                  </a:schemeClr>
                </a:solidFill>
                <a:sym typeface="Wingdings" panose="05000000000000000000" pitchFamily="2" charset="2"/>
              </a:rPr>
              <a:t>6. </a:t>
            </a:r>
            <a:r>
              <a:rPr lang="fr-CA" dirty="0" err="1">
                <a:solidFill>
                  <a:schemeClr val="tx1">
                    <a:lumMod val="75000"/>
                    <a:lumOff val="25000"/>
                  </a:schemeClr>
                </a:solidFill>
                <a:sym typeface="Wingdings" panose="05000000000000000000" pitchFamily="2" charset="2"/>
              </a:rPr>
              <a:t>Trách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nhiệm</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tài</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sản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của</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thành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viên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góp</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vốn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trong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công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ty</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hợp</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danh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phát</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sinh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trong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phạm</a:t>
            </a:r>
            <a:r>
              <a:rPr lang="fr-CA" dirty="0">
                <a:solidFill>
                  <a:schemeClr val="tx1">
                    <a:lumMod val="75000"/>
                    <a:lumOff val="25000"/>
                  </a:schemeClr>
                </a:solidFill>
                <a:sym typeface="Wingdings" panose="05000000000000000000" pitchFamily="2" charset="2"/>
              </a:rPr>
              <a:t> vi </a:t>
            </a:r>
            <a:r>
              <a:rPr lang="fr-CA" dirty="0" err="1">
                <a:solidFill>
                  <a:schemeClr val="tx1">
                    <a:lumMod val="75000"/>
                    <a:lumOff val="25000"/>
                  </a:schemeClr>
                </a:solidFill>
                <a:sym typeface="Wingdings" panose="05000000000000000000" pitchFamily="2" charset="2"/>
              </a:rPr>
              <a:t>số</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vốn</a:t>
            </a:r>
            <a:r>
              <a:rPr lang="fr-CA" dirty="0">
                <a:solidFill>
                  <a:schemeClr val="tx1">
                    <a:lumMod val="75000"/>
                    <a:lumOff val="25000"/>
                  </a:schemeClr>
                </a:solidFill>
                <a:sym typeface="Wingdings" panose="05000000000000000000" pitchFamily="2" charset="2"/>
              </a:rPr>
              <a:t> </a:t>
            </a:r>
            <a:r>
              <a:rPr lang="fr-CA" i="1" dirty="0" err="1">
                <a:solidFill>
                  <a:schemeClr val="tx1">
                    <a:lumMod val="75000"/>
                    <a:lumOff val="25000"/>
                  </a:schemeClr>
                </a:solidFill>
                <a:sym typeface="Wingdings" panose="05000000000000000000" pitchFamily="2" charset="2"/>
              </a:rPr>
              <a:t>cam</a:t>
            </a:r>
            <a:r>
              <a:rPr lang="fr-CA" i="1" dirty="0">
                <a:solidFill>
                  <a:schemeClr val="tx1">
                    <a:lumMod val="75000"/>
                    <a:lumOff val="25000"/>
                  </a:schemeClr>
                </a:solidFill>
                <a:sym typeface="Wingdings" panose="05000000000000000000" pitchFamily="2" charset="2"/>
              </a:rPr>
              <a:t> </a:t>
            </a:r>
            <a:r>
              <a:rPr lang="fr-CA" i="1" dirty="0" err="1">
                <a:solidFill>
                  <a:schemeClr val="tx1">
                    <a:lumMod val="75000"/>
                    <a:lumOff val="25000"/>
                  </a:schemeClr>
                </a:solidFill>
                <a:sym typeface="Wingdings" panose="05000000000000000000" pitchFamily="2" charset="2"/>
              </a:rPr>
              <a:t>kết</a:t>
            </a:r>
            <a:r>
              <a:rPr lang="fr-CA" i="1" dirty="0">
                <a:solidFill>
                  <a:schemeClr val="tx1">
                    <a:lumMod val="75000"/>
                    <a:lumOff val="25000"/>
                  </a:schemeClr>
                </a:solidFill>
                <a:sym typeface="Wingdings" panose="05000000000000000000" pitchFamily="2" charset="2"/>
              </a:rPr>
              <a:t> </a:t>
            </a:r>
            <a:r>
              <a:rPr lang="fr-CA" i="1" dirty="0" err="1">
                <a:solidFill>
                  <a:schemeClr val="tx1">
                    <a:lumMod val="75000"/>
                    <a:lumOff val="25000"/>
                  </a:schemeClr>
                </a:solidFill>
                <a:sym typeface="Wingdings" panose="05000000000000000000" pitchFamily="2" charset="2"/>
              </a:rPr>
              <a:t>góp</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hay</a:t>
            </a:r>
            <a:r>
              <a:rPr lang="fr-CA" dirty="0">
                <a:solidFill>
                  <a:schemeClr val="tx1">
                    <a:lumMod val="75000"/>
                    <a:lumOff val="25000"/>
                  </a:schemeClr>
                </a:solidFill>
                <a:sym typeface="Wingdings" panose="05000000000000000000" pitchFamily="2" charset="2"/>
              </a:rPr>
              <a:t> </a:t>
            </a:r>
            <a:r>
              <a:rPr lang="fr-CA" i="1" dirty="0" err="1">
                <a:solidFill>
                  <a:schemeClr val="tx1">
                    <a:lumMod val="75000"/>
                    <a:lumOff val="25000"/>
                  </a:schemeClr>
                </a:solidFill>
                <a:sym typeface="Wingdings" panose="05000000000000000000" pitchFamily="2" charset="2"/>
              </a:rPr>
              <a:t>đã</a:t>
            </a:r>
            <a:r>
              <a:rPr lang="fr-CA" i="1" dirty="0">
                <a:solidFill>
                  <a:schemeClr val="tx1">
                    <a:lumMod val="75000"/>
                    <a:lumOff val="25000"/>
                  </a:schemeClr>
                </a:solidFill>
                <a:sym typeface="Wingdings" panose="05000000000000000000" pitchFamily="2" charset="2"/>
              </a:rPr>
              <a:t> </a:t>
            </a:r>
            <a:r>
              <a:rPr lang="fr-CA" i="1" dirty="0" err="1">
                <a:solidFill>
                  <a:schemeClr val="tx1">
                    <a:lumMod val="75000"/>
                    <a:lumOff val="25000"/>
                  </a:schemeClr>
                </a:solidFill>
                <a:sym typeface="Wingdings" panose="05000000000000000000" pitchFamily="2" charset="2"/>
              </a:rPr>
              <a:t>góp</a:t>
            </a:r>
            <a:r>
              <a:rPr lang="fr-CA" dirty="0">
                <a:solidFill>
                  <a:schemeClr val="tx1">
                    <a:lumMod val="75000"/>
                    <a:lumOff val="25000"/>
                  </a:schemeClr>
                </a:solidFill>
                <a:sym typeface="Wingdings" panose="05000000000000000000" pitchFamily="2" charset="2"/>
              </a:rPr>
              <a:t>?</a:t>
            </a:r>
          </a:p>
          <a:p>
            <a:pPr marL="0" indent="0" fontAlgn="auto">
              <a:lnSpc>
                <a:spcPct val="170000"/>
              </a:lnSpc>
              <a:spcBef>
                <a:spcPts val="0"/>
              </a:spcBef>
              <a:spcAft>
                <a:spcPts val="0"/>
              </a:spcAft>
              <a:buNone/>
              <a:defRPr/>
            </a:pPr>
            <a:r>
              <a:rPr lang="fr-CA" dirty="0">
                <a:solidFill>
                  <a:schemeClr val="tx1">
                    <a:lumMod val="75000"/>
                    <a:lumOff val="25000"/>
                  </a:schemeClr>
                </a:solidFill>
                <a:sym typeface="Wingdings" panose="05000000000000000000" pitchFamily="2" charset="2"/>
              </a:rPr>
              <a:t>7. </a:t>
            </a:r>
            <a:r>
              <a:rPr lang="fr-CA" dirty="0" err="1">
                <a:solidFill>
                  <a:schemeClr val="tx1">
                    <a:lumMod val="75000"/>
                    <a:lumOff val="25000"/>
                  </a:schemeClr>
                </a:solidFill>
                <a:sym typeface="Wingdings" panose="05000000000000000000" pitchFamily="2" charset="2"/>
              </a:rPr>
              <a:t>Tỷ</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lệ</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cung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ứng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sản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phẩm</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dịch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vụ</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cho</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khách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hàng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không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phải</a:t>
            </a:r>
            <a:r>
              <a:rPr lang="fr-CA" dirty="0">
                <a:solidFill>
                  <a:schemeClr val="tx1">
                    <a:lumMod val="75000"/>
                    <a:lumOff val="25000"/>
                  </a:schemeClr>
                </a:solidFill>
                <a:sym typeface="Wingdings" panose="05000000000000000000" pitchFamily="2" charset="2"/>
              </a:rPr>
              <a:t> là </a:t>
            </a:r>
            <a:r>
              <a:rPr lang="fr-CA" dirty="0" err="1">
                <a:solidFill>
                  <a:schemeClr val="tx1">
                    <a:lumMod val="75000"/>
                    <a:lumOff val="25000"/>
                  </a:schemeClr>
                </a:solidFill>
                <a:sym typeface="Wingdings" panose="05000000000000000000" pitchFamily="2" charset="2"/>
              </a:rPr>
              <a:t>thành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viên</a:t>
            </a:r>
            <a:r>
              <a:rPr lang="fr-CA" dirty="0">
                <a:solidFill>
                  <a:schemeClr val="tx1">
                    <a:lumMod val="75000"/>
                    <a:lumOff val="25000"/>
                  </a:schemeClr>
                </a:solidFill>
                <a:sym typeface="Wingdings" panose="05000000000000000000" pitchFamily="2" charset="2"/>
              </a:rPr>
              <a:t> HTX: 50% </a:t>
            </a:r>
            <a:r>
              <a:rPr lang="fr-CA" dirty="0" err="1">
                <a:solidFill>
                  <a:schemeClr val="tx1">
                    <a:lumMod val="75000"/>
                    <a:lumOff val="25000"/>
                  </a:schemeClr>
                </a:solidFill>
                <a:sym typeface="Wingdings" panose="05000000000000000000" pitchFamily="2" charset="2"/>
              </a:rPr>
              <a:t>tổng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giá</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trị</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cung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ứng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sản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phẩm</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dịch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vụ</a:t>
            </a:r>
            <a:r>
              <a:rPr lang="fr-CA" dirty="0">
                <a:solidFill>
                  <a:schemeClr val="tx1">
                    <a:lumMod val="75000"/>
                    <a:lumOff val="25000"/>
                  </a:schemeClr>
                </a:solidFill>
                <a:sym typeface="Wingdings" panose="05000000000000000000" pitchFamily="2" charset="2"/>
              </a:rPr>
              <a:t>  </a:t>
            </a:r>
            <a:r>
              <a:rPr lang="fr-CA" dirty="0" err="1">
                <a:solidFill>
                  <a:schemeClr val="tx1">
                    <a:lumMod val="75000"/>
                    <a:lumOff val="25000"/>
                  </a:schemeClr>
                </a:solidFill>
                <a:sym typeface="Wingdings" panose="05000000000000000000" pitchFamily="2" charset="2"/>
              </a:rPr>
              <a:t>gây</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khó</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khăn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cho</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hoạt</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động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của</a:t>
            </a:r>
            <a:r>
              <a:rPr lang="fr-CA" dirty="0">
                <a:solidFill>
                  <a:schemeClr val="tx1">
                    <a:lumMod val="75000"/>
                    <a:lumOff val="25000"/>
                  </a:schemeClr>
                </a:solidFill>
                <a:sym typeface="Wingdings" panose="05000000000000000000" pitchFamily="2" charset="2"/>
              </a:rPr>
              <a:t> HTX;</a:t>
            </a:r>
          </a:p>
          <a:p>
            <a:pPr marL="0" indent="0" fontAlgn="auto">
              <a:lnSpc>
                <a:spcPct val="170000"/>
              </a:lnSpc>
              <a:spcBef>
                <a:spcPts val="0"/>
              </a:spcBef>
              <a:spcAft>
                <a:spcPts val="0"/>
              </a:spcAft>
              <a:buNone/>
              <a:defRPr/>
            </a:pPr>
            <a:r>
              <a:rPr lang="fr-CA" dirty="0">
                <a:solidFill>
                  <a:schemeClr val="tx1">
                    <a:lumMod val="75000"/>
                    <a:lumOff val="25000"/>
                  </a:schemeClr>
                </a:solidFill>
                <a:sym typeface="Wingdings" panose="05000000000000000000" pitchFamily="2" charset="2"/>
              </a:rPr>
              <a:t>8. </a:t>
            </a:r>
            <a:r>
              <a:rPr lang="fr-CA" dirty="0" err="1">
                <a:solidFill>
                  <a:schemeClr val="tx1">
                    <a:lumMod val="75000"/>
                    <a:lumOff val="25000"/>
                  </a:schemeClr>
                </a:solidFill>
                <a:sym typeface="Wingdings" panose="05000000000000000000" pitchFamily="2" charset="2"/>
              </a:rPr>
              <a:t>Tỷ</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lệ</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góp</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vốn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của</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thành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viên</a:t>
            </a:r>
            <a:r>
              <a:rPr lang="fr-CA" dirty="0">
                <a:solidFill>
                  <a:schemeClr val="tx1">
                    <a:lumMod val="75000"/>
                    <a:lumOff val="25000"/>
                  </a:schemeClr>
                </a:solidFill>
                <a:sym typeface="Wingdings" panose="05000000000000000000" pitchFamily="2" charset="2"/>
              </a:rPr>
              <a:t> HTX: </a:t>
            </a:r>
            <a:r>
              <a:rPr lang="fr-CA" dirty="0" err="1">
                <a:solidFill>
                  <a:schemeClr val="tx1">
                    <a:lumMod val="75000"/>
                    <a:lumOff val="25000"/>
                  </a:schemeClr>
                </a:solidFill>
                <a:sym typeface="Wingdings" panose="05000000000000000000" pitchFamily="2" charset="2"/>
              </a:rPr>
              <a:t>không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quá</a:t>
            </a:r>
            <a:r>
              <a:rPr lang="fr-CA" dirty="0">
                <a:solidFill>
                  <a:schemeClr val="tx1">
                    <a:lumMod val="75000"/>
                    <a:lumOff val="25000"/>
                  </a:schemeClr>
                </a:solidFill>
                <a:sym typeface="Wingdings" panose="05000000000000000000" pitchFamily="2" charset="2"/>
              </a:rPr>
              <a:t> 20% </a:t>
            </a:r>
            <a:r>
              <a:rPr lang="fr-CA" dirty="0" err="1">
                <a:solidFill>
                  <a:schemeClr val="tx1">
                    <a:lumMod val="75000"/>
                    <a:lumOff val="25000"/>
                  </a:schemeClr>
                </a:solidFill>
                <a:sym typeface="Wingdings" panose="05000000000000000000" pitchFamily="2" charset="2"/>
              </a:rPr>
              <a:t>đối</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với</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thành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viên</a:t>
            </a:r>
            <a:r>
              <a:rPr lang="fr-CA" dirty="0">
                <a:solidFill>
                  <a:schemeClr val="tx1">
                    <a:lumMod val="75000"/>
                    <a:lumOff val="25000"/>
                  </a:schemeClr>
                </a:solidFill>
                <a:sym typeface="Wingdings" panose="05000000000000000000" pitchFamily="2" charset="2"/>
              </a:rPr>
              <a:t> HTX, 30% </a:t>
            </a:r>
            <a:r>
              <a:rPr lang="fr-CA" dirty="0" err="1">
                <a:solidFill>
                  <a:schemeClr val="tx1">
                    <a:lumMod val="75000"/>
                    <a:lumOff val="25000"/>
                  </a:schemeClr>
                </a:solidFill>
                <a:sym typeface="Wingdings" panose="05000000000000000000" pitchFamily="2" charset="2"/>
              </a:rPr>
              <a:t>đối</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với</a:t>
            </a:r>
            <a:r>
              <a:rPr lang="fr-CA" dirty="0">
                <a:solidFill>
                  <a:schemeClr val="tx1">
                    <a:lumMod val="75000"/>
                    <a:lumOff val="25000"/>
                  </a:schemeClr>
                </a:solidFill>
                <a:sym typeface="Wingdings" panose="05000000000000000000" pitchFamily="2" charset="2"/>
              </a:rPr>
              <a:t> HTX </a:t>
            </a:r>
            <a:r>
              <a:rPr lang="fr-CA" dirty="0" err="1">
                <a:solidFill>
                  <a:schemeClr val="tx1">
                    <a:lumMod val="75000"/>
                    <a:lumOff val="25000"/>
                  </a:schemeClr>
                </a:solidFill>
                <a:sym typeface="Wingdings" panose="05000000000000000000" pitchFamily="2" charset="2"/>
              </a:rPr>
              <a:t>thành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viên</a:t>
            </a:r>
            <a:r>
              <a:rPr lang="fr-CA" dirty="0">
                <a:solidFill>
                  <a:schemeClr val="tx1">
                    <a:lumMod val="75000"/>
                    <a:lumOff val="25000"/>
                  </a:schemeClr>
                </a:solidFill>
                <a:sym typeface="Wingdings" panose="05000000000000000000" pitchFamily="2" charset="2"/>
              </a:rPr>
              <a:t>  </a:t>
            </a:r>
            <a:r>
              <a:rPr lang="fr-CA" dirty="0" err="1">
                <a:solidFill>
                  <a:schemeClr val="tx1">
                    <a:lumMod val="75000"/>
                    <a:lumOff val="25000"/>
                  </a:schemeClr>
                </a:solidFill>
                <a:sym typeface="Wingdings" panose="05000000000000000000" pitchFamily="2" charset="2"/>
              </a:rPr>
              <a:t>khó</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khăn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trong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huy</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động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vốn</a:t>
            </a:r>
            <a:endParaRPr lang="fr-CA" dirty="0">
              <a:solidFill>
                <a:schemeClr val="tx1">
                  <a:lumMod val="75000"/>
                  <a:lumOff val="25000"/>
                </a:schemeClr>
              </a:solidFill>
              <a:sym typeface="Wingdings" panose="05000000000000000000" pitchFamily="2" charset="2"/>
            </a:endParaRPr>
          </a:p>
          <a:p>
            <a:pPr marL="0" indent="0" fontAlgn="auto">
              <a:lnSpc>
                <a:spcPct val="150000"/>
              </a:lnSpc>
              <a:spcBef>
                <a:spcPts val="0"/>
              </a:spcBef>
              <a:spcAft>
                <a:spcPts val="0"/>
              </a:spcAft>
              <a:buNone/>
              <a:defRPr/>
            </a:pPr>
            <a:endParaRPr lang="fr-CA" dirty="0">
              <a:solidFill>
                <a:schemeClr val="tx1">
                  <a:lumMod val="75000"/>
                  <a:lumOff val="25000"/>
                </a:schemeClr>
              </a:solidFill>
            </a:endParaRPr>
          </a:p>
        </p:txBody>
      </p:sp>
    </p:spTree>
    <p:extLst>
      <p:ext uri="{BB962C8B-B14F-4D97-AF65-F5344CB8AC3E}">
        <p14:creationId xmlns:p14="http://schemas.microsoft.com/office/powerpoint/2010/main" val="411356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285750"/>
            <a:ext cx="8229600" cy="857234"/>
          </a:xfrm>
        </p:spPr>
        <p:txBody>
          <a:bodyPr rtlCol="0">
            <a:normAutofit/>
          </a:bodyPr>
          <a:lstStyle/>
          <a:p>
            <a:pPr fontAlgn="auto">
              <a:spcAft>
                <a:spcPts val="0"/>
              </a:spcAft>
              <a:defRPr/>
            </a:pPr>
            <a:r>
              <a:rPr lang="fr-CA" dirty="0" err="1">
                <a:solidFill>
                  <a:schemeClr val="tx1">
                    <a:lumMod val="75000"/>
                    <a:lumOff val="25000"/>
                  </a:schemeClr>
                </a:solidFill>
              </a:rPr>
              <a:t>Hoạt</a:t>
            </a:r>
            <a:r>
              <a:rPr lang="fr-CA" dirty="0">
                <a:solidFill>
                  <a:schemeClr val="tx1">
                    <a:lumMod val="75000"/>
                    <a:lumOff val="25000"/>
                  </a:schemeClr>
                </a:solidFill>
              </a:rPr>
              <a:t> </a:t>
            </a:r>
            <a:r>
              <a:rPr lang="fr-CA" dirty="0" err="1">
                <a:solidFill>
                  <a:schemeClr val="tx1">
                    <a:lumMod val="75000"/>
                    <a:lumOff val="25000"/>
                  </a:schemeClr>
                </a:solidFill>
              </a:rPr>
              <a:t>động</a:t>
            </a:r>
            <a:r>
              <a:rPr lang="fr-CA" dirty="0">
                <a:solidFill>
                  <a:schemeClr val="tx1">
                    <a:lumMod val="75000"/>
                    <a:lumOff val="25000"/>
                  </a:schemeClr>
                </a:solidFill>
              </a:rPr>
              <a:t> </a:t>
            </a:r>
            <a:r>
              <a:rPr lang="fr-CA" dirty="0" err="1">
                <a:solidFill>
                  <a:schemeClr val="tx1">
                    <a:lumMod val="75000"/>
                    <a:lumOff val="25000"/>
                  </a:schemeClr>
                </a:solidFill>
              </a:rPr>
              <a:t>rà</a:t>
            </a:r>
            <a:r>
              <a:rPr lang="fr-CA" dirty="0">
                <a:solidFill>
                  <a:schemeClr val="tx1">
                    <a:lumMod val="75000"/>
                    <a:lumOff val="25000"/>
                  </a:schemeClr>
                </a:solidFill>
              </a:rPr>
              <a:t> </a:t>
            </a:r>
            <a:r>
              <a:rPr lang="fr-CA" dirty="0" err="1">
                <a:solidFill>
                  <a:schemeClr val="tx1">
                    <a:lumMod val="75000"/>
                    <a:lumOff val="25000"/>
                  </a:schemeClr>
                </a:solidFill>
              </a:rPr>
              <a:t>soát</a:t>
            </a:r>
            <a:endParaRPr lang="fr-CA" dirty="0">
              <a:solidFill>
                <a:schemeClr val="tx1">
                  <a:lumMod val="75000"/>
                  <a:lumOff val="25000"/>
                </a:schemeClr>
              </a:solidFill>
            </a:endParaRPr>
          </a:p>
        </p:txBody>
      </p:sp>
      <p:sp>
        <p:nvSpPr>
          <p:cNvPr id="3" name="Espace réservé du contenu 2"/>
          <p:cNvSpPr>
            <a:spLocks noGrp="1"/>
          </p:cNvSpPr>
          <p:nvPr>
            <p:ph idx="1"/>
          </p:nvPr>
        </p:nvSpPr>
        <p:spPr>
          <a:xfrm>
            <a:off x="609600" y="1355714"/>
            <a:ext cx="8229600" cy="4892686"/>
          </a:xfrm>
        </p:spPr>
        <p:txBody>
          <a:bodyPr rtlCol="0">
            <a:normAutofit/>
          </a:bodyPr>
          <a:lstStyle/>
          <a:p>
            <a:pPr fontAlgn="auto">
              <a:lnSpc>
                <a:spcPct val="150000"/>
              </a:lnSpc>
              <a:spcBef>
                <a:spcPts val="600"/>
              </a:spcBef>
              <a:spcAft>
                <a:spcPts val="600"/>
              </a:spcAft>
              <a:buFont typeface="Arial" pitchFamily="34" charset="0"/>
              <a:buChar char="•"/>
              <a:defRPr/>
            </a:pPr>
            <a:r>
              <a:rPr lang="fr-CA" sz="2500" dirty="0">
                <a:solidFill>
                  <a:schemeClr val="tx1">
                    <a:lumMod val="75000"/>
                    <a:lumOff val="25000"/>
                  </a:schemeClr>
                </a:solidFill>
              </a:rPr>
              <a:t>23/3: </a:t>
            </a:r>
            <a:r>
              <a:rPr lang="fr-CA" sz="2500" dirty="0" err="1">
                <a:solidFill>
                  <a:schemeClr val="tx1">
                    <a:lumMod val="75000"/>
                    <a:lumOff val="25000"/>
                  </a:schemeClr>
                </a:solidFill>
              </a:rPr>
              <a:t>Quyết</a:t>
            </a:r>
            <a:r>
              <a:rPr lang="fr-CA" sz="2500" dirty="0">
                <a:solidFill>
                  <a:schemeClr val="tx1">
                    <a:lumMod val="75000"/>
                    <a:lumOff val="25000"/>
                  </a:schemeClr>
                </a:solidFill>
              </a:rPr>
              <a:t> </a:t>
            </a:r>
            <a:r>
              <a:rPr lang="fr-CA" sz="2500" dirty="0" err="1">
                <a:solidFill>
                  <a:schemeClr val="tx1">
                    <a:lumMod val="75000"/>
                    <a:lumOff val="25000"/>
                  </a:schemeClr>
                </a:solidFill>
              </a:rPr>
              <a:t>định</a:t>
            </a:r>
            <a:r>
              <a:rPr lang="fr-CA" sz="2500" dirty="0">
                <a:solidFill>
                  <a:schemeClr val="tx1">
                    <a:lumMod val="75000"/>
                    <a:lumOff val="25000"/>
                  </a:schemeClr>
                </a:solidFill>
              </a:rPr>
              <a:t> 404/QĐ-</a:t>
            </a:r>
            <a:r>
              <a:rPr lang="fr-CA" sz="2500" dirty="0" err="1">
                <a:solidFill>
                  <a:schemeClr val="tx1">
                    <a:lumMod val="75000"/>
                    <a:lumOff val="25000"/>
                  </a:schemeClr>
                </a:solidFill>
              </a:rPr>
              <a:t>TTg</a:t>
            </a:r>
            <a:r>
              <a:rPr lang="fr-CA" sz="2500" dirty="0">
                <a:solidFill>
                  <a:schemeClr val="tx1">
                    <a:lumMod val="75000"/>
                    <a:lumOff val="25000"/>
                  </a:schemeClr>
                </a:solidFill>
              </a:rPr>
              <a:t> </a:t>
            </a:r>
            <a:r>
              <a:rPr lang="fr-CA" sz="2500" dirty="0" err="1">
                <a:solidFill>
                  <a:schemeClr val="tx1">
                    <a:lumMod val="75000"/>
                    <a:lumOff val="25000"/>
                  </a:schemeClr>
                </a:solidFill>
              </a:rPr>
              <a:t>phê</a:t>
            </a:r>
            <a:r>
              <a:rPr lang="fr-CA" sz="2500" dirty="0">
                <a:solidFill>
                  <a:schemeClr val="tx1">
                    <a:lumMod val="75000"/>
                    <a:lumOff val="25000"/>
                  </a:schemeClr>
                </a:solidFill>
              </a:rPr>
              <a:t> </a:t>
            </a:r>
            <a:r>
              <a:rPr lang="fr-CA" sz="2500" dirty="0" err="1">
                <a:solidFill>
                  <a:schemeClr val="tx1">
                    <a:lumMod val="75000"/>
                    <a:lumOff val="25000"/>
                  </a:schemeClr>
                </a:solidFill>
              </a:rPr>
              <a:t>duyệt</a:t>
            </a:r>
            <a:r>
              <a:rPr lang="fr-CA" sz="2500" dirty="0">
                <a:solidFill>
                  <a:schemeClr val="tx1">
                    <a:lumMod val="75000"/>
                    <a:lumOff val="25000"/>
                  </a:schemeClr>
                </a:solidFill>
              </a:rPr>
              <a:t> </a:t>
            </a:r>
            <a:r>
              <a:rPr lang="fr-CA" sz="2500" dirty="0" err="1">
                <a:solidFill>
                  <a:schemeClr val="tx1">
                    <a:lumMod val="75000"/>
                    <a:lumOff val="25000"/>
                  </a:schemeClr>
                </a:solidFill>
              </a:rPr>
              <a:t>thành</a:t>
            </a:r>
            <a:r>
              <a:rPr lang="fr-CA" sz="2500" dirty="0">
                <a:solidFill>
                  <a:schemeClr val="tx1">
                    <a:lumMod val="75000"/>
                    <a:lumOff val="25000"/>
                  </a:schemeClr>
                </a:solidFill>
              </a:rPr>
              <a:t> </a:t>
            </a:r>
            <a:r>
              <a:rPr lang="fr-CA" sz="2500" dirty="0" err="1">
                <a:solidFill>
                  <a:schemeClr val="tx1">
                    <a:lumMod val="75000"/>
                    <a:lumOff val="25000"/>
                  </a:schemeClr>
                </a:solidFill>
              </a:rPr>
              <a:t>viên</a:t>
            </a:r>
            <a:r>
              <a:rPr lang="fr-CA" sz="2500" dirty="0">
                <a:solidFill>
                  <a:schemeClr val="tx1">
                    <a:lumMod val="75000"/>
                    <a:lumOff val="25000"/>
                  </a:schemeClr>
                </a:solidFill>
              </a:rPr>
              <a:t> </a:t>
            </a:r>
            <a:r>
              <a:rPr lang="fr-CA" sz="2500" dirty="0" err="1">
                <a:solidFill>
                  <a:schemeClr val="tx1">
                    <a:lumMod val="75000"/>
                    <a:lumOff val="25000"/>
                  </a:schemeClr>
                </a:solidFill>
              </a:rPr>
              <a:t>Tổ</a:t>
            </a:r>
            <a:r>
              <a:rPr lang="fr-CA" sz="2500" dirty="0">
                <a:solidFill>
                  <a:schemeClr val="tx1">
                    <a:lumMod val="75000"/>
                    <a:lumOff val="25000"/>
                  </a:schemeClr>
                </a:solidFill>
              </a:rPr>
              <a:t> </a:t>
            </a:r>
            <a:r>
              <a:rPr lang="fr-CA" sz="2500" dirty="0" err="1">
                <a:solidFill>
                  <a:schemeClr val="tx1">
                    <a:lumMod val="75000"/>
                    <a:lumOff val="25000"/>
                  </a:schemeClr>
                </a:solidFill>
              </a:rPr>
              <a:t>công</a:t>
            </a:r>
            <a:r>
              <a:rPr lang="fr-CA" sz="2500" dirty="0">
                <a:solidFill>
                  <a:schemeClr val="tx1">
                    <a:lumMod val="75000"/>
                    <a:lumOff val="25000"/>
                  </a:schemeClr>
                </a:solidFill>
              </a:rPr>
              <a:t> </a:t>
            </a:r>
            <a:r>
              <a:rPr lang="fr-CA" sz="2500" dirty="0" err="1">
                <a:solidFill>
                  <a:schemeClr val="tx1">
                    <a:lumMod val="75000"/>
                    <a:lumOff val="25000"/>
                  </a:schemeClr>
                </a:solidFill>
              </a:rPr>
              <a:t>tác</a:t>
            </a:r>
            <a:r>
              <a:rPr lang="fr-CA" sz="2500" dirty="0">
                <a:solidFill>
                  <a:schemeClr val="tx1">
                    <a:lumMod val="75000"/>
                    <a:lumOff val="25000"/>
                  </a:schemeClr>
                </a:solidFill>
              </a:rPr>
              <a:t> </a:t>
            </a:r>
            <a:r>
              <a:rPr lang="fr-CA" sz="2500" dirty="0" err="1">
                <a:solidFill>
                  <a:schemeClr val="tx1">
                    <a:lumMod val="75000"/>
                    <a:lumOff val="25000"/>
                  </a:schemeClr>
                </a:solidFill>
              </a:rPr>
              <a:t>của</a:t>
            </a:r>
            <a:r>
              <a:rPr lang="fr-CA" sz="2500" dirty="0">
                <a:solidFill>
                  <a:schemeClr val="tx1">
                    <a:lumMod val="75000"/>
                    <a:lumOff val="25000"/>
                  </a:schemeClr>
                </a:solidFill>
              </a:rPr>
              <a:t> </a:t>
            </a:r>
            <a:r>
              <a:rPr lang="fr-CA" sz="2500" dirty="0" err="1">
                <a:solidFill>
                  <a:schemeClr val="tx1">
                    <a:lumMod val="75000"/>
                    <a:lumOff val="25000"/>
                  </a:schemeClr>
                </a:solidFill>
              </a:rPr>
              <a:t>TTg</a:t>
            </a:r>
            <a:r>
              <a:rPr lang="fr-CA" sz="2500" dirty="0">
                <a:solidFill>
                  <a:schemeClr val="tx1">
                    <a:lumMod val="75000"/>
                    <a:lumOff val="25000"/>
                  </a:schemeClr>
                </a:solidFill>
              </a:rPr>
              <a:t> </a:t>
            </a:r>
            <a:r>
              <a:rPr lang="fr-CA" sz="2500" dirty="0" err="1">
                <a:solidFill>
                  <a:schemeClr val="tx1">
                    <a:lumMod val="75000"/>
                    <a:lumOff val="25000"/>
                  </a:schemeClr>
                </a:solidFill>
              </a:rPr>
              <a:t>về</a:t>
            </a:r>
            <a:r>
              <a:rPr lang="fr-CA" sz="2500" dirty="0">
                <a:solidFill>
                  <a:schemeClr val="tx1">
                    <a:lumMod val="75000"/>
                    <a:lumOff val="25000"/>
                  </a:schemeClr>
                </a:solidFill>
              </a:rPr>
              <a:t> </a:t>
            </a:r>
            <a:r>
              <a:rPr lang="fr-CA" sz="2500" dirty="0" err="1">
                <a:solidFill>
                  <a:schemeClr val="tx1">
                    <a:lumMod val="75000"/>
                    <a:lumOff val="25000"/>
                  </a:schemeClr>
                </a:solidFill>
              </a:rPr>
              <a:t>rà</a:t>
            </a:r>
            <a:r>
              <a:rPr lang="fr-CA" sz="2500" dirty="0">
                <a:solidFill>
                  <a:schemeClr val="tx1">
                    <a:lumMod val="75000"/>
                    <a:lumOff val="25000"/>
                  </a:schemeClr>
                </a:solidFill>
              </a:rPr>
              <a:t> </a:t>
            </a:r>
            <a:r>
              <a:rPr lang="fr-CA" sz="2500" dirty="0" err="1">
                <a:solidFill>
                  <a:schemeClr val="tx1">
                    <a:lumMod val="75000"/>
                    <a:lumOff val="25000"/>
                  </a:schemeClr>
                </a:solidFill>
              </a:rPr>
              <a:t>soát</a:t>
            </a:r>
            <a:r>
              <a:rPr lang="fr-CA" sz="2500" dirty="0">
                <a:solidFill>
                  <a:schemeClr val="tx1">
                    <a:lumMod val="75000"/>
                    <a:lumOff val="25000"/>
                  </a:schemeClr>
                </a:solidFill>
              </a:rPr>
              <a:t> VBQPPL. </a:t>
            </a:r>
            <a:r>
              <a:rPr lang="fr-CA" sz="2500" dirty="0" err="1">
                <a:solidFill>
                  <a:schemeClr val="tx1">
                    <a:lumMod val="75000"/>
                    <a:lumOff val="25000"/>
                  </a:schemeClr>
                </a:solidFill>
              </a:rPr>
              <a:t>Ông</a:t>
            </a:r>
            <a:r>
              <a:rPr lang="fr-CA" sz="2500" dirty="0">
                <a:solidFill>
                  <a:schemeClr val="tx1">
                    <a:lumMod val="75000"/>
                    <a:lumOff val="25000"/>
                  </a:schemeClr>
                </a:solidFill>
              </a:rPr>
              <a:t> </a:t>
            </a:r>
            <a:r>
              <a:rPr lang="fr-CA" sz="2500" dirty="0" err="1">
                <a:solidFill>
                  <a:schemeClr val="tx1">
                    <a:lumMod val="75000"/>
                    <a:lumOff val="25000"/>
                  </a:schemeClr>
                </a:solidFill>
              </a:rPr>
              <a:t>Vũ</a:t>
            </a:r>
            <a:r>
              <a:rPr lang="fr-CA" sz="2500" dirty="0">
                <a:solidFill>
                  <a:schemeClr val="tx1">
                    <a:lumMod val="75000"/>
                    <a:lumOff val="25000"/>
                  </a:schemeClr>
                </a:solidFill>
              </a:rPr>
              <a:t> </a:t>
            </a:r>
            <a:r>
              <a:rPr lang="fr-CA" sz="2500" dirty="0" err="1">
                <a:solidFill>
                  <a:schemeClr val="tx1">
                    <a:lumMod val="75000"/>
                    <a:lumOff val="25000"/>
                  </a:schemeClr>
                </a:solidFill>
              </a:rPr>
              <a:t>Tiến</a:t>
            </a:r>
            <a:r>
              <a:rPr lang="fr-CA" sz="2500" dirty="0">
                <a:solidFill>
                  <a:schemeClr val="tx1">
                    <a:lumMod val="75000"/>
                    <a:lumOff val="25000"/>
                  </a:schemeClr>
                </a:solidFill>
              </a:rPr>
              <a:t> </a:t>
            </a:r>
            <a:r>
              <a:rPr lang="fr-CA" sz="2500" dirty="0" err="1">
                <a:solidFill>
                  <a:schemeClr val="tx1">
                    <a:lumMod val="75000"/>
                    <a:lumOff val="25000"/>
                  </a:schemeClr>
                </a:solidFill>
              </a:rPr>
              <a:t>Lộc</a:t>
            </a:r>
            <a:r>
              <a:rPr lang="fr-CA" sz="2500" dirty="0">
                <a:solidFill>
                  <a:schemeClr val="tx1">
                    <a:lumMod val="75000"/>
                    <a:lumOff val="25000"/>
                  </a:schemeClr>
                </a:solidFill>
              </a:rPr>
              <a:t>, </a:t>
            </a:r>
            <a:r>
              <a:rPr lang="fr-CA" sz="2500" dirty="0" err="1">
                <a:solidFill>
                  <a:schemeClr val="tx1">
                    <a:lumMod val="75000"/>
                    <a:lumOff val="25000"/>
                  </a:schemeClr>
                </a:solidFill>
              </a:rPr>
              <a:t>Chủ</a:t>
            </a:r>
            <a:r>
              <a:rPr lang="fr-CA" sz="2500" dirty="0">
                <a:solidFill>
                  <a:schemeClr val="tx1">
                    <a:lumMod val="75000"/>
                    <a:lumOff val="25000"/>
                  </a:schemeClr>
                </a:solidFill>
              </a:rPr>
              <a:t> </a:t>
            </a:r>
            <a:r>
              <a:rPr lang="fr-CA" sz="2500" dirty="0" err="1">
                <a:solidFill>
                  <a:schemeClr val="tx1">
                    <a:lumMod val="75000"/>
                    <a:lumOff val="25000"/>
                  </a:schemeClr>
                </a:solidFill>
              </a:rPr>
              <a:t>tịch</a:t>
            </a:r>
            <a:r>
              <a:rPr lang="fr-CA" sz="2500" dirty="0">
                <a:solidFill>
                  <a:schemeClr val="tx1">
                    <a:lumMod val="75000"/>
                    <a:lumOff val="25000"/>
                  </a:schemeClr>
                </a:solidFill>
              </a:rPr>
              <a:t> VCCI là </a:t>
            </a:r>
            <a:r>
              <a:rPr lang="fr-CA" sz="2500" dirty="0" err="1">
                <a:solidFill>
                  <a:schemeClr val="tx1">
                    <a:lumMod val="75000"/>
                    <a:lumOff val="25000"/>
                  </a:schemeClr>
                </a:solidFill>
              </a:rPr>
              <a:t>tổ</a:t>
            </a:r>
            <a:r>
              <a:rPr lang="fr-CA" sz="2500" dirty="0">
                <a:solidFill>
                  <a:schemeClr val="tx1">
                    <a:lumMod val="75000"/>
                    <a:lumOff val="25000"/>
                  </a:schemeClr>
                </a:solidFill>
              </a:rPr>
              <a:t> </a:t>
            </a:r>
            <a:r>
              <a:rPr lang="fr-CA" sz="2500" dirty="0" err="1">
                <a:solidFill>
                  <a:schemeClr val="tx1">
                    <a:lumMod val="75000"/>
                    <a:lumOff val="25000"/>
                  </a:schemeClr>
                </a:solidFill>
              </a:rPr>
              <a:t>phó</a:t>
            </a:r>
            <a:endParaRPr lang="fr-CA" sz="2500" dirty="0">
              <a:solidFill>
                <a:schemeClr val="tx1">
                  <a:lumMod val="75000"/>
                  <a:lumOff val="25000"/>
                </a:schemeClr>
              </a:solidFill>
            </a:endParaRPr>
          </a:p>
          <a:p>
            <a:pPr fontAlgn="auto">
              <a:lnSpc>
                <a:spcPct val="150000"/>
              </a:lnSpc>
              <a:spcBef>
                <a:spcPts val="600"/>
              </a:spcBef>
              <a:spcAft>
                <a:spcPts val="600"/>
              </a:spcAft>
              <a:buFont typeface="Arial" pitchFamily="34" charset="0"/>
              <a:buChar char="•"/>
              <a:defRPr/>
            </a:pPr>
            <a:r>
              <a:rPr lang="fr-CA" sz="2500" dirty="0">
                <a:solidFill>
                  <a:schemeClr val="tx1">
                    <a:lumMod val="75000"/>
                    <a:lumOff val="25000"/>
                  </a:schemeClr>
                </a:solidFill>
              </a:rPr>
              <a:t>10/4: </a:t>
            </a:r>
            <a:r>
              <a:rPr lang="fr-CA" sz="2500" dirty="0" err="1">
                <a:solidFill>
                  <a:schemeClr val="tx1">
                    <a:lumMod val="75000"/>
                    <a:lumOff val="25000"/>
                  </a:schemeClr>
                </a:solidFill>
              </a:rPr>
              <a:t>Quyết</a:t>
            </a:r>
            <a:r>
              <a:rPr lang="fr-CA" sz="2500" dirty="0">
                <a:solidFill>
                  <a:schemeClr val="tx1">
                    <a:lumMod val="75000"/>
                    <a:lumOff val="25000"/>
                  </a:schemeClr>
                </a:solidFill>
              </a:rPr>
              <a:t> </a:t>
            </a:r>
            <a:r>
              <a:rPr lang="fr-CA" sz="2500" dirty="0" err="1">
                <a:solidFill>
                  <a:schemeClr val="tx1">
                    <a:lumMod val="75000"/>
                    <a:lumOff val="25000"/>
                  </a:schemeClr>
                </a:solidFill>
              </a:rPr>
              <a:t>định</a:t>
            </a:r>
            <a:r>
              <a:rPr lang="fr-CA" sz="2500" dirty="0">
                <a:solidFill>
                  <a:schemeClr val="tx1">
                    <a:lumMod val="75000"/>
                    <a:lumOff val="25000"/>
                  </a:schemeClr>
                </a:solidFill>
              </a:rPr>
              <a:t> 823/QĐ-TCT </a:t>
            </a:r>
            <a:r>
              <a:rPr lang="fr-CA" sz="2500" dirty="0" err="1">
                <a:solidFill>
                  <a:schemeClr val="tx1">
                    <a:lumMod val="75000"/>
                    <a:lumOff val="25000"/>
                  </a:schemeClr>
                </a:solidFill>
              </a:rPr>
              <a:t>phân</a:t>
            </a:r>
            <a:r>
              <a:rPr lang="fr-CA" sz="2500" dirty="0">
                <a:solidFill>
                  <a:schemeClr val="tx1">
                    <a:lumMod val="75000"/>
                    <a:lumOff val="25000"/>
                  </a:schemeClr>
                </a:solidFill>
              </a:rPr>
              <a:t> </a:t>
            </a:r>
            <a:r>
              <a:rPr lang="fr-CA" sz="2500" dirty="0" err="1">
                <a:solidFill>
                  <a:schemeClr val="tx1">
                    <a:lumMod val="75000"/>
                    <a:lumOff val="25000"/>
                  </a:schemeClr>
                </a:solidFill>
              </a:rPr>
              <a:t>công</a:t>
            </a:r>
            <a:r>
              <a:rPr lang="fr-CA" sz="2500" dirty="0">
                <a:solidFill>
                  <a:schemeClr val="tx1">
                    <a:lumMod val="75000"/>
                    <a:lumOff val="25000"/>
                  </a:schemeClr>
                </a:solidFill>
              </a:rPr>
              <a:t> </a:t>
            </a:r>
            <a:r>
              <a:rPr lang="fr-CA" sz="2500" dirty="0" err="1">
                <a:solidFill>
                  <a:schemeClr val="tx1">
                    <a:lumMod val="75000"/>
                    <a:lumOff val="25000"/>
                  </a:schemeClr>
                </a:solidFill>
              </a:rPr>
              <a:t>thành</a:t>
            </a:r>
            <a:r>
              <a:rPr lang="fr-CA" sz="2500" dirty="0">
                <a:solidFill>
                  <a:schemeClr val="tx1">
                    <a:lumMod val="75000"/>
                    <a:lumOff val="25000"/>
                  </a:schemeClr>
                </a:solidFill>
              </a:rPr>
              <a:t> </a:t>
            </a:r>
            <a:r>
              <a:rPr lang="fr-CA" sz="2500" dirty="0" err="1">
                <a:solidFill>
                  <a:schemeClr val="tx1">
                    <a:lumMod val="75000"/>
                    <a:lumOff val="25000"/>
                  </a:schemeClr>
                </a:solidFill>
              </a:rPr>
              <a:t>viên</a:t>
            </a:r>
            <a:r>
              <a:rPr lang="fr-CA" sz="2500" dirty="0">
                <a:solidFill>
                  <a:schemeClr val="tx1">
                    <a:lumMod val="75000"/>
                    <a:lumOff val="25000"/>
                  </a:schemeClr>
                </a:solidFill>
              </a:rPr>
              <a:t> </a:t>
            </a:r>
            <a:r>
              <a:rPr lang="fr-CA" sz="2500" dirty="0" err="1">
                <a:solidFill>
                  <a:schemeClr val="tx1">
                    <a:lumMod val="75000"/>
                    <a:lumOff val="25000"/>
                  </a:schemeClr>
                </a:solidFill>
              </a:rPr>
              <a:t>tham</a:t>
            </a:r>
            <a:r>
              <a:rPr lang="fr-CA" sz="2500" dirty="0">
                <a:solidFill>
                  <a:schemeClr val="tx1">
                    <a:lumMod val="75000"/>
                    <a:lumOff val="25000"/>
                  </a:schemeClr>
                </a:solidFill>
              </a:rPr>
              <a:t> </a:t>
            </a:r>
            <a:r>
              <a:rPr lang="fr-CA" sz="2500" dirty="0" err="1">
                <a:solidFill>
                  <a:schemeClr val="tx1">
                    <a:lumMod val="75000"/>
                    <a:lumOff val="25000"/>
                  </a:schemeClr>
                </a:solidFill>
              </a:rPr>
              <a:t>gia</a:t>
            </a:r>
            <a:r>
              <a:rPr lang="fr-CA" sz="2500" dirty="0">
                <a:solidFill>
                  <a:schemeClr val="tx1">
                    <a:lumMod val="75000"/>
                    <a:lumOff val="25000"/>
                  </a:schemeClr>
                </a:solidFill>
              </a:rPr>
              <a:t> </a:t>
            </a:r>
            <a:r>
              <a:rPr lang="fr-CA" sz="2500" dirty="0" err="1">
                <a:solidFill>
                  <a:schemeClr val="tx1">
                    <a:lumMod val="75000"/>
                    <a:lumOff val="25000"/>
                  </a:schemeClr>
                </a:solidFill>
              </a:rPr>
              <a:t>các</a:t>
            </a:r>
            <a:r>
              <a:rPr lang="fr-CA" sz="2500" dirty="0">
                <a:solidFill>
                  <a:schemeClr val="tx1">
                    <a:lumMod val="75000"/>
                    <a:lumOff val="25000"/>
                  </a:schemeClr>
                </a:solidFill>
              </a:rPr>
              <a:t> </a:t>
            </a:r>
            <a:r>
              <a:rPr lang="fr-CA" sz="2500" dirty="0" err="1">
                <a:solidFill>
                  <a:schemeClr val="tx1">
                    <a:lumMod val="75000"/>
                    <a:lumOff val="25000"/>
                  </a:schemeClr>
                </a:solidFill>
              </a:rPr>
              <a:t>Nhóm</a:t>
            </a:r>
            <a:r>
              <a:rPr lang="fr-CA" sz="2500" dirty="0">
                <a:solidFill>
                  <a:schemeClr val="tx1">
                    <a:lumMod val="75000"/>
                    <a:lumOff val="25000"/>
                  </a:schemeClr>
                </a:solidFill>
              </a:rPr>
              <a:t> </a:t>
            </a:r>
            <a:r>
              <a:rPr lang="fr-CA" sz="2500" dirty="0" err="1">
                <a:solidFill>
                  <a:schemeClr val="tx1">
                    <a:lumMod val="75000"/>
                    <a:lumOff val="25000"/>
                  </a:schemeClr>
                </a:solidFill>
              </a:rPr>
              <a:t>rà</a:t>
            </a:r>
            <a:r>
              <a:rPr lang="fr-CA" sz="2500" dirty="0">
                <a:solidFill>
                  <a:schemeClr val="tx1">
                    <a:lumMod val="75000"/>
                    <a:lumOff val="25000"/>
                  </a:schemeClr>
                </a:solidFill>
              </a:rPr>
              <a:t> </a:t>
            </a:r>
            <a:r>
              <a:rPr lang="fr-CA" sz="2500" dirty="0" err="1">
                <a:solidFill>
                  <a:schemeClr val="tx1">
                    <a:lumMod val="75000"/>
                    <a:lumOff val="25000"/>
                  </a:schemeClr>
                </a:solidFill>
              </a:rPr>
              <a:t>soát</a:t>
            </a:r>
            <a:r>
              <a:rPr lang="fr-CA" sz="2500" dirty="0">
                <a:solidFill>
                  <a:schemeClr val="tx1">
                    <a:lumMod val="75000"/>
                    <a:lumOff val="25000"/>
                  </a:schemeClr>
                </a:solidFill>
              </a:rPr>
              <a:t>. </a:t>
            </a:r>
            <a:r>
              <a:rPr lang="fr-CA" sz="2500" dirty="0" err="1">
                <a:solidFill>
                  <a:schemeClr val="tx1">
                    <a:lumMod val="75000"/>
                    <a:lumOff val="25000"/>
                  </a:schemeClr>
                </a:solidFill>
              </a:rPr>
              <a:t>Có</a:t>
            </a:r>
            <a:r>
              <a:rPr lang="fr-CA" sz="2500" dirty="0">
                <a:solidFill>
                  <a:schemeClr val="tx1">
                    <a:lumMod val="75000"/>
                    <a:lumOff val="25000"/>
                  </a:schemeClr>
                </a:solidFill>
              </a:rPr>
              <a:t> 11 </a:t>
            </a:r>
            <a:r>
              <a:rPr lang="fr-CA" sz="2500" dirty="0" err="1">
                <a:solidFill>
                  <a:schemeClr val="tx1">
                    <a:lumMod val="75000"/>
                    <a:lumOff val="25000"/>
                  </a:schemeClr>
                </a:solidFill>
              </a:rPr>
              <a:t>Nhóm</a:t>
            </a:r>
            <a:r>
              <a:rPr lang="fr-CA" sz="2500" dirty="0">
                <a:solidFill>
                  <a:schemeClr val="tx1">
                    <a:lumMod val="75000"/>
                    <a:lumOff val="25000"/>
                  </a:schemeClr>
                </a:solidFill>
              </a:rPr>
              <a:t> </a:t>
            </a:r>
            <a:r>
              <a:rPr lang="fr-CA" sz="2500" dirty="0" err="1">
                <a:solidFill>
                  <a:schemeClr val="tx1">
                    <a:lumMod val="75000"/>
                    <a:lumOff val="25000"/>
                  </a:schemeClr>
                </a:solidFill>
              </a:rPr>
              <a:t>rà</a:t>
            </a:r>
            <a:r>
              <a:rPr lang="fr-CA" sz="2500" dirty="0">
                <a:solidFill>
                  <a:schemeClr val="tx1">
                    <a:lumMod val="75000"/>
                    <a:lumOff val="25000"/>
                  </a:schemeClr>
                </a:solidFill>
              </a:rPr>
              <a:t> </a:t>
            </a:r>
            <a:r>
              <a:rPr lang="fr-CA" sz="2500" dirty="0" err="1">
                <a:solidFill>
                  <a:schemeClr val="tx1">
                    <a:lumMod val="75000"/>
                    <a:lumOff val="25000"/>
                  </a:schemeClr>
                </a:solidFill>
              </a:rPr>
              <a:t>soát</a:t>
            </a:r>
            <a:r>
              <a:rPr lang="fr-CA" sz="2500" dirty="0">
                <a:solidFill>
                  <a:schemeClr val="tx1">
                    <a:lumMod val="75000"/>
                    <a:lumOff val="25000"/>
                  </a:schemeClr>
                </a:solidFill>
              </a:rPr>
              <a:t>, VCCI </a:t>
            </a:r>
            <a:r>
              <a:rPr lang="fr-CA" sz="2500" dirty="0" err="1">
                <a:solidFill>
                  <a:schemeClr val="tx1">
                    <a:lumMod val="75000"/>
                    <a:lumOff val="25000"/>
                  </a:schemeClr>
                </a:solidFill>
              </a:rPr>
              <a:t>phụ</a:t>
            </a:r>
            <a:r>
              <a:rPr lang="fr-CA" sz="2500" dirty="0">
                <a:solidFill>
                  <a:schemeClr val="tx1">
                    <a:lumMod val="75000"/>
                    <a:lumOff val="25000"/>
                  </a:schemeClr>
                </a:solidFill>
              </a:rPr>
              <a:t> </a:t>
            </a:r>
            <a:r>
              <a:rPr lang="fr-CA" sz="2500" dirty="0" err="1">
                <a:solidFill>
                  <a:schemeClr val="tx1">
                    <a:lumMod val="75000"/>
                    <a:lumOff val="25000"/>
                  </a:schemeClr>
                </a:solidFill>
              </a:rPr>
              <a:t>trách</a:t>
            </a:r>
            <a:r>
              <a:rPr lang="fr-CA" sz="2500" dirty="0">
                <a:solidFill>
                  <a:schemeClr val="tx1">
                    <a:lumMod val="75000"/>
                    <a:lumOff val="25000"/>
                  </a:schemeClr>
                </a:solidFill>
              </a:rPr>
              <a:t> </a:t>
            </a:r>
            <a:r>
              <a:rPr lang="fr-CA" sz="2500" dirty="0" err="1">
                <a:solidFill>
                  <a:schemeClr val="tx1">
                    <a:lumMod val="75000"/>
                    <a:lumOff val="25000"/>
                  </a:schemeClr>
                </a:solidFill>
              </a:rPr>
              <a:t>nhóm</a:t>
            </a:r>
            <a:r>
              <a:rPr lang="fr-CA" sz="2500" dirty="0">
                <a:solidFill>
                  <a:schemeClr val="tx1">
                    <a:lumMod val="75000"/>
                    <a:lumOff val="25000"/>
                  </a:schemeClr>
                </a:solidFill>
              </a:rPr>
              <a:t> </a:t>
            </a:r>
            <a:r>
              <a:rPr lang="fr-CA" sz="2500" dirty="0" err="1">
                <a:solidFill>
                  <a:schemeClr val="tx1">
                    <a:lumMod val="75000"/>
                    <a:lumOff val="25000"/>
                  </a:schemeClr>
                </a:solidFill>
              </a:rPr>
              <a:t>rà</a:t>
            </a:r>
            <a:r>
              <a:rPr lang="fr-CA" sz="2500" dirty="0">
                <a:solidFill>
                  <a:schemeClr val="tx1">
                    <a:lumMod val="75000"/>
                    <a:lumOff val="25000"/>
                  </a:schemeClr>
                </a:solidFill>
              </a:rPr>
              <a:t> </a:t>
            </a:r>
            <a:r>
              <a:rPr lang="fr-CA" sz="2500" dirty="0" err="1">
                <a:solidFill>
                  <a:schemeClr val="tx1">
                    <a:lumMod val="75000"/>
                    <a:lumOff val="25000"/>
                  </a:schemeClr>
                </a:solidFill>
              </a:rPr>
              <a:t>soát</a:t>
            </a:r>
            <a:r>
              <a:rPr lang="fr-CA" sz="2500" dirty="0">
                <a:solidFill>
                  <a:schemeClr val="tx1">
                    <a:lumMod val="75000"/>
                    <a:lumOff val="25000"/>
                  </a:schemeClr>
                </a:solidFill>
              </a:rPr>
              <a:t> </a:t>
            </a:r>
            <a:r>
              <a:rPr lang="fr-CA" sz="2500" dirty="0" err="1">
                <a:solidFill>
                  <a:schemeClr val="tx1">
                    <a:lumMod val="75000"/>
                    <a:lumOff val="25000"/>
                  </a:schemeClr>
                </a:solidFill>
              </a:rPr>
              <a:t>số</a:t>
            </a:r>
            <a:r>
              <a:rPr lang="fr-CA" sz="2500" dirty="0">
                <a:solidFill>
                  <a:schemeClr val="tx1">
                    <a:lumMod val="75000"/>
                    <a:lumOff val="25000"/>
                  </a:schemeClr>
                </a:solidFill>
              </a:rPr>
              <a:t> 1: </a:t>
            </a:r>
            <a:r>
              <a:rPr lang="fr-CA" sz="2500" dirty="0" err="1">
                <a:solidFill>
                  <a:schemeClr val="tx1">
                    <a:lumMod val="75000"/>
                    <a:lumOff val="25000"/>
                  </a:schemeClr>
                </a:solidFill>
              </a:rPr>
              <a:t>quy</a:t>
            </a:r>
            <a:r>
              <a:rPr lang="fr-CA" sz="2500" dirty="0">
                <a:solidFill>
                  <a:schemeClr val="tx1">
                    <a:lumMod val="75000"/>
                    <a:lumOff val="25000"/>
                  </a:schemeClr>
                </a:solidFill>
              </a:rPr>
              <a:t> </a:t>
            </a:r>
            <a:r>
              <a:rPr lang="fr-CA" sz="2500" dirty="0" err="1">
                <a:solidFill>
                  <a:schemeClr val="tx1">
                    <a:lumMod val="75000"/>
                    <a:lumOff val="25000"/>
                  </a:schemeClr>
                </a:solidFill>
              </a:rPr>
              <a:t>định</a:t>
            </a:r>
            <a:r>
              <a:rPr lang="fr-CA" sz="2500" dirty="0">
                <a:solidFill>
                  <a:schemeClr val="tx1">
                    <a:lumMod val="75000"/>
                    <a:lumOff val="25000"/>
                  </a:schemeClr>
                </a:solidFill>
              </a:rPr>
              <a:t> </a:t>
            </a:r>
            <a:r>
              <a:rPr lang="fr-CA" sz="2500" dirty="0" err="1">
                <a:solidFill>
                  <a:schemeClr val="tx1">
                    <a:lumMod val="75000"/>
                    <a:lumOff val="25000"/>
                  </a:schemeClr>
                </a:solidFill>
              </a:rPr>
              <a:t>pháp</a:t>
            </a:r>
            <a:r>
              <a:rPr lang="fr-CA" sz="2500" dirty="0">
                <a:solidFill>
                  <a:schemeClr val="tx1">
                    <a:lumMod val="75000"/>
                    <a:lumOff val="25000"/>
                  </a:schemeClr>
                </a:solidFill>
              </a:rPr>
              <a:t> </a:t>
            </a:r>
            <a:r>
              <a:rPr lang="fr-CA" sz="2500" dirty="0" err="1">
                <a:solidFill>
                  <a:schemeClr val="tx1">
                    <a:lumMod val="75000"/>
                    <a:lumOff val="25000"/>
                  </a:schemeClr>
                </a:solidFill>
              </a:rPr>
              <a:t>luật</a:t>
            </a:r>
            <a:r>
              <a:rPr lang="fr-CA" sz="2500" dirty="0">
                <a:solidFill>
                  <a:schemeClr val="tx1">
                    <a:lumMod val="75000"/>
                    <a:lumOff val="25000"/>
                  </a:schemeClr>
                </a:solidFill>
              </a:rPr>
              <a:t> </a:t>
            </a:r>
            <a:r>
              <a:rPr lang="fr-CA" sz="2500" dirty="0" err="1">
                <a:solidFill>
                  <a:schemeClr val="tx1">
                    <a:lumMod val="75000"/>
                    <a:lumOff val="25000"/>
                  </a:schemeClr>
                </a:solidFill>
              </a:rPr>
              <a:t>về</a:t>
            </a:r>
            <a:r>
              <a:rPr lang="fr-CA" sz="2500" dirty="0">
                <a:solidFill>
                  <a:schemeClr val="tx1">
                    <a:lumMod val="75000"/>
                    <a:lumOff val="25000"/>
                  </a:schemeClr>
                </a:solidFill>
              </a:rPr>
              <a:t> </a:t>
            </a:r>
            <a:r>
              <a:rPr lang="fr-CA" sz="2500" dirty="0" err="1">
                <a:solidFill>
                  <a:schemeClr val="tx1">
                    <a:lumMod val="75000"/>
                    <a:lumOff val="25000"/>
                  </a:schemeClr>
                </a:solidFill>
              </a:rPr>
              <a:t>điều</a:t>
            </a:r>
            <a:r>
              <a:rPr lang="fr-CA" sz="2500" dirty="0">
                <a:solidFill>
                  <a:schemeClr val="tx1">
                    <a:lumMod val="75000"/>
                    <a:lumOff val="25000"/>
                  </a:schemeClr>
                </a:solidFill>
              </a:rPr>
              <a:t> </a:t>
            </a:r>
            <a:r>
              <a:rPr lang="fr-CA" sz="2500" dirty="0" err="1">
                <a:solidFill>
                  <a:schemeClr val="tx1">
                    <a:lumMod val="75000"/>
                    <a:lumOff val="25000"/>
                  </a:schemeClr>
                </a:solidFill>
              </a:rPr>
              <a:t>kiện</a:t>
            </a:r>
            <a:r>
              <a:rPr lang="fr-CA" sz="2500" dirty="0">
                <a:solidFill>
                  <a:schemeClr val="tx1">
                    <a:lumMod val="75000"/>
                    <a:lumOff val="25000"/>
                  </a:schemeClr>
                </a:solidFill>
              </a:rPr>
              <a:t> </a:t>
            </a:r>
            <a:r>
              <a:rPr lang="fr-CA" sz="2500" dirty="0" err="1">
                <a:solidFill>
                  <a:schemeClr val="tx1">
                    <a:lumMod val="75000"/>
                    <a:lumOff val="25000"/>
                  </a:schemeClr>
                </a:solidFill>
              </a:rPr>
              <a:t>gia</a:t>
            </a:r>
            <a:r>
              <a:rPr lang="fr-CA" sz="2500" dirty="0">
                <a:solidFill>
                  <a:schemeClr val="tx1">
                    <a:lumMod val="75000"/>
                    <a:lumOff val="25000"/>
                  </a:schemeClr>
                </a:solidFill>
              </a:rPr>
              <a:t> </a:t>
            </a:r>
            <a:r>
              <a:rPr lang="fr-CA" sz="2500" dirty="0" err="1">
                <a:solidFill>
                  <a:schemeClr val="tx1">
                    <a:lumMod val="75000"/>
                    <a:lumOff val="25000"/>
                  </a:schemeClr>
                </a:solidFill>
              </a:rPr>
              <a:t>nhập</a:t>
            </a:r>
            <a:r>
              <a:rPr lang="fr-CA" sz="2500" dirty="0">
                <a:solidFill>
                  <a:schemeClr val="tx1">
                    <a:lumMod val="75000"/>
                    <a:lumOff val="25000"/>
                  </a:schemeClr>
                </a:solidFill>
              </a:rPr>
              <a:t> </a:t>
            </a:r>
            <a:r>
              <a:rPr lang="fr-CA" sz="2500" dirty="0" err="1">
                <a:solidFill>
                  <a:schemeClr val="tx1">
                    <a:lumMod val="75000"/>
                    <a:lumOff val="25000"/>
                  </a:schemeClr>
                </a:solidFill>
              </a:rPr>
              <a:t>thị</a:t>
            </a:r>
            <a:r>
              <a:rPr lang="fr-CA" sz="2500" dirty="0">
                <a:solidFill>
                  <a:schemeClr val="tx1">
                    <a:lumMod val="75000"/>
                    <a:lumOff val="25000"/>
                  </a:schemeClr>
                </a:solidFill>
              </a:rPr>
              <a:t> </a:t>
            </a:r>
            <a:r>
              <a:rPr lang="fr-CA" sz="2500" dirty="0" err="1">
                <a:solidFill>
                  <a:schemeClr val="tx1">
                    <a:lumMod val="75000"/>
                    <a:lumOff val="25000"/>
                  </a:schemeClr>
                </a:solidFill>
              </a:rPr>
              <a:t>trường</a:t>
            </a:r>
            <a:r>
              <a:rPr lang="fr-CA" sz="2500" dirty="0">
                <a:solidFill>
                  <a:schemeClr val="tx1">
                    <a:lumMod val="75000"/>
                    <a:lumOff val="25000"/>
                  </a:schemeClr>
                </a:solidFill>
              </a:rPr>
              <a:t>, </a:t>
            </a:r>
            <a:r>
              <a:rPr lang="fr-CA" sz="2500" dirty="0" err="1">
                <a:solidFill>
                  <a:schemeClr val="tx1">
                    <a:lumMod val="75000"/>
                    <a:lumOff val="25000"/>
                  </a:schemeClr>
                </a:solidFill>
              </a:rPr>
              <a:t>tổ</a:t>
            </a:r>
            <a:r>
              <a:rPr lang="fr-CA" sz="2500" dirty="0">
                <a:solidFill>
                  <a:schemeClr val="tx1">
                    <a:lumMod val="75000"/>
                    <a:lumOff val="25000"/>
                  </a:schemeClr>
                </a:solidFill>
              </a:rPr>
              <a:t> </a:t>
            </a:r>
            <a:r>
              <a:rPr lang="fr-CA" sz="2500" dirty="0" err="1">
                <a:solidFill>
                  <a:schemeClr val="tx1">
                    <a:lumMod val="75000"/>
                    <a:lumOff val="25000"/>
                  </a:schemeClr>
                </a:solidFill>
              </a:rPr>
              <a:t>chức</a:t>
            </a:r>
            <a:r>
              <a:rPr lang="fr-CA" sz="2500" dirty="0">
                <a:solidFill>
                  <a:schemeClr val="tx1">
                    <a:lumMod val="75000"/>
                    <a:lumOff val="25000"/>
                  </a:schemeClr>
                </a:solidFill>
              </a:rPr>
              <a:t> </a:t>
            </a:r>
            <a:r>
              <a:rPr lang="fr-CA" sz="2500" dirty="0" err="1">
                <a:solidFill>
                  <a:schemeClr val="tx1">
                    <a:lumMod val="75000"/>
                    <a:lumOff val="25000"/>
                  </a:schemeClr>
                </a:solidFill>
              </a:rPr>
              <a:t>quản</a:t>
            </a:r>
            <a:r>
              <a:rPr lang="fr-CA" sz="2500" dirty="0">
                <a:solidFill>
                  <a:schemeClr val="tx1">
                    <a:lumMod val="75000"/>
                    <a:lumOff val="25000"/>
                  </a:schemeClr>
                </a:solidFill>
              </a:rPr>
              <a:t> </a:t>
            </a:r>
            <a:r>
              <a:rPr lang="fr-CA" sz="2500" dirty="0" err="1">
                <a:solidFill>
                  <a:schemeClr val="tx1">
                    <a:lumMod val="75000"/>
                    <a:lumOff val="25000"/>
                  </a:schemeClr>
                </a:solidFill>
              </a:rPr>
              <a:t>lý</a:t>
            </a:r>
            <a:r>
              <a:rPr lang="fr-CA" sz="2500" dirty="0">
                <a:solidFill>
                  <a:schemeClr val="tx1">
                    <a:lumMod val="75000"/>
                    <a:lumOff val="25000"/>
                  </a:schemeClr>
                </a:solidFill>
              </a:rPr>
              <a:t> </a:t>
            </a:r>
            <a:r>
              <a:rPr lang="fr-CA" sz="2500" dirty="0" err="1">
                <a:solidFill>
                  <a:schemeClr val="tx1">
                    <a:lumMod val="75000"/>
                    <a:lumOff val="25000"/>
                  </a:schemeClr>
                </a:solidFill>
              </a:rPr>
              <a:t>và</a:t>
            </a:r>
            <a:r>
              <a:rPr lang="fr-CA" sz="2500" dirty="0">
                <a:solidFill>
                  <a:schemeClr val="tx1">
                    <a:lumMod val="75000"/>
                    <a:lumOff val="25000"/>
                  </a:schemeClr>
                </a:solidFill>
              </a:rPr>
              <a:t> </a:t>
            </a:r>
            <a:r>
              <a:rPr lang="fr-CA" sz="2500" dirty="0" err="1">
                <a:solidFill>
                  <a:schemeClr val="tx1">
                    <a:lumMod val="75000"/>
                    <a:lumOff val="25000"/>
                  </a:schemeClr>
                </a:solidFill>
              </a:rPr>
              <a:t>hoạt</a:t>
            </a:r>
            <a:r>
              <a:rPr lang="fr-CA" sz="2500" dirty="0">
                <a:solidFill>
                  <a:schemeClr val="tx1">
                    <a:lumMod val="75000"/>
                    <a:lumOff val="25000"/>
                  </a:schemeClr>
                </a:solidFill>
              </a:rPr>
              <a:t> </a:t>
            </a:r>
            <a:r>
              <a:rPr lang="fr-CA" sz="2500" dirty="0" err="1">
                <a:solidFill>
                  <a:schemeClr val="tx1">
                    <a:lumMod val="75000"/>
                    <a:lumOff val="25000"/>
                  </a:schemeClr>
                </a:solidFill>
              </a:rPr>
              <a:t>động</a:t>
            </a:r>
            <a:r>
              <a:rPr lang="fr-CA" sz="2500" dirty="0">
                <a:solidFill>
                  <a:schemeClr val="tx1">
                    <a:lumMod val="75000"/>
                    <a:lumOff val="25000"/>
                  </a:schemeClr>
                </a:solidFill>
              </a:rPr>
              <a:t> </a:t>
            </a:r>
            <a:r>
              <a:rPr lang="fr-CA" sz="2500" dirty="0" err="1">
                <a:solidFill>
                  <a:schemeClr val="tx1">
                    <a:lumMod val="75000"/>
                    <a:lumOff val="25000"/>
                  </a:schemeClr>
                </a:solidFill>
              </a:rPr>
              <a:t>của</a:t>
            </a:r>
            <a:r>
              <a:rPr lang="fr-CA" sz="2500" dirty="0">
                <a:solidFill>
                  <a:schemeClr val="tx1">
                    <a:lumMod val="75000"/>
                    <a:lumOff val="25000"/>
                  </a:schemeClr>
                </a:solidFill>
              </a:rPr>
              <a:t> </a:t>
            </a:r>
            <a:r>
              <a:rPr lang="fr-CA" sz="2500" dirty="0" err="1">
                <a:solidFill>
                  <a:schemeClr val="tx1">
                    <a:lumMod val="75000"/>
                    <a:lumOff val="25000"/>
                  </a:schemeClr>
                </a:solidFill>
              </a:rPr>
              <a:t>doanh</a:t>
            </a:r>
            <a:r>
              <a:rPr lang="fr-CA" sz="2500" dirty="0">
                <a:solidFill>
                  <a:schemeClr val="tx1">
                    <a:lumMod val="75000"/>
                    <a:lumOff val="25000"/>
                  </a:schemeClr>
                </a:solidFill>
              </a:rPr>
              <a:t> </a:t>
            </a:r>
            <a:r>
              <a:rPr lang="fr-CA" sz="2500" dirty="0" err="1">
                <a:solidFill>
                  <a:schemeClr val="tx1">
                    <a:lumMod val="75000"/>
                    <a:lumOff val="25000"/>
                  </a:schemeClr>
                </a:solidFill>
              </a:rPr>
              <a:t>nghiệp</a:t>
            </a:r>
            <a:r>
              <a:rPr lang="fr-CA" sz="2500" dirty="0">
                <a:solidFill>
                  <a:schemeClr val="tx1">
                    <a:lumMod val="75000"/>
                    <a:lumOff val="25000"/>
                  </a:schemeClr>
                </a:solidFill>
              </a:rPr>
              <a:t> (</a:t>
            </a:r>
            <a:r>
              <a:rPr lang="fr-CA" sz="2500" dirty="0" err="1">
                <a:solidFill>
                  <a:schemeClr val="tx1">
                    <a:lumMod val="75000"/>
                    <a:lumOff val="25000"/>
                  </a:schemeClr>
                </a:solidFill>
              </a:rPr>
              <a:t>bao</a:t>
            </a:r>
            <a:r>
              <a:rPr lang="fr-CA" sz="2500" dirty="0">
                <a:solidFill>
                  <a:schemeClr val="tx1">
                    <a:lumMod val="75000"/>
                    <a:lumOff val="25000"/>
                  </a:schemeClr>
                </a:solidFill>
              </a:rPr>
              <a:t> </a:t>
            </a:r>
            <a:r>
              <a:rPr lang="fr-CA" sz="2500" dirty="0" err="1">
                <a:solidFill>
                  <a:schemeClr val="tx1">
                    <a:lumMod val="75000"/>
                    <a:lumOff val="25000"/>
                  </a:schemeClr>
                </a:solidFill>
              </a:rPr>
              <a:t>gồm</a:t>
            </a:r>
            <a:r>
              <a:rPr lang="fr-CA" sz="2500" dirty="0">
                <a:solidFill>
                  <a:schemeClr val="tx1">
                    <a:lumMod val="75000"/>
                    <a:lumOff val="25000"/>
                  </a:schemeClr>
                </a:solidFill>
              </a:rPr>
              <a:t> </a:t>
            </a:r>
            <a:r>
              <a:rPr lang="fr-CA" sz="2500" dirty="0" err="1">
                <a:solidFill>
                  <a:schemeClr val="tx1">
                    <a:lumMod val="75000"/>
                    <a:lumOff val="25000"/>
                  </a:schemeClr>
                </a:solidFill>
              </a:rPr>
              <a:t>cả</a:t>
            </a:r>
            <a:r>
              <a:rPr lang="fr-CA" sz="2500" dirty="0">
                <a:solidFill>
                  <a:schemeClr val="tx1">
                    <a:lumMod val="75000"/>
                    <a:lumOff val="25000"/>
                  </a:schemeClr>
                </a:solidFill>
              </a:rPr>
              <a:t> </a:t>
            </a:r>
            <a:r>
              <a:rPr lang="fr-CA" sz="2500" dirty="0" err="1">
                <a:solidFill>
                  <a:schemeClr val="tx1">
                    <a:lumMod val="75000"/>
                    <a:lumOff val="25000"/>
                  </a:schemeClr>
                </a:solidFill>
              </a:rPr>
              <a:t>doanh</a:t>
            </a:r>
            <a:r>
              <a:rPr lang="fr-CA" sz="2500" dirty="0">
                <a:solidFill>
                  <a:schemeClr val="tx1">
                    <a:lumMod val="75000"/>
                    <a:lumOff val="25000"/>
                  </a:schemeClr>
                </a:solidFill>
              </a:rPr>
              <a:t> </a:t>
            </a:r>
            <a:r>
              <a:rPr lang="fr-CA" sz="2500" dirty="0" err="1">
                <a:solidFill>
                  <a:schemeClr val="tx1">
                    <a:lumMod val="75000"/>
                    <a:lumOff val="25000"/>
                  </a:schemeClr>
                </a:solidFill>
              </a:rPr>
              <a:t>nghiệp</a:t>
            </a:r>
            <a:r>
              <a:rPr lang="fr-CA" sz="2500" dirty="0">
                <a:solidFill>
                  <a:schemeClr val="tx1">
                    <a:lumMod val="75000"/>
                    <a:lumOff val="25000"/>
                  </a:schemeClr>
                </a:solidFill>
              </a:rPr>
              <a:t> </a:t>
            </a:r>
            <a:r>
              <a:rPr lang="fr-CA" sz="2500" dirty="0" err="1">
                <a:solidFill>
                  <a:schemeClr val="tx1">
                    <a:lumMod val="75000"/>
                    <a:lumOff val="25000"/>
                  </a:schemeClr>
                </a:solidFill>
              </a:rPr>
              <a:t>nhà</a:t>
            </a:r>
            <a:r>
              <a:rPr lang="fr-CA" sz="2500" dirty="0">
                <a:solidFill>
                  <a:schemeClr val="tx1">
                    <a:lumMod val="75000"/>
                    <a:lumOff val="25000"/>
                  </a:schemeClr>
                </a:solidFill>
              </a:rPr>
              <a:t> </a:t>
            </a:r>
            <a:r>
              <a:rPr lang="fr-CA" sz="2500" dirty="0" err="1">
                <a:solidFill>
                  <a:schemeClr val="tx1">
                    <a:lumMod val="75000"/>
                    <a:lumOff val="25000"/>
                  </a:schemeClr>
                </a:solidFill>
              </a:rPr>
              <a:t>nước</a:t>
            </a:r>
            <a:r>
              <a:rPr lang="fr-CA" sz="2500" dirty="0">
                <a:solidFill>
                  <a:schemeClr val="tx1">
                    <a:lumMod val="75000"/>
                    <a:lumOff val="25000"/>
                  </a:schemeClr>
                </a:solidFill>
              </a:rPr>
              <a:t>, </a:t>
            </a:r>
            <a:r>
              <a:rPr lang="fr-CA" sz="2500" dirty="0" err="1">
                <a:solidFill>
                  <a:schemeClr val="tx1">
                    <a:lumMod val="75000"/>
                    <a:lumOff val="25000"/>
                  </a:schemeClr>
                </a:solidFill>
              </a:rPr>
              <a:t>hợp</a:t>
            </a:r>
            <a:r>
              <a:rPr lang="fr-CA" sz="2500" dirty="0">
                <a:solidFill>
                  <a:schemeClr val="tx1">
                    <a:lumMod val="75000"/>
                    <a:lumOff val="25000"/>
                  </a:schemeClr>
                </a:solidFill>
              </a:rPr>
              <a:t> </a:t>
            </a:r>
            <a:r>
              <a:rPr lang="fr-CA" sz="2500" dirty="0" err="1">
                <a:solidFill>
                  <a:schemeClr val="tx1">
                    <a:lumMod val="75000"/>
                    <a:lumOff val="25000"/>
                  </a:schemeClr>
                </a:solidFill>
              </a:rPr>
              <a:t>tác</a:t>
            </a:r>
            <a:r>
              <a:rPr lang="fr-CA" sz="2500" dirty="0">
                <a:solidFill>
                  <a:schemeClr val="tx1">
                    <a:lumMod val="75000"/>
                    <a:lumOff val="25000"/>
                  </a:schemeClr>
                </a:solidFill>
              </a:rPr>
              <a:t> </a:t>
            </a:r>
            <a:r>
              <a:rPr lang="fr-CA" sz="2500" dirty="0" err="1">
                <a:solidFill>
                  <a:schemeClr val="tx1">
                    <a:lumMod val="75000"/>
                    <a:lumOff val="25000"/>
                  </a:schemeClr>
                </a:solidFill>
              </a:rPr>
              <a:t>xã</a:t>
            </a:r>
            <a:r>
              <a:rPr lang="fr-CA" sz="2500" dirty="0">
                <a:solidFill>
                  <a:schemeClr val="tx1">
                    <a:lumMod val="75000"/>
                    <a:lumOff val="25000"/>
                  </a:schemeClr>
                </a:solidFill>
              </a:rPr>
              <a:t>)</a:t>
            </a:r>
          </a:p>
          <a:p>
            <a:pPr marL="0" indent="0" fontAlgn="auto">
              <a:lnSpc>
                <a:spcPct val="150000"/>
              </a:lnSpc>
              <a:spcBef>
                <a:spcPts val="600"/>
              </a:spcBef>
              <a:spcAft>
                <a:spcPts val="600"/>
              </a:spcAft>
              <a:buNone/>
              <a:defRPr/>
            </a:pPr>
            <a:endParaRPr lang="fr-CA" sz="2500" dirty="0">
              <a:solidFill>
                <a:schemeClr val="tx1">
                  <a:lumMod val="75000"/>
                  <a:lumOff val="25000"/>
                </a:schemeClr>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775" y="6096000"/>
            <a:ext cx="1724025" cy="609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400" y="274638"/>
            <a:ext cx="8686800" cy="822325"/>
          </a:xfrm>
        </p:spPr>
        <p:txBody>
          <a:bodyPr rtlCol="0">
            <a:normAutofit/>
          </a:bodyPr>
          <a:lstStyle/>
          <a:p>
            <a:pPr fontAlgn="auto">
              <a:spcAft>
                <a:spcPts val="0"/>
              </a:spcAft>
              <a:defRPr/>
            </a:pPr>
            <a:r>
              <a:rPr lang="fr-CA" sz="2500" b="1" dirty="0" err="1">
                <a:solidFill>
                  <a:schemeClr val="tx1">
                    <a:lumMod val="75000"/>
                    <a:lumOff val="25000"/>
                  </a:schemeClr>
                </a:solidFill>
              </a:rPr>
              <a:t>Nhóm</a:t>
            </a:r>
            <a:r>
              <a:rPr lang="fr-CA" sz="2500" b="1" dirty="0">
                <a:solidFill>
                  <a:schemeClr val="tx1">
                    <a:lumMod val="75000"/>
                    <a:lumOff val="25000"/>
                  </a:schemeClr>
                </a:solidFill>
              </a:rPr>
              <a:t> </a:t>
            </a:r>
            <a:r>
              <a:rPr lang="fr-CA" sz="2500" b="1" dirty="0" err="1">
                <a:solidFill>
                  <a:schemeClr val="tx1">
                    <a:lumMod val="75000"/>
                    <a:lumOff val="25000"/>
                  </a:schemeClr>
                </a:solidFill>
              </a:rPr>
              <a:t>quy</a:t>
            </a:r>
            <a:r>
              <a:rPr lang="fr-CA" sz="2500" b="1" dirty="0">
                <a:solidFill>
                  <a:schemeClr val="tx1">
                    <a:lumMod val="75000"/>
                    <a:lumOff val="25000"/>
                  </a:schemeClr>
                </a:solidFill>
              </a:rPr>
              <a:t> </a:t>
            </a:r>
            <a:r>
              <a:rPr lang="fr-CA" sz="2500" b="1" dirty="0" err="1">
                <a:solidFill>
                  <a:schemeClr val="tx1">
                    <a:lumMod val="75000"/>
                    <a:lumOff val="25000"/>
                  </a:schemeClr>
                </a:solidFill>
              </a:rPr>
              <a:t>định</a:t>
            </a:r>
            <a:r>
              <a:rPr lang="fr-CA" sz="2500" b="1" dirty="0">
                <a:solidFill>
                  <a:schemeClr val="tx1">
                    <a:lumMod val="75000"/>
                    <a:lumOff val="25000"/>
                  </a:schemeClr>
                </a:solidFill>
              </a:rPr>
              <a:t> </a:t>
            </a:r>
            <a:r>
              <a:rPr lang="fr-CA" sz="2500" b="1" dirty="0" err="1">
                <a:solidFill>
                  <a:schemeClr val="tx1">
                    <a:lumMod val="75000"/>
                    <a:lumOff val="25000"/>
                  </a:schemeClr>
                </a:solidFill>
              </a:rPr>
              <a:t>về</a:t>
            </a:r>
            <a:r>
              <a:rPr lang="fr-CA" sz="2500" b="1" dirty="0">
                <a:solidFill>
                  <a:schemeClr val="tx1">
                    <a:lumMod val="75000"/>
                    <a:lumOff val="25000"/>
                  </a:schemeClr>
                </a:solidFill>
              </a:rPr>
              <a:t> </a:t>
            </a:r>
            <a:r>
              <a:rPr lang="fr-CA" sz="2500" b="1" dirty="0" err="1">
                <a:solidFill>
                  <a:schemeClr val="tx1">
                    <a:lumMod val="75000"/>
                    <a:lumOff val="25000"/>
                  </a:schemeClr>
                </a:solidFill>
              </a:rPr>
              <a:t>tổ</a:t>
            </a:r>
            <a:r>
              <a:rPr lang="fr-CA" sz="2500" b="1" dirty="0">
                <a:solidFill>
                  <a:schemeClr val="tx1">
                    <a:lumMod val="75000"/>
                    <a:lumOff val="25000"/>
                  </a:schemeClr>
                </a:solidFill>
              </a:rPr>
              <a:t> </a:t>
            </a:r>
            <a:r>
              <a:rPr lang="fr-CA" sz="2500" b="1" dirty="0" err="1">
                <a:solidFill>
                  <a:schemeClr val="tx1">
                    <a:lumMod val="75000"/>
                    <a:lumOff val="25000"/>
                  </a:schemeClr>
                </a:solidFill>
              </a:rPr>
              <a:t>chức</a:t>
            </a:r>
            <a:r>
              <a:rPr lang="fr-CA" sz="2500" b="1" dirty="0">
                <a:solidFill>
                  <a:schemeClr val="tx1">
                    <a:lumMod val="75000"/>
                    <a:lumOff val="25000"/>
                  </a:schemeClr>
                </a:solidFill>
              </a:rPr>
              <a:t> </a:t>
            </a:r>
            <a:r>
              <a:rPr lang="fr-CA" sz="2500" b="1" dirty="0" err="1">
                <a:solidFill>
                  <a:schemeClr val="tx1">
                    <a:lumMod val="75000"/>
                    <a:lumOff val="25000"/>
                  </a:schemeClr>
                </a:solidFill>
              </a:rPr>
              <a:t>quản</a:t>
            </a:r>
            <a:r>
              <a:rPr lang="fr-CA" sz="2500" b="1" dirty="0">
                <a:solidFill>
                  <a:schemeClr val="tx1">
                    <a:lumMod val="75000"/>
                    <a:lumOff val="25000"/>
                  </a:schemeClr>
                </a:solidFill>
              </a:rPr>
              <a:t> </a:t>
            </a:r>
            <a:r>
              <a:rPr lang="fr-CA" sz="2500" b="1" dirty="0" err="1">
                <a:solidFill>
                  <a:schemeClr val="tx1">
                    <a:lumMod val="75000"/>
                    <a:lumOff val="25000"/>
                  </a:schemeClr>
                </a:solidFill>
              </a:rPr>
              <a:t>lý</a:t>
            </a:r>
            <a:r>
              <a:rPr lang="fr-CA" sz="2500" b="1" dirty="0">
                <a:solidFill>
                  <a:schemeClr val="tx1">
                    <a:lumMod val="75000"/>
                    <a:lumOff val="25000"/>
                  </a:schemeClr>
                </a:solidFill>
              </a:rPr>
              <a:t>, </a:t>
            </a:r>
            <a:r>
              <a:rPr lang="fr-CA" sz="2500" b="1" dirty="0" err="1">
                <a:solidFill>
                  <a:schemeClr val="tx1">
                    <a:lumMod val="75000"/>
                    <a:lumOff val="25000"/>
                  </a:schemeClr>
                </a:solidFill>
              </a:rPr>
              <a:t>hoạt</a:t>
            </a:r>
            <a:r>
              <a:rPr lang="fr-CA" sz="2500" b="1" dirty="0">
                <a:solidFill>
                  <a:schemeClr val="tx1">
                    <a:lumMod val="75000"/>
                    <a:lumOff val="25000"/>
                  </a:schemeClr>
                </a:solidFill>
              </a:rPr>
              <a:t> </a:t>
            </a:r>
            <a:r>
              <a:rPr lang="fr-CA" sz="2500" b="1" dirty="0" err="1">
                <a:solidFill>
                  <a:schemeClr val="tx1">
                    <a:lumMod val="75000"/>
                    <a:lumOff val="25000"/>
                  </a:schemeClr>
                </a:solidFill>
              </a:rPr>
              <a:t>động</a:t>
            </a:r>
            <a:r>
              <a:rPr lang="fr-CA" sz="2500" b="1" dirty="0">
                <a:solidFill>
                  <a:schemeClr val="tx1">
                    <a:lumMod val="75000"/>
                    <a:lumOff val="25000"/>
                  </a:schemeClr>
                </a:solidFill>
              </a:rPr>
              <a:t> </a:t>
            </a:r>
            <a:r>
              <a:rPr lang="fr-CA" sz="2500" b="1" dirty="0" err="1">
                <a:solidFill>
                  <a:schemeClr val="tx1">
                    <a:lumMod val="75000"/>
                    <a:lumOff val="25000"/>
                  </a:schemeClr>
                </a:solidFill>
              </a:rPr>
              <a:t>của</a:t>
            </a:r>
            <a:r>
              <a:rPr lang="fr-CA" sz="2500" b="1" dirty="0">
                <a:solidFill>
                  <a:schemeClr val="tx1">
                    <a:lumMod val="75000"/>
                    <a:lumOff val="25000"/>
                  </a:schemeClr>
                </a:solidFill>
              </a:rPr>
              <a:t> </a:t>
            </a:r>
            <a:r>
              <a:rPr lang="fr-CA" sz="2500" b="1" dirty="0" err="1">
                <a:solidFill>
                  <a:schemeClr val="tx1">
                    <a:lumMod val="75000"/>
                    <a:lumOff val="25000"/>
                  </a:schemeClr>
                </a:solidFill>
              </a:rPr>
              <a:t>doanh</a:t>
            </a:r>
            <a:r>
              <a:rPr lang="fr-CA" sz="2500" b="1" dirty="0">
                <a:solidFill>
                  <a:schemeClr val="tx1">
                    <a:lumMod val="75000"/>
                    <a:lumOff val="25000"/>
                  </a:schemeClr>
                </a:solidFill>
              </a:rPr>
              <a:t> </a:t>
            </a:r>
            <a:r>
              <a:rPr lang="fr-CA" sz="2500" b="1" dirty="0" err="1">
                <a:solidFill>
                  <a:schemeClr val="tx1">
                    <a:lumMod val="75000"/>
                    <a:lumOff val="25000"/>
                  </a:schemeClr>
                </a:solidFill>
              </a:rPr>
              <a:t>nghiệp</a:t>
            </a:r>
            <a:endParaRPr lang="fr-CA" sz="2500" b="1" dirty="0">
              <a:solidFill>
                <a:schemeClr val="tx1">
                  <a:lumMod val="75000"/>
                  <a:lumOff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6019800"/>
            <a:ext cx="1724025" cy="609600"/>
          </a:xfrm>
          <a:prstGeom prst="rect">
            <a:avLst/>
          </a:prstGeom>
        </p:spPr>
      </p:pic>
      <p:sp>
        <p:nvSpPr>
          <p:cNvPr id="3" name="Espace réservé du contenu 2"/>
          <p:cNvSpPr>
            <a:spLocks noGrp="1"/>
          </p:cNvSpPr>
          <p:nvPr>
            <p:ph idx="1"/>
          </p:nvPr>
        </p:nvSpPr>
        <p:spPr>
          <a:xfrm>
            <a:off x="381000" y="1143001"/>
            <a:ext cx="8297487" cy="5029199"/>
          </a:xfrm>
        </p:spPr>
        <p:txBody>
          <a:bodyPr rtlCol="0">
            <a:normAutofit/>
          </a:bodyPr>
          <a:lstStyle/>
          <a:p>
            <a:pPr marL="0" indent="0" fontAlgn="auto">
              <a:spcBef>
                <a:spcPts val="0"/>
              </a:spcBef>
              <a:spcAft>
                <a:spcPts val="0"/>
              </a:spcAft>
              <a:buNone/>
              <a:defRPr/>
            </a:pPr>
            <a:r>
              <a:rPr lang="fr-CA" dirty="0">
                <a:solidFill>
                  <a:schemeClr val="tx1">
                    <a:lumMod val="75000"/>
                    <a:lumOff val="25000"/>
                  </a:schemeClr>
                </a:solidFill>
              </a:rPr>
              <a:t>9. </a:t>
            </a:r>
            <a:r>
              <a:rPr lang="fr-CA" dirty="0" err="1">
                <a:solidFill>
                  <a:schemeClr val="tx1">
                    <a:lumMod val="75000"/>
                    <a:lumOff val="25000"/>
                  </a:schemeClr>
                </a:solidFill>
              </a:rPr>
              <a:t>Phân</a:t>
            </a:r>
            <a:r>
              <a:rPr lang="fr-CA" dirty="0">
                <a:solidFill>
                  <a:schemeClr val="tx1">
                    <a:lumMod val="75000"/>
                    <a:lumOff val="25000"/>
                  </a:schemeClr>
                </a:solidFill>
              </a:rPr>
              <a:t> </a:t>
            </a:r>
            <a:r>
              <a:rPr lang="fr-CA" dirty="0" err="1">
                <a:solidFill>
                  <a:schemeClr val="tx1">
                    <a:lumMod val="75000"/>
                    <a:lumOff val="25000"/>
                  </a:schemeClr>
                </a:solidFill>
              </a:rPr>
              <a:t>loại</a:t>
            </a:r>
            <a:r>
              <a:rPr lang="fr-CA" dirty="0">
                <a:solidFill>
                  <a:schemeClr val="tx1">
                    <a:lumMod val="75000"/>
                    <a:lumOff val="25000"/>
                  </a:schemeClr>
                </a:solidFill>
              </a:rPr>
              <a:t> </a:t>
            </a:r>
            <a:r>
              <a:rPr lang="fr-CA" dirty="0" err="1">
                <a:solidFill>
                  <a:schemeClr val="tx1">
                    <a:lumMod val="75000"/>
                    <a:lumOff val="25000"/>
                  </a:schemeClr>
                </a:solidFill>
              </a:rPr>
              <a:t>và</a:t>
            </a:r>
            <a:r>
              <a:rPr lang="fr-CA" dirty="0">
                <a:solidFill>
                  <a:schemeClr val="tx1">
                    <a:lumMod val="75000"/>
                    <a:lumOff val="25000"/>
                  </a:schemeClr>
                </a:solidFill>
              </a:rPr>
              <a:t> </a:t>
            </a:r>
            <a:r>
              <a:rPr lang="fr-CA" dirty="0" err="1">
                <a:solidFill>
                  <a:schemeClr val="tx1">
                    <a:lumMod val="75000"/>
                    <a:lumOff val="25000"/>
                  </a:schemeClr>
                </a:solidFill>
              </a:rPr>
              <a:t>đánh</a:t>
            </a:r>
            <a:r>
              <a:rPr lang="fr-CA" dirty="0">
                <a:solidFill>
                  <a:schemeClr val="tx1">
                    <a:lumMod val="75000"/>
                    <a:lumOff val="25000"/>
                  </a:schemeClr>
                </a:solidFill>
              </a:rPr>
              <a:t> </a:t>
            </a:r>
            <a:r>
              <a:rPr lang="fr-CA" dirty="0" err="1">
                <a:solidFill>
                  <a:schemeClr val="tx1">
                    <a:lumMod val="75000"/>
                    <a:lumOff val="25000"/>
                  </a:schemeClr>
                </a:solidFill>
              </a:rPr>
              <a:t>giá</a:t>
            </a:r>
            <a:r>
              <a:rPr lang="fr-CA" dirty="0">
                <a:solidFill>
                  <a:schemeClr val="tx1">
                    <a:lumMod val="75000"/>
                    <a:lumOff val="25000"/>
                  </a:schemeClr>
                </a:solidFill>
              </a:rPr>
              <a:t> HTX: TT 01/2020/TT-BKHĐT </a:t>
            </a:r>
            <a:r>
              <a:rPr lang="fr-CA" dirty="0" err="1">
                <a:solidFill>
                  <a:schemeClr val="tx1">
                    <a:lumMod val="75000"/>
                    <a:lumOff val="25000"/>
                  </a:schemeClr>
                </a:solidFill>
              </a:rPr>
              <a:t>và</a:t>
            </a:r>
            <a:r>
              <a:rPr lang="fr-CA" dirty="0">
                <a:solidFill>
                  <a:schemeClr val="tx1">
                    <a:lumMod val="75000"/>
                    <a:lumOff val="25000"/>
                  </a:schemeClr>
                </a:solidFill>
              </a:rPr>
              <a:t> TT 09/2017/TT-BNNPTNT </a:t>
            </a:r>
            <a:r>
              <a:rPr lang="fr-CA" dirty="0" err="1">
                <a:solidFill>
                  <a:schemeClr val="tx1">
                    <a:lumMod val="75000"/>
                    <a:lumOff val="25000"/>
                  </a:schemeClr>
                </a:solidFill>
              </a:rPr>
              <a:t>đang</a:t>
            </a:r>
            <a:r>
              <a:rPr lang="fr-CA" dirty="0">
                <a:solidFill>
                  <a:schemeClr val="tx1">
                    <a:lumMod val="75000"/>
                    <a:lumOff val="25000"/>
                  </a:schemeClr>
                </a:solidFill>
              </a:rPr>
              <a:t> </a:t>
            </a:r>
            <a:r>
              <a:rPr lang="fr-CA" dirty="0" err="1">
                <a:solidFill>
                  <a:schemeClr val="tx1">
                    <a:lumMod val="75000"/>
                    <a:lumOff val="25000"/>
                  </a:schemeClr>
                </a:solidFill>
              </a:rPr>
              <a:t>quy</a:t>
            </a:r>
            <a:r>
              <a:rPr lang="fr-CA" dirty="0">
                <a:solidFill>
                  <a:schemeClr val="tx1">
                    <a:lumMod val="75000"/>
                    <a:lumOff val="25000"/>
                  </a:schemeClr>
                </a:solidFill>
              </a:rPr>
              <a:t> </a:t>
            </a:r>
            <a:r>
              <a:rPr lang="fr-CA" dirty="0" err="1">
                <a:solidFill>
                  <a:schemeClr val="tx1">
                    <a:lumMod val="75000"/>
                    <a:lumOff val="25000"/>
                  </a:schemeClr>
                </a:solidFill>
              </a:rPr>
              <a:t>định</a:t>
            </a:r>
            <a:r>
              <a:rPr lang="fr-CA" dirty="0">
                <a:solidFill>
                  <a:schemeClr val="tx1">
                    <a:lumMod val="75000"/>
                    <a:lumOff val="25000"/>
                  </a:schemeClr>
                </a:solidFill>
              </a:rPr>
              <a:t> </a:t>
            </a:r>
            <a:r>
              <a:rPr lang="fr-CA" dirty="0" err="1">
                <a:solidFill>
                  <a:schemeClr val="tx1">
                    <a:lumMod val="75000"/>
                    <a:lumOff val="25000"/>
                  </a:schemeClr>
                </a:solidFill>
              </a:rPr>
              <a:t>khác</a:t>
            </a:r>
            <a:r>
              <a:rPr lang="fr-CA" dirty="0">
                <a:solidFill>
                  <a:schemeClr val="tx1">
                    <a:lumMod val="75000"/>
                    <a:lumOff val="25000"/>
                  </a:schemeClr>
                </a:solidFill>
              </a:rPr>
              <a:t> </a:t>
            </a:r>
            <a:r>
              <a:rPr lang="fr-CA" dirty="0" err="1">
                <a:solidFill>
                  <a:schemeClr val="tx1">
                    <a:lumMod val="75000"/>
                    <a:lumOff val="25000"/>
                  </a:schemeClr>
                </a:solidFill>
              </a:rPr>
              <a:t>nhau</a:t>
            </a:r>
            <a:r>
              <a:rPr lang="fr-CA" dirty="0">
                <a:solidFill>
                  <a:schemeClr val="tx1">
                    <a:lumMod val="75000"/>
                    <a:lumOff val="25000"/>
                  </a:schemeClr>
                </a:solidFill>
              </a:rPr>
              <a:t> </a:t>
            </a:r>
            <a:r>
              <a:rPr lang="fr-CA" dirty="0" err="1">
                <a:solidFill>
                  <a:schemeClr val="tx1">
                    <a:lumMod val="75000"/>
                    <a:lumOff val="25000"/>
                  </a:schemeClr>
                </a:solidFill>
              </a:rPr>
              <a:t>về</a:t>
            </a:r>
            <a:r>
              <a:rPr lang="fr-CA" dirty="0">
                <a:solidFill>
                  <a:schemeClr val="tx1">
                    <a:lumMod val="75000"/>
                    <a:lumOff val="25000"/>
                  </a:schemeClr>
                </a:solidFill>
              </a:rPr>
              <a:t> </a:t>
            </a:r>
            <a:r>
              <a:rPr lang="fr-CA" dirty="0" err="1">
                <a:solidFill>
                  <a:schemeClr val="tx1">
                    <a:lumMod val="75000"/>
                    <a:lumOff val="25000"/>
                  </a:schemeClr>
                </a:solidFill>
              </a:rPr>
              <a:t>phân</a:t>
            </a:r>
            <a:r>
              <a:rPr lang="fr-CA" dirty="0">
                <a:solidFill>
                  <a:schemeClr val="tx1">
                    <a:lumMod val="75000"/>
                    <a:lumOff val="25000"/>
                  </a:schemeClr>
                </a:solidFill>
              </a:rPr>
              <a:t> </a:t>
            </a:r>
            <a:r>
              <a:rPr lang="fr-CA" dirty="0" err="1">
                <a:solidFill>
                  <a:schemeClr val="tx1">
                    <a:lumMod val="75000"/>
                    <a:lumOff val="25000"/>
                  </a:schemeClr>
                </a:solidFill>
              </a:rPr>
              <a:t>loại</a:t>
            </a:r>
            <a:r>
              <a:rPr lang="fr-CA" dirty="0">
                <a:solidFill>
                  <a:schemeClr val="tx1">
                    <a:lumMod val="75000"/>
                    <a:lumOff val="25000"/>
                  </a:schemeClr>
                </a:solidFill>
              </a:rPr>
              <a:t>, </a:t>
            </a:r>
            <a:r>
              <a:rPr lang="fr-CA" dirty="0" err="1">
                <a:solidFill>
                  <a:schemeClr val="tx1">
                    <a:lumMod val="75000"/>
                    <a:lumOff val="25000"/>
                  </a:schemeClr>
                </a:solidFill>
              </a:rPr>
              <a:t>đánh</a:t>
            </a:r>
            <a:r>
              <a:rPr lang="fr-CA" dirty="0">
                <a:solidFill>
                  <a:schemeClr val="tx1">
                    <a:lumMod val="75000"/>
                    <a:lumOff val="25000"/>
                  </a:schemeClr>
                </a:solidFill>
              </a:rPr>
              <a:t> </a:t>
            </a:r>
            <a:r>
              <a:rPr lang="fr-CA" dirty="0" err="1">
                <a:solidFill>
                  <a:schemeClr val="tx1">
                    <a:lumMod val="75000"/>
                    <a:lumOff val="25000"/>
                  </a:schemeClr>
                </a:solidFill>
              </a:rPr>
              <a:t>giá</a:t>
            </a:r>
            <a:r>
              <a:rPr lang="fr-CA" dirty="0">
                <a:solidFill>
                  <a:schemeClr val="tx1">
                    <a:lumMod val="75000"/>
                    <a:lumOff val="25000"/>
                  </a:schemeClr>
                </a:solidFill>
              </a:rPr>
              <a:t> HTX</a:t>
            </a:r>
          </a:p>
          <a:p>
            <a:pPr marL="0" indent="0" fontAlgn="auto">
              <a:spcBef>
                <a:spcPts val="0"/>
              </a:spcBef>
              <a:spcAft>
                <a:spcPts val="0"/>
              </a:spcAft>
              <a:buNone/>
              <a:defRPr/>
            </a:pPr>
            <a:r>
              <a:rPr lang="fr-CA" dirty="0">
                <a:solidFill>
                  <a:schemeClr val="tx1">
                    <a:lumMod val="75000"/>
                    <a:lumOff val="25000"/>
                  </a:schemeClr>
                </a:solidFill>
              </a:rPr>
              <a:t>10. </a:t>
            </a:r>
            <a:r>
              <a:rPr lang="fr-CA" dirty="0" err="1">
                <a:solidFill>
                  <a:schemeClr val="tx1">
                    <a:lumMod val="75000"/>
                    <a:lumOff val="25000"/>
                  </a:schemeClr>
                </a:solidFill>
              </a:rPr>
              <a:t>Thẩm</a:t>
            </a:r>
            <a:r>
              <a:rPr lang="fr-CA" dirty="0">
                <a:solidFill>
                  <a:schemeClr val="tx1">
                    <a:lumMod val="75000"/>
                    <a:lumOff val="25000"/>
                  </a:schemeClr>
                </a:solidFill>
              </a:rPr>
              <a:t> </a:t>
            </a:r>
            <a:r>
              <a:rPr lang="fr-CA" dirty="0" err="1">
                <a:solidFill>
                  <a:schemeClr val="tx1">
                    <a:lumMod val="75000"/>
                    <a:lumOff val="25000"/>
                  </a:schemeClr>
                </a:solidFill>
              </a:rPr>
              <a:t>quyền</a:t>
            </a:r>
            <a:r>
              <a:rPr lang="fr-CA" dirty="0">
                <a:solidFill>
                  <a:schemeClr val="tx1">
                    <a:lumMod val="75000"/>
                    <a:lumOff val="25000"/>
                  </a:schemeClr>
                </a:solidFill>
              </a:rPr>
              <a:t> </a:t>
            </a:r>
            <a:r>
              <a:rPr lang="fr-CA" dirty="0" err="1">
                <a:solidFill>
                  <a:schemeClr val="tx1">
                    <a:lumMod val="75000"/>
                    <a:lumOff val="25000"/>
                  </a:schemeClr>
                </a:solidFill>
              </a:rPr>
              <a:t>ký</a:t>
            </a:r>
            <a:r>
              <a:rPr lang="fr-CA" dirty="0">
                <a:solidFill>
                  <a:schemeClr val="tx1">
                    <a:lumMod val="75000"/>
                    <a:lumOff val="25000"/>
                  </a:schemeClr>
                </a:solidFill>
              </a:rPr>
              <a:t> </a:t>
            </a:r>
            <a:r>
              <a:rPr lang="fr-CA" dirty="0" err="1">
                <a:solidFill>
                  <a:schemeClr val="tx1">
                    <a:lumMod val="75000"/>
                    <a:lumOff val="25000"/>
                  </a:schemeClr>
                </a:solidFill>
              </a:rPr>
              <a:t>hợp</a:t>
            </a:r>
            <a:r>
              <a:rPr lang="fr-CA" dirty="0">
                <a:solidFill>
                  <a:schemeClr val="tx1">
                    <a:lumMod val="75000"/>
                    <a:lumOff val="25000"/>
                  </a:schemeClr>
                </a:solidFill>
              </a:rPr>
              <a:t> </a:t>
            </a:r>
            <a:r>
              <a:rPr lang="fr-CA" dirty="0" err="1">
                <a:solidFill>
                  <a:schemeClr val="tx1">
                    <a:lumMod val="75000"/>
                    <a:lumOff val="25000"/>
                  </a:schemeClr>
                </a:solidFill>
              </a:rPr>
              <a:t>đồng</a:t>
            </a:r>
            <a:r>
              <a:rPr lang="fr-CA" dirty="0">
                <a:solidFill>
                  <a:schemeClr val="tx1">
                    <a:lumMod val="75000"/>
                    <a:lumOff val="25000"/>
                  </a:schemeClr>
                </a:solidFill>
              </a:rPr>
              <a:t> </a:t>
            </a:r>
            <a:r>
              <a:rPr lang="fr-CA" dirty="0" err="1">
                <a:solidFill>
                  <a:schemeClr val="tx1">
                    <a:lumMod val="75000"/>
                    <a:lumOff val="25000"/>
                  </a:schemeClr>
                </a:solidFill>
              </a:rPr>
              <a:t>trong</a:t>
            </a:r>
            <a:r>
              <a:rPr lang="fr-CA" dirty="0">
                <a:solidFill>
                  <a:schemeClr val="tx1">
                    <a:lumMod val="75000"/>
                    <a:lumOff val="25000"/>
                  </a:schemeClr>
                </a:solidFill>
              </a:rPr>
              <a:t> DN: </a:t>
            </a:r>
            <a:r>
              <a:rPr lang="fr-CA" dirty="0" err="1">
                <a:solidFill>
                  <a:schemeClr val="tx1">
                    <a:lumMod val="75000"/>
                    <a:lumOff val="25000"/>
                  </a:schemeClr>
                </a:solidFill>
              </a:rPr>
              <a:t>Đang</a:t>
            </a:r>
            <a:r>
              <a:rPr lang="fr-CA" dirty="0">
                <a:solidFill>
                  <a:schemeClr val="tx1">
                    <a:lumMod val="75000"/>
                    <a:lumOff val="25000"/>
                  </a:schemeClr>
                </a:solidFill>
              </a:rPr>
              <a:t> </a:t>
            </a:r>
            <a:r>
              <a:rPr lang="fr-CA" dirty="0" err="1">
                <a:solidFill>
                  <a:schemeClr val="tx1">
                    <a:lumMod val="75000"/>
                    <a:lumOff val="25000"/>
                  </a:schemeClr>
                </a:solidFill>
              </a:rPr>
              <a:t>quy</a:t>
            </a:r>
            <a:r>
              <a:rPr lang="fr-CA" dirty="0">
                <a:solidFill>
                  <a:schemeClr val="tx1">
                    <a:lumMod val="75000"/>
                    <a:lumOff val="25000"/>
                  </a:schemeClr>
                </a:solidFill>
              </a:rPr>
              <a:t> </a:t>
            </a:r>
            <a:r>
              <a:rPr lang="fr-CA" dirty="0" err="1">
                <a:solidFill>
                  <a:schemeClr val="tx1">
                    <a:lumMod val="75000"/>
                    <a:lumOff val="25000"/>
                  </a:schemeClr>
                </a:solidFill>
              </a:rPr>
              <a:t>định</a:t>
            </a:r>
            <a:r>
              <a:rPr lang="fr-CA" dirty="0">
                <a:solidFill>
                  <a:schemeClr val="tx1">
                    <a:lumMod val="75000"/>
                    <a:lumOff val="25000"/>
                  </a:schemeClr>
                </a:solidFill>
              </a:rPr>
              <a:t> </a:t>
            </a:r>
            <a:r>
              <a:rPr lang="fr-CA" dirty="0" err="1">
                <a:solidFill>
                  <a:schemeClr val="tx1">
                    <a:lumMod val="75000"/>
                    <a:lumOff val="25000"/>
                  </a:schemeClr>
                </a:solidFill>
              </a:rPr>
              <a:t>khác</a:t>
            </a:r>
            <a:r>
              <a:rPr lang="fr-CA" dirty="0">
                <a:solidFill>
                  <a:schemeClr val="tx1">
                    <a:lumMod val="75000"/>
                    <a:lumOff val="25000"/>
                  </a:schemeClr>
                </a:solidFill>
              </a:rPr>
              <a:t> </a:t>
            </a:r>
            <a:r>
              <a:rPr lang="fr-CA" dirty="0" err="1">
                <a:solidFill>
                  <a:schemeClr val="tx1">
                    <a:lumMod val="75000"/>
                    <a:lumOff val="25000"/>
                  </a:schemeClr>
                </a:solidFill>
              </a:rPr>
              <a:t>nhau</a:t>
            </a:r>
            <a:r>
              <a:rPr lang="fr-CA" dirty="0">
                <a:solidFill>
                  <a:schemeClr val="tx1">
                    <a:lumMod val="75000"/>
                    <a:lumOff val="25000"/>
                  </a:schemeClr>
                </a:solidFill>
              </a:rPr>
              <a:t> </a:t>
            </a:r>
            <a:r>
              <a:rPr lang="fr-CA" dirty="0" err="1">
                <a:solidFill>
                  <a:schemeClr val="tx1">
                    <a:lumMod val="75000"/>
                    <a:lumOff val="25000"/>
                  </a:schemeClr>
                </a:solidFill>
              </a:rPr>
              <a:t>giữa</a:t>
            </a:r>
            <a:r>
              <a:rPr lang="fr-CA" dirty="0">
                <a:solidFill>
                  <a:schemeClr val="tx1">
                    <a:lumMod val="75000"/>
                    <a:lumOff val="25000"/>
                  </a:schemeClr>
                </a:solidFill>
              </a:rPr>
              <a:t> </a:t>
            </a:r>
            <a:r>
              <a:rPr lang="fr-CA" dirty="0" err="1">
                <a:solidFill>
                  <a:schemeClr val="tx1">
                    <a:lumMod val="75000"/>
                    <a:lumOff val="25000"/>
                  </a:schemeClr>
                </a:solidFill>
              </a:rPr>
              <a:t>Điều</a:t>
            </a:r>
            <a:r>
              <a:rPr lang="fr-CA" dirty="0">
                <a:solidFill>
                  <a:schemeClr val="tx1">
                    <a:lumMod val="75000"/>
                    <a:lumOff val="25000"/>
                  </a:schemeClr>
                </a:solidFill>
              </a:rPr>
              <a:t> 99.2.đ LDN (</a:t>
            </a:r>
            <a:r>
              <a:rPr lang="fr-CA" dirty="0" err="1">
                <a:solidFill>
                  <a:schemeClr val="tx1">
                    <a:lumMod val="75000"/>
                    <a:lumOff val="25000"/>
                  </a:schemeClr>
                </a:solidFill>
              </a:rPr>
              <a:t>quy</a:t>
            </a:r>
            <a:r>
              <a:rPr lang="fr-CA" dirty="0">
                <a:solidFill>
                  <a:schemeClr val="tx1">
                    <a:lumMod val="75000"/>
                    <a:lumOff val="25000"/>
                  </a:schemeClr>
                </a:solidFill>
              </a:rPr>
              <a:t> </a:t>
            </a:r>
            <a:r>
              <a:rPr lang="fr-CA" dirty="0" err="1">
                <a:solidFill>
                  <a:schemeClr val="tx1">
                    <a:lumMod val="75000"/>
                    <a:lumOff val="25000"/>
                  </a:schemeClr>
                </a:solidFill>
              </a:rPr>
              <a:t>định</a:t>
            </a:r>
            <a:r>
              <a:rPr lang="fr-CA" dirty="0">
                <a:solidFill>
                  <a:schemeClr val="tx1">
                    <a:lumMod val="75000"/>
                    <a:lumOff val="25000"/>
                  </a:schemeClr>
                </a:solidFill>
              </a:rPr>
              <a:t> </a:t>
            </a:r>
            <a:r>
              <a:rPr lang="fr-CA" dirty="0" err="1">
                <a:solidFill>
                  <a:schemeClr val="tx1">
                    <a:lumMod val="75000"/>
                    <a:lumOff val="25000"/>
                  </a:schemeClr>
                </a:solidFill>
              </a:rPr>
              <a:t>theo</a:t>
            </a:r>
            <a:r>
              <a:rPr lang="fr-CA" dirty="0">
                <a:solidFill>
                  <a:schemeClr val="tx1">
                    <a:lumMod val="75000"/>
                    <a:lumOff val="25000"/>
                  </a:schemeClr>
                </a:solidFill>
              </a:rPr>
              <a:t> </a:t>
            </a:r>
            <a:r>
              <a:rPr lang="fr-CA" dirty="0" err="1">
                <a:solidFill>
                  <a:schemeClr val="tx1">
                    <a:lumMod val="75000"/>
                    <a:lumOff val="25000"/>
                  </a:schemeClr>
                </a:solidFill>
              </a:rPr>
              <a:t>chức</a:t>
            </a:r>
            <a:r>
              <a:rPr lang="fr-CA" dirty="0">
                <a:solidFill>
                  <a:schemeClr val="tx1">
                    <a:lumMod val="75000"/>
                    <a:lumOff val="25000"/>
                  </a:schemeClr>
                </a:solidFill>
              </a:rPr>
              <a:t> </a:t>
            </a:r>
            <a:r>
              <a:rPr lang="fr-CA" dirty="0" err="1">
                <a:solidFill>
                  <a:schemeClr val="tx1">
                    <a:lumMod val="75000"/>
                    <a:lumOff val="25000"/>
                  </a:schemeClr>
                </a:solidFill>
              </a:rPr>
              <a:t>danh</a:t>
            </a:r>
            <a:r>
              <a:rPr lang="fr-CA" dirty="0">
                <a:solidFill>
                  <a:schemeClr val="tx1">
                    <a:lumMod val="75000"/>
                    <a:lumOff val="25000"/>
                  </a:schemeClr>
                </a:solidFill>
              </a:rPr>
              <a:t>) </a:t>
            </a:r>
            <a:r>
              <a:rPr lang="fr-CA" dirty="0" err="1">
                <a:solidFill>
                  <a:schemeClr val="tx1">
                    <a:lumMod val="75000"/>
                    <a:lumOff val="25000"/>
                  </a:schemeClr>
                </a:solidFill>
              </a:rPr>
              <a:t>và</a:t>
            </a:r>
            <a:r>
              <a:rPr lang="fr-CA" dirty="0">
                <a:solidFill>
                  <a:schemeClr val="tx1">
                    <a:lumMod val="75000"/>
                    <a:lumOff val="25000"/>
                  </a:schemeClr>
                </a:solidFill>
              </a:rPr>
              <a:t> BLDS (</a:t>
            </a:r>
            <a:r>
              <a:rPr lang="fr-CA" dirty="0" err="1">
                <a:solidFill>
                  <a:schemeClr val="tx1">
                    <a:lumMod val="75000"/>
                    <a:lumOff val="25000"/>
                  </a:schemeClr>
                </a:solidFill>
              </a:rPr>
              <a:t>người</a:t>
            </a:r>
            <a:r>
              <a:rPr lang="fr-CA" dirty="0">
                <a:solidFill>
                  <a:schemeClr val="tx1">
                    <a:lumMod val="75000"/>
                    <a:lumOff val="25000"/>
                  </a:schemeClr>
                </a:solidFill>
              </a:rPr>
              <a:t> </a:t>
            </a:r>
            <a:r>
              <a:rPr lang="fr-CA" dirty="0" err="1">
                <a:solidFill>
                  <a:schemeClr val="tx1">
                    <a:lumMod val="75000"/>
                    <a:lumOff val="25000"/>
                  </a:schemeClr>
                </a:solidFill>
              </a:rPr>
              <a:t>đại</a:t>
            </a:r>
            <a:r>
              <a:rPr lang="fr-CA" dirty="0">
                <a:solidFill>
                  <a:schemeClr val="tx1">
                    <a:lumMod val="75000"/>
                    <a:lumOff val="25000"/>
                  </a:schemeClr>
                </a:solidFill>
              </a:rPr>
              <a:t> </a:t>
            </a:r>
            <a:r>
              <a:rPr lang="fr-CA" dirty="0" err="1">
                <a:solidFill>
                  <a:schemeClr val="tx1">
                    <a:lumMod val="75000"/>
                    <a:lumOff val="25000"/>
                  </a:schemeClr>
                </a:solidFill>
              </a:rPr>
              <a:t>diện</a:t>
            </a:r>
            <a:r>
              <a:rPr lang="fr-CA" dirty="0">
                <a:solidFill>
                  <a:schemeClr val="tx1">
                    <a:lumMod val="75000"/>
                    <a:lumOff val="25000"/>
                  </a:schemeClr>
                </a:solidFill>
              </a:rPr>
              <a:t> </a:t>
            </a:r>
            <a:r>
              <a:rPr lang="fr-CA" dirty="0" err="1">
                <a:solidFill>
                  <a:schemeClr val="tx1">
                    <a:lumMod val="75000"/>
                    <a:lumOff val="25000"/>
                  </a:schemeClr>
                </a:solidFill>
              </a:rPr>
              <a:t>của</a:t>
            </a:r>
            <a:r>
              <a:rPr lang="fr-CA" dirty="0">
                <a:solidFill>
                  <a:schemeClr val="tx1">
                    <a:lumMod val="75000"/>
                    <a:lumOff val="25000"/>
                  </a:schemeClr>
                </a:solidFill>
              </a:rPr>
              <a:t> </a:t>
            </a:r>
            <a:r>
              <a:rPr lang="fr-CA" dirty="0" err="1">
                <a:solidFill>
                  <a:schemeClr val="tx1">
                    <a:lumMod val="75000"/>
                    <a:lumOff val="25000"/>
                  </a:schemeClr>
                </a:solidFill>
              </a:rPr>
              <a:t>pháp</a:t>
            </a:r>
            <a:r>
              <a:rPr lang="fr-CA" dirty="0">
                <a:solidFill>
                  <a:schemeClr val="tx1">
                    <a:lumMod val="75000"/>
                    <a:lumOff val="25000"/>
                  </a:schemeClr>
                </a:solidFill>
              </a:rPr>
              <a:t> </a:t>
            </a:r>
            <a:r>
              <a:rPr lang="fr-CA" dirty="0" err="1">
                <a:solidFill>
                  <a:schemeClr val="tx1">
                    <a:lumMod val="75000"/>
                    <a:lumOff val="25000"/>
                  </a:schemeClr>
                </a:solidFill>
              </a:rPr>
              <a:t>nhân</a:t>
            </a:r>
            <a:r>
              <a:rPr lang="fr-CA" dirty="0">
                <a:solidFill>
                  <a:schemeClr val="tx1">
                    <a:lumMod val="75000"/>
                    <a:lumOff val="25000"/>
                  </a:schemeClr>
                </a:solidFill>
              </a:rPr>
              <a:t>)</a:t>
            </a:r>
          </a:p>
          <a:p>
            <a:pPr marL="0" indent="0" fontAlgn="auto">
              <a:spcBef>
                <a:spcPts val="0"/>
              </a:spcBef>
              <a:spcAft>
                <a:spcPts val="0"/>
              </a:spcAft>
              <a:buNone/>
              <a:defRPr/>
            </a:pPr>
            <a:r>
              <a:rPr lang="fr-CA" dirty="0">
                <a:solidFill>
                  <a:schemeClr val="tx1">
                    <a:lumMod val="75000"/>
                    <a:lumOff val="25000"/>
                  </a:schemeClr>
                </a:solidFill>
              </a:rPr>
              <a:t>11. </a:t>
            </a:r>
            <a:r>
              <a:rPr lang="fr-CA" dirty="0" err="1">
                <a:solidFill>
                  <a:schemeClr val="tx1">
                    <a:lumMod val="75000"/>
                    <a:lumOff val="25000"/>
                  </a:schemeClr>
                </a:solidFill>
              </a:rPr>
              <a:t>Chuyển</a:t>
            </a:r>
            <a:r>
              <a:rPr lang="fr-CA" dirty="0">
                <a:solidFill>
                  <a:schemeClr val="tx1">
                    <a:lumMod val="75000"/>
                    <a:lumOff val="25000"/>
                  </a:schemeClr>
                </a:solidFill>
              </a:rPr>
              <a:t> </a:t>
            </a:r>
            <a:r>
              <a:rPr lang="fr-CA" dirty="0" err="1">
                <a:solidFill>
                  <a:schemeClr val="tx1">
                    <a:lumMod val="75000"/>
                    <a:lumOff val="25000"/>
                  </a:schemeClr>
                </a:solidFill>
              </a:rPr>
              <a:t>đổi</a:t>
            </a:r>
            <a:r>
              <a:rPr lang="fr-CA" dirty="0">
                <a:solidFill>
                  <a:schemeClr val="tx1">
                    <a:lumMod val="75000"/>
                    <a:lumOff val="25000"/>
                  </a:schemeClr>
                </a:solidFill>
              </a:rPr>
              <a:t> DN: </a:t>
            </a:r>
            <a:r>
              <a:rPr lang="fr-CA" dirty="0" err="1">
                <a:solidFill>
                  <a:schemeClr val="tx1">
                    <a:lumMod val="75000"/>
                    <a:lumOff val="25000"/>
                  </a:schemeClr>
                </a:solidFill>
              </a:rPr>
              <a:t>chưa</a:t>
            </a:r>
            <a:r>
              <a:rPr lang="fr-CA" dirty="0">
                <a:solidFill>
                  <a:schemeClr val="tx1">
                    <a:lumMod val="75000"/>
                    <a:lumOff val="25000"/>
                  </a:schemeClr>
                </a:solidFill>
              </a:rPr>
              <a:t> </a:t>
            </a:r>
            <a:r>
              <a:rPr lang="fr-CA" dirty="0" err="1">
                <a:solidFill>
                  <a:schemeClr val="tx1">
                    <a:lumMod val="75000"/>
                    <a:lumOff val="25000"/>
                  </a:schemeClr>
                </a:solidFill>
              </a:rPr>
              <a:t>có</a:t>
            </a:r>
            <a:r>
              <a:rPr lang="fr-CA" dirty="0">
                <a:solidFill>
                  <a:schemeClr val="tx1">
                    <a:lumMod val="75000"/>
                    <a:lumOff val="25000"/>
                  </a:schemeClr>
                </a:solidFill>
              </a:rPr>
              <a:t> </a:t>
            </a:r>
            <a:r>
              <a:rPr lang="fr-CA" dirty="0" err="1">
                <a:solidFill>
                  <a:schemeClr val="tx1">
                    <a:lumMod val="75000"/>
                    <a:lumOff val="25000"/>
                  </a:schemeClr>
                </a:solidFill>
              </a:rPr>
              <a:t>chuyển</a:t>
            </a:r>
            <a:r>
              <a:rPr lang="fr-CA" dirty="0">
                <a:solidFill>
                  <a:schemeClr val="tx1">
                    <a:lumMod val="75000"/>
                    <a:lumOff val="25000"/>
                  </a:schemeClr>
                </a:solidFill>
              </a:rPr>
              <a:t> </a:t>
            </a:r>
            <a:r>
              <a:rPr lang="fr-CA" dirty="0" err="1">
                <a:solidFill>
                  <a:schemeClr val="tx1">
                    <a:lumMod val="75000"/>
                    <a:lumOff val="25000"/>
                  </a:schemeClr>
                </a:solidFill>
              </a:rPr>
              <a:t>đổi</a:t>
            </a:r>
            <a:r>
              <a:rPr lang="fr-CA" dirty="0">
                <a:solidFill>
                  <a:schemeClr val="tx1">
                    <a:lumMod val="75000"/>
                    <a:lumOff val="25000"/>
                  </a:schemeClr>
                </a:solidFill>
              </a:rPr>
              <a:t> </a:t>
            </a:r>
            <a:r>
              <a:rPr lang="fr-CA" dirty="0" err="1">
                <a:solidFill>
                  <a:schemeClr val="tx1">
                    <a:lumMod val="75000"/>
                    <a:lumOff val="25000"/>
                  </a:schemeClr>
                </a:solidFill>
              </a:rPr>
              <a:t>Cty</a:t>
            </a:r>
            <a:r>
              <a:rPr lang="fr-CA" dirty="0">
                <a:solidFill>
                  <a:schemeClr val="tx1">
                    <a:lumMod val="75000"/>
                    <a:lumOff val="25000"/>
                  </a:schemeClr>
                </a:solidFill>
              </a:rPr>
              <a:t> TNHH 1TV </a:t>
            </a:r>
            <a:r>
              <a:rPr lang="fr-CA" dirty="0" err="1">
                <a:solidFill>
                  <a:schemeClr val="tx1">
                    <a:lumMod val="75000"/>
                    <a:lumOff val="25000"/>
                  </a:schemeClr>
                </a:solidFill>
              </a:rPr>
              <a:t>thành</a:t>
            </a:r>
            <a:r>
              <a:rPr lang="fr-CA" dirty="0">
                <a:solidFill>
                  <a:schemeClr val="tx1">
                    <a:lumMod val="75000"/>
                    <a:lumOff val="25000"/>
                  </a:schemeClr>
                </a:solidFill>
              </a:rPr>
              <a:t> </a:t>
            </a:r>
            <a:r>
              <a:rPr lang="fr-CA" dirty="0" err="1">
                <a:solidFill>
                  <a:schemeClr val="tx1">
                    <a:lumMod val="75000"/>
                    <a:lumOff val="25000"/>
                  </a:schemeClr>
                </a:solidFill>
              </a:rPr>
              <a:t>Cty</a:t>
            </a:r>
            <a:r>
              <a:rPr lang="fr-CA" dirty="0">
                <a:solidFill>
                  <a:schemeClr val="tx1">
                    <a:lumMod val="75000"/>
                    <a:lumOff val="25000"/>
                  </a:schemeClr>
                </a:solidFill>
              </a:rPr>
              <a:t> TNHH 2TV</a:t>
            </a:r>
          </a:p>
        </p:txBody>
      </p:sp>
    </p:spTree>
    <p:extLst>
      <p:ext uri="{BB962C8B-B14F-4D97-AF65-F5344CB8AC3E}">
        <p14:creationId xmlns:p14="http://schemas.microsoft.com/office/powerpoint/2010/main" val="792312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400" y="274638"/>
            <a:ext cx="8686800" cy="822325"/>
          </a:xfrm>
        </p:spPr>
        <p:txBody>
          <a:bodyPr rtlCol="0">
            <a:normAutofit/>
          </a:bodyPr>
          <a:lstStyle/>
          <a:p>
            <a:pPr fontAlgn="auto">
              <a:spcAft>
                <a:spcPts val="0"/>
              </a:spcAft>
              <a:defRPr/>
            </a:pPr>
            <a:r>
              <a:rPr lang="fr-CA" sz="2500" b="1" dirty="0" err="1">
                <a:solidFill>
                  <a:schemeClr val="tx1">
                    <a:lumMod val="75000"/>
                    <a:lumOff val="25000"/>
                  </a:schemeClr>
                </a:solidFill>
              </a:rPr>
              <a:t>Nhóm</a:t>
            </a:r>
            <a:r>
              <a:rPr lang="fr-CA" sz="2500" b="1" dirty="0">
                <a:solidFill>
                  <a:schemeClr val="tx1">
                    <a:lumMod val="75000"/>
                    <a:lumOff val="25000"/>
                  </a:schemeClr>
                </a:solidFill>
              </a:rPr>
              <a:t> </a:t>
            </a:r>
            <a:r>
              <a:rPr lang="fr-CA" sz="2500" b="1" dirty="0" err="1">
                <a:solidFill>
                  <a:schemeClr val="tx1">
                    <a:lumMod val="75000"/>
                    <a:lumOff val="25000"/>
                  </a:schemeClr>
                </a:solidFill>
              </a:rPr>
              <a:t>quy</a:t>
            </a:r>
            <a:r>
              <a:rPr lang="fr-CA" sz="2500" b="1" dirty="0">
                <a:solidFill>
                  <a:schemeClr val="tx1">
                    <a:lumMod val="75000"/>
                    <a:lumOff val="25000"/>
                  </a:schemeClr>
                </a:solidFill>
              </a:rPr>
              <a:t> </a:t>
            </a:r>
            <a:r>
              <a:rPr lang="fr-CA" sz="2500" b="1" dirty="0" err="1">
                <a:solidFill>
                  <a:schemeClr val="tx1">
                    <a:lumMod val="75000"/>
                    <a:lumOff val="25000"/>
                  </a:schemeClr>
                </a:solidFill>
              </a:rPr>
              <a:t>định</a:t>
            </a:r>
            <a:r>
              <a:rPr lang="fr-CA" sz="2500" b="1" dirty="0">
                <a:solidFill>
                  <a:schemeClr val="tx1">
                    <a:lumMod val="75000"/>
                    <a:lumOff val="25000"/>
                  </a:schemeClr>
                </a:solidFill>
              </a:rPr>
              <a:t> </a:t>
            </a:r>
            <a:r>
              <a:rPr lang="fr-CA" sz="2500" b="1" dirty="0" err="1">
                <a:solidFill>
                  <a:schemeClr val="tx1">
                    <a:lumMod val="75000"/>
                    <a:lumOff val="25000"/>
                  </a:schemeClr>
                </a:solidFill>
              </a:rPr>
              <a:t>về</a:t>
            </a:r>
            <a:r>
              <a:rPr lang="fr-CA" sz="2500" b="1" dirty="0">
                <a:solidFill>
                  <a:schemeClr val="tx1">
                    <a:lumMod val="75000"/>
                    <a:lumOff val="25000"/>
                  </a:schemeClr>
                </a:solidFill>
              </a:rPr>
              <a:t> </a:t>
            </a:r>
            <a:r>
              <a:rPr lang="fr-CA" sz="2500" b="1" dirty="0" err="1">
                <a:solidFill>
                  <a:schemeClr val="tx1">
                    <a:lumMod val="75000"/>
                    <a:lumOff val="25000"/>
                  </a:schemeClr>
                </a:solidFill>
              </a:rPr>
              <a:t>tổ</a:t>
            </a:r>
            <a:r>
              <a:rPr lang="fr-CA" sz="2500" b="1" dirty="0">
                <a:solidFill>
                  <a:schemeClr val="tx1">
                    <a:lumMod val="75000"/>
                    <a:lumOff val="25000"/>
                  </a:schemeClr>
                </a:solidFill>
              </a:rPr>
              <a:t> </a:t>
            </a:r>
            <a:r>
              <a:rPr lang="fr-CA" sz="2500" b="1" dirty="0" err="1">
                <a:solidFill>
                  <a:schemeClr val="tx1">
                    <a:lumMod val="75000"/>
                    <a:lumOff val="25000"/>
                  </a:schemeClr>
                </a:solidFill>
              </a:rPr>
              <a:t>chức</a:t>
            </a:r>
            <a:r>
              <a:rPr lang="fr-CA" sz="2500" b="1" dirty="0">
                <a:solidFill>
                  <a:schemeClr val="tx1">
                    <a:lumMod val="75000"/>
                    <a:lumOff val="25000"/>
                  </a:schemeClr>
                </a:solidFill>
              </a:rPr>
              <a:t> </a:t>
            </a:r>
            <a:r>
              <a:rPr lang="fr-CA" sz="2500" b="1" dirty="0" err="1">
                <a:solidFill>
                  <a:schemeClr val="tx1">
                    <a:lumMod val="75000"/>
                    <a:lumOff val="25000"/>
                  </a:schemeClr>
                </a:solidFill>
              </a:rPr>
              <a:t>quản</a:t>
            </a:r>
            <a:r>
              <a:rPr lang="fr-CA" sz="2500" b="1" dirty="0">
                <a:solidFill>
                  <a:schemeClr val="tx1">
                    <a:lumMod val="75000"/>
                    <a:lumOff val="25000"/>
                  </a:schemeClr>
                </a:solidFill>
              </a:rPr>
              <a:t> </a:t>
            </a:r>
            <a:r>
              <a:rPr lang="fr-CA" sz="2500" b="1" dirty="0" err="1">
                <a:solidFill>
                  <a:schemeClr val="tx1">
                    <a:lumMod val="75000"/>
                    <a:lumOff val="25000"/>
                  </a:schemeClr>
                </a:solidFill>
              </a:rPr>
              <a:t>lý</a:t>
            </a:r>
            <a:r>
              <a:rPr lang="fr-CA" sz="2500" b="1" dirty="0">
                <a:solidFill>
                  <a:schemeClr val="tx1">
                    <a:lumMod val="75000"/>
                    <a:lumOff val="25000"/>
                  </a:schemeClr>
                </a:solidFill>
              </a:rPr>
              <a:t>, </a:t>
            </a:r>
            <a:r>
              <a:rPr lang="fr-CA" sz="2500" b="1" dirty="0" err="1">
                <a:solidFill>
                  <a:schemeClr val="tx1">
                    <a:lumMod val="75000"/>
                    <a:lumOff val="25000"/>
                  </a:schemeClr>
                </a:solidFill>
              </a:rPr>
              <a:t>hoạt</a:t>
            </a:r>
            <a:r>
              <a:rPr lang="fr-CA" sz="2500" b="1" dirty="0">
                <a:solidFill>
                  <a:schemeClr val="tx1">
                    <a:lumMod val="75000"/>
                    <a:lumOff val="25000"/>
                  </a:schemeClr>
                </a:solidFill>
              </a:rPr>
              <a:t> </a:t>
            </a:r>
            <a:r>
              <a:rPr lang="fr-CA" sz="2500" b="1" dirty="0" err="1">
                <a:solidFill>
                  <a:schemeClr val="tx1">
                    <a:lumMod val="75000"/>
                    <a:lumOff val="25000"/>
                  </a:schemeClr>
                </a:solidFill>
              </a:rPr>
              <a:t>động</a:t>
            </a:r>
            <a:r>
              <a:rPr lang="fr-CA" sz="2500" b="1" dirty="0">
                <a:solidFill>
                  <a:schemeClr val="tx1">
                    <a:lumMod val="75000"/>
                    <a:lumOff val="25000"/>
                  </a:schemeClr>
                </a:solidFill>
              </a:rPr>
              <a:t> </a:t>
            </a:r>
            <a:r>
              <a:rPr lang="fr-CA" sz="2500" b="1" dirty="0" err="1">
                <a:solidFill>
                  <a:schemeClr val="tx1">
                    <a:lumMod val="75000"/>
                    <a:lumOff val="25000"/>
                  </a:schemeClr>
                </a:solidFill>
              </a:rPr>
              <a:t>của</a:t>
            </a:r>
            <a:r>
              <a:rPr lang="fr-CA" sz="2500" b="1" dirty="0">
                <a:solidFill>
                  <a:schemeClr val="tx1">
                    <a:lumMod val="75000"/>
                    <a:lumOff val="25000"/>
                  </a:schemeClr>
                </a:solidFill>
              </a:rPr>
              <a:t> </a:t>
            </a:r>
            <a:r>
              <a:rPr lang="fr-CA" sz="2500" b="1" dirty="0" err="1">
                <a:solidFill>
                  <a:schemeClr val="tx1">
                    <a:lumMod val="75000"/>
                    <a:lumOff val="25000"/>
                  </a:schemeClr>
                </a:solidFill>
              </a:rPr>
              <a:t>doanh</a:t>
            </a:r>
            <a:r>
              <a:rPr lang="fr-CA" sz="2500" b="1" dirty="0">
                <a:solidFill>
                  <a:schemeClr val="tx1">
                    <a:lumMod val="75000"/>
                    <a:lumOff val="25000"/>
                  </a:schemeClr>
                </a:solidFill>
              </a:rPr>
              <a:t> </a:t>
            </a:r>
            <a:r>
              <a:rPr lang="fr-CA" sz="2500" b="1" dirty="0" err="1">
                <a:solidFill>
                  <a:schemeClr val="tx1">
                    <a:lumMod val="75000"/>
                    <a:lumOff val="25000"/>
                  </a:schemeClr>
                </a:solidFill>
              </a:rPr>
              <a:t>nghiệp</a:t>
            </a:r>
            <a:endParaRPr lang="fr-CA" sz="2500" b="1" dirty="0">
              <a:solidFill>
                <a:schemeClr val="tx1">
                  <a:lumMod val="75000"/>
                  <a:lumOff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6019800"/>
            <a:ext cx="1724025" cy="609600"/>
          </a:xfrm>
          <a:prstGeom prst="rect">
            <a:avLst/>
          </a:prstGeom>
        </p:spPr>
      </p:pic>
      <p:sp>
        <p:nvSpPr>
          <p:cNvPr id="3" name="Espace réservé du contenu 2"/>
          <p:cNvSpPr>
            <a:spLocks noGrp="1"/>
          </p:cNvSpPr>
          <p:nvPr>
            <p:ph idx="1"/>
          </p:nvPr>
        </p:nvSpPr>
        <p:spPr>
          <a:xfrm>
            <a:off x="381000" y="1143001"/>
            <a:ext cx="8297487" cy="5029199"/>
          </a:xfrm>
        </p:spPr>
        <p:txBody>
          <a:bodyPr rtlCol="0">
            <a:normAutofit/>
          </a:bodyPr>
          <a:lstStyle/>
          <a:p>
            <a:pPr marL="0" indent="0" fontAlgn="auto">
              <a:spcBef>
                <a:spcPts val="0"/>
              </a:spcBef>
              <a:spcAft>
                <a:spcPts val="0"/>
              </a:spcAft>
              <a:buNone/>
              <a:defRPr/>
            </a:pPr>
            <a:r>
              <a:rPr lang="fr-CA" dirty="0">
                <a:solidFill>
                  <a:schemeClr val="tx1">
                    <a:lumMod val="75000"/>
                    <a:lumOff val="25000"/>
                  </a:schemeClr>
                </a:solidFill>
              </a:rPr>
              <a:t>12. </a:t>
            </a:r>
            <a:r>
              <a:rPr lang="fr-CA" dirty="0" err="1">
                <a:solidFill>
                  <a:schemeClr val="tx1">
                    <a:lumMod val="75000"/>
                    <a:lumOff val="25000"/>
                  </a:schemeClr>
                </a:solidFill>
              </a:rPr>
              <a:t>Nghĩa</a:t>
            </a:r>
            <a:r>
              <a:rPr lang="fr-CA" dirty="0">
                <a:solidFill>
                  <a:schemeClr val="tx1">
                    <a:lumMod val="75000"/>
                    <a:lumOff val="25000"/>
                  </a:schemeClr>
                </a:solidFill>
              </a:rPr>
              <a:t> </a:t>
            </a:r>
            <a:r>
              <a:rPr lang="fr-CA" dirty="0" err="1">
                <a:solidFill>
                  <a:schemeClr val="tx1">
                    <a:lumMod val="75000"/>
                    <a:lumOff val="25000"/>
                  </a:schemeClr>
                </a:solidFill>
              </a:rPr>
              <a:t>vụ</a:t>
            </a:r>
            <a:r>
              <a:rPr lang="fr-CA" dirty="0">
                <a:solidFill>
                  <a:schemeClr val="tx1">
                    <a:lumMod val="75000"/>
                    <a:lumOff val="25000"/>
                  </a:schemeClr>
                </a:solidFill>
              </a:rPr>
              <a:t> </a:t>
            </a:r>
            <a:r>
              <a:rPr lang="fr-CA" dirty="0" err="1">
                <a:solidFill>
                  <a:schemeClr val="tx1">
                    <a:lumMod val="75000"/>
                    <a:lumOff val="25000"/>
                  </a:schemeClr>
                </a:solidFill>
              </a:rPr>
              <a:t>của</a:t>
            </a:r>
            <a:r>
              <a:rPr lang="fr-CA" dirty="0">
                <a:solidFill>
                  <a:schemeClr val="tx1">
                    <a:lumMod val="75000"/>
                    <a:lumOff val="25000"/>
                  </a:schemeClr>
                </a:solidFill>
              </a:rPr>
              <a:t> DN khi </a:t>
            </a:r>
            <a:r>
              <a:rPr lang="fr-CA" dirty="0" err="1">
                <a:solidFill>
                  <a:schemeClr val="tx1">
                    <a:lumMod val="75000"/>
                    <a:lumOff val="25000"/>
                  </a:schemeClr>
                </a:solidFill>
              </a:rPr>
              <a:t>giấy</a:t>
            </a:r>
            <a:r>
              <a:rPr lang="fr-CA" dirty="0">
                <a:solidFill>
                  <a:schemeClr val="tx1">
                    <a:lumMod val="75000"/>
                    <a:lumOff val="25000"/>
                  </a:schemeClr>
                </a:solidFill>
              </a:rPr>
              <a:t> </a:t>
            </a:r>
            <a:r>
              <a:rPr lang="fr-CA" dirty="0" err="1">
                <a:solidFill>
                  <a:schemeClr val="tx1">
                    <a:lumMod val="75000"/>
                    <a:lumOff val="25000"/>
                  </a:schemeClr>
                </a:solidFill>
              </a:rPr>
              <a:t>phép</a:t>
            </a:r>
            <a:r>
              <a:rPr lang="fr-CA" dirty="0">
                <a:solidFill>
                  <a:schemeClr val="tx1">
                    <a:lumMod val="75000"/>
                    <a:lumOff val="25000"/>
                  </a:schemeClr>
                </a:solidFill>
              </a:rPr>
              <a:t> </a:t>
            </a:r>
            <a:r>
              <a:rPr lang="fr-CA" dirty="0" err="1">
                <a:solidFill>
                  <a:schemeClr val="tx1">
                    <a:lumMod val="75000"/>
                    <a:lumOff val="25000"/>
                  </a:schemeClr>
                </a:solidFill>
              </a:rPr>
              <a:t>khai</a:t>
            </a:r>
            <a:r>
              <a:rPr lang="fr-CA" dirty="0">
                <a:solidFill>
                  <a:schemeClr val="tx1">
                    <a:lumMod val="75000"/>
                    <a:lumOff val="25000"/>
                  </a:schemeClr>
                </a:solidFill>
              </a:rPr>
              <a:t> </a:t>
            </a:r>
            <a:r>
              <a:rPr lang="fr-CA" dirty="0" err="1">
                <a:solidFill>
                  <a:schemeClr val="tx1">
                    <a:lumMod val="75000"/>
                    <a:lumOff val="25000"/>
                  </a:schemeClr>
                </a:solidFill>
              </a:rPr>
              <a:t>thác</a:t>
            </a:r>
            <a:r>
              <a:rPr lang="fr-CA" dirty="0">
                <a:solidFill>
                  <a:schemeClr val="tx1">
                    <a:lumMod val="75000"/>
                    <a:lumOff val="25000"/>
                  </a:schemeClr>
                </a:solidFill>
              </a:rPr>
              <a:t> </a:t>
            </a:r>
            <a:r>
              <a:rPr lang="fr-CA" dirty="0" err="1">
                <a:solidFill>
                  <a:schemeClr val="tx1">
                    <a:lumMod val="75000"/>
                    <a:lumOff val="25000"/>
                  </a:schemeClr>
                </a:solidFill>
              </a:rPr>
              <a:t>khoáng</a:t>
            </a:r>
            <a:r>
              <a:rPr lang="fr-CA" dirty="0">
                <a:solidFill>
                  <a:schemeClr val="tx1">
                    <a:lumMod val="75000"/>
                    <a:lumOff val="25000"/>
                  </a:schemeClr>
                </a:solidFill>
              </a:rPr>
              <a:t> </a:t>
            </a:r>
            <a:r>
              <a:rPr lang="fr-CA" dirty="0" err="1">
                <a:solidFill>
                  <a:schemeClr val="tx1">
                    <a:lumMod val="75000"/>
                    <a:lumOff val="25000"/>
                  </a:schemeClr>
                </a:solidFill>
              </a:rPr>
              <a:t>sản</a:t>
            </a:r>
            <a:r>
              <a:rPr lang="fr-CA" dirty="0">
                <a:solidFill>
                  <a:schemeClr val="tx1">
                    <a:lumMod val="75000"/>
                    <a:lumOff val="25000"/>
                  </a:schemeClr>
                </a:solidFill>
              </a:rPr>
              <a:t> </a:t>
            </a:r>
            <a:r>
              <a:rPr lang="fr-CA" dirty="0" err="1">
                <a:solidFill>
                  <a:schemeClr val="tx1">
                    <a:lumMod val="75000"/>
                    <a:lumOff val="25000"/>
                  </a:schemeClr>
                </a:solidFill>
              </a:rPr>
              <a:t>hết</a:t>
            </a:r>
            <a:r>
              <a:rPr lang="fr-CA" dirty="0">
                <a:solidFill>
                  <a:schemeClr val="tx1">
                    <a:lumMod val="75000"/>
                    <a:lumOff val="25000"/>
                  </a:schemeClr>
                </a:solidFill>
              </a:rPr>
              <a:t> </a:t>
            </a:r>
            <a:r>
              <a:rPr lang="fr-CA" dirty="0" err="1">
                <a:solidFill>
                  <a:schemeClr val="tx1">
                    <a:lumMod val="75000"/>
                    <a:lumOff val="25000"/>
                  </a:schemeClr>
                </a:solidFill>
              </a:rPr>
              <a:t>hiệu</a:t>
            </a:r>
            <a:r>
              <a:rPr lang="fr-CA" dirty="0">
                <a:solidFill>
                  <a:schemeClr val="tx1">
                    <a:lumMod val="75000"/>
                    <a:lumOff val="25000"/>
                  </a:schemeClr>
                </a:solidFill>
              </a:rPr>
              <a:t> </a:t>
            </a:r>
            <a:r>
              <a:rPr lang="fr-CA" dirty="0" err="1">
                <a:solidFill>
                  <a:schemeClr val="tx1">
                    <a:lumMod val="75000"/>
                    <a:lumOff val="25000"/>
                  </a:schemeClr>
                </a:solidFill>
              </a:rPr>
              <a:t>lực</a:t>
            </a:r>
            <a:r>
              <a:rPr lang="fr-CA" dirty="0">
                <a:solidFill>
                  <a:schemeClr val="tx1">
                    <a:lumMod val="75000"/>
                    <a:lumOff val="25000"/>
                  </a:schemeClr>
                </a:solidFill>
              </a:rPr>
              <a:t>: DN </a:t>
            </a:r>
            <a:r>
              <a:rPr lang="fr-CA" dirty="0" err="1">
                <a:solidFill>
                  <a:schemeClr val="tx1">
                    <a:lumMod val="75000"/>
                    <a:lumOff val="25000"/>
                  </a:schemeClr>
                </a:solidFill>
              </a:rPr>
              <a:t>khai</a:t>
            </a:r>
            <a:r>
              <a:rPr lang="fr-CA" dirty="0">
                <a:solidFill>
                  <a:schemeClr val="tx1">
                    <a:lumMod val="75000"/>
                    <a:lumOff val="25000"/>
                  </a:schemeClr>
                </a:solidFill>
              </a:rPr>
              <a:t> </a:t>
            </a:r>
            <a:r>
              <a:rPr lang="fr-CA" dirty="0" err="1">
                <a:solidFill>
                  <a:schemeClr val="tx1">
                    <a:lumMod val="75000"/>
                    <a:lumOff val="25000"/>
                  </a:schemeClr>
                </a:solidFill>
              </a:rPr>
              <a:t>thác</a:t>
            </a:r>
            <a:r>
              <a:rPr lang="fr-CA" dirty="0">
                <a:solidFill>
                  <a:schemeClr val="tx1">
                    <a:lumMod val="75000"/>
                    <a:lumOff val="25000"/>
                  </a:schemeClr>
                </a:solidFill>
              </a:rPr>
              <a:t> KS </a:t>
            </a:r>
            <a:r>
              <a:rPr lang="fr-CA" dirty="0" err="1">
                <a:solidFill>
                  <a:schemeClr val="tx1">
                    <a:lumMod val="75000"/>
                    <a:lumOff val="25000"/>
                  </a:schemeClr>
                </a:solidFill>
              </a:rPr>
              <a:t>phải</a:t>
            </a:r>
            <a:r>
              <a:rPr lang="fr-CA" dirty="0">
                <a:solidFill>
                  <a:schemeClr val="tx1">
                    <a:lumMod val="75000"/>
                    <a:lumOff val="25000"/>
                  </a:schemeClr>
                </a:solidFill>
              </a:rPr>
              <a:t> </a:t>
            </a:r>
            <a:r>
              <a:rPr lang="fr-CA" dirty="0" err="1">
                <a:solidFill>
                  <a:schemeClr val="tx1">
                    <a:lumMod val="75000"/>
                    <a:lumOff val="25000"/>
                  </a:schemeClr>
                </a:solidFill>
              </a:rPr>
              <a:t>thực</a:t>
            </a:r>
            <a:r>
              <a:rPr lang="fr-CA" dirty="0">
                <a:solidFill>
                  <a:schemeClr val="tx1">
                    <a:lumMod val="75000"/>
                    <a:lumOff val="25000"/>
                  </a:schemeClr>
                </a:solidFill>
              </a:rPr>
              <a:t> </a:t>
            </a:r>
            <a:r>
              <a:rPr lang="fr-CA" dirty="0" err="1">
                <a:solidFill>
                  <a:schemeClr val="tx1">
                    <a:lumMod val="75000"/>
                    <a:lumOff val="25000"/>
                  </a:schemeClr>
                </a:solidFill>
              </a:rPr>
              <a:t>hiện</a:t>
            </a:r>
            <a:r>
              <a:rPr lang="fr-CA" dirty="0">
                <a:solidFill>
                  <a:schemeClr val="tx1">
                    <a:lumMod val="75000"/>
                    <a:lumOff val="25000"/>
                  </a:schemeClr>
                </a:solidFill>
              </a:rPr>
              <a:t> </a:t>
            </a:r>
            <a:r>
              <a:rPr lang="fr-CA" dirty="0" err="1">
                <a:solidFill>
                  <a:schemeClr val="tx1">
                    <a:lumMod val="75000"/>
                    <a:lumOff val="25000"/>
                  </a:schemeClr>
                </a:solidFill>
              </a:rPr>
              <a:t>đóng</a:t>
            </a:r>
            <a:r>
              <a:rPr lang="fr-CA" dirty="0">
                <a:solidFill>
                  <a:schemeClr val="tx1">
                    <a:lumMod val="75000"/>
                    <a:lumOff val="25000"/>
                  </a:schemeClr>
                </a:solidFill>
              </a:rPr>
              <a:t> </a:t>
            </a:r>
            <a:r>
              <a:rPr lang="fr-CA" dirty="0" err="1">
                <a:solidFill>
                  <a:schemeClr val="tx1">
                    <a:lumMod val="75000"/>
                    <a:lumOff val="25000"/>
                  </a:schemeClr>
                </a:solidFill>
              </a:rPr>
              <a:t>cửa</a:t>
            </a:r>
            <a:r>
              <a:rPr lang="fr-CA" dirty="0">
                <a:solidFill>
                  <a:schemeClr val="tx1">
                    <a:lumMod val="75000"/>
                    <a:lumOff val="25000"/>
                  </a:schemeClr>
                </a:solidFill>
              </a:rPr>
              <a:t> </a:t>
            </a:r>
            <a:r>
              <a:rPr lang="fr-CA" dirty="0" err="1">
                <a:solidFill>
                  <a:schemeClr val="tx1">
                    <a:lumMod val="75000"/>
                    <a:lumOff val="25000"/>
                  </a:schemeClr>
                </a:solidFill>
              </a:rPr>
              <a:t>mỏ</a:t>
            </a:r>
            <a:r>
              <a:rPr lang="fr-CA" dirty="0">
                <a:solidFill>
                  <a:schemeClr val="tx1">
                    <a:lumMod val="75000"/>
                    <a:lumOff val="25000"/>
                  </a:schemeClr>
                </a:solidFill>
              </a:rPr>
              <a:t>, </a:t>
            </a:r>
            <a:r>
              <a:rPr lang="fr-CA" dirty="0" err="1">
                <a:solidFill>
                  <a:schemeClr val="tx1">
                    <a:lumMod val="75000"/>
                    <a:lumOff val="25000"/>
                  </a:schemeClr>
                </a:solidFill>
              </a:rPr>
              <a:t>cải</a:t>
            </a:r>
            <a:r>
              <a:rPr lang="fr-CA" dirty="0">
                <a:solidFill>
                  <a:schemeClr val="tx1">
                    <a:lumMod val="75000"/>
                    <a:lumOff val="25000"/>
                  </a:schemeClr>
                </a:solidFill>
              </a:rPr>
              <a:t> </a:t>
            </a:r>
            <a:r>
              <a:rPr lang="fr-CA" dirty="0" err="1">
                <a:solidFill>
                  <a:schemeClr val="tx1">
                    <a:lumMod val="75000"/>
                    <a:lumOff val="25000"/>
                  </a:schemeClr>
                </a:solidFill>
              </a:rPr>
              <a:t>tạo</a:t>
            </a:r>
            <a:r>
              <a:rPr lang="fr-CA" dirty="0">
                <a:solidFill>
                  <a:schemeClr val="tx1">
                    <a:lumMod val="75000"/>
                    <a:lumOff val="25000"/>
                  </a:schemeClr>
                </a:solidFill>
              </a:rPr>
              <a:t> </a:t>
            </a:r>
            <a:r>
              <a:rPr lang="fr-CA" dirty="0" err="1">
                <a:solidFill>
                  <a:schemeClr val="tx1">
                    <a:lumMod val="75000"/>
                    <a:lumOff val="25000"/>
                  </a:schemeClr>
                </a:solidFill>
              </a:rPr>
              <a:t>phục</a:t>
            </a:r>
            <a:r>
              <a:rPr lang="fr-CA" dirty="0">
                <a:solidFill>
                  <a:schemeClr val="tx1">
                    <a:lumMod val="75000"/>
                    <a:lumOff val="25000"/>
                  </a:schemeClr>
                </a:solidFill>
              </a:rPr>
              <a:t> </a:t>
            </a:r>
            <a:r>
              <a:rPr lang="fr-CA" dirty="0" err="1">
                <a:solidFill>
                  <a:schemeClr val="tx1">
                    <a:lumMod val="75000"/>
                    <a:lumOff val="25000"/>
                  </a:schemeClr>
                </a:solidFill>
              </a:rPr>
              <a:t>hồi</a:t>
            </a:r>
            <a:r>
              <a:rPr lang="fr-CA" dirty="0">
                <a:solidFill>
                  <a:schemeClr val="tx1">
                    <a:lumMod val="75000"/>
                    <a:lumOff val="25000"/>
                  </a:schemeClr>
                </a:solidFill>
              </a:rPr>
              <a:t> </a:t>
            </a:r>
            <a:r>
              <a:rPr lang="fr-CA" dirty="0" err="1">
                <a:solidFill>
                  <a:schemeClr val="tx1">
                    <a:lumMod val="75000"/>
                    <a:lumOff val="25000"/>
                  </a:schemeClr>
                </a:solidFill>
              </a:rPr>
              <a:t>môi</a:t>
            </a:r>
            <a:r>
              <a:rPr lang="fr-CA" dirty="0">
                <a:solidFill>
                  <a:schemeClr val="tx1">
                    <a:lumMod val="75000"/>
                    <a:lumOff val="25000"/>
                  </a:schemeClr>
                </a:solidFill>
              </a:rPr>
              <a:t> </a:t>
            </a:r>
            <a:r>
              <a:rPr lang="fr-CA" dirty="0" err="1">
                <a:solidFill>
                  <a:schemeClr val="tx1">
                    <a:lumMod val="75000"/>
                    <a:lumOff val="25000"/>
                  </a:schemeClr>
                </a:solidFill>
              </a:rPr>
              <a:t>trường</a:t>
            </a:r>
            <a:r>
              <a:rPr lang="fr-CA" dirty="0">
                <a:solidFill>
                  <a:schemeClr val="tx1">
                    <a:lumMod val="75000"/>
                    <a:lumOff val="25000"/>
                  </a:schemeClr>
                </a:solidFill>
              </a:rPr>
              <a:t> </a:t>
            </a:r>
            <a:r>
              <a:rPr lang="fr-CA" dirty="0" err="1">
                <a:solidFill>
                  <a:schemeClr val="tx1">
                    <a:lumMod val="75000"/>
                    <a:lumOff val="25000"/>
                  </a:schemeClr>
                </a:solidFill>
              </a:rPr>
              <a:t>và</a:t>
            </a:r>
            <a:r>
              <a:rPr lang="fr-CA" dirty="0">
                <a:solidFill>
                  <a:schemeClr val="tx1">
                    <a:lumMod val="75000"/>
                    <a:lumOff val="25000"/>
                  </a:schemeClr>
                </a:solidFill>
              </a:rPr>
              <a:t> </a:t>
            </a:r>
            <a:r>
              <a:rPr lang="fr-CA" dirty="0" err="1">
                <a:solidFill>
                  <a:schemeClr val="tx1">
                    <a:lumMod val="75000"/>
                    <a:lumOff val="25000"/>
                  </a:schemeClr>
                </a:solidFill>
              </a:rPr>
              <a:t>đất</a:t>
            </a:r>
            <a:r>
              <a:rPr lang="fr-CA" dirty="0">
                <a:solidFill>
                  <a:schemeClr val="tx1">
                    <a:lumMod val="75000"/>
                    <a:lumOff val="25000"/>
                  </a:schemeClr>
                </a:solidFill>
              </a:rPr>
              <a:t> </a:t>
            </a:r>
            <a:r>
              <a:rPr lang="fr-CA" dirty="0" err="1">
                <a:solidFill>
                  <a:schemeClr val="tx1">
                    <a:lumMod val="75000"/>
                    <a:lumOff val="25000"/>
                  </a:schemeClr>
                </a:solidFill>
              </a:rPr>
              <a:t>đai</a:t>
            </a:r>
            <a:r>
              <a:rPr lang="fr-CA" dirty="0">
                <a:solidFill>
                  <a:schemeClr val="tx1">
                    <a:lumMod val="75000"/>
                    <a:lumOff val="25000"/>
                  </a:schemeClr>
                </a:solidFill>
              </a:rPr>
              <a:t> khi </a:t>
            </a:r>
            <a:r>
              <a:rPr lang="fr-CA" dirty="0" err="1">
                <a:solidFill>
                  <a:schemeClr val="tx1">
                    <a:lumMod val="75000"/>
                    <a:lumOff val="25000"/>
                  </a:schemeClr>
                </a:solidFill>
              </a:rPr>
              <a:t>hợp</a:t>
            </a:r>
            <a:r>
              <a:rPr lang="fr-CA" dirty="0">
                <a:solidFill>
                  <a:schemeClr val="tx1">
                    <a:lumMod val="75000"/>
                    <a:lumOff val="25000"/>
                  </a:schemeClr>
                </a:solidFill>
              </a:rPr>
              <a:t> </a:t>
            </a:r>
            <a:r>
              <a:rPr lang="fr-CA" dirty="0" err="1">
                <a:solidFill>
                  <a:schemeClr val="tx1">
                    <a:lumMod val="75000"/>
                    <a:lumOff val="25000"/>
                  </a:schemeClr>
                </a:solidFill>
              </a:rPr>
              <a:t>đồng</a:t>
            </a:r>
            <a:r>
              <a:rPr lang="fr-CA" dirty="0">
                <a:solidFill>
                  <a:schemeClr val="tx1">
                    <a:lumMod val="75000"/>
                    <a:lumOff val="25000"/>
                  </a:schemeClr>
                </a:solidFill>
              </a:rPr>
              <a:t> </a:t>
            </a:r>
            <a:r>
              <a:rPr lang="fr-CA" dirty="0" err="1">
                <a:solidFill>
                  <a:schemeClr val="tx1">
                    <a:lumMod val="75000"/>
                    <a:lumOff val="25000"/>
                  </a:schemeClr>
                </a:solidFill>
              </a:rPr>
              <a:t>thuê</a:t>
            </a:r>
            <a:r>
              <a:rPr lang="fr-CA" dirty="0">
                <a:solidFill>
                  <a:schemeClr val="tx1">
                    <a:lumMod val="75000"/>
                    <a:lumOff val="25000"/>
                  </a:schemeClr>
                </a:solidFill>
              </a:rPr>
              <a:t> </a:t>
            </a:r>
            <a:r>
              <a:rPr lang="fr-CA" dirty="0" err="1">
                <a:solidFill>
                  <a:schemeClr val="tx1">
                    <a:lumMod val="75000"/>
                    <a:lumOff val="25000"/>
                  </a:schemeClr>
                </a:solidFill>
              </a:rPr>
              <a:t>đất</a:t>
            </a:r>
            <a:r>
              <a:rPr lang="fr-CA" dirty="0">
                <a:solidFill>
                  <a:schemeClr val="tx1">
                    <a:lumMod val="75000"/>
                    <a:lumOff val="25000"/>
                  </a:schemeClr>
                </a:solidFill>
              </a:rPr>
              <a:t> </a:t>
            </a:r>
            <a:r>
              <a:rPr lang="fr-CA" dirty="0" err="1">
                <a:solidFill>
                  <a:schemeClr val="tx1">
                    <a:lumMod val="75000"/>
                    <a:lumOff val="25000"/>
                  </a:schemeClr>
                </a:solidFill>
              </a:rPr>
              <a:t>hết</a:t>
            </a:r>
            <a:r>
              <a:rPr lang="fr-CA" dirty="0">
                <a:solidFill>
                  <a:schemeClr val="tx1">
                    <a:lumMod val="75000"/>
                    <a:lumOff val="25000"/>
                  </a:schemeClr>
                </a:solidFill>
              </a:rPr>
              <a:t> </a:t>
            </a:r>
            <a:r>
              <a:rPr lang="fr-CA" dirty="0" err="1">
                <a:solidFill>
                  <a:schemeClr val="tx1">
                    <a:lumMod val="75000"/>
                    <a:lumOff val="25000"/>
                  </a:schemeClr>
                </a:solidFill>
              </a:rPr>
              <a:t>hiệu</a:t>
            </a:r>
            <a:r>
              <a:rPr lang="fr-CA" dirty="0">
                <a:solidFill>
                  <a:schemeClr val="tx1">
                    <a:lumMod val="75000"/>
                    <a:lumOff val="25000"/>
                  </a:schemeClr>
                </a:solidFill>
              </a:rPr>
              <a:t> </a:t>
            </a:r>
            <a:r>
              <a:rPr lang="fr-CA" dirty="0" err="1">
                <a:solidFill>
                  <a:schemeClr val="tx1">
                    <a:lumMod val="75000"/>
                    <a:lumOff val="25000"/>
                  </a:schemeClr>
                </a:solidFill>
              </a:rPr>
              <a:t>lực</a:t>
            </a:r>
            <a:r>
              <a:rPr lang="fr-CA" dirty="0">
                <a:solidFill>
                  <a:schemeClr val="tx1">
                    <a:lumMod val="75000"/>
                    <a:lumOff val="25000"/>
                  </a:schemeClr>
                </a:solidFill>
              </a:rPr>
              <a:t> </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khó</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thực</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hiện</a:t>
            </a:r>
            <a:r>
              <a:rPr lang="fr-CA" dirty="0">
                <a:solidFill>
                  <a:schemeClr val="tx1">
                    <a:lumMod val="75000"/>
                    <a:lumOff val="25000"/>
                  </a:schemeClr>
                </a:solidFill>
                <a:sym typeface="Wingdings" panose="05000000000000000000" pitchFamily="2" charset="2"/>
              </a:rPr>
              <a:t>;</a:t>
            </a:r>
          </a:p>
          <a:p>
            <a:pPr marL="0" indent="0" fontAlgn="auto">
              <a:spcBef>
                <a:spcPts val="0"/>
              </a:spcBef>
              <a:spcAft>
                <a:spcPts val="0"/>
              </a:spcAft>
              <a:buNone/>
              <a:defRPr/>
            </a:pPr>
            <a:r>
              <a:rPr lang="fr-CA" dirty="0">
                <a:solidFill>
                  <a:schemeClr val="tx1">
                    <a:lumMod val="75000"/>
                    <a:lumOff val="25000"/>
                  </a:schemeClr>
                </a:solidFill>
                <a:sym typeface="Wingdings" panose="05000000000000000000" pitchFamily="2" charset="2"/>
              </a:rPr>
              <a:t>13. </a:t>
            </a:r>
            <a:r>
              <a:rPr lang="fr-CA" dirty="0" err="1">
                <a:solidFill>
                  <a:schemeClr val="tx1">
                    <a:lumMod val="75000"/>
                    <a:lumOff val="25000"/>
                  </a:schemeClr>
                </a:solidFill>
                <a:sym typeface="Wingdings" panose="05000000000000000000" pitchFamily="2" charset="2"/>
              </a:rPr>
              <a:t>Tiếp</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nhận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hồ</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sơ</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công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chứng</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của</a:t>
            </a:r>
            <a:r>
              <a:rPr lang="fr-CA" dirty="0">
                <a:solidFill>
                  <a:schemeClr val="tx1">
                    <a:lumMod val="75000"/>
                    <a:lumOff val="25000"/>
                  </a:schemeClr>
                </a:solidFill>
                <a:sym typeface="Wingdings" panose="05000000000000000000" pitchFamily="2" charset="2"/>
              </a:rPr>
              <a:t> VPCC: </a:t>
            </a:r>
            <a:r>
              <a:rPr lang="fr-CA" dirty="0" err="1">
                <a:solidFill>
                  <a:schemeClr val="tx1">
                    <a:lumMod val="75000"/>
                    <a:lumOff val="25000"/>
                  </a:schemeClr>
                </a:solidFill>
                <a:sym typeface="Wingdings" panose="05000000000000000000" pitchFamily="2" charset="2"/>
              </a:rPr>
              <a:t>chưa</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rõ</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về</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trách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nhiệm</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của</a:t>
            </a:r>
            <a:r>
              <a:rPr lang="fr-CA" dirty="0">
                <a:solidFill>
                  <a:schemeClr val="tx1">
                    <a:lumMod val="75000"/>
                    <a:lumOff val="25000"/>
                  </a:schemeClr>
                </a:solidFill>
                <a:sym typeface="Wingdings" panose="05000000000000000000" pitchFamily="2" charset="2"/>
              </a:rPr>
              <a:t> VPCC </a:t>
            </a:r>
            <a:r>
              <a:rPr lang="fr-CA" dirty="0" err="1">
                <a:solidFill>
                  <a:schemeClr val="tx1">
                    <a:lumMod val="75000"/>
                    <a:lumOff val="25000"/>
                  </a:schemeClr>
                </a:solidFill>
                <a:sym typeface="Wingdings" panose="05000000000000000000" pitchFamily="2" charset="2"/>
              </a:rPr>
              <a:t>tiếp</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nhận</a:t>
            </a:r>
            <a:r>
              <a:rPr lang="fr-CA" dirty="0">
                <a:solidFill>
                  <a:schemeClr val="tx1">
                    <a:lumMod val="75000"/>
                    <a:lumOff val="25000"/>
                  </a:schemeClr>
                </a:solidFill>
                <a:sym typeface="Wingdings" panose="05000000000000000000" pitchFamily="2" charset="2"/>
              </a:rPr>
              <a:t>? VPCC </a:t>
            </a:r>
            <a:r>
              <a:rPr lang="fr-CA" dirty="0" err="1">
                <a:solidFill>
                  <a:schemeClr val="tx1">
                    <a:lumMod val="75000"/>
                    <a:lumOff val="25000"/>
                  </a:schemeClr>
                </a:solidFill>
                <a:sym typeface="Wingdings" panose="05000000000000000000" pitchFamily="2" charset="2"/>
              </a:rPr>
              <a:t>có</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quyền</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từ</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chối</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việc</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chỉ</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định</a:t>
            </a:r>
            <a:r>
              <a:rPr lang="fr-CA" dirty="0">
                <a:solidFill>
                  <a:schemeClr val="tx1">
                    <a:lumMod val="75000"/>
                    <a:lumOff val="25000"/>
                  </a:schemeClr>
                </a:solidFill>
                <a:sym typeface="Wingdings" panose="05000000000000000000" pitchFamily="2" charset="2"/>
              </a:rPr>
              <a:t> </a:t>
            </a:r>
            <a:r>
              <a:rPr lang="fr-CA" dirty="0" err="1">
                <a:solidFill>
                  <a:schemeClr val="tx1">
                    <a:lumMod val="75000"/>
                    <a:lumOff val="25000"/>
                  </a:schemeClr>
                </a:solidFill>
                <a:sym typeface="Wingdings" panose="05000000000000000000" pitchFamily="2" charset="2"/>
              </a:rPr>
              <a:t>không</a:t>
            </a:r>
            <a:r>
              <a:rPr lang="fr-CA" dirty="0">
                <a:solidFill>
                  <a:schemeClr val="tx1">
                    <a:lumMod val="75000"/>
                    <a:lumOff val="25000"/>
                  </a:schemeClr>
                </a:solidFill>
                <a:sym typeface="Wingdings" panose="05000000000000000000" pitchFamily="2" charset="2"/>
              </a:rPr>
              <a:t>?</a:t>
            </a:r>
            <a:endParaRPr lang="fr-CA" dirty="0">
              <a:solidFill>
                <a:schemeClr val="tx1">
                  <a:lumMod val="75000"/>
                  <a:lumOff val="25000"/>
                </a:schemeClr>
              </a:solidFill>
            </a:endParaRPr>
          </a:p>
        </p:txBody>
      </p:sp>
    </p:spTree>
    <p:extLst>
      <p:ext uri="{BB962C8B-B14F-4D97-AF65-F5344CB8AC3E}">
        <p14:creationId xmlns:p14="http://schemas.microsoft.com/office/powerpoint/2010/main" val="2335450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400" y="274638"/>
            <a:ext cx="8686800" cy="822325"/>
          </a:xfrm>
        </p:spPr>
        <p:txBody>
          <a:bodyPr rtlCol="0">
            <a:normAutofit/>
          </a:bodyPr>
          <a:lstStyle/>
          <a:p>
            <a:pPr fontAlgn="auto">
              <a:spcAft>
                <a:spcPts val="0"/>
              </a:spcAft>
              <a:defRPr/>
            </a:pPr>
            <a:r>
              <a:rPr lang="fr-CA" sz="2500" b="1" dirty="0" err="1">
                <a:solidFill>
                  <a:schemeClr val="tx1">
                    <a:lumMod val="75000"/>
                    <a:lumOff val="25000"/>
                  </a:schemeClr>
                </a:solidFill>
              </a:rPr>
              <a:t>Thủ</a:t>
            </a:r>
            <a:r>
              <a:rPr lang="fr-CA" sz="2500" b="1" dirty="0">
                <a:solidFill>
                  <a:schemeClr val="tx1">
                    <a:lumMod val="75000"/>
                    <a:lumOff val="25000"/>
                  </a:schemeClr>
                </a:solidFill>
              </a:rPr>
              <a:t> </a:t>
            </a:r>
            <a:r>
              <a:rPr lang="fr-CA" sz="2500" b="1" dirty="0" err="1">
                <a:solidFill>
                  <a:schemeClr val="tx1">
                    <a:lumMod val="75000"/>
                    <a:lumOff val="25000"/>
                  </a:schemeClr>
                </a:solidFill>
              </a:rPr>
              <a:t>tục</a:t>
            </a:r>
            <a:r>
              <a:rPr lang="fr-CA" sz="2500" b="1" dirty="0">
                <a:solidFill>
                  <a:schemeClr val="tx1">
                    <a:lumMod val="75000"/>
                    <a:lumOff val="25000"/>
                  </a:schemeClr>
                </a:solidFill>
              </a:rPr>
              <a:t> </a:t>
            </a:r>
            <a:r>
              <a:rPr lang="fr-CA" sz="2500" b="1" dirty="0" err="1">
                <a:solidFill>
                  <a:schemeClr val="tx1">
                    <a:lumMod val="75000"/>
                    <a:lumOff val="25000"/>
                  </a:schemeClr>
                </a:solidFill>
              </a:rPr>
              <a:t>liên</a:t>
            </a:r>
            <a:r>
              <a:rPr lang="fr-CA" sz="2500" b="1" dirty="0">
                <a:solidFill>
                  <a:schemeClr val="tx1">
                    <a:lumMod val="75000"/>
                    <a:lumOff val="25000"/>
                  </a:schemeClr>
                </a:solidFill>
              </a:rPr>
              <a:t> </a:t>
            </a:r>
            <a:r>
              <a:rPr lang="fr-CA" sz="2500" b="1" dirty="0" err="1">
                <a:solidFill>
                  <a:schemeClr val="tx1">
                    <a:lumMod val="75000"/>
                    <a:lumOff val="25000"/>
                  </a:schemeClr>
                </a:solidFill>
              </a:rPr>
              <a:t>quan</a:t>
            </a:r>
            <a:r>
              <a:rPr lang="fr-CA" sz="2500" b="1" dirty="0">
                <a:solidFill>
                  <a:schemeClr val="tx1">
                    <a:lumMod val="75000"/>
                    <a:lumOff val="25000"/>
                  </a:schemeClr>
                </a:solidFill>
              </a:rPr>
              <a:t> </a:t>
            </a:r>
            <a:r>
              <a:rPr lang="fr-CA" sz="2500" b="1" dirty="0" err="1">
                <a:solidFill>
                  <a:schemeClr val="tx1">
                    <a:lumMod val="75000"/>
                    <a:lumOff val="25000"/>
                  </a:schemeClr>
                </a:solidFill>
              </a:rPr>
              <a:t>đến</a:t>
            </a:r>
            <a:r>
              <a:rPr lang="fr-CA" sz="2500" b="1" dirty="0">
                <a:solidFill>
                  <a:schemeClr val="tx1">
                    <a:lumMod val="75000"/>
                    <a:lumOff val="25000"/>
                  </a:schemeClr>
                </a:solidFill>
              </a:rPr>
              <a:t> </a:t>
            </a:r>
            <a:r>
              <a:rPr lang="fr-CA" sz="2500" b="1" dirty="0" err="1">
                <a:solidFill>
                  <a:schemeClr val="tx1">
                    <a:lumMod val="75000"/>
                    <a:lumOff val="25000"/>
                  </a:schemeClr>
                </a:solidFill>
              </a:rPr>
              <a:t>quá</a:t>
            </a:r>
            <a:r>
              <a:rPr lang="fr-CA" sz="2500" b="1" dirty="0">
                <a:solidFill>
                  <a:schemeClr val="tx1">
                    <a:lumMod val="75000"/>
                    <a:lumOff val="25000"/>
                  </a:schemeClr>
                </a:solidFill>
              </a:rPr>
              <a:t> </a:t>
            </a:r>
            <a:r>
              <a:rPr lang="fr-CA" sz="2500" b="1" dirty="0" err="1">
                <a:solidFill>
                  <a:schemeClr val="tx1">
                    <a:lumMod val="75000"/>
                    <a:lumOff val="25000"/>
                  </a:schemeClr>
                </a:solidFill>
              </a:rPr>
              <a:t>trình</a:t>
            </a:r>
            <a:r>
              <a:rPr lang="fr-CA" sz="2500" b="1" dirty="0">
                <a:solidFill>
                  <a:schemeClr val="tx1">
                    <a:lumMod val="75000"/>
                    <a:lumOff val="25000"/>
                  </a:schemeClr>
                </a:solidFill>
              </a:rPr>
              <a:t> </a:t>
            </a:r>
            <a:r>
              <a:rPr lang="fr-CA" sz="2500" b="1" dirty="0" err="1">
                <a:solidFill>
                  <a:schemeClr val="tx1">
                    <a:lumMod val="75000"/>
                    <a:lumOff val="25000"/>
                  </a:schemeClr>
                </a:solidFill>
              </a:rPr>
              <a:t>hoạt</a:t>
            </a:r>
            <a:r>
              <a:rPr lang="fr-CA" sz="2500" b="1" dirty="0">
                <a:solidFill>
                  <a:schemeClr val="tx1">
                    <a:lumMod val="75000"/>
                    <a:lumOff val="25000"/>
                  </a:schemeClr>
                </a:solidFill>
              </a:rPr>
              <a:t> </a:t>
            </a:r>
            <a:r>
              <a:rPr lang="fr-CA" sz="2500" b="1" dirty="0" err="1">
                <a:solidFill>
                  <a:schemeClr val="tx1">
                    <a:lumMod val="75000"/>
                    <a:lumOff val="25000"/>
                  </a:schemeClr>
                </a:solidFill>
              </a:rPr>
              <a:t>động</a:t>
            </a:r>
            <a:r>
              <a:rPr lang="fr-CA" sz="2500" b="1" dirty="0">
                <a:solidFill>
                  <a:schemeClr val="tx1">
                    <a:lumMod val="75000"/>
                    <a:lumOff val="25000"/>
                  </a:schemeClr>
                </a:solidFill>
              </a:rPr>
              <a:t> </a:t>
            </a:r>
            <a:r>
              <a:rPr lang="fr-CA" sz="2500" b="1" dirty="0" err="1">
                <a:solidFill>
                  <a:schemeClr val="tx1">
                    <a:lumMod val="75000"/>
                    <a:lumOff val="25000"/>
                  </a:schemeClr>
                </a:solidFill>
              </a:rPr>
              <a:t>của</a:t>
            </a:r>
            <a:r>
              <a:rPr lang="fr-CA" sz="2500" b="1" dirty="0">
                <a:solidFill>
                  <a:schemeClr val="tx1">
                    <a:lumMod val="75000"/>
                    <a:lumOff val="25000"/>
                  </a:schemeClr>
                </a:solidFill>
              </a:rPr>
              <a:t> </a:t>
            </a:r>
            <a:r>
              <a:rPr lang="fr-CA" sz="2500" b="1" dirty="0" err="1">
                <a:solidFill>
                  <a:schemeClr val="tx1">
                    <a:lumMod val="75000"/>
                    <a:lumOff val="25000"/>
                  </a:schemeClr>
                </a:solidFill>
              </a:rPr>
              <a:t>doanh</a:t>
            </a:r>
            <a:r>
              <a:rPr lang="fr-CA" sz="2500" b="1" dirty="0">
                <a:solidFill>
                  <a:schemeClr val="tx1">
                    <a:lumMod val="75000"/>
                    <a:lumOff val="25000"/>
                  </a:schemeClr>
                </a:solidFill>
              </a:rPr>
              <a:t> </a:t>
            </a:r>
            <a:r>
              <a:rPr lang="fr-CA" sz="2500" b="1" dirty="0" err="1">
                <a:solidFill>
                  <a:schemeClr val="tx1">
                    <a:lumMod val="75000"/>
                    <a:lumOff val="25000"/>
                  </a:schemeClr>
                </a:solidFill>
              </a:rPr>
              <a:t>nghiệp</a:t>
            </a:r>
            <a:endParaRPr lang="fr-CA" sz="2500" b="1" dirty="0">
              <a:solidFill>
                <a:schemeClr val="tx1">
                  <a:lumMod val="75000"/>
                  <a:lumOff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6019800"/>
            <a:ext cx="1724025" cy="609600"/>
          </a:xfrm>
          <a:prstGeom prst="rect">
            <a:avLst/>
          </a:prstGeom>
        </p:spPr>
      </p:pic>
      <p:sp>
        <p:nvSpPr>
          <p:cNvPr id="3" name="Espace réservé du contenu 2"/>
          <p:cNvSpPr>
            <a:spLocks noGrp="1"/>
          </p:cNvSpPr>
          <p:nvPr>
            <p:ph idx="1"/>
          </p:nvPr>
        </p:nvSpPr>
        <p:spPr>
          <a:xfrm>
            <a:off x="381000" y="1143001"/>
            <a:ext cx="8297487" cy="5029199"/>
          </a:xfrm>
        </p:spPr>
        <p:txBody>
          <a:bodyPr rtlCol="0">
            <a:normAutofit fontScale="85000" lnSpcReduction="10000"/>
          </a:bodyPr>
          <a:lstStyle/>
          <a:p>
            <a:pPr marL="514350" indent="-514350" fontAlgn="auto">
              <a:spcBef>
                <a:spcPts val="0"/>
              </a:spcBef>
              <a:spcAft>
                <a:spcPts val="0"/>
              </a:spcAft>
              <a:buAutoNum type="arabicPeriod"/>
              <a:defRPr/>
            </a:pPr>
            <a:r>
              <a:rPr lang="fr-CA" dirty="0" err="1">
                <a:solidFill>
                  <a:schemeClr val="tx1">
                    <a:lumMod val="75000"/>
                    <a:lumOff val="25000"/>
                  </a:schemeClr>
                </a:solidFill>
              </a:rPr>
              <a:t>Thời</a:t>
            </a:r>
            <a:r>
              <a:rPr lang="fr-CA" dirty="0">
                <a:solidFill>
                  <a:schemeClr val="tx1">
                    <a:lumMod val="75000"/>
                    <a:lumOff val="25000"/>
                  </a:schemeClr>
                </a:solidFill>
              </a:rPr>
              <a:t> </a:t>
            </a:r>
            <a:r>
              <a:rPr lang="fr-CA" dirty="0" err="1">
                <a:solidFill>
                  <a:schemeClr val="tx1">
                    <a:lumMod val="75000"/>
                    <a:lumOff val="25000"/>
                  </a:schemeClr>
                </a:solidFill>
              </a:rPr>
              <a:t>hạn</a:t>
            </a:r>
            <a:r>
              <a:rPr lang="fr-CA" dirty="0">
                <a:solidFill>
                  <a:schemeClr val="tx1">
                    <a:lumMod val="75000"/>
                    <a:lumOff val="25000"/>
                  </a:schemeClr>
                </a:solidFill>
              </a:rPr>
              <a:t> </a:t>
            </a:r>
            <a:r>
              <a:rPr lang="fr-CA" dirty="0" err="1">
                <a:solidFill>
                  <a:schemeClr val="tx1">
                    <a:lumMod val="75000"/>
                    <a:lumOff val="25000"/>
                  </a:schemeClr>
                </a:solidFill>
              </a:rPr>
              <a:t>hoàn</a:t>
            </a:r>
            <a:r>
              <a:rPr lang="fr-CA" dirty="0">
                <a:solidFill>
                  <a:schemeClr val="tx1">
                    <a:lumMod val="75000"/>
                    <a:lumOff val="25000"/>
                  </a:schemeClr>
                </a:solidFill>
              </a:rPr>
              <a:t> </a:t>
            </a:r>
            <a:r>
              <a:rPr lang="fr-CA" dirty="0" err="1">
                <a:solidFill>
                  <a:schemeClr val="tx1">
                    <a:lumMod val="75000"/>
                    <a:lumOff val="25000"/>
                  </a:schemeClr>
                </a:solidFill>
              </a:rPr>
              <a:t>thành</a:t>
            </a:r>
            <a:r>
              <a:rPr lang="fr-CA" dirty="0">
                <a:solidFill>
                  <a:schemeClr val="tx1">
                    <a:lumMod val="75000"/>
                    <a:lumOff val="25000"/>
                  </a:schemeClr>
                </a:solidFill>
              </a:rPr>
              <a:t> </a:t>
            </a:r>
            <a:r>
              <a:rPr lang="fr-CA" dirty="0" err="1">
                <a:solidFill>
                  <a:schemeClr val="tx1">
                    <a:lumMod val="75000"/>
                    <a:lumOff val="25000"/>
                  </a:schemeClr>
                </a:solidFill>
              </a:rPr>
              <a:t>góp</a:t>
            </a:r>
            <a:r>
              <a:rPr lang="fr-CA" dirty="0">
                <a:solidFill>
                  <a:schemeClr val="tx1">
                    <a:lumMod val="75000"/>
                    <a:lumOff val="25000"/>
                  </a:schemeClr>
                </a:solidFill>
              </a:rPr>
              <a:t> </a:t>
            </a:r>
            <a:r>
              <a:rPr lang="fr-CA" dirty="0" err="1">
                <a:solidFill>
                  <a:schemeClr val="tx1">
                    <a:lumMod val="75000"/>
                    <a:lumOff val="25000"/>
                  </a:schemeClr>
                </a:solidFill>
              </a:rPr>
              <a:t>vốn</a:t>
            </a:r>
            <a:r>
              <a:rPr lang="fr-CA" dirty="0">
                <a:solidFill>
                  <a:schemeClr val="tx1">
                    <a:lumMod val="75000"/>
                    <a:lumOff val="25000"/>
                  </a:schemeClr>
                </a:solidFill>
              </a:rPr>
              <a:t> </a:t>
            </a:r>
            <a:r>
              <a:rPr lang="fr-CA" dirty="0" err="1">
                <a:solidFill>
                  <a:schemeClr val="tx1">
                    <a:lumMod val="75000"/>
                    <a:lumOff val="25000"/>
                  </a:schemeClr>
                </a:solidFill>
              </a:rPr>
              <a:t>bằng</a:t>
            </a:r>
            <a:r>
              <a:rPr lang="fr-CA" dirty="0">
                <a:solidFill>
                  <a:schemeClr val="tx1">
                    <a:lumMod val="75000"/>
                    <a:lumOff val="25000"/>
                  </a:schemeClr>
                </a:solidFill>
              </a:rPr>
              <a:t> </a:t>
            </a:r>
            <a:r>
              <a:rPr lang="fr-CA" dirty="0" err="1">
                <a:solidFill>
                  <a:schemeClr val="tx1">
                    <a:lumMod val="75000"/>
                    <a:lumOff val="25000"/>
                  </a:schemeClr>
                </a:solidFill>
              </a:rPr>
              <a:t>quyền</a:t>
            </a:r>
            <a:r>
              <a:rPr lang="fr-CA" dirty="0">
                <a:solidFill>
                  <a:schemeClr val="tx1">
                    <a:lumMod val="75000"/>
                    <a:lumOff val="25000"/>
                  </a:schemeClr>
                </a:solidFill>
              </a:rPr>
              <a:t> </a:t>
            </a:r>
            <a:r>
              <a:rPr lang="fr-CA" dirty="0" err="1">
                <a:solidFill>
                  <a:schemeClr val="tx1">
                    <a:lumMod val="75000"/>
                    <a:lumOff val="25000"/>
                  </a:schemeClr>
                </a:solidFill>
              </a:rPr>
              <a:t>sử</a:t>
            </a:r>
            <a:r>
              <a:rPr lang="fr-CA" dirty="0">
                <a:solidFill>
                  <a:schemeClr val="tx1">
                    <a:lumMod val="75000"/>
                    <a:lumOff val="25000"/>
                  </a:schemeClr>
                </a:solidFill>
              </a:rPr>
              <a:t> </a:t>
            </a:r>
            <a:r>
              <a:rPr lang="fr-CA" dirty="0" err="1">
                <a:solidFill>
                  <a:schemeClr val="tx1">
                    <a:lumMod val="75000"/>
                    <a:lumOff val="25000"/>
                  </a:schemeClr>
                </a:solidFill>
              </a:rPr>
              <a:t>dụng</a:t>
            </a:r>
            <a:r>
              <a:rPr lang="fr-CA" dirty="0">
                <a:solidFill>
                  <a:schemeClr val="tx1">
                    <a:lumMod val="75000"/>
                    <a:lumOff val="25000"/>
                  </a:schemeClr>
                </a:solidFill>
              </a:rPr>
              <a:t> </a:t>
            </a:r>
            <a:r>
              <a:rPr lang="fr-CA" dirty="0" err="1">
                <a:solidFill>
                  <a:schemeClr val="tx1">
                    <a:lumMod val="75000"/>
                    <a:lumOff val="25000"/>
                  </a:schemeClr>
                </a:solidFill>
              </a:rPr>
              <a:t>đất</a:t>
            </a:r>
            <a:r>
              <a:rPr lang="fr-CA" dirty="0">
                <a:solidFill>
                  <a:schemeClr val="tx1">
                    <a:lumMod val="75000"/>
                    <a:lumOff val="25000"/>
                  </a:schemeClr>
                </a:solidFill>
              </a:rPr>
              <a:t>: </a:t>
            </a:r>
            <a:r>
              <a:rPr lang="fr-CA" dirty="0" err="1">
                <a:solidFill>
                  <a:schemeClr val="tx1">
                    <a:lumMod val="75000"/>
                    <a:lumOff val="25000"/>
                  </a:schemeClr>
                </a:solidFill>
              </a:rPr>
              <a:t>thời</a:t>
            </a:r>
            <a:r>
              <a:rPr lang="fr-CA" dirty="0">
                <a:solidFill>
                  <a:schemeClr val="tx1">
                    <a:lumMod val="75000"/>
                    <a:lumOff val="25000"/>
                  </a:schemeClr>
                </a:solidFill>
              </a:rPr>
              <a:t> </a:t>
            </a:r>
            <a:r>
              <a:rPr lang="fr-CA" dirty="0" err="1">
                <a:solidFill>
                  <a:schemeClr val="tx1">
                    <a:lumMod val="75000"/>
                    <a:lumOff val="25000"/>
                  </a:schemeClr>
                </a:solidFill>
              </a:rPr>
              <a:t>hạn</a:t>
            </a:r>
            <a:r>
              <a:rPr lang="fr-CA" dirty="0">
                <a:solidFill>
                  <a:schemeClr val="tx1">
                    <a:lumMod val="75000"/>
                    <a:lumOff val="25000"/>
                  </a:schemeClr>
                </a:solidFill>
              </a:rPr>
              <a:t> </a:t>
            </a:r>
            <a:r>
              <a:rPr lang="fr-CA" dirty="0" err="1">
                <a:solidFill>
                  <a:schemeClr val="tx1">
                    <a:lumMod val="75000"/>
                    <a:lumOff val="25000"/>
                  </a:schemeClr>
                </a:solidFill>
              </a:rPr>
              <a:t>chuyển</a:t>
            </a:r>
            <a:r>
              <a:rPr lang="fr-CA" dirty="0">
                <a:solidFill>
                  <a:schemeClr val="tx1">
                    <a:lumMod val="75000"/>
                    <a:lumOff val="25000"/>
                  </a:schemeClr>
                </a:solidFill>
              </a:rPr>
              <a:t> </a:t>
            </a:r>
            <a:r>
              <a:rPr lang="fr-CA" dirty="0" err="1">
                <a:solidFill>
                  <a:schemeClr val="tx1">
                    <a:lumMod val="75000"/>
                    <a:lumOff val="25000"/>
                  </a:schemeClr>
                </a:solidFill>
              </a:rPr>
              <a:t>quyền</a:t>
            </a:r>
            <a:r>
              <a:rPr lang="fr-CA" dirty="0">
                <a:solidFill>
                  <a:schemeClr val="tx1">
                    <a:lumMod val="75000"/>
                    <a:lumOff val="25000"/>
                  </a:schemeClr>
                </a:solidFill>
              </a:rPr>
              <a:t> </a:t>
            </a:r>
            <a:r>
              <a:rPr lang="fr-CA" dirty="0" err="1">
                <a:solidFill>
                  <a:schemeClr val="tx1">
                    <a:lumMod val="75000"/>
                    <a:lumOff val="25000"/>
                  </a:schemeClr>
                </a:solidFill>
              </a:rPr>
              <a:t>sử</a:t>
            </a:r>
            <a:r>
              <a:rPr lang="fr-CA" dirty="0">
                <a:solidFill>
                  <a:schemeClr val="tx1">
                    <a:lumMod val="75000"/>
                    <a:lumOff val="25000"/>
                  </a:schemeClr>
                </a:solidFill>
              </a:rPr>
              <a:t> </a:t>
            </a:r>
            <a:r>
              <a:rPr lang="fr-CA" dirty="0" err="1">
                <a:solidFill>
                  <a:schemeClr val="tx1">
                    <a:lumMod val="75000"/>
                    <a:lumOff val="25000"/>
                  </a:schemeClr>
                </a:solidFill>
              </a:rPr>
              <a:t>dụng</a:t>
            </a:r>
            <a:r>
              <a:rPr lang="fr-CA" dirty="0">
                <a:solidFill>
                  <a:schemeClr val="tx1">
                    <a:lumMod val="75000"/>
                    <a:lumOff val="25000"/>
                  </a:schemeClr>
                </a:solidFill>
              </a:rPr>
              <a:t> </a:t>
            </a:r>
            <a:r>
              <a:rPr lang="fr-CA" dirty="0" err="1">
                <a:solidFill>
                  <a:schemeClr val="tx1">
                    <a:lumMod val="75000"/>
                    <a:lumOff val="25000"/>
                  </a:schemeClr>
                </a:solidFill>
              </a:rPr>
              <a:t>đất</a:t>
            </a:r>
            <a:r>
              <a:rPr lang="fr-CA" dirty="0">
                <a:solidFill>
                  <a:schemeClr val="tx1">
                    <a:lumMod val="75000"/>
                    <a:lumOff val="25000"/>
                  </a:schemeClr>
                </a:solidFill>
              </a:rPr>
              <a:t> </a:t>
            </a:r>
            <a:r>
              <a:rPr lang="fr-CA" dirty="0" err="1">
                <a:solidFill>
                  <a:schemeClr val="tx1">
                    <a:lumMod val="75000"/>
                    <a:lumOff val="25000"/>
                  </a:schemeClr>
                </a:solidFill>
              </a:rPr>
              <a:t>có</a:t>
            </a:r>
            <a:r>
              <a:rPr lang="fr-CA" dirty="0">
                <a:solidFill>
                  <a:schemeClr val="tx1">
                    <a:lumMod val="75000"/>
                    <a:lumOff val="25000"/>
                  </a:schemeClr>
                </a:solidFill>
              </a:rPr>
              <a:t> </a:t>
            </a:r>
            <a:r>
              <a:rPr lang="fr-CA" dirty="0" err="1">
                <a:solidFill>
                  <a:schemeClr val="tx1">
                    <a:lumMod val="75000"/>
                    <a:lumOff val="25000"/>
                  </a:schemeClr>
                </a:solidFill>
              </a:rPr>
              <a:t>trong</a:t>
            </a:r>
            <a:r>
              <a:rPr lang="fr-CA" dirty="0">
                <a:solidFill>
                  <a:schemeClr val="tx1">
                    <a:lumMod val="75000"/>
                    <a:lumOff val="25000"/>
                  </a:schemeClr>
                </a:solidFill>
              </a:rPr>
              <a:t> </a:t>
            </a:r>
            <a:r>
              <a:rPr lang="fr-CA" dirty="0" err="1">
                <a:solidFill>
                  <a:schemeClr val="tx1">
                    <a:lumMod val="75000"/>
                    <a:lumOff val="25000"/>
                  </a:schemeClr>
                </a:solidFill>
              </a:rPr>
              <a:t>thời</a:t>
            </a:r>
            <a:r>
              <a:rPr lang="fr-CA" dirty="0">
                <a:solidFill>
                  <a:schemeClr val="tx1">
                    <a:lumMod val="75000"/>
                    <a:lumOff val="25000"/>
                  </a:schemeClr>
                </a:solidFill>
              </a:rPr>
              <a:t> </a:t>
            </a:r>
            <a:r>
              <a:rPr lang="fr-CA" dirty="0" err="1">
                <a:solidFill>
                  <a:schemeClr val="tx1">
                    <a:lumMod val="75000"/>
                    <a:lumOff val="25000"/>
                  </a:schemeClr>
                </a:solidFill>
              </a:rPr>
              <a:t>hạn</a:t>
            </a:r>
            <a:r>
              <a:rPr lang="fr-CA" dirty="0">
                <a:solidFill>
                  <a:schemeClr val="tx1">
                    <a:lumMod val="75000"/>
                    <a:lumOff val="25000"/>
                  </a:schemeClr>
                </a:solidFill>
              </a:rPr>
              <a:t> 90 </a:t>
            </a:r>
            <a:r>
              <a:rPr lang="fr-CA" dirty="0" err="1">
                <a:solidFill>
                  <a:schemeClr val="tx1">
                    <a:lumMod val="75000"/>
                    <a:lumOff val="25000"/>
                  </a:schemeClr>
                </a:solidFill>
              </a:rPr>
              <a:t>ngày</a:t>
            </a:r>
            <a:r>
              <a:rPr lang="fr-CA" dirty="0">
                <a:solidFill>
                  <a:schemeClr val="tx1">
                    <a:lumMod val="75000"/>
                    <a:lumOff val="25000"/>
                  </a:schemeClr>
                </a:solidFill>
              </a:rPr>
              <a:t> – </a:t>
            </a:r>
            <a:r>
              <a:rPr lang="fr-CA" dirty="0" err="1">
                <a:solidFill>
                  <a:schemeClr val="tx1">
                    <a:lumMod val="75000"/>
                    <a:lumOff val="25000"/>
                  </a:schemeClr>
                </a:solidFill>
              </a:rPr>
              <a:t>thời</a:t>
            </a:r>
            <a:r>
              <a:rPr lang="fr-CA" dirty="0">
                <a:solidFill>
                  <a:schemeClr val="tx1">
                    <a:lumMod val="75000"/>
                    <a:lumOff val="25000"/>
                  </a:schemeClr>
                </a:solidFill>
              </a:rPr>
              <a:t> </a:t>
            </a:r>
            <a:r>
              <a:rPr lang="fr-CA" dirty="0" err="1">
                <a:solidFill>
                  <a:schemeClr val="tx1">
                    <a:lumMod val="75000"/>
                    <a:lumOff val="25000"/>
                  </a:schemeClr>
                </a:solidFill>
              </a:rPr>
              <a:t>hạn</a:t>
            </a:r>
            <a:r>
              <a:rPr lang="fr-CA" dirty="0">
                <a:solidFill>
                  <a:schemeClr val="tx1">
                    <a:lumMod val="75000"/>
                    <a:lumOff val="25000"/>
                  </a:schemeClr>
                </a:solidFill>
              </a:rPr>
              <a:t> </a:t>
            </a:r>
            <a:r>
              <a:rPr lang="fr-CA" dirty="0" err="1">
                <a:solidFill>
                  <a:schemeClr val="tx1">
                    <a:lumMod val="75000"/>
                    <a:lumOff val="25000"/>
                  </a:schemeClr>
                </a:solidFill>
              </a:rPr>
              <a:t>để</a:t>
            </a:r>
            <a:r>
              <a:rPr lang="fr-CA" dirty="0">
                <a:solidFill>
                  <a:schemeClr val="tx1">
                    <a:lumMod val="75000"/>
                    <a:lumOff val="25000"/>
                  </a:schemeClr>
                </a:solidFill>
              </a:rPr>
              <a:t> </a:t>
            </a:r>
            <a:r>
              <a:rPr lang="fr-CA" dirty="0" err="1">
                <a:solidFill>
                  <a:schemeClr val="tx1">
                    <a:lumMod val="75000"/>
                    <a:lumOff val="25000"/>
                  </a:schemeClr>
                </a:solidFill>
              </a:rPr>
              <a:t>hoàn</a:t>
            </a:r>
            <a:r>
              <a:rPr lang="fr-CA" dirty="0">
                <a:solidFill>
                  <a:schemeClr val="tx1">
                    <a:lumMod val="75000"/>
                    <a:lumOff val="25000"/>
                  </a:schemeClr>
                </a:solidFill>
              </a:rPr>
              <a:t> </a:t>
            </a:r>
            <a:r>
              <a:rPr lang="fr-CA" dirty="0" err="1">
                <a:solidFill>
                  <a:schemeClr val="tx1">
                    <a:lumMod val="75000"/>
                    <a:lumOff val="25000"/>
                  </a:schemeClr>
                </a:solidFill>
              </a:rPr>
              <a:t>thành</a:t>
            </a:r>
            <a:r>
              <a:rPr lang="fr-CA" dirty="0">
                <a:solidFill>
                  <a:schemeClr val="tx1">
                    <a:lumMod val="75000"/>
                    <a:lumOff val="25000"/>
                  </a:schemeClr>
                </a:solidFill>
              </a:rPr>
              <a:t> </a:t>
            </a:r>
            <a:r>
              <a:rPr lang="fr-CA" dirty="0" err="1">
                <a:solidFill>
                  <a:schemeClr val="tx1">
                    <a:lumMod val="75000"/>
                    <a:lumOff val="25000"/>
                  </a:schemeClr>
                </a:solidFill>
              </a:rPr>
              <a:t>việc</a:t>
            </a:r>
            <a:r>
              <a:rPr lang="fr-CA" dirty="0">
                <a:solidFill>
                  <a:schemeClr val="tx1">
                    <a:lumMod val="75000"/>
                    <a:lumOff val="25000"/>
                  </a:schemeClr>
                </a:solidFill>
              </a:rPr>
              <a:t> </a:t>
            </a:r>
            <a:r>
              <a:rPr lang="fr-CA" dirty="0" err="1">
                <a:solidFill>
                  <a:schemeClr val="tx1">
                    <a:lumMod val="75000"/>
                    <a:lumOff val="25000"/>
                  </a:schemeClr>
                </a:solidFill>
              </a:rPr>
              <a:t>góp</a:t>
            </a:r>
            <a:r>
              <a:rPr lang="fr-CA" dirty="0">
                <a:solidFill>
                  <a:schemeClr val="tx1">
                    <a:lumMod val="75000"/>
                    <a:lumOff val="25000"/>
                  </a:schemeClr>
                </a:solidFill>
              </a:rPr>
              <a:t> </a:t>
            </a:r>
            <a:r>
              <a:rPr lang="fr-CA" dirty="0" err="1">
                <a:solidFill>
                  <a:schemeClr val="tx1">
                    <a:lumMod val="75000"/>
                    <a:lumOff val="25000"/>
                  </a:schemeClr>
                </a:solidFill>
              </a:rPr>
              <a:t>vốn</a:t>
            </a:r>
            <a:r>
              <a:rPr lang="fr-CA" dirty="0">
                <a:solidFill>
                  <a:schemeClr val="tx1">
                    <a:lumMod val="75000"/>
                    <a:lumOff val="25000"/>
                  </a:schemeClr>
                </a:solidFill>
              </a:rPr>
              <a:t>, </a:t>
            </a:r>
            <a:r>
              <a:rPr lang="fr-CA" dirty="0" err="1">
                <a:solidFill>
                  <a:schemeClr val="tx1">
                    <a:lumMod val="75000"/>
                    <a:lumOff val="25000"/>
                  </a:schemeClr>
                </a:solidFill>
              </a:rPr>
              <a:t>không</a:t>
            </a:r>
            <a:r>
              <a:rPr lang="fr-CA" dirty="0">
                <a:solidFill>
                  <a:schemeClr val="tx1">
                    <a:lumMod val="75000"/>
                    <a:lumOff val="25000"/>
                  </a:schemeClr>
                </a:solidFill>
              </a:rPr>
              <a:t>?</a:t>
            </a:r>
          </a:p>
          <a:p>
            <a:pPr marL="514350" indent="-514350" fontAlgn="auto">
              <a:spcBef>
                <a:spcPts val="0"/>
              </a:spcBef>
              <a:spcAft>
                <a:spcPts val="0"/>
              </a:spcAft>
              <a:buAutoNum type="arabicPeriod"/>
              <a:defRPr/>
            </a:pPr>
            <a:r>
              <a:rPr lang="fr-CA" dirty="0" err="1">
                <a:solidFill>
                  <a:schemeClr val="tx1">
                    <a:lumMod val="75000"/>
                    <a:lumOff val="25000"/>
                  </a:schemeClr>
                </a:solidFill>
              </a:rPr>
              <a:t>Hồ</a:t>
            </a:r>
            <a:r>
              <a:rPr lang="fr-CA" dirty="0">
                <a:solidFill>
                  <a:schemeClr val="tx1">
                    <a:lumMod val="75000"/>
                    <a:lumOff val="25000"/>
                  </a:schemeClr>
                </a:solidFill>
              </a:rPr>
              <a:t> </a:t>
            </a:r>
            <a:r>
              <a:rPr lang="fr-CA" dirty="0" err="1">
                <a:solidFill>
                  <a:schemeClr val="tx1">
                    <a:lumMod val="75000"/>
                    <a:lumOff val="25000"/>
                  </a:schemeClr>
                </a:solidFill>
              </a:rPr>
              <a:t>sơ</a:t>
            </a:r>
            <a:r>
              <a:rPr lang="fr-CA" dirty="0">
                <a:solidFill>
                  <a:schemeClr val="tx1">
                    <a:lumMod val="75000"/>
                    <a:lumOff val="25000"/>
                  </a:schemeClr>
                </a:solidFill>
              </a:rPr>
              <a:t> </a:t>
            </a:r>
            <a:r>
              <a:rPr lang="fr-CA" dirty="0" err="1">
                <a:solidFill>
                  <a:schemeClr val="tx1">
                    <a:lumMod val="75000"/>
                    <a:lumOff val="25000"/>
                  </a:schemeClr>
                </a:solidFill>
              </a:rPr>
              <a:t>đăng</a:t>
            </a:r>
            <a:r>
              <a:rPr lang="fr-CA" dirty="0">
                <a:solidFill>
                  <a:schemeClr val="tx1">
                    <a:lumMod val="75000"/>
                    <a:lumOff val="25000"/>
                  </a:schemeClr>
                </a:solidFill>
              </a:rPr>
              <a:t> </a:t>
            </a:r>
            <a:r>
              <a:rPr lang="fr-CA" dirty="0" err="1">
                <a:solidFill>
                  <a:schemeClr val="tx1">
                    <a:lumMod val="75000"/>
                    <a:lumOff val="25000"/>
                  </a:schemeClr>
                </a:solidFill>
              </a:rPr>
              <a:t>ký</a:t>
            </a:r>
            <a:r>
              <a:rPr lang="fr-CA" dirty="0">
                <a:solidFill>
                  <a:schemeClr val="tx1">
                    <a:lumMod val="75000"/>
                    <a:lumOff val="25000"/>
                  </a:schemeClr>
                </a:solidFill>
              </a:rPr>
              <a:t> </a:t>
            </a:r>
            <a:r>
              <a:rPr lang="fr-CA" dirty="0" err="1">
                <a:solidFill>
                  <a:schemeClr val="tx1">
                    <a:lumMod val="75000"/>
                    <a:lumOff val="25000"/>
                  </a:schemeClr>
                </a:solidFill>
              </a:rPr>
              <a:t>thay</a:t>
            </a:r>
            <a:r>
              <a:rPr lang="fr-CA" dirty="0">
                <a:solidFill>
                  <a:schemeClr val="tx1">
                    <a:lumMod val="75000"/>
                    <a:lumOff val="25000"/>
                  </a:schemeClr>
                </a:solidFill>
              </a:rPr>
              <a:t> </a:t>
            </a:r>
            <a:r>
              <a:rPr lang="fr-CA" dirty="0" err="1">
                <a:solidFill>
                  <a:schemeClr val="tx1">
                    <a:lumMod val="75000"/>
                    <a:lumOff val="25000"/>
                  </a:schemeClr>
                </a:solidFill>
              </a:rPr>
              <a:t>đổi</a:t>
            </a:r>
            <a:r>
              <a:rPr lang="fr-CA" dirty="0">
                <a:solidFill>
                  <a:schemeClr val="tx1">
                    <a:lumMod val="75000"/>
                    <a:lumOff val="25000"/>
                  </a:schemeClr>
                </a:solidFill>
              </a:rPr>
              <a:t> </a:t>
            </a:r>
            <a:r>
              <a:rPr lang="fr-CA" dirty="0" err="1">
                <a:solidFill>
                  <a:schemeClr val="tx1">
                    <a:lumMod val="75000"/>
                    <a:lumOff val="25000"/>
                  </a:schemeClr>
                </a:solidFill>
              </a:rPr>
              <a:t>vốn</a:t>
            </a:r>
            <a:r>
              <a:rPr lang="fr-CA" dirty="0">
                <a:solidFill>
                  <a:schemeClr val="tx1">
                    <a:lumMod val="75000"/>
                    <a:lumOff val="25000"/>
                  </a:schemeClr>
                </a:solidFill>
              </a:rPr>
              <a:t> </a:t>
            </a:r>
            <a:r>
              <a:rPr lang="fr-CA" dirty="0" err="1">
                <a:solidFill>
                  <a:schemeClr val="tx1">
                    <a:lumMod val="75000"/>
                    <a:lumOff val="25000"/>
                  </a:schemeClr>
                </a:solidFill>
              </a:rPr>
              <a:t>điều</a:t>
            </a:r>
            <a:r>
              <a:rPr lang="fr-CA" dirty="0">
                <a:solidFill>
                  <a:schemeClr val="tx1">
                    <a:lumMod val="75000"/>
                    <a:lumOff val="25000"/>
                  </a:schemeClr>
                </a:solidFill>
              </a:rPr>
              <a:t> </a:t>
            </a:r>
            <a:r>
              <a:rPr lang="fr-CA" dirty="0" err="1">
                <a:solidFill>
                  <a:schemeClr val="tx1">
                    <a:lumMod val="75000"/>
                    <a:lumOff val="25000"/>
                  </a:schemeClr>
                </a:solidFill>
              </a:rPr>
              <a:t>lệ</a:t>
            </a:r>
            <a:r>
              <a:rPr lang="fr-CA" dirty="0">
                <a:solidFill>
                  <a:schemeClr val="tx1">
                    <a:lumMod val="75000"/>
                    <a:lumOff val="25000"/>
                  </a:schemeClr>
                </a:solidFill>
              </a:rPr>
              <a:t> </a:t>
            </a:r>
            <a:r>
              <a:rPr lang="fr-CA" dirty="0" err="1">
                <a:solidFill>
                  <a:schemeClr val="tx1">
                    <a:lumMod val="75000"/>
                    <a:lumOff val="25000"/>
                  </a:schemeClr>
                </a:solidFill>
              </a:rPr>
              <a:t>trong</a:t>
            </a:r>
            <a:r>
              <a:rPr lang="fr-CA" dirty="0">
                <a:solidFill>
                  <a:schemeClr val="tx1">
                    <a:lumMod val="75000"/>
                    <a:lumOff val="25000"/>
                  </a:schemeClr>
                </a:solidFill>
              </a:rPr>
              <a:t> </a:t>
            </a:r>
            <a:r>
              <a:rPr lang="fr-CA" dirty="0" err="1">
                <a:solidFill>
                  <a:schemeClr val="tx1">
                    <a:lumMod val="75000"/>
                    <a:lumOff val="25000"/>
                  </a:schemeClr>
                </a:solidFill>
              </a:rPr>
              <a:t>Cty</a:t>
            </a:r>
            <a:r>
              <a:rPr lang="fr-CA" dirty="0">
                <a:solidFill>
                  <a:schemeClr val="tx1">
                    <a:lumMod val="75000"/>
                    <a:lumOff val="25000"/>
                  </a:schemeClr>
                </a:solidFill>
              </a:rPr>
              <a:t> TNHH 2TV </a:t>
            </a:r>
            <a:r>
              <a:rPr lang="fr-CA" dirty="0" err="1">
                <a:solidFill>
                  <a:schemeClr val="tx1">
                    <a:lumMod val="75000"/>
                    <a:lumOff val="25000"/>
                  </a:schemeClr>
                </a:solidFill>
              </a:rPr>
              <a:t>trở</a:t>
            </a:r>
            <a:r>
              <a:rPr lang="fr-CA" dirty="0">
                <a:solidFill>
                  <a:schemeClr val="tx1">
                    <a:lumMod val="75000"/>
                    <a:lumOff val="25000"/>
                  </a:schemeClr>
                </a:solidFill>
              </a:rPr>
              <a:t> </a:t>
            </a:r>
            <a:r>
              <a:rPr lang="fr-CA" dirty="0" err="1">
                <a:solidFill>
                  <a:schemeClr val="tx1">
                    <a:lumMod val="75000"/>
                    <a:lumOff val="25000"/>
                  </a:schemeClr>
                </a:solidFill>
              </a:rPr>
              <a:t>lên</a:t>
            </a:r>
            <a:r>
              <a:rPr lang="fr-CA" dirty="0">
                <a:solidFill>
                  <a:schemeClr val="tx1">
                    <a:lumMod val="75000"/>
                    <a:lumOff val="25000"/>
                  </a:schemeClr>
                </a:solidFill>
              </a:rPr>
              <a:t>: </a:t>
            </a:r>
            <a:r>
              <a:rPr lang="fr-CA" dirty="0" err="1">
                <a:solidFill>
                  <a:schemeClr val="tx1">
                    <a:lumMod val="75000"/>
                    <a:lumOff val="25000"/>
                  </a:schemeClr>
                </a:solidFill>
              </a:rPr>
              <a:t>có</a:t>
            </a:r>
            <a:r>
              <a:rPr lang="fr-CA" dirty="0">
                <a:solidFill>
                  <a:schemeClr val="tx1">
                    <a:lumMod val="75000"/>
                    <a:lumOff val="25000"/>
                  </a:schemeClr>
                </a:solidFill>
              </a:rPr>
              <a:t> </a:t>
            </a:r>
            <a:r>
              <a:rPr lang="fr-CA" dirty="0" err="1">
                <a:solidFill>
                  <a:schemeClr val="tx1">
                    <a:lumMod val="75000"/>
                    <a:lumOff val="25000"/>
                  </a:schemeClr>
                </a:solidFill>
              </a:rPr>
              <a:t>sự</a:t>
            </a:r>
            <a:r>
              <a:rPr lang="fr-CA" dirty="0">
                <a:solidFill>
                  <a:schemeClr val="tx1">
                    <a:lumMod val="75000"/>
                    <a:lumOff val="25000"/>
                  </a:schemeClr>
                </a:solidFill>
              </a:rPr>
              <a:t> </a:t>
            </a:r>
            <a:r>
              <a:rPr lang="fr-CA" dirty="0" err="1">
                <a:solidFill>
                  <a:schemeClr val="tx1">
                    <a:lumMod val="75000"/>
                    <a:lumOff val="25000"/>
                  </a:schemeClr>
                </a:solidFill>
              </a:rPr>
              <a:t>khác</a:t>
            </a:r>
            <a:r>
              <a:rPr lang="fr-CA" dirty="0">
                <a:solidFill>
                  <a:schemeClr val="tx1">
                    <a:lumMod val="75000"/>
                    <a:lumOff val="25000"/>
                  </a:schemeClr>
                </a:solidFill>
              </a:rPr>
              <a:t> </a:t>
            </a:r>
            <a:r>
              <a:rPr lang="fr-CA" dirty="0" err="1">
                <a:solidFill>
                  <a:schemeClr val="tx1">
                    <a:lumMod val="75000"/>
                    <a:lumOff val="25000"/>
                  </a:schemeClr>
                </a:solidFill>
              </a:rPr>
              <a:t>nhau</a:t>
            </a:r>
            <a:r>
              <a:rPr lang="fr-CA" dirty="0">
                <a:solidFill>
                  <a:schemeClr val="tx1">
                    <a:lumMod val="75000"/>
                    <a:lumOff val="25000"/>
                  </a:schemeClr>
                </a:solidFill>
              </a:rPr>
              <a:t> </a:t>
            </a:r>
            <a:r>
              <a:rPr lang="fr-CA" dirty="0" err="1">
                <a:solidFill>
                  <a:schemeClr val="tx1">
                    <a:lumMod val="75000"/>
                    <a:lumOff val="25000"/>
                  </a:schemeClr>
                </a:solidFill>
              </a:rPr>
              <a:t>giữa</a:t>
            </a:r>
            <a:r>
              <a:rPr lang="fr-CA" dirty="0">
                <a:solidFill>
                  <a:schemeClr val="tx1">
                    <a:lumMod val="75000"/>
                    <a:lumOff val="25000"/>
                  </a:schemeClr>
                </a:solidFill>
              </a:rPr>
              <a:t> Đ68.4 LDN </a:t>
            </a:r>
            <a:r>
              <a:rPr lang="fr-CA" dirty="0" err="1">
                <a:solidFill>
                  <a:schemeClr val="tx1">
                    <a:lumMod val="75000"/>
                    <a:lumOff val="25000"/>
                  </a:schemeClr>
                </a:solidFill>
              </a:rPr>
              <a:t>với</a:t>
            </a:r>
            <a:r>
              <a:rPr lang="fr-CA" dirty="0">
                <a:solidFill>
                  <a:schemeClr val="tx1">
                    <a:lumMod val="75000"/>
                    <a:lumOff val="25000"/>
                  </a:schemeClr>
                </a:solidFill>
              </a:rPr>
              <a:t> Đ1.14 NĐ 108</a:t>
            </a:r>
          </a:p>
          <a:p>
            <a:pPr marL="514350" indent="-514350" fontAlgn="auto">
              <a:spcBef>
                <a:spcPts val="0"/>
              </a:spcBef>
              <a:spcAft>
                <a:spcPts val="0"/>
              </a:spcAft>
              <a:buAutoNum type="arabicPeriod"/>
              <a:defRPr/>
            </a:pPr>
            <a:r>
              <a:rPr lang="fr-CA" dirty="0" err="1">
                <a:solidFill>
                  <a:schemeClr val="tx1">
                    <a:lumMod val="75000"/>
                    <a:lumOff val="25000"/>
                  </a:schemeClr>
                </a:solidFill>
              </a:rPr>
              <a:t>Thay</a:t>
            </a:r>
            <a:r>
              <a:rPr lang="fr-CA" dirty="0">
                <a:solidFill>
                  <a:schemeClr val="tx1">
                    <a:lumMod val="75000"/>
                    <a:lumOff val="25000"/>
                  </a:schemeClr>
                </a:solidFill>
              </a:rPr>
              <a:t> </a:t>
            </a:r>
            <a:r>
              <a:rPr lang="fr-CA" dirty="0" err="1">
                <a:solidFill>
                  <a:schemeClr val="tx1">
                    <a:lumMod val="75000"/>
                    <a:lumOff val="25000"/>
                  </a:schemeClr>
                </a:solidFill>
              </a:rPr>
              <a:t>đổi</a:t>
            </a:r>
            <a:r>
              <a:rPr lang="fr-CA" dirty="0">
                <a:solidFill>
                  <a:schemeClr val="tx1">
                    <a:lumMod val="75000"/>
                    <a:lumOff val="25000"/>
                  </a:schemeClr>
                </a:solidFill>
              </a:rPr>
              <a:t> </a:t>
            </a:r>
            <a:r>
              <a:rPr lang="fr-CA" dirty="0" err="1">
                <a:solidFill>
                  <a:schemeClr val="tx1">
                    <a:lumMod val="75000"/>
                    <a:lumOff val="25000"/>
                  </a:schemeClr>
                </a:solidFill>
              </a:rPr>
              <a:t>tên</a:t>
            </a:r>
            <a:r>
              <a:rPr lang="fr-CA" dirty="0">
                <a:solidFill>
                  <a:schemeClr val="tx1">
                    <a:lumMod val="75000"/>
                    <a:lumOff val="25000"/>
                  </a:schemeClr>
                </a:solidFill>
              </a:rPr>
              <a:t> </a:t>
            </a:r>
            <a:r>
              <a:rPr lang="fr-CA" dirty="0" err="1">
                <a:solidFill>
                  <a:schemeClr val="tx1">
                    <a:lumMod val="75000"/>
                    <a:lumOff val="25000"/>
                  </a:schemeClr>
                </a:solidFill>
              </a:rPr>
              <a:t>của</a:t>
            </a:r>
            <a:r>
              <a:rPr lang="fr-CA" dirty="0">
                <a:solidFill>
                  <a:schemeClr val="tx1">
                    <a:lumMod val="75000"/>
                    <a:lumOff val="25000"/>
                  </a:schemeClr>
                </a:solidFill>
              </a:rPr>
              <a:t> VPCC: </a:t>
            </a:r>
            <a:r>
              <a:rPr lang="fr-CA" dirty="0" err="1">
                <a:solidFill>
                  <a:schemeClr val="tx1">
                    <a:lumMod val="75000"/>
                    <a:lumOff val="25000"/>
                  </a:schemeClr>
                </a:solidFill>
              </a:rPr>
              <a:t>Nếu</a:t>
            </a:r>
            <a:r>
              <a:rPr lang="fr-CA" dirty="0">
                <a:solidFill>
                  <a:schemeClr val="tx1">
                    <a:lumMod val="75000"/>
                    <a:lumOff val="25000"/>
                  </a:schemeClr>
                </a:solidFill>
              </a:rPr>
              <a:t> VPCC </a:t>
            </a:r>
            <a:r>
              <a:rPr lang="fr-CA" dirty="0" err="1">
                <a:solidFill>
                  <a:schemeClr val="tx1">
                    <a:lumMod val="75000"/>
                    <a:lumOff val="25000"/>
                  </a:schemeClr>
                </a:solidFill>
              </a:rPr>
              <a:t>thay</a:t>
            </a:r>
            <a:r>
              <a:rPr lang="fr-CA" dirty="0">
                <a:solidFill>
                  <a:schemeClr val="tx1">
                    <a:lumMod val="75000"/>
                    <a:lumOff val="25000"/>
                  </a:schemeClr>
                </a:solidFill>
              </a:rPr>
              <a:t> </a:t>
            </a:r>
            <a:r>
              <a:rPr lang="fr-CA" dirty="0" err="1">
                <a:solidFill>
                  <a:schemeClr val="tx1">
                    <a:lumMod val="75000"/>
                    <a:lumOff val="25000"/>
                  </a:schemeClr>
                </a:solidFill>
              </a:rPr>
              <a:t>đổi</a:t>
            </a:r>
            <a:r>
              <a:rPr lang="fr-CA" dirty="0">
                <a:solidFill>
                  <a:schemeClr val="tx1">
                    <a:lumMod val="75000"/>
                    <a:lumOff val="25000"/>
                  </a:schemeClr>
                </a:solidFill>
              </a:rPr>
              <a:t> </a:t>
            </a:r>
            <a:r>
              <a:rPr lang="fr-CA" dirty="0" err="1">
                <a:solidFill>
                  <a:schemeClr val="tx1">
                    <a:lumMod val="75000"/>
                    <a:lumOff val="25000"/>
                  </a:schemeClr>
                </a:solidFill>
              </a:rPr>
              <a:t>trụ</a:t>
            </a:r>
            <a:r>
              <a:rPr lang="fr-CA" dirty="0">
                <a:solidFill>
                  <a:schemeClr val="tx1">
                    <a:lumMod val="75000"/>
                    <a:lumOff val="25000"/>
                  </a:schemeClr>
                </a:solidFill>
              </a:rPr>
              <a:t> </a:t>
            </a:r>
            <a:r>
              <a:rPr lang="fr-CA" dirty="0" err="1">
                <a:solidFill>
                  <a:schemeClr val="tx1">
                    <a:lumMod val="75000"/>
                    <a:lumOff val="25000"/>
                  </a:schemeClr>
                </a:solidFill>
              </a:rPr>
              <a:t>sở</a:t>
            </a:r>
            <a:r>
              <a:rPr lang="fr-CA" dirty="0">
                <a:solidFill>
                  <a:schemeClr val="tx1">
                    <a:lumMod val="75000"/>
                    <a:lumOff val="25000"/>
                  </a:schemeClr>
                </a:solidFill>
              </a:rPr>
              <a:t> </a:t>
            </a:r>
            <a:r>
              <a:rPr lang="fr-CA" dirty="0" err="1">
                <a:solidFill>
                  <a:schemeClr val="tx1">
                    <a:lumMod val="75000"/>
                    <a:lumOff val="25000"/>
                  </a:schemeClr>
                </a:solidFill>
              </a:rPr>
              <a:t>thì</a:t>
            </a:r>
            <a:r>
              <a:rPr lang="fr-CA" dirty="0">
                <a:solidFill>
                  <a:schemeClr val="tx1">
                    <a:lumMod val="75000"/>
                    <a:lumOff val="25000"/>
                  </a:schemeClr>
                </a:solidFill>
              </a:rPr>
              <a:t> </a:t>
            </a:r>
            <a:r>
              <a:rPr lang="fr-CA" dirty="0" err="1">
                <a:solidFill>
                  <a:schemeClr val="tx1">
                    <a:lumMod val="75000"/>
                    <a:lumOff val="25000"/>
                  </a:schemeClr>
                </a:solidFill>
              </a:rPr>
              <a:t>phải</a:t>
            </a:r>
            <a:r>
              <a:rPr lang="fr-CA" dirty="0">
                <a:solidFill>
                  <a:schemeClr val="tx1">
                    <a:lumMod val="75000"/>
                    <a:lumOff val="25000"/>
                  </a:schemeClr>
                </a:solidFill>
              </a:rPr>
              <a:t> </a:t>
            </a:r>
            <a:r>
              <a:rPr lang="fr-CA" dirty="0" err="1">
                <a:solidFill>
                  <a:schemeClr val="tx1">
                    <a:lumMod val="75000"/>
                    <a:lumOff val="25000"/>
                  </a:schemeClr>
                </a:solidFill>
              </a:rPr>
              <a:t>thay</a:t>
            </a:r>
            <a:r>
              <a:rPr lang="fr-CA" dirty="0">
                <a:solidFill>
                  <a:schemeClr val="tx1">
                    <a:lumMod val="75000"/>
                    <a:lumOff val="25000"/>
                  </a:schemeClr>
                </a:solidFill>
              </a:rPr>
              <a:t> </a:t>
            </a:r>
            <a:r>
              <a:rPr lang="fr-CA" dirty="0" err="1">
                <a:solidFill>
                  <a:schemeClr val="tx1">
                    <a:lumMod val="75000"/>
                    <a:lumOff val="25000"/>
                  </a:schemeClr>
                </a:solidFill>
              </a:rPr>
              <a:t>đổi</a:t>
            </a:r>
            <a:r>
              <a:rPr lang="fr-CA" dirty="0">
                <a:solidFill>
                  <a:schemeClr val="tx1">
                    <a:lumMod val="75000"/>
                    <a:lumOff val="25000"/>
                  </a:schemeClr>
                </a:solidFill>
              </a:rPr>
              <a:t> </a:t>
            </a:r>
            <a:r>
              <a:rPr lang="fr-CA" dirty="0" err="1">
                <a:solidFill>
                  <a:schemeClr val="tx1">
                    <a:lumMod val="75000"/>
                    <a:lumOff val="25000"/>
                  </a:schemeClr>
                </a:solidFill>
              </a:rPr>
              <a:t>tên</a:t>
            </a:r>
            <a:r>
              <a:rPr lang="fr-CA" dirty="0">
                <a:solidFill>
                  <a:schemeClr val="tx1">
                    <a:lumMod val="75000"/>
                    <a:lumOff val="25000"/>
                  </a:schemeClr>
                </a:solidFill>
              </a:rPr>
              <a:t> </a:t>
            </a:r>
            <a:r>
              <a:rPr lang="fr-CA" dirty="0" err="1">
                <a:solidFill>
                  <a:schemeClr val="tx1">
                    <a:lumMod val="75000"/>
                    <a:lumOff val="25000"/>
                  </a:schemeClr>
                </a:solidFill>
              </a:rPr>
              <a:t>của</a:t>
            </a:r>
            <a:r>
              <a:rPr lang="fr-CA" dirty="0">
                <a:solidFill>
                  <a:schemeClr val="tx1">
                    <a:lumMod val="75000"/>
                    <a:lumOff val="25000"/>
                  </a:schemeClr>
                </a:solidFill>
              </a:rPr>
              <a:t> VPCC</a:t>
            </a:r>
          </a:p>
          <a:p>
            <a:pPr marL="514350" indent="-514350" fontAlgn="auto">
              <a:spcBef>
                <a:spcPts val="0"/>
              </a:spcBef>
              <a:spcAft>
                <a:spcPts val="0"/>
              </a:spcAft>
              <a:buAutoNum type="arabicPeriod"/>
              <a:defRPr/>
            </a:pPr>
            <a:r>
              <a:rPr lang="fr-CA" dirty="0">
                <a:solidFill>
                  <a:schemeClr val="tx1">
                    <a:lumMod val="75000"/>
                    <a:lumOff val="25000"/>
                  </a:schemeClr>
                </a:solidFill>
              </a:rPr>
              <a:t>Cam </a:t>
            </a:r>
            <a:r>
              <a:rPr lang="fr-CA" dirty="0" err="1">
                <a:solidFill>
                  <a:schemeClr val="tx1">
                    <a:lumMod val="75000"/>
                    <a:lumOff val="25000"/>
                  </a:schemeClr>
                </a:solidFill>
              </a:rPr>
              <a:t>kết</a:t>
            </a:r>
            <a:r>
              <a:rPr lang="fr-CA" dirty="0">
                <a:solidFill>
                  <a:schemeClr val="tx1">
                    <a:lumMod val="75000"/>
                    <a:lumOff val="25000"/>
                  </a:schemeClr>
                </a:solidFill>
              </a:rPr>
              <a:t> SX, KD </a:t>
            </a:r>
            <a:r>
              <a:rPr lang="fr-CA" dirty="0" err="1">
                <a:solidFill>
                  <a:schemeClr val="tx1">
                    <a:lumMod val="75000"/>
                    <a:lumOff val="25000"/>
                  </a:schemeClr>
                </a:solidFill>
              </a:rPr>
              <a:t>thực</a:t>
            </a:r>
            <a:r>
              <a:rPr lang="fr-CA" dirty="0">
                <a:solidFill>
                  <a:schemeClr val="tx1">
                    <a:lumMod val="75000"/>
                    <a:lumOff val="25000"/>
                  </a:schemeClr>
                </a:solidFill>
              </a:rPr>
              <a:t> </a:t>
            </a:r>
            <a:r>
              <a:rPr lang="fr-CA" dirty="0" err="1">
                <a:solidFill>
                  <a:schemeClr val="tx1">
                    <a:lumMod val="75000"/>
                    <a:lumOff val="25000"/>
                  </a:schemeClr>
                </a:solidFill>
              </a:rPr>
              <a:t>phẩm</a:t>
            </a:r>
            <a:r>
              <a:rPr lang="fr-CA" dirty="0">
                <a:solidFill>
                  <a:schemeClr val="tx1">
                    <a:lumMod val="75000"/>
                    <a:lumOff val="25000"/>
                  </a:schemeClr>
                </a:solidFill>
              </a:rPr>
              <a:t> an </a:t>
            </a:r>
            <a:r>
              <a:rPr lang="fr-CA" dirty="0" err="1">
                <a:solidFill>
                  <a:schemeClr val="tx1">
                    <a:lumMod val="75000"/>
                    <a:lumOff val="25000"/>
                  </a:schemeClr>
                </a:solidFill>
              </a:rPr>
              <a:t>toàn</a:t>
            </a:r>
            <a:r>
              <a:rPr lang="fr-CA" dirty="0">
                <a:solidFill>
                  <a:schemeClr val="tx1">
                    <a:lumMod val="75000"/>
                    <a:lumOff val="25000"/>
                  </a:schemeClr>
                </a:solidFill>
              </a:rPr>
              <a:t>: </a:t>
            </a:r>
            <a:r>
              <a:rPr lang="fr-CA" dirty="0" err="1">
                <a:solidFill>
                  <a:schemeClr val="tx1">
                    <a:lumMod val="75000"/>
                    <a:lumOff val="25000"/>
                  </a:schemeClr>
                </a:solidFill>
              </a:rPr>
              <a:t>các</a:t>
            </a:r>
            <a:r>
              <a:rPr lang="fr-CA" dirty="0">
                <a:solidFill>
                  <a:schemeClr val="tx1">
                    <a:lumMod val="75000"/>
                    <a:lumOff val="25000"/>
                  </a:schemeClr>
                </a:solidFill>
              </a:rPr>
              <a:t> </a:t>
            </a:r>
            <a:r>
              <a:rPr lang="fr-CA" dirty="0" err="1">
                <a:solidFill>
                  <a:schemeClr val="tx1">
                    <a:lumMod val="75000"/>
                    <a:lumOff val="25000"/>
                  </a:schemeClr>
                </a:solidFill>
              </a:rPr>
              <a:t>cơ</a:t>
            </a:r>
            <a:r>
              <a:rPr lang="fr-CA" dirty="0">
                <a:solidFill>
                  <a:schemeClr val="tx1">
                    <a:lumMod val="75000"/>
                    <a:lumOff val="25000"/>
                  </a:schemeClr>
                </a:solidFill>
              </a:rPr>
              <a:t> </a:t>
            </a:r>
            <a:r>
              <a:rPr lang="fr-CA" dirty="0" err="1">
                <a:solidFill>
                  <a:schemeClr val="tx1">
                    <a:lumMod val="75000"/>
                    <a:lumOff val="25000"/>
                  </a:schemeClr>
                </a:solidFill>
              </a:rPr>
              <a:t>sở</a:t>
            </a:r>
            <a:r>
              <a:rPr lang="fr-CA" dirty="0">
                <a:solidFill>
                  <a:schemeClr val="tx1">
                    <a:lumMod val="75000"/>
                    <a:lumOff val="25000"/>
                  </a:schemeClr>
                </a:solidFill>
              </a:rPr>
              <a:t> ko </a:t>
            </a:r>
            <a:r>
              <a:rPr lang="fr-CA" dirty="0" err="1">
                <a:solidFill>
                  <a:schemeClr val="tx1">
                    <a:lumMod val="75000"/>
                    <a:lumOff val="25000"/>
                  </a:schemeClr>
                </a:solidFill>
              </a:rPr>
              <a:t>thuôc</a:t>
            </a:r>
            <a:r>
              <a:rPr lang="fr-CA" dirty="0">
                <a:solidFill>
                  <a:schemeClr val="tx1">
                    <a:lumMod val="75000"/>
                    <a:lumOff val="25000"/>
                  </a:schemeClr>
                </a:solidFill>
              </a:rPr>
              <a:t> </a:t>
            </a:r>
            <a:r>
              <a:rPr lang="fr-CA" dirty="0" err="1">
                <a:solidFill>
                  <a:schemeClr val="tx1">
                    <a:lumMod val="75000"/>
                    <a:lumOff val="25000"/>
                  </a:schemeClr>
                </a:solidFill>
              </a:rPr>
              <a:t>diện</a:t>
            </a:r>
            <a:r>
              <a:rPr lang="fr-CA" dirty="0">
                <a:solidFill>
                  <a:schemeClr val="tx1">
                    <a:lumMod val="75000"/>
                    <a:lumOff val="25000"/>
                  </a:schemeClr>
                </a:solidFill>
              </a:rPr>
              <a:t> </a:t>
            </a:r>
            <a:r>
              <a:rPr lang="fr-CA" dirty="0" err="1">
                <a:solidFill>
                  <a:schemeClr val="tx1">
                    <a:lumMod val="75000"/>
                    <a:lumOff val="25000"/>
                  </a:schemeClr>
                </a:solidFill>
              </a:rPr>
              <a:t>cấp</a:t>
            </a:r>
            <a:r>
              <a:rPr lang="fr-CA" dirty="0">
                <a:solidFill>
                  <a:schemeClr val="tx1">
                    <a:lumMod val="75000"/>
                    <a:lumOff val="25000"/>
                  </a:schemeClr>
                </a:solidFill>
              </a:rPr>
              <a:t> GCN CS </a:t>
            </a:r>
            <a:r>
              <a:rPr lang="fr-CA" dirty="0" err="1">
                <a:solidFill>
                  <a:schemeClr val="tx1">
                    <a:lumMod val="75000"/>
                    <a:lumOff val="25000"/>
                  </a:schemeClr>
                </a:solidFill>
              </a:rPr>
              <a:t>đủ</a:t>
            </a:r>
            <a:r>
              <a:rPr lang="fr-CA" dirty="0">
                <a:solidFill>
                  <a:schemeClr val="tx1">
                    <a:lumMod val="75000"/>
                    <a:lumOff val="25000"/>
                  </a:schemeClr>
                </a:solidFill>
              </a:rPr>
              <a:t> ĐK ATTP, </a:t>
            </a:r>
            <a:r>
              <a:rPr lang="fr-CA" dirty="0" err="1">
                <a:solidFill>
                  <a:schemeClr val="tx1">
                    <a:lumMod val="75000"/>
                    <a:lumOff val="25000"/>
                  </a:schemeClr>
                </a:solidFill>
              </a:rPr>
              <a:t>thực</a:t>
            </a:r>
            <a:r>
              <a:rPr lang="fr-CA" dirty="0">
                <a:solidFill>
                  <a:schemeClr val="tx1">
                    <a:lumMod val="75000"/>
                    <a:lumOff val="25000"/>
                  </a:schemeClr>
                </a:solidFill>
              </a:rPr>
              <a:t> </a:t>
            </a:r>
            <a:r>
              <a:rPr lang="fr-CA" dirty="0" err="1">
                <a:solidFill>
                  <a:schemeClr val="tx1">
                    <a:lumMod val="75000"/>
                    <a:lumOff val="25000"/>
                  </a:schemeClr>
                </a:solidFill>
              </a:rPr>
              <a:t>hiện</a:t>
            </a:r>
            <a:r>
              <a:rPr lang="fr-CA" dirty="0">
                <a:solidFill>
                  <a:schemeClr val="tx1">
                    <a:lumMod val="75000"/>
                    <a:lumOff val="25000"/>
                  </a:schemeClr>
                </a:solidFill>
              </a:rPr>
              <a:t> 3 </a:t>
            </a:r>
            <a:r>
              <a:rPr lang="fr-CA" dirty="0" err="1">
                <a:solidFill>
                  <a:schemeClr val="tx1">
                    <a:lumMod val="75000"/>
                    <a:lumOff val="25000"/>
                  </a:schemeClr>
                </a:solidFill>
              </a:rPr>
              <a:t>năm</a:t>
            </a:r>
            <a:r>
              <a:rPr lang="fr-CA" dirty="0">
                <a:solidFill>
                  <a:schemeClr val="tx1">
                    <a:lumMod val="75000"/>
                    <a:lumOff val="25000"/>
                  </a:schemeClr>
                </a:solidFill>
              </a:rPr>
              <a:t>/</a:t>
            </a:r>
            <a:r>
              <a:rPr lang="fr-CA" dirty="0" err="1">
                <a:solidFill>
                  <a:schemeClr val="tx1">
                    <a:lumMod val="75000"/>
                    <a:lumOff val="25000"/>
                  </a:schemeClr>
                </a:solidFill>
              </a:rPr>
              <a:t>lần</a:t>
            </a:r>
            <a:endParaRPr lang="fr-CA" dirty="0">
              <a:solidFill>
                <a:schemeClr val="tx1">
                  <a:lumMod val="75000"/>
                  <a:lumOff val="25000"/>
                </a:schemeClr>
              </a:solidFill>
            </a:endParaRPr>
          </a:p>
          <a:p>
            <a:pPr marL="514350" indent="-514350" fontAlgn="auto">
              <a:spcBef>
                <a:spcPts val="0"/>
              </a:spcBef>
              <a:spcAft>
                <a:spcPts val="0"/>
              </a:spcAft>
              <a:buFont typeface="Arial" charset="0"/>
              <a:buAutoNum type="arabicPeriod"/>
              <a:defRPr/>
            </a:pPr>
            <a:r>
              <a:rPr lang="fr-CA" dirty="0" err="1">
                <a:solidFill>
                  <a:schemeClr val="tx1">
                    <a:lumMod val="75000"/>
                    <a:lumOff val="25000"/>
                  </a:schemeClr>
                </a:solidFill>
              </a:rPr>
              <a:t>Xử</a:t>
            </a:r>
            <a:r>
              <a:rPr lang="fr-CA" dirty="0">
                <a:solidFill>
                  <a:schemeClr val="tx1">
                    <a:lumMod val="75000"/>
                    <a:lumOff val="25000"/>
                  </a:schemeClr>
                </a:solidFill>
              </a:rPr>
              <a:t> </a:t>
            </a:r>
            <a:r>
              <a:rPr lang="fr-CA" dirty="0" err="1">
                <a:solidFill>
                  <a:schemeClr val="tx1">
                    <a:lumMod val="75000"/>
                    <a:lumOff val="25000"/>
                  </a:schemeClr>
                </a:solidFill>
              </a:rPr>
              <a:t>lý</a:t>
            </a:r>
            <a:r>
              <a:rPr lang="fr-CA" dirty="0">
                <a:solidFill>
                  <a:schemeClr val="tx1">
                    <a:lumMod val="75000"/>
                    <a:lumOff val="25000"/>
                  </a:schemeClr>
                </a:solidFill>
              </a:rPr>
              <a:t> </a:t>
            </a:r>
            <a:r>
              <a:rPr lang="fr-CA" dirty="0" err="1">
                <a:solidFill>
                  <a:schemeClr val="tx1">
                    <a:lumMod val="75000"/>
                    <a:lumOff val="25000"/>
                  </a:schemeClr>
                </a:solidFill>
              </a:rPr>
              <a:t>tên</a:t>
            </a:r>
            <a:r>
              <a:rPr lang="fr-CA" dirty="0">
                <a:solidFill>
                  <a:schemeClr val="tx1">
                    <a:lumMod val="75000"/>
                    <a:lumOff val="25000"/>
                  </a:schemeClr>
                </a:solidFill>
              </a:rPr>
              <a:t> DN </a:t>
            </a:r>
            <a:r>
              <a:rPr lang="fr-CA" dirty="0" err="1">
                <a:solidFill>
                  <a:schemeClr val="tx1">
                    <a:lumMod val="75000"/>
                    <a:lumOff val="25000"/>
                  </a:schemeClr>
                </a:solidFill>
              </a:rPr>
              <a:t>xâm</a:t>
            </a:r>
            <a:r>
              <a:rPr lang="fr-CA" dirty="0">
                <a:solidFill>
                  <a:schemeClr val="tx1">
                    <a:lumMod val="75000"/>
                    <a:lumOff val="25000"/>
                  </a:schemeClr>
                </a:solidFill>
              </a:rPr>
              <a:t> </a:t>
            </a:r>
            <a:r>
              <a:rPr lang="fr-CA" dirty="0" err="1">
                <a:solidFill>
                  <a:schemeClr val="tx1">
                    <a:lumMod val="75000"/>
                    <a:lumOff val="25000"/>
                  </a:schemeClr>
                </a:solidFill>
              </a:rPr>
              <a:t>phạm</a:t>
            </a:r>
            <a:r>
              <a:rPr lang="fr-CA" dirty="0">
                <a:solidFill>
                  <a:schemeClr val="tx1">
                    <a:lumMod val="75000"/>
                    <a:lumOff val="25000"/>
                  </a:schemeClr>
                </a:solidFill>
              </a:rPr>
              <a:t> </a:t>
            </a:r>
            <a:r>
              <a:rPr lang="fr-CA" dirty="0" err="1">
                <a:solidFill>
                  <a:schemeClr val="tx1">
                    <a:lumMod val="75000"/>
                    <a:lumOff val="25000"/>
                  </a:schemeClr>
                </a:solidFill>
              </a:rPr>
              <a:t>sở</a:t>
            </a:r>
            <a:r>
              <a:rPr lang="fr-CA" dirty="0">
                <a:solidFill>
                  <a:schemeClr val="tx1">
                    <a:lumMod val="75000"/>
                    <a:lumOff val="25000"/>
                  </a:schemeClr>
                </a:solidFill>
              </a:rPr>
              <a:t> </a:t>
            </a:r>
            <a:r>
              <a:rPr lang="fr-CA" dirty="0" err="1">
                <a:solidFill>
                  <a:schemeClr val="tx1">
                    <a:lumMod val="75000"/>
                    <a:lumOff val="25000"/>
                  </a:schemeClr>
                </a:solidFill>
              </a:rPr>
              <a:t>hữu</a:t>
            </a:r>
            <a:r>
              <a:rPr lang="fr-CA" dirty="0">
                <a:solidFill>
                  <a:schemeClr val="tx1">
                    <a:lumMod val="75000"/>
                    <a:lumOff val="25000"/>
                  </a:schemeClr>
                </a:solidFill>
              </a:rPr>
              <a:t> </a:t>
            </a:r>
            <a:r>
              <a:rPr lang="fr-CA" dirty="0" err="1">
                <a:solidFill>
                  <a:schemeClr val="tx1">
                    <a:lumMod val="75000"/>
                    <a:lumOff val="25000"/>
                  </a:schemeClr>
                </a:solidFill>
              </a:rPr>
              <a:t>công</a:t>
            </a:r>
            <a:r>
              <a:rPr lang="fr-CA" dirty="0">
                <a:solidFill>
                  <a:schemeClr val="tx1">
                    <a:lumMod val="75000"/>
                    <a:lumOff val="25000"/>
                  </a:schemeClr>
                </a:solidFill>
              </a:rPr>
              <a:t> </a:t>
            </a:r>
            <a:r>
              <a:rPr lang="fr-CA" dirty="0" err="1">
                <a:solidFill>
                  <a:schemeClr val="tx1">
                    <a:lumMod val="75000"/>
                    <a:lumOff val="25000"/>
                  </a:schemeClr>
                </a:solidFill>
              </a:rPr>
              <a:t>nghiệp</a:t>
            </a:r>
            <a:r>
              <a:rPr lang="fr-CA" dirty="0">
                <a:solidFill>
                  <a:schemeClr val="tx1">
                    <a:lumMod val="75000"/>
                    <a:lumOff val="25000"/>
                  </a:schemeClr>
                </a:solidFill>
              </a:rPr>
              <a:t>: </a:t>
            </a:r>
            <a:r>
              <a:rPr lang="fr-CA" dirty="0" err="1">
                <a:solidFill>
                  <a:schemeClr val="tx1">
                    <a:lumMod val="75000"/>
                    <a:lumOff val="25000"/>
                  </a:schemeClr>
                </a:solidFill>
              </a:rPr>
              <a:t>quy</a:t>
            </a:r>
            <a:r>
              <a:rPr lang="fr-CA" dirty="0">
                <a:solidFill>
                  <a:schemeClr val="tx1">
                    <a:lumMod val="75000"/>
                    <a:lumOff val="25000"/>
                  </a:schemeClr>
                </a:solidFill>
              </a:rPr>
              <a:t> </a:t>
            </a:r>
            <a:r>
              <a:rPr lang="fr-CA" dirty="0" err="1">
                <a:solidFill>
                  <a:schemeClr val="tx1">
                    <a:lumMod val="75000"/>
                    <a:lumOff val="25000"/>
                  </a:schemeClr>
                </a:solidFill>
              </a:rPr>
              <a:t>trình</a:t>
            </a:r>
            <a:r>
              <a:rPr lang="fr-CA" dirty="0">
                <a:solidFill>
                  <a:schemeClr val="tx1">
                    <a:lumMod val="75000"/>
                    <a:lumOff val="25000"/>
                  </a:schemeClr>
                </a:solidFill>
              </a:rPr>
              <a:t> </a:t>
            </a:r>
            <a:r>
              <a:rPr lang="fr-CA" dirty="0" err="1">
                <a:solidFill>
                  <a:schemeClr val="tx1">
                    <a:lumMod val="75000"/>
                    <a:lumOff val="25000"/>
                  </a:schemeClr>
                </a:solidFill>
              </a:rPr>
              <a:t>kéo</a:t>
            </a:r>
            <a:r>
              <a:rPr lang="fr-CA" dirty="0">
                <a:solidFill>
                  <a:schemeClr val="tx1">
                    <a:lumMod val="75000"/>
                    <a:lumOff val="25000"/>
                  </a:schemeClr>
                </a:solidFill>
              </a:rPr>
              <a:t> </a:t>
            </a:r>
            <a:r>
              <a:rPr lang="fr-CA" dirty="0" err="1">
                <a:solidFill>
                  <a:schemeClr val="tx1">
                    <a:lumMod val="75000"/>
                    <a:lumOff val="25000"/>
                  </a:schemeClr>
                </a:solidFill>
              </a:rPr>
              <a:t>dài</a:t>
            </a:r>
            <a:r>
              <a:rPr lang="fr-CA" dirty="0">
                <a:solidFill>
                  <a:schemeClr val="tx1">
                    <a:lumMod val="75000"/>
                    <a:lumOff val="25000"/>
                  </a:schemeClr>
                </a:solidFill>
              </a:rPr>
              <a:t> </a:t>
            </a:r>
            <a:r>
              <a:rPr lang="fr-CA" dirty="0" err="1">
                <a:solidFill>
                  <a:schemeClr val="tx1">
                    <a:lumMod val="75000"/>
                    <a:lumOff val="25000"/>
                  </a:schemeClr>
                </a:solidFill>
              </a:rPr>
              <a:t>và</a:t>
            </a:r>
            <a:r>
              <a:rPr lang="fr-CA" dirty="0">
                <a:solidFill>
                  <a:schemeClr val="tx1">
                    <a:lumMod val="75000"/>
                    <a:lumOff val="25000"/>
                  </a:schemeClr>
                </a:solidFill>
              </a:rPr>
              <a:t> </a:t>
            </a:r>
            <a:r>
              <a:rPr lang="fr-CA" dirty="0" err="1">
                <a:solidFill>
                  <a:schemeClr val="tx1">
                    <a:lumMod val="75000"/>
                    <a:lumOff val="25000"/>
                  </a:schemeClr>
                </a:solidFill>
              </a:rPr>
              <a:t>thiếu</a:t>
            </a:r>
            <a:r>
              <a:rPr lang="fr-CA" dirty="0">
                <a:solidFill>
                  <a:schemeClr val="tx1">
                    <a:lumMod val="75000"/>
                    <a:lumOff val="25000"/>
                  </a:schemeClr>
                </a:solidFill>
              </a:rPr>
              <a:t> </a:t>
            </a:r>
            <a:r>
              <a:rPr lang="fr-CA" dirty="0" err="1">
                <a:solidFill>
                  <a:schemeClr val="tx1">
                    <a:lumMod val="75000"/>
                    <a:lumOff val="25000"/>
                  </a:schemeClr>
                </a:solidFill>
              </a:rPr>
              <a:t>minh</a:t>
            </a:r>
            <a:r>
              <a:rPr lang="fr-CA" dirty="0">
                <a:solidFill>
                  <a:schemeClr val="tx1">
                    <a:lumMod val="75000"/>
                    <a:lumOff val="25000"/>
                  </a:schemeClr>
                </a:solidFill>
              </a:rPr>
              <a:t> </a:t>
            </a:r>
            <a:r>
              <a:rPr lang="fr-CA" dirty="0" err="1">
                <a:solidFill>
                  <a:schemeClr val="tx1">
                    <a:lumMod val="75000"/>
                    <a:lumOff val="25000"/>
                  </a:schemeClr>
                </a:solidFill>
              </a:rPr>
              <a:t>bạch</a:t>
            </a:r>
            <a:endParaRPr lang="fr-CA" dirty="0">
              <a:solidFill>
                <a:schemeClr val="tx1">
                  <a:lumMod val="75000"/>
                  <a:lumOff val="25000"/>
                </a:schemeClr>
              </a:solidFill>
            </a:endParaRPr>
          </a:p>
          <a:p>
            <a:pPr marL="514350" indent="-514350" fontAlgn="auto">
              <a:spcBef>
                <a:spcPts val="0"/>
              </a:spcBef>
              <a:spcAft>
                <a:spcPts val="0"/>
              </a:spcAft>
              <a:buAutoNum type="arabicPeriod"/>
              <a:defRPr/>
            </a:pPr>
            <a:endParaRPr lang="fr-CA" dirty="0">
              <a:solidFill>
                <a:schemeClr val="tx1">
                  <a:lumMod val="75000"/>
                  <a:lumOff val="25000"/>
                </a:schemeClr>
              </a:solidFill>
            </a:endParaRPr>
          </a:p>
        </p:txBody>
      </p:sp>
    </p:spTree>
    <p:extLst>
      <p:ext uri="{BB962C8B-B14F-4D97-AF65-F5344CB8AC3E}">
        <p14:creationId xmlns:p14="http://schemas.microsoft.com/office/powerpoint/2010/main" val="1120026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94696" y="854075"/>
            <a:ext cx="8686800" cy="822325"/>
          </a:xfrm>
        </p:spPr>
        <p:txBody>
          <a:bodyPr rtlCol="0">
            <a:normAutofit/>
          </a:bodyPr>
          <a:lstStyle/>
          <a:p>
            <a:pPr algn="l" fontAlgn="auto">
              <a:spcAft>
                <a:spcPts val="0"/>
              </a:spcAft>
              <a:defRPr/>
            </a:pPr>
            <a:r>
              <a:rPr lang="fr-CA" sz="2500" b="1" dirty="0" err="1">
                <a:solidFill>
                  <a:schemeClr val="tx1">
                    <a:lumMod val="75000"/>
                    <a:lumOff val="25000"/>
                  </a:schemeClr>
                </a:solidFill>
              </a:rPr>
              <a:t>Thông</a:t>
            </a:r>
            <a:r>
              <a:rPr lang="fr-CA" sz="2500" b="1" dirty="0">
                <a:solidFill>
                  <a:schemeClr val="tx1">
                    <a:lumMod val="75000"/>
                    <a:lumOff val="25000"/>
                  </a:schemeClr>
                </a:solidFill>
              </a:rPr>
              <a:t> tin </a:t>
            </a:r>
            <a:r>
              <a:rPr lang="fr-CA" sz="2500" b="1" dirty="0" err="1">
                <a:solidFill>
                  <a:schemeClr val="tx1">
                    <a:lumMod val="75000"/>
                    <a:lumOff val="25000"/>
                  </a:schemeClr>
                </a:solidFill>
              </a:rPr>
              <a:t>liên</a:t>
            </a:r>
            <a:r>
              <a:rPr lang="fr-CA" sz="2500" b="1" dirty="0">
                <a:solidFill>
                  <a:schemeClr val="tx1">
                    <a:lumMod val="75000"/>
                    <a:lumOff val="25000"/>
                  </a:schemeClr>
                </a:solidFill>
              </a:rPr>
              <a:t> </a:t>
            </a:r>
            <a:r>
              <a:rPr lang="fr-CA" sz="2500" b="1" dirty="0" err="1">
                <a:solidFill>
                  <a:schemeClr val="tx1">
                    <a:lumMod val="75000"/>
                    <a:lumOff val="25000"/>
                  </a:schemeClr>
                </a:solidFill>
              </a:rPr>
              <a:t>hệ</a:t>
            </a:r>
            <a:r>
              <a:rPr lang="fr-CA" sz="2500" b="1" dirty="0">
                <a:solidFill>
                  <a:schemeClr val="tx1">
                    <a:lumMod val="75000"/>
                    <a:lumOff val="25000"/>
                  </a:schemeClr>
                </a:solidFill>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6019800"/>
            <a:ext cx="1724025" cy="609600"/>
          </a:xfrm>
          <a:prstGeom prst="rect">
            <a:avLst/>
          </a:prstGeom>
        </p:spPr>
      </p:pic>
      <p:sp>
        <p:nvSpPr>
          <p:cNvPr id="3" name="Espace réservé du contenu 2"/>
          <p:cNvSpPr>
            <a:spLocks noGrp="1"/>
          </p:cNvSpPr>
          <p:nvPr>
            <p:ph idx="1"/>
          </p:nvPr>
        </p:nvSpPr>
        <p:spPr>
          <a:xfrm>
            <a:off x="494696" y="1676400"/>
            <a:ext cx="8297487" cy="5029199"/>
          </a:xfrm>
        </p:spPr>
        <p:txBody>
          <a:bodyPr rtlCol="0">
            <a:normAutofit/>
          </a:bodyPr>
          <a:lstStyle/>
          <a:p>
            <a:pPr marL="0" indent="0" algn="just" fontAlgn="auto">
              <a:lnSpc>
                <a:spcPct val="150000"/>
              </a:lnSpc>
              <a:spcBef>
                <a:spcPts val="0"/>
              </a:spcBef>
              <a:spcAft>
                <a:spcPts val="0"/>
              </a:spcAft>
              <a:buNone/>
              <a:defRPr/>
            </a:pPr>
            <a:r>
              <a:rPr lang="fr-CA" sz="2400" b="1" i="1" dirty="0">
                <a:solidFill>
                  <a:schemeClr val="tx1">
                    <a:lumMod val="75000"/>
                    <a:lumOff val="25000"/>
                  </a:schemeClr>
                </a:solidFill>
              </a:rPr>
              <a:t>Ban </a:t>
            </a:r>
            <a:r>
              <a:rPr lang="fr-CA" sz="2400" b="1" i="1" dirty="0" err="1">
                <a:solidFill>
                  <a:schemeClr val="tx1">
                    <a:lumMod val="75000"/>
                    <a:lumOff val="25000"/>
                  </a:schemeClr>
                </a:solidFill>
              </a:rPr>
              <a:t>Pháp</a:t>
            </a:r>
            <a:r>
              <a:rPr lang="fr-CA" sz="2400" b="1" i="1" dirty="0">
                <a:solidFill>
                  <a:schemeClr val="tx1">
                    <a:lumMod val="75000"/>
                    <a:lumOff val="25000"/>
                  </a:schemeClr>
                </a:solidFill>
              </a:rPr>
              <a:t> </a:t>
            </a:r>
            <a:r>
              <a:rPr lang="fr-CA" sz="2400" b="1" i="1" dirty="0" err="1">
                <a:solidFill>
                  <a:schemeClr val="tx1">
                    <a:lumMod val="75000"/>
                    <a:lumOff val="25000"/>
                  </a:schemeClr>
                </a:solidFill>
              </a:rPr>
              <a:t>chế</a:t>
            </a:r>
            <a:r>
              <a:rPr lang="fr-CA" sz="2400" b="1" i="1" dirty="0">
                <a:solidFill>
                  <a:schemeClr val="tx1">
                    <a:lumMod val="75000"/>
                    <a:lumOff val="25000"/>
                  </a:schemeClr>
                </a:solidFill>
              </a:rPr>
              <a:t> VCCI </a:t>
            </a:r>
          </a:p>
          <a:p>
            <a:pPr marL="0" indent="0" algn="just" fontAlgn="auto">
              <a:lnSpc>
                <a:spcPct val="150000"/>
              </a:lnSpc>
              <a:spcBef>
                <a:spcPts val="0"/>
              </a:spcBef>
              <a:spcAft>
                <a:spcPts val="0"/>
              </a:spcAft>
              <a:buNone/>
              <a:defRPr/>
            </a:pPr>
            <a:r>
              <a:rPr lang="fr-CA" sz="2400" dirty="0" err="1">
                <a:solidFill>
                  <a:schemeClr val="tx1">
                    <a:lumMod val="75000"/>
                    <a:lumOff val="25000"/>
                  </a:schemeClr>
                </a:solidFill>
              </a:rPr>
              <a:t>Địa</a:t>
            </a:r>
            <a:r>
              <a:rPr lang="fr-CA" sz="2400" dirty="0">
                <a:solidFill>
                  <a:schemeClr val="tx1">
                    <a:lumMod val="75000"/>
                    <a:lumOff val="25000"/>
                  </a:schemeClr>
                </a:solidFill>
              </a:rPr>
              <a:t> </a:t>
            </a:r>
            <a:r>
              <a:rPr lang="fr-CA" sz="2400" dirty="0" err="1">
                <a:solidFill>
                  <a:schemeClr val="tx1">
                    <a:lumMod val="75000"/>
                    <a:lumOff val="25000"/>
                  </a:schemeClr>
                </a:solidFill>
              </a:rPr>
              <a:t>chỉ</a:t>
            </a:r>
            <a:r>
              <a:rPr lang="fr-CA" sz="2400" dirty="0">
                <a:solidFill>
                  <a:schemeClr val="tx1">
                    <a:lumMod val="75000"/>
                    <a:lumOff val="25000"/>
                  </a:schemeClr>
                </a:solidFill>
              </a:rPr>
              <a:t>: </a:t>
            </a:r>
            <a:r>
              <a:rPr lang="fr-CA" sz="2400" dirty="0" err="1">
                <a:solidFill>
                  <a:schemeClr val="tx1">
                    <a:lumMod val="75000"/>
                    <a:lumOff val="25000"/>
                  </a:schemeClr>
                </a:solidFill>
              </a:rPr>
              <a:t>Số</a:t>
            </a:r>
            <a:r>
              <a:rPr lang="fr-CA" sz="2400" dirty="0">
                <a:solidFill>
                  <a:schemeClr val="tx1">
                    <a:lumMod val="75000"/>
                    <a:lumOff val="25000"/>
                  </a:schemeClr>
                </a:solidFill>
              </a:rPr>
              <a:t> 9 </a:t>
            </a:r>
            <a:r>
              <a:rPr lang="fr-CA" sz="2400" dirty="0" err="1">
                <a:solidFill>
                  <a:schemeClr val="tx1">
                    <a:lumMod val="75000"/>
                    <a:lumOff val="25000"/>
                  </a:schemeClr>
                </a:solidFill>
              </a:rPr>
              <a:t>Đào</a:t>
            </a:r>
            <a:r>
              <a:rPr lang="fr-CA" sz="2400" dirty="0">
                <a:solidFill>
                  <a:schemeClr val="tx1">
                    <a:lumMod val="75000"/>
                    <a:lumOff val="25000"/>
                  </a:schemeClr>
                </a:solidFill>
              </a:rPr>
              <a:t> </a:t>
            </a:r>
            <a:r>
              <a:rPr lang="fr-CA" sz="2400" dirty="0" err="1">
                <a:solidFill>
                  <a:schemeClr val="tx1">
                    <a:lumMod val="75000"/>
                    <a:lumOff val="25000"/>
                  </a:schemeClr>
                </a:solidFill>
              </a:rPr>
              <a:t>Duy</a:t>
            </a:r>
            <a:r>
              <a:rPr lang="fr-CA" sz="2400" dirty="0">
                <a:solidFill>
                  <a:schemeClr val="tx1">
                    <a:lumMod val="75000"/>
                    <a:lumOff val="25000"/>
                  </a:schemeClr>
                </a:solidFill>
              </a:rPr>
              <a:t> Anh, </a:t>
            </a:r>
            <a:r>
              <a:rPr lang="fr-CA" sz="2400" dirty="0" err="1">
                <a:solidFill>
                  <a:schemeClr val="tx1">
                    <a:lumMod val="75000"/>
                    <a:lumOff val="25000"/>
                  </a:schemeClr>
                </a:solidFill>
              </a:rPr>
              <a:t>Đống</a:t>
            </a:r>
            <a:r>
              <a:rPr lang="fr-CA" sz="2400" dirty="0">
                <a:solidFill>
                  <a:schemeClr val="tx1">
                    <a:lumMod val="75000"/>
                    <a:lumOff val="25000"/>
                  </a:schemeClr>
                </a:solidFill>
              </a:rPr>
              <a:t> </a:t>
            </a:r>
            <a:r>
              <a:rPr lang="fr-CA" sz="2400" dirty="0" err="1">
                <a:solidFill>
                  <a:schemeClr val="tx1">
                    <a:lumMod val="75000"/>
                    <a:lumOff val="25000"/>
                  </a:schemeClr>
                </a:solidFill>
              </a:rPr>
              <a:t>Đa</a:t>
            </a:r>
            <a:r>
              <a:rPr lang="fr-CA" sz="2400" dirty="0">
                <a:solidFill>
                  <a:schemeClr val="tx1">
                    <a:lumMod val="75000"/>
                    <a:lumOff val="25000"/>
                  </a:schemeClr>
                </a:solidFill>
              </a:rPr>
              <a:t>, </a:t>
            </a:r>
            <a:r>
              <a:rPr lang="fr-CA" sz="2400" dirty="0" err="1">
                <a:solidFill>
                  <a:schemeClr val="tx1">
                    <a:lumMod val="75000"/>
                    <a:lumOff val="25000"/>
                  </a:schemeClr>
                </a:solidFill>
              </a:rPr>
              <a:t>Hà</a:t>
            </a:r>
            <a:r>
              <a:rPr lang="fr-CA" sz="2400" dirty="0">
                <a:solidFill>
                  <a:schemeClr val="tx1">
                    <a:lumMod val="75000"/>
                    <a:lumOff val="25000"/>
                  </a:schemeClr>
                </a:solidFill>
              </a:rPr>
              <a:t> </a:t>
            </a:r>
            <a:r>
              <a:rPr lang="fr-CA" sz="2400" dirty="0" err="1">
                <a:solidFill>
                  <a:schemeClr val="tx1">
                    <a:lumMod val="75000"/>
                    <a:lumOff val="25000"/>
                  </a:schemeClr>
                </a:solidFill>
              </a:rPr>
              <a:t>Nội</a:t>
            </a:r>
            <a:endParaRPr lang="fr-CA" sz="2400" dirty="0">
              <a:solidFill>
                <a:schemeClr val="tx1">
                  <a:lumMod val="75000"/>
                  <a:lumOff val="25000"/>
                </a:schemeClr>
              </a:solidFill>
            </a:endParaRPr>
          </a:p>
          <a:p>
            <a:pPr marL="0" indent="0" algn="just" fontAlgn="auto">
              <a:lnSpc>
                <a:spcPct val="150000"/>
              </a:lnSpc>
              <a:spcBef>
                <a:spcPts val="0"/>
              </a:spcBef>
              <a:spcAft>
                <a:spcPts val="0"/>
              </a:spcAft>
              <a:buNone/>
              <a:defRPr/>
            </a:pPr>
            <a:r>
              <a:rPr lang="fr-CA" sz="2400" dirty="0" err="1">
                <a:solidFill>
                  <a:schemeClr val="tx1">
                    <a:lumMod val="75000"/>
                    <a:lumOff val="25000"/>
                  </a:schemeClr>
                </a:solidFill>
              </a:rPr>
              <a:t>Điện</a:t>
            </a:r>
            <a:r>
              <a:rPr lang="fr-CA" sz="2400" dirty="0">
                <a:solidFill>
                  <a:schemeClr val="tx1">
                    <a:lumMod val="75000"/>
                    <a:lumOff val="25000"/>
                  </a:schemeClr>
                </a:solidFill>
              </a:rPr>
              <a:t> </a:t>
            </a:r>
            <a:r>
              <a:rPr lang="fr-CA" sz="2400" dirty="0" err="1">
                <a:solidFill>
                  <a:schemeClr val="tx1">
                    <a:lumMod val="75000"/>
                    <a:lumOff val="25000"/>
                  </a:schemeClr>
                </a:solidFill>
              </a:rPr>
              <a:t>thoại</a:t>
            </a:r>
            <a:r>
              <a:rPr lang="fr-CA" sz="2400" dirty="0">
                <a:solidFill>
                  <a:schemeClr val="tx1">
                    <a:lumMod val="75000"/>
                    <a:lumOff val="25000"/>
                  </a:schemeClr>
                </a:solidFill>
              </a:rPr>
              <a:t>: 024.35770632/024.66836545</a:t>
            </a:r>
          </a:p>
          <a:p>
            <a:pPr marL="0" indent="0" algn="just" fontAlgn="auto">
              <a:lnSpc>
                <a:spcPct val="150000"/>
              </a:lnSpc>
              <a:spcBef>
                <a:spcPts val="0"/>
              </a:spcBef>
              <a:spcAft>
                <a:spcPts val="0"/>
              </a:spcAft>
              <a:buNone/>
              <a:defRPr/>
            </a:pPr>
            <a:r>
              <a:rPr lang="fr-CA" sz="2400" dirty="0">
                <a:solidFill>
                  <a:schemeClr val="tx1">
                    <a:lumMod val="75000"/>
                    <a:lumOff val="25000"/>
                  </a:schemeClr>
                </a:solidFill>
              </a:rPr>
              <a:t>Email: </a:t>
            </a:r>
            <a:r>
              <a:rPr lang="fr-CA" sz="2400" dirty="0">
                <a:solidFill>
                  <a:schemeClr val="tx1">
                    <a:lumMod val="75000"/>
                    <a:lumOff val="25000"/>
                  </a:schemeClr>
                </a:solidFill>
                <a:hlinkClick r:id="rId4"/>
              </a:rPr>
              <a:t>xdphapluat@vcci.com.vn/xdphapluat.vcci@gmail.com</a:t>
            </a:r>
            <a:endParaRPr lang="fr-CA" sz="2400" dirty="0">
              <a:solidFill>
                <a:schemeClr val="tx1">
                  <a:lumMod val="75000"/>
                  <a:lumOff val="25000"/>
                </a:schemeClr>
              </a:solidFill>
            </a:endParaRPr>
          </a:p>
          <a:p>
            <a:pPr marL="0" indent="0" algn="just" fontAlgn="auto">
              <a:lnSpc>
                <a:spcPct val="150000"/>
              </a:lnSpc>
              <a:spcBef>
                <a:spcPts val="0"/>
              </a:spcBef>
              <a:spcAft>
                <a:spcPts val="0"/>
              </a:spcAft>
              <a:buNone/>
              <a:defRPr/>
            </a:pPr>
            <a:r>
              <a:rPr lang="fr-CA" sz="2400" dirty="0" err="1">
                <a:solidFill>
                  <a:schemeClr val="tx1">
                    <a:lumMod val="75000"/>
                    <a:lumOff val="25000"/>
                  </a:schemeClr>
                </a:solidFill>
              </a:rPr>
              <a:t>Website</a:t>
            </a:r>
            <a:r>
              <a:rPr lang="fr-CA" sz="2400" dirty="0">
                <a:solidFill>
                  <a:schemeClr val="tx1">
                    <a:lumMod val="75000"/>
                    <a:lumOff val="25000"/>
                  </a:schemeClr>
                </a:solidFill>
              </a:rPr>
              <a:t>: Vibonline.com.vn</a:t>
            </a:r>
          </a:p>
        </p:txBody>
      </p:sp>
    </p:spTree>
    <p:extLst>
      <p:ext uri="{BB962C8B-B14F-4D97-AF65-F5344CB8AC3E}">
        <p14:creationId xmlns:p14="http://schemas.microsoft.com/office/powerpoint/2010/main" val="4280105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11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285750"/>
            <a:ext cx="8229600" cy="857234"/>
          </a:xfrm>
        </p:spPr>
        <p:txBody>
          <a:bodyPr rtlCol="0">
            <a:normAutofit/>
          </a:bodyPr>
          <a:lstStyle/>
          <a:p>
            <a:pPr fontAlgn="auto">
              <a:spcAft>
                <a:spcPts val="0"/>
              </a:spcAft>
              <a:defRPr/>
            </a:pPr>
            <a:r>
              <a:rPr lang="fr-CA" dirty="0" err="1">
                <a:solidFill>
                  <a:schemeClr val="tx1">
                    <a:lumMod val="75000"/>
                    <a:lumOff val="25000"/>
                  </a:schemeClr>
                </a:solidFill>
              </a:rPr>
              <a:t>Phạm</a:t>
            </a:r>
            <a:r>
              <a:rPr lang="fr-CA" dirty="0">
                <a:solidFill>
                  <a:schemeClr val="tx1">
                    <a:lumMod val="75000"/>
                    <a:lumOff val="25000"/>
                  </a:schemeClr>
                </a:solidFill>
              </a:rPr>
              <a:t> vi </a:t>
            </a:r>
            <a:r>
              <a:rPr lang="fr-CA" dirty="0" err="1">
                <a:solidFill>
                  <a:schemeClr val="tx1">
                    <a:lumMod val="75000"/>
                    <a:lumOff val="25000"/>
                  </a:schemeClr>
                </a:solidFill>
              </a:rPr>
              <a:t>rà</a:t>
            </a:r>
            <a:r>
              <a:rPr lang="fr-CA" dirty="0">
                <a:solidFill>
                  <a:schemeClr val="tx1">
                    <a:lumMod val="75000"/>
                    <a:lumOff val="25000"/>
                  </a:schemeClr>
                </a:solidFill>
              </a:rPr>
              <a:t> </a:t>
            </a:r>
            <a:r>
              <a:rPr lang="fr-CA" dirty="0" err="1">
                <a:solidFill>
                  <a:schemeClr val="tx1">
                    <a:lumMod val="75000"/>
                    <a:lumOff val="25000"/>
                  </a:schemeClr>
                </a:solidFill>
              </a:rPr>
              <a:t>soát</a:t>
            </a:r>
            <a:endParaRPr lang="fr-CA" dirty="0">
              <a:solidFill>
                <a:schemeClr val="tx1">
                  <a:lumMod val="75000"/>
                  <a:lumOff val="25000"/>
                </a:schemeClr>
              </a:solidFill>
            </a:endParaRPr>
          </a:p>
        </p:txBody>
      </p:sp>
      <p:sp>
        <p:nvSpPr>
          <p:cNvPr id="3" name="Espace réservé du contenu 2"/>
          <p:cNvSpPr>
            <a:spLocks noGrp="1"/>
          </p:cNvSpPr>
          <p:nvPr>
            <p:ph idx="1"/>
          </p:nvPr>
        </p:nvSpPr>
        <p:spPr>
          <a:xfrm>
            <a:off x="609600" y="1355714"/>
            <a:ext cx="8229600" cy="4892686"/>
          </a:xfrm>
        </p:spPr>
        <p:txBody>
          <a:bodyPr rtlCol="0">
            <a:normAutofit fontScale="85000" lnSpcReduction="10000"/>
          </a:bodyPr>
          <a:lstStyle/>
          <a:p>
            <a:pPr lvl="0" algn="just"/>
            <a:r>
              <a:rPr lang="vi-VN" dirty="0"/>
              <a:t>C</a:t>
            </a:r>
            <a:r>
              <a:rPr lang="en-US" dirty="0" err="1"/>
              <a:t>ác</a:t>
            </a:r>
            <a:r>
              <a:rPr lang="en-US" dirty="0"/>
              <a:t> </a:t>
            </a:r>
            <a:r>
              <a:rPr lang="en-US" dirty="0" err="1"/>
              <a:t>quy</a:t>
            </a:r>
            <a:r>
              <a:rPr lang="en-US" dirty="0"/>
              <a:t> </a:t>
            </a:r>
            <a:r>
              <a:rPr lang="en-US" dirty="0" err="1"/>
              <a:t>định</a:t>
            </a:r>
            <a:r>
              <a:rPr lang="vi-VN" dirty="0"/>
              <a:t> liên quan đến các điều kiện, trình tự, thủ tục mà doanh nghiệp, doanh nghiệp nhà nước, hợp tác xã (sau đây gọi tắt là doanh nghiệp) phải đáp ứng và/hoặc thực hiện để bắt đầu hoạt động kinh doanh (đây được xem là các điều kiện gia nhập thị trường); </a:t>
            </a:r>
            <a:endParaRPr lang="en-US" dirty="0"/>
          </a:p>
          <a:p>
            <a:pPr lvl="0" algn="just"/>
            <a:endParaRPr lang="en-US" dirty="0"/>
          </a:p>
          <a:p>
            <a:pPr algn="just"/>
            <a:r>
              <a:rPr lang="vi-VN" dirty="0"/>
              <a:t>Các quy định về tổ chức quản lý và hoạt động của doanh nghiệp, bao gồm các quy định về các loại hình/mô hình tổ chức của doanh nghiệp, các cách thức tổ chức, vận hành loại hình/mô hình tổ chức của doanh nghiệp</a:t>
            </a:r>
            <a:endParaRPr lang="fr-CA" sz="2500" dirty="0">
              <a:solidFill>
                <a:schemeClr val="tx1">
                  <a:lumMod val="75000"/>
                  <a:lumOff val="25000"/>
                </a:schemeClr>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199" y="5867400"/>
            <a:ext cx="1724025" cy="609600"/>
          </a:xfrm>
          <a:prstGeom prst="rect">
            <a:avLst/>
          </a:prstGeom>
        </p:spPr>
      </p:pic>
    </p:spTree>
    <p:extLst>
      <p:ext uri="{BB962C8B-B14F-4D97-AF65-F5344CB8AC3E}">
        <p14:creationId xmlns:p14="http://schemas.microsoft.com/office/powerpoint/2010/main" val="836421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285750"/>
            <a:ext cx="8229600" cy="857234"/>
          </a:xfrm>
        </p:spPr>
        <p:txBody>
          <a:bodyPr rtlCol="0">
            <a:normAutofit/>
          </a:bodyPr>
          <a:lstStyle/>
          <a:p>
            <a:pPr fontAlgn="auto">
              <a:spcAft>
                <a:spcPts val="0"/>
              </a:spcAft>
              <a:defRPr/>
            </a:pPr>
            <a:r>
              <a:rPr lang="fr-CA" dirty="0" err="1">
                <a:solidFill>
                  <a:schemeClr val="tx1">
                    <a:lumMod val="75000"/>
                    <a:lumOff val="25000"/>
                  </a:schemeClr>
                </a:solidFill>
              </a:rPr>
              <a:t>Hoạt</a:t>
            </a:r>
            <a:r>
              <a:rPr lang="fr-CA" dirty="0">
                <a:solidFill>
                  <a:schemeClr val="tx1">
                    <a:lumMod val="75000"/>
                    <a:lumOff val="25000"/>
                  </a:schemeClr>
                </a:solidFill>
              </a:rPr>
              <a:t> </a:t>
            </a:r>
            <a:r>
              <a:rPr lang="fr-CA" dirty="0" err="1">
                <a:solidFill>
                  <a:schemeClr val="tx1">
                    <a:lumMod val="75000"/>
                    <a:lumOff val="25000"/>
                  </a:schemeClr>
                </a:solidFill>
              </a:rPr>
              <a:t>động</a:t>
            </a:r>
            <a:r>
              <a:rPr lang="fr-CA" dirty="0">
                <a:solidFill>
                  <a:schemeClr val="tx1">
                    <a:lumMod val="75000"/>
                    <a:lumOff val="25000"/>
                  </a:schemeClr>
                </a:solidFill>
              </a:rPr>
              <a:t> </a:t>
            </a:r>
            <a:r>
              <a:rPr lang="fr-CA" dirty="0" err="1">
                <a:solidFill>
                  <a:schemeClr val="tx1">
                    <a:lumMod val="75000"/>
                    <a:lumOff val="25000"/>
                  </a:schemeClr>
                </a:solidFill>
              </a:rPr>
              <a:t>rà</a:t>
            </a:r>
            <a:r>
              <a:rPr lang="fr-CA" dirty="0">
                <a:solidFill>
                  <a:schemeClr val="tx1">
                    <a:lumMod val="75000"/>
                    <a:lumOff val="25000"/>
                  </a:schemeClr>
                </a:solidFill>
              </a:rPr>
              <a:t> </a:t>
            </a:r>
            <a:r>
              <a:rPr lang="fr-CA" dirty="0" err="1">
                <a:solidFill>
                  <a:schemeClr val="tx1">
                    <a:lumMod val="75000"/>
                    <a:lumOff val="25000"/>
                  </a:schemeClr>
                </a:solidFill>
              </a:rPr>
              <a:t>soát</a:t>
            </a:r>
            <a:endParaRPr lang="fr-CA" dirty="0">
              <a:solidFill>
                <a:schemeClr val="tx1">
                  <a:lumMod val="75000"/>
                  <a:lumOff val="25000"/>
                </a:schemeClr>
              </a:solidFill>
            </a:endParaRPr>
          </a:p>
        </p:txBody>
      </p:sp>
      <p:sp>
        <p:nvSpPr>
          <p:cNvPr id="3" name="Espace réservé du contenu 2"/>
          <p:cNvSpPr>
            <a:spLocks noGrp="1"/>
          </p:cNvSpPr>
          <p:nvPr>
            <p:ph idx="1"/>
          </p:nvPr>
        </p:nvSpPr>
        <p:spPr>
          <a:xfrm>
            <a:off x="609600" y="1355714"/>
            <a:ext cx="8229600" cy="4892686"/>
          </a:xfrm>
        </p:spPr>
        <p:txBody>
          <a:bodyPr rtlCol="0">
            <a:normAutofit/>
          </a:bodyPr>
          <a:lstStyle/>
          <a:p>
            <a:pPr fontAlgn="auto">
              <a:lnSpc>
                <a:spcPct val="150000"/>
              </a:lnSpc>
              <a:spcBef>
                <a:spcPts val="600"/>
              </a:spcBef>
              <a:spcAft>
                <a:spcPts val="600"/>
              </a:spcAft>
              <a:buFont typeface="Arial" pitchFamily="34" charset="0"/>
              <a:buChar char="•"/>
              <a:defRPr/>
            </a:pPr>
            <a:r>
              <a:rPr lang="fr-CA" sz="2500" dirty="0">
                <a:solidFill>
                  <a:schemeClr val="tx1">
                    <a:lumMod val="75000"/>
                    <a:lumOff val="25000"/>
                  </a:schemeClr>
                </a:solidFill>
              </a:rPr>
              <a:t>VCCI </a:t>
            </a:r>
            <a:r>
              <a:rPr lang="fr-CA" sz="2500" dirty="0" err="1">
                <a:solidFill>
                  <a:schemeClr val="tx1">
                    <a:lumMod val="75000"/>
                    <a:lumOff val="25000"/>
                  </a:schemeClr>
                </a:solidFill>
              </a:rPr>
              <a:t>triển</a:t>
            </a:r>
            <a:r>
              <a:rPr lang="fr-CA" sz="2500" dirty="0">
                <a:solidFill>
                  <a:schemeClr val="tx1">
                    <a:lumMod val="75000"/>
                    <a:lumOff val="25000"/>
                  </a:schemeClr>
                </a:solidFill>
              </a:rPr>
              <a:t> </a:t>
            </a:r>
            <a:r>
              <a:rPr lang="fr-CA" sz="2500" dirty="0" err="1">
                <a:solidFill>
                  <a:schemeClr val="tx1">
                    <a:lumMod val="75000"/>
                    <a:lumOff val="25000"/>
                  </a:schemeClr>
                </a:solidFill>
              </a:rPr>
              <a:t>khai</a:t>
            </a:r>
            <a:r>
              <a:rPr lang="fr-CA" sz="2500" dirty="0">
                <a:solidFill>
                  <a:schemeClr val="tx1">
                    <a:lumMod val="75000"/>
                    <a:lumOff val="25000"/>
                  </a:schemeClr>
                </a:solidFill>
              </a:rPr>
              <a:t> </a:t>
            </a:r>
            <a:r>
              <a:rPr lang="fr-CA" sz="2500" dirty="0" err="1">
                <a:solidFill>
                  <a:schemeClr val="tx1">
                    <a:lumMod val="75000"/>
                    <a:lumOff val="25000"/>
                  </a:schemeClr>
                </a:solidFill>
              </a:rPr>
              <a:t>lấy</a:t>
            </a:r>
            <a:r>
              <a:rPr lang="fr-CA" sz="2500" dirty="0">
                <a:solidFill>
                  <a:schemeClr val="tx1">
                    <a:lumMod val="75000"/>
                    <a:lumOff val="25000"/>
                  </a:schemeClr>
                </a:solidFill>
              </a:rPr>
              <a:t> ý </a:t>
            </a:r>
            <a:r>
              <a:rPr lang="fr-CA" sz="2500" dirty="0" err="1">
                <a:solidFill>
                  <a:schemeClr val="tx1">
                    <a:lumMod val="75000"/>
                    <a:lumOff val="25000"/>
                  </a:schemeClr>
                </a:solidFill>
              </a:rPr>
              <a:t>kiến</a:t>
            </a:r>
            <a:r>
              <a:rPr lang="fr-CA" sz="2500" dirty="0">
                <a:solidFill>
                  <a:schemeClr val="tx1">
                    <a:lumMod val="75000"/>
                    <a:lumOff val="25000"/>
                  </a:schemeClr>
                </a:solidFill>
              </a:rPr>
              <a:t> DN, HH, HTX, UBND </a:t>
            </a:r>
            <a:r>
              <a:rPr lang="fr-CA" sz="2500" dirty="0" err="1">
                <a:solidFill>
                  <a:schemeClr val="tx1">
                    <a:lumMod val="75000"/>
                    <a:lumOff val="25000"/>
                  </a:schemeClr>
                </a:solidFill>
              </a:rPr>
              <a:t>địa</a:t>
            </a:r>
            <a:r>
              <a:rPr lang="fr-CA" sz="2500" dirty="0">
                <a:solidFill>
                  <a:schemeClr val="tx1">
                    <a:lumMod val="75000"/>
                    <a:lumOff val="25000"/>
                  </a:schemeClr>
                </a:solidFill>
              </a:rPr>
              <a:t> </a:t>
            </a:r>
            <a:r>
              <a:rPr lang="fr-CA" sz="2500" dirty="0" err="1">
                <a:solidFill>
                  <a:schemeClr val="tx1">
                    <a:lumMod val="75000"/>
                    <a:lumOff val="25000"/>
                  </a:schemeClr>
                </a:solidFill>
              </a:rPr>
              <a:t>phương</a:t>
            </a:r>
            <a:r>
              <a:rPr lang="fr-CA" sz="2500" dirty="0">
                <a:solidFill>
                  <a:schemeClr val="tx1">
                    <a:lumMod val="75000"/>
                    <a:lumOff val="25000"/>
                  </a:schemeClr>
                </a:solidFill>
              </a:rPr>
              <a:t> </a:t>
            </a:r>
            <a:r>
              <a:rPr lang="fr-CA" sz="2500" dirty="0" err="1">
                <a:solidFill>
                  <a:schemeClr val="tx1">
                    <a:lumMod val="75000"/>
                    <a:lumOff val="25000"/>
                  </a:schemeClr>
                </a:solidFill>
              </a:rPr>
              <a:t>bằng</a:t>
            </a:r>
            <a:r>
              <a:rPr lang="fr-CA" sz="2500" dirty="0">
                <a:solidFill>
                  <a:schemeClr val="tx1">
                    <a:lumMod val="75000"/>
                    <a:lumOff val="25000"/>
                  </a:schemeClr>
                </a:solidFill>
              </a:rPr>
              <a:t> </a:t>
            </a:r>
            <a:r>
              <a:rPr lang="fr-CA" sz="2500" dirty="0" err="1">
                <a:solidFill>
                  <a:schemeClr val="tx1">
                    <a:lumMod val="75000"/>
                    <a:lumOff val="25000"/>
                  </a:schemeClr>
                </a:solidFill>
              </a:rPr>
              <a:t>công</a:t>
            </a:r>
            <a:r>
              <a:rPr lang="fr-CA" sz="2500" dirty="0">
                <a:solidFill>
                  <a:schemeClr val="tx1">
                    <a:lumMod val="75000"/>
                    <a:lumOff val="25000"/>
                  </a:schemeClr>
                </a:solidFill>
              </a:rPr>
              <a:t> </a:t>
            </a:r>
            <a:r>
              <a:rPr lang="fr-CA" sz="2500" dirty="0" err="1">
                <a:solidFill>
                  <a:schemeClr val="tx1">
                    <a:lumMod val="75000"/>
                    <a:lumOff val="25000"/>
                  </a:schemeClr>
                </a:solidFill>
              </a:rPr>
              <a:t>văn</a:t>
            </a:r>
            <a:r>
              <a:rPr lang="fr-CA" sz="2500" dirty="0">
                <a:solidFill>
                  <a:schemeClr val="tx1">
                    <a:lumMod val="75000"/>
                    <a:lumOff val="25000"/>
                  </a:schemeClr>
                </a:solidFill>
              </a:rPr>
              <a:t>, </a:t>
            </a:r>
            <a:r>
              <a:rPr lang="fr-CA" sz="2500" dirty="0" err="1">
                <a:solidFill>
                  <a:schemeClr val="tx1">
                    <a:lumMod val="75000"/>
                    <a:lumOff val="25000"/>
                  </a:schemeClr>
                </a:solidFill>
              </a:rPr>
              <a:t>website</a:t>
            </a:r>
            <a:r>
              <a:rPr lang="fr-CA" sz="2500" dirty="0">
                <a:solidFill>
                  <a:schemeClr val="tx1">
                    <a:lumMod val="75000"/>
                    <a:lumOff val="25000"/>
                  </a:schemeClr>
                </a:solidFill>
              </a:rPr>
              <a:t> </a:t>
            </a:r>
            <a:r>
              <a:rPr lang="fr-CA" sz="2500" dirty="0" err="1">
                <a:solidFill>
                  <a:schemeClr val="tx1">
                    <a:lumMod val="75000"/>
                    <a:lumOff val="25000"/>
                  </a:schemeClr>
                </a:solidFill>
              </a:rPr>
              <a:t>vibonline</a:t>
            </a:r>
            <a:endParaRPr lang="fr-CA" sz="2500" dirty="0">
              <a:solidFill>
                <a:schemeClr val="tx1">
                  <a:lumMod val="75000"/>
                  <a:lumOff val="25000"/>
                </a:schemeClr>
              </a:solidFill>
            </a:endParaRPr>
          </a:p>
          <a:p>
            <a:pPr fontAlgn="auto">
              <a:lnSpc>
                <a:spcPct val="150000"/>
              </a:lnSpc>
              <a:spcBef>
                <a:spcPts val="600"/>
              </a:spcBef>
              <a:spcAft>
                <a:spcPts val="600"/>
              </a:spcAft>
              <a:buFont typeface="Arial" pitchFamily="34" charset="0"/>
              <a:buChar char="•"/>
              <a:defRPr/>
            </a:pPr>
            <a:r>
              <a:rPr lang="fr-CA" sz="2500" dirty="0" err="1">
                <a:solidFill>
                  <a:schemeClr val="tx1">
                    <a:lumMod val="75000"/>
                    <a:lumOff val="25000"/>
                  </a:schemeClr>
                </a:solidFill>
              </a:rPr>
              <a:t>Tiếp</a:t>
            </a:r>
            <a:r>
              <a:rPr lang="fr-CA" sz="2500" dirty="0">
                <a:solidFill>
                  <a:schemeClr val="tx1">
                    <a:lumMod val="75000"/>
                    <a:lumOff val="25000"/>
                  </a:schemeClr>
                </a:solidFill>
              </a:rPr>
              <a:t> </a:t>
            </a:r>
            <a:r>
              <a:rPr lang="fr-CA" sz="2500" dirty="0" err="1">
                <a:solidFill>
                  <a:schemeClr val="tx1">
                    <a:lumMod val="75000"/>
                    <a:lumOff val="25000"/>
                  </a:schemeClr>
                </a:solidFill>
              </a:rPr>
              <a:t>nhận</a:t>
            </a:r>
            <a:r>
              <a:rPr lang="fr-CA" sz="2500" dirty="0">
                <a:solidFill>
                  <a:schemeClr val="tx1">
                    <a:lumMod val="75000"/>
                    <a:lumOff val="25000"/>
                  </a:schemeClr>
                </a:solidFill>
              </a:rPr>
              <a:t> </a:t>
            </a:r>
            <a:r>
              <a:rPr lang="fr-CA" sz="2500" dirty="0" err="1">
                <a:solidFill>
                  <a:schemeClr val="tx1">
                    <a:lumMod val="75000"/>
                    <a:lumOff val="25000"/>
                  </a:schemeClr>
                </a:solidFill>
              </a:rPr>
              <a:t>gần</a:t>
            </a:r>
            <a:r>
              <a:rPr lang="fr-CA" sz="2500" dirty="0">
                <a:solidFill>
                  <a:schemeClr val="tx1">
                    <a:lumMod val="75000"/>
                    <a:lumOff val="25000"/>
                  </a:schemeClr>
                </a:solidFill>
              </a:rPr>
              <a:t> 774 ý </a:t>
            </a:r>
            <a:r>
              <a:rPr lang="fr-CA" sz="2500" dirty="0" err="1">
                <a:solidFill>
                  <a:schemeClr val="tx1">
                    <a:lumMod val="75000"/>
                    <a:lumOff val="25000"/>
                  </a:schemeClr>
                </a:solidFill>
              </a:rPr>
              <a:t>kiến</a:t>
            </a:r>
            <a:r>
              <a:rPr lang="fr-CA" sz="2500" dirty="0">
                <a:solidFill>
                  <a:schemeClr val="tx1">
                    <a:lumMod val="75000"/>
                    <a:lumOff val="25000"/>
                  </a:schemeClr>
                </a:solidFill>
              </a:rPr>
              <a:t> </a:t>
            </a:r>
            <a:r>
              <a:rPr lang="fr-CA" sz="2500" dirty="0" err="1">
                <a:solidFill>
                  <a:schemeClr val="tx1">
                    <a:lumMod val="75000"/>
                    <a:lumOff val="25000"/>
                  </a:schemeClr>
                </a:solidFill>
              </a:rPr>
              <a:t>phản</a:t>
            </a:r>
            <a:r>
              <a:rPr lang="fr-CA" sz="2500" dirty="0">
                <a:solidFill>
                  <a:schemeClr val="tx1">
                    <a:lumMod val="75000"/>
                    <a:lumOff val="25000"/>
                  </a:schemeClr>
                </a:solidFill>
              </a:rPr>
              <a:t> </a:t>
            </a:r>
            <a:r>
              <a:rPr lang="fr-CA" sz="2500" dirty="0" err="1">
                <a:solidFill>
                  <a:schemeClr val="tx1">
                    <a:lumMod val="75000"/>
                    <a:lumOff val="25000"/>
                  </a:schemeClr>
                </a:solidFill>
              </a:rPr>
              <a:t>ánh</a:t>
            </a:r>
            <a:r>
              <a:rPr lang="fr-CA" sz="2500" dirty="0">
                <a:solidFill>
                  <a:schemeClr val="tx1">
                    <a:lumMod val="75000"/>
                    <a:lumOff val="25000"/>
                  </a:schemeClr>
                </a:solidFill>
              </a:rPr>
              <a:t> (</a:t>
            </a:r>
            <a:r>
              <a:rPr lang="fr-CA" sz="2500" dirty="0" err="1">
                <a:solidFill>
                  <a:schemeClr val="tx1">
                    <a:lumMod val="75000"/>
                    <a:lumOff val="25000"/>
                  </a:schemeClr>
                </a:solidFill>
              </a:rPr>
              <a:t>từ</a:t>
            </a:r>
            <a:r>
              <a:rPr lang="fr-CA" sz="2500" dirty="0">
                <a:solidFill>
                  <a:schemeClr val="tx1">
                    <a:lumMod val="75000"/>
                    <a:lumOff val="25000"/>
                  </a:schemeClr>
                </a:solidFill>
              </a:rPr>
              <a:t> HH, DN </a:t>
            </a:r>
            <a:r>
              <a:rPr lang="fr-CA" sz="2500" dirty="0" err="1">
                <a:solidFill>
                  <a:schemeClr val="tx1">
                    <a:lumMod val="75000"/>
                    <a:lumOff val="25000"/>
                  </a:schemeClr>
                </a:solidFill>
              </a:rPr>
              <a:t>gửi</a:t>
            </a:r>
            <a:r>
              <a:rPr lang="fr-CA" sz="2500" dirty="0">
                <a:solidFill>
                  <a:schemeClr val="tx1">
                    <a:lumMod val="75000"/>
                    <a:lumOff val="25000"/>
                  </a:schemeClr>
                </a:solidFill>
              </a:rPr>
              <a:t> </a:t>
            </a:r>
            <a:r>
              <a:rPr lang="fr-CA" sz="2500" dirty="0" err="1">
                <a:solidFill>
                  <a:schemeClr val="tx1">
                    <a:lumMod val="75000"/>
                    <a:lumOff val="25000"/>
                  </a:schemeClr>
                </a:solidFill>
              </a:rPr>
              <a:t>về</a:t>
            </a:r>
            <a:r>
              <a:rPr lang="fr-CA" sz="2500" dirty="0">
                <a:solidFill>
                  <a:schemeClr val="tx1">
                    <a:lumMod val="75000"/>
                    <a:lumOff val="25000"/>
                  </a:schemeClr>
                </a:solidFill>
              </a:rPr>
              <a:t>, </a:t>
            </a:r>
            <a:r>
              <a:rPr lang="fr-CA" sz="2500" dirty="0" err="1">
                <a:solidFill>
                  <a:schemeClr val="tx1">
                    <a:lumMod val="75000"/>
                    <a:lumOff val="25000"/>
                  </a:schemeClr>
                </a:solidFill>
              </a:rPr>
              <a:t>từ</a:t>
            </a:r>
            <a:r>
              <a:rPr lang="fr-CA" sz="2500" dirty="0">
                <a:solidFill>
                  <a:schemeClr val="tx1">
                    <a:lumMod val="75000"/>
                    <a:lumOff val="25000"/>
                  </a:schemeClr>
                </a:solidFill>
              </a:rPr>
              <a:t> </a:t>
            </a:r>
            <a:r>
              <a:rPr lang="fr-CA" sz="2500" dirty="0" err="1">
                <a:solidFill>
                  <a:schemeClr val="tx1">
                    <a:lumMod val="75000"/>
                    <a:lumOff val="25000"/>
                  </a:schemeClr>
                </a:solidFill>
              </a:rPr>
              <a:t>nguồn</a:t>
            </a:r>
            <a:r>
              <a:rPr lang="fr-CA" sz="2500" dirty="0">
                <a:solidFill>
                  <a:schemeClr val="tx1">
                    <a:lumMod val="75000"/>
                    <a:lumOff val="25000"/>
                  </a:schemeClr>
                </a:solidFill>
              </a:rPr>
              <a:t> </a:t>
            </a:r>
            <a:r>
              <a:rPr lang="fr-CA" sz="2500" dirty="0" err="1">
                <a:solidFill>
                  <a:schemeClr val="tx1">
                    <a:lumMod val="75000"/>
                    <a:lumOff val="25000"/>
                  </a:schemeClr>
                </a:solidFill>
              </a:rPr>
              <a:t>của</a:t>
            </a:r>
            <a:r>
              <a:rPr lang="fr-CA" sz="2500" dirty="0">
                <a:solidFill>
                  <a:schemeClr val="tx1">
                    <a:lumMod val="75000"/>
                    <a:lumOff val="25000"/>
                  </a:schemeClr>
                </a:solidFill>
              </a:rPr>
              <a:t> TCT </a:t>
            </a:r>
            <a:r>
              <a:rPr lang="fr-CA" sz="2500" dirty="0" err="1">
                <a:solidFill>
                  <a:schemeClr val="tx1">
                    <a:lumMod val="75000"/>
                    <a:lumOff val="25000"/>
                  </a:schemeClr>
                </a:solidFill>
              </a:rPr>
              <a:t>cung</a:t>
            </a:r>
            <a:r>
              <a:rPr lang="fr-CA" sz="2500" dirty="0">
                <a:solidFill>
                  <a:schemeClr val="tx1">
                    <a:lumMod val="75000"/>
                    <a:lumOff val="25000"/>
                  </a:schemeClr>
                </a:solidFill>
              </a:rPr>
              <a:t> </a:t>
            </a:r>
            <a:r>
              <a:rPr lang="fr-CA" sz="2500" dirty="0" err="1">
                <a:solidFill>
                  <a:schemeClr val="tx1">
                    <a:lumMod val="75000"/>
                    <a:lumOff val="25000"/>
                  </a:schemeClr>
                </a:solidFill>
              </a:rPr>
              <a:t>cấp</a:t>
            </a:r>
            <a:r>
              <a:rPr lang="fr-CA" sz="2500" dirty="0">
                <a:solidFill>
                  <a:schemeClr val="tx1">
                    <a:lumMod val="75000"/>
                    <a:lumOff val="25000"/>
                  </a:schemeClr>
                </a:solidFill>
              </a:rPr>
              <a:t>)</a:t>
            </a:r>
          </a:p>
          <a:p>
            <a:pPr fontAlgn="auto">
              <a:lnSpc>
                <a:spcPct val="150000"/>
              </a:lnSpc>
              <a:spcBef>
                <a:spcPts val="600"/>
              </a:spcBef>
              <a:spcAft>
                <a:spcPts val="600"/>
              </a:spcAft>
              <a:buFont typeface="Arial" pitchFamily="34" charset="0"/>
              <a:buChar char="•"/>
              <a:defRPr/>
            </a:pPr>
            <a:r>
              <a:rPr lang="fr-CA" sz="2500" dirty="0" err="1">
                <a:solidFill>
                  <a:schemeClr val="tx1">
                    <a:lumMod val="75000"/>
                    <a:lumOff val="25000"/>
                  </a:schemeClr>
                </a:solidFill>
              </a:rPr>
              <a:t>Rà</a:t>
            </a:r>
            <a:r>
              <a:rPr lang="fr-CA" sz="2500" dirty="0">
                <a:solidFill>
                  <a:schemeClr val="tx1">
                    <a:lumMod val="75000"/>
                    <a:lumOff val="25000"/>
                  </a:schemeClr>
                </a:solidFill>
              </a:rPr>
              <a:t> </a:t>
            </a:r>
            <a:r>
              <a:rPr lang="fr-CA" sz="2500" dirty="0" err="1">
                <a:solidFill>
                  <a:schemeClr val="tx1">
                    <a:lumMod val="75000"/>
                    <a:lumOff val="25000"/>
                  </a:schemeClr>
                </a:solidFill>
              </a:rPr>
              <a:t>soát</a:t>
            </a:r>
            <a:r>
              <a:rPr lang="fr-CA" sz="2500" dirty="0">
                <a:solidFill>
                  <a:schemeClr val="tx1">
                    <a:lumMod val="75000"/>
                    <a:lumOff val="25000"/>
                  </a:schemeClr>
                </a:solidFill>
              </a:rPr>
              <a:t> 411 VBQPPL</a:t>
            </a:r>
          </a:p>
          <a:p>
            <a:pPr fontAlgn="auto">
              <a:lnSpc>
                <a:spcPct val="150000"/>
              </a:lnSpc>
              <a:spcBef>
                <a:spcPts val="600"/>
              </a:spcBef>
              <a:spcAft>
                <a:spcPts val="600"/>
              </a:spcAft>
              <a:buFont typeface="Arial" pitchFamily="34" charset="0"/>
              <a:buChar char="•"/>
              <a:defRPr/>
            </a:pPr>
            <a:r>
              <a:rPr lang="fr-CA" sz="2500" dirty="0">
                <a:solidFill>
                  <a:schemeClr val="tx1">
                    <a:lumMod val="75000"/>
                    <a:lumOff val="25000"/>
                  </a:schemeClr>
                </a:solidFill>
              </a:rPr>
              <a:t>106 </a:t>
            </a:r>
            <a:r>
              <a:rPr lang="fr-CA" sz="2500" dirty="0" err="1">
                <a:solidFill>
                  <a:schemeClr val="tx1">
                    <a:lumMod val="75000"/>
                    <a:lumOff val="25000"/>
                  </a:schemeClr>
                </a:solidFill>
              </a:rPr>
              <a:t>kiến</a:t>
            </a:r>
            <a:r>
              <a:rPr lang="fr-CA" sz="2500" dirty="0">
                <a:solidFill>
                  <a:schemeClr val="tx1">
                    <a:lumMod val="75000"/>
                    <a:lumOff val="25000"/>
                  </a:schemeClr>
                </a:solidFill>
              </a:rPr>
              <a:t> </a:t>
            </a:r>
            <a:r>
              <a:rPr lang="fr-CA" sz="2500" dirty="0" err="1">
                <a:solidFill>
                  <a:schemeClr val="tx1">
                    <a:lumMod val="75000"/>
                    <a:lumOff val="25000"/>
                  </a:schemeClr>
                </a:solidFill>
              </a:rPr>
              <a:t>nghị</a:t>
            </a:r>
            <a:r>
              <a:rPr lang="fr-CA" sz="2500" dirty="0">
                <a:solidFill>
                  <a:schemeClr val="tx1">
                    <a:lumMod val="75000"/>
                    <a:lumOff val="25000"/>
                  </a:schemeClr>
                </a:solidFill>
              </a:rPr>
              <a:t>, </a:t>
            </a:r>
            <a:r>
              <a:rPr lang="fr-CA" sz="2500" dirty="0" err="1">
                <a:solidFill>
                  <a:schemeClr val="tx1">
                    <a:lumMod val="75000"/>
                    <a:lumOff val="25000"/>
                  </a:schemeClr>
                </a:solidFill>
              </a:rPr>
              <a:t>trong</a:t>
            </a:r>
            <a:r>
              <a:rPr lang="fr-CA" sz="2500" dirty="0">
                <a:solidFill>
                  <a:schemeClr val="tx1">
                    <a:lumMod val="75000"/>
                    <a:lumOff val="25000"/>
                  </a:schemeClr>
                </a:solidFill>
              </a:rPr>
              <a:t> </a:t>
            </a:r>
            <a:r>
              <a:rPr lang="fr-CA" sz="2500" dirty="0" err="1">
                <a:solidFill>
                  <a:schemeClr val="tx1">
                    <a:lumMod val="75000"/>
                    <a:lumOff val="25000"/>
                  </a:schemeClr>
                </a:solidFill>
              </a:rPr>
              <a:t>đó</a:t>
            </a:r>
            <a:r>
              <a:rPr lang="fr-CA" sz="2500" dirty="0">
                <a:solidFill>
                  <a:schemeClr val="tx1">
                    <a:lumMod val="75000"/>
                    <a:lumOff val="25000"/>
                  </a:schemeClr>
                </a:solidFill>
              </a:rPr>
              <a:t> </a:t>
            </a:r>
            <a:r>
              <a:rPr lang="fr-CA" sz="2500" dirty="0" err="1">
                <a:solidFill>
                  <a:schemeClr val="tx1">
                    <a:lumMod val="75000"/>
                    <a:lumOff val="25000"/>
                  </a:schemeClr>
                </a:solidFill>
              </a:rPr>
              <a:t>sửa</a:t>
            </a:r>
            <a:r>
              <a:rPr lang="fr-CA" sz="2500" dirty="0">
                <a:solidFill>
                  <a:schemeClr val="tx1">
                    <a:lumMod val="75000"/>
                    <a:lumOff val="25000"/>
                  </a:schemeClr>
                </a:solidFill>
              </a:rPr>
              <a:t> </a:t>
            </a:r>
            <a:r>
              <a:rPr lang="fr-CA" sz="2500" dirty="0" err="1">
                <a:solidFill>
                  <a:schemeClr val="tx1">
                    <a:lumMod val="75000"/>
                    <a:lumOff val="25000"/>
                  </a:schemeClr>
                </a:solidFill>
              </a:rPr>
              <a:t>đổi</a:t>
            </a:r>
            <a:r>
              <a:rPr lang="fr-CA" sz="2500" dirty="0">
                <a:solidFill>
                  <a:schemeClr val="tx1">
                    <a:lumMod val="75000"/>
                    <a:lumOff val="25000"/>
                  </a:schemeClr>
                </a:solidFill>
              </a:rPr>
              <a:t> 93 VBQPPL, 32 </a:t>
            </a:r>
            <a:r>
              <a:rPr lang="fr-CA" sz="2500" dirty="0" err="1">
                <a:solidFill>
                  <a:schemeClr val="tx1">
                    <a:lumMod val="75000"/>
                    <a:lumOff val="25000"/>
                  </a:schemeClr>
                </a:solidFill>
              </a:rPr>
              <a:t>Luật</a:t>
            </a:r>
            <a:r>
              <a:rPr lang="fr-CA" sz="2500" dirty="0">
                <a:solidFill>
                  <a:schemeClr val="tx1">
                    <a:lumMod val="75000"/>
                    <a:lumOff val="25000"/>
                  </a:schemeClr>
                </a:solidFill>
              </a:rPr>
              <a:t>, 51 </a:t>
            </a:r>
            <a:r>
              <a:rPr lang="fr-CA" sz="2500" dirty="0" err="1">
                <a:solidFill>
                  <a:schemeClr val="tx1">
                    <a:lumMod val="75000"/>
                    <a:lumOff val="25000"/>
                  </a:schemeClr>
                </a:solidFill>
              </a:rPr>
              <a:t>Nghị</a:t>
            </a:r>
            <a:r>
              <a:rPr lang="fr-CA" sz="2500" dirty="0">
                <a:solidFill>
                  <a:schemeClr val="tx1">
                    <a:lumMod val="75000"/>
                    <a:lumOff val="25000"/>
                  </a:schemeClr>
                </a:solidFill>
              </a:rPr>
              <a:t> </a:t>
            </a:r>
            <a:r>
              <a:rPr lang="fr-CA" sz="2500" dirty="0" err="1">
                <a:solidFill>
                  <a:schemeClr val="tx1">
                    <a:lumMod val="75000"/>
                    <a:lumOff val="25000"/>
                  </a:schemeClr>
                </a:solidFill>
              </a:rPr>
              <a:t>định</a:t>
            </a:r>
            <a:r>
              <a:rPr lang="fr-CA" sz="2500" dirty="0">
                <a:solidFill>
                  <a:schemeClr val="tx1">
                    <a:lumMod val="75000"/>
                    <a:lumOff val="25000"/>
                  </a:schemeClr>
                </a:solidFill>
              </a:rPr>
              <a:t>, 10 </a:t>
            </a:r>
            <a:r>
              <a:rPr lang="fr-CA" sz="2500" dirty="0" err="1">
                <a:solidFill>
                  <a:schemeClr val="tx1">
                    <a:lumMod val="75000"/>
                    <a:lumOff val="25000"/>
                  </a:schemeClr>
                </a:solidFill>
              </a:rPr>
              <a:t>Thông</a:t>
            </a:r>
            <a:r>
              <a:rPr lang="fr-CA" sz="2500" dirty="0">
                <a:solidFill>
                  <a:schemeClr val="tx1">
                    <a:lumMod val="75000"/>
                    <a:lumOff val="25000"/>
                  </a:schemeClr>
                </a:solidFill>
              </a:rPr>
              <a:t> </a:t>
            </a:r>
            <a:r>
              <a:rPr lang="fr-CA" sz="2500" dirty="0" err="1">
                <a:solidFill>
                  <a:schemeClr val="tx1">
                    <a:lumMod val="75000"/>
                    <a:lumOff val="25000"/>
                  </a:schemeClr>
                </a:solidFill>
              </a:rPr>
              <a:t>tư</a:t>
            </a:r>
            <a:r>
              <a:rPr lang="fr-CA" sz="2500" dirty="0">
                <a:solidFill>
                  <a:schemeClr val="tx1">
                    <a:lumMod val="75000"/>
                    <a:lumOff val="25000"/>
                  </a:schemeClr>
                </a:solidFill>
              </a:rPr>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199" y="5867400"/>
            <a:ext cx="1724025" cy="609600"/>
          </a:xfrm>
          <a:prstGeom prst="rect">
            <a:avLst/>
          </a:prstGeom>
        </p:spPr>
      </p:pic>
    </p:spTree>
    <p:extLst>
      <p:ext uri="{BB962C8B-B14F-4D97-AF65-F5344CB8AC3E}">
        <p14:creationId xmlns:p14="http://schemas.microsoft.com/office/powerpoint/2010/main" val="3458741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285750"/>
            <a:ext cx="8229600" cy="476250"/>
          </a:xfrm>
        </p:spPr>
        <p:txBody>
          <a:bodyPr rtlCol="0">
            <a:normAutofit fontScale="90000"/>
          </a:bodyPr>
          <a:lstStyle/>
          <a:p>
            <a:pPr fontAlgn="auto">
              <a:spcAft>
                <a:spcPts val="0"/>
              </a:spcAft>
              <a:defRPr/>
            </a:pPr>
            <a:r>
              <a:rPr lang="fr-CA" dirty="0" err="1">
                <a:solidFill>
                  <a:schemeClr val="tx1">
                    <a:lumMod val="75000"/>
                    <a:lumOff val="25000"/>
                  </a:schemeClr>
                </a:solidFill>
              </a:rPr>
              <a:t>Tiêu</a:t>
            </a:r>
            <a:r>
              <a:rPr lang="fr-CA" dirty="0">
                <a:solidFill>
                  <a:schemeClr val="tx1">
                    <a:lumMod val="75000"/>
                    <a:lumOff val="25000"/>
                  </a:schemeClr>
                </a:solidFill>
              </a:rPr>
              <a:t> </a:t>
            </a:r>
            <a:r>
              <a:rPr lang="fr-CA" dirty="0" err="1">
                <a:solidFill>
                  <a:schemeClr val="tx1">
                    <a:lumMod val="75000"/>
                    <a:lumOff val="25000"/>
                  </a:schemeClr>
                </a:solidFill>
              </a:rPr>
              <a:t>chí</a:t>
            </a:r>
            <a:r>
              <a:rPr lang="fr-CA" dirty="0">
                <a:solidFill>
                  <a:schemeClr val="tx1">
                    <a:lumMod val="75000"/>
                    <a:lumOff val="25000"/>
                  </a:schemeClr>
                </a:solidFill>
              </a:rPr>
              <a:t> </a:t>
            </a:r>
            <a:r>
              <a:rPr lang="fr-CA" dirty="0" err="1">
                <a:solidFill>
                  <a:schemeClr val="tx1">
                    <a:lumMod val="75000"/>
                    <a:lumOff val="25000"/>
                  </a:schemeClr>
                </a:solidFill>
              </a:rPr>
              <a:t>rà</a:t>
            </a:r>
            <a:r>
              <a:rPr lang="fr-CA" dirty="0">
                <a:solidFill>
                  <a:schemeClr val="tx1">
                    <a:lumMod val="75000"/>
                    <a:lumOff val="25000"/>
                  </a:schemeClr>
                </a:solidFill>
              </a:rPr>
              <a:t> </a:t>
            </a:r>
            <a:r>
              <a:rPr lang="fr-CA" dirty="0" err="1">
                <a:solidFill>
                  <a:schemeClr val="tx1">
                    <a:lumMod val="75000"/>
                    <a:lumOff val="25000"/>
                  </a:schemeClr>
                </a:solidFill>
              </a:rPr>
              <a:t>soát</a:t>
            </a:r>
            <a:endParaRPr lang="fr-CA" dirty="0">
              <a:solidFill>
                <a:schemeClr val="tx1">
                  <a:lumMod val="75000"/>
                  <a:lumOff val="25000"/>
                </a:schemeClr>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199" y="5867400"/>
            <a:ext cx="1724025" cy="609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838200"/>
            <a:ext cx="5468113" cy="5830114"/>
          </a:xfrm>
          <a:prstGeom prst="rect">
            <a:avLst/>
          </a:prstGeom>
        </p:spPr>
      </p:pic>
    </p:spTree>
    <p:extLst>
      <p:ext uri="{BB962C8B-B14F-4D97-AF65-F5344CB8AC3E}">
        <p14:creationId xmlns:p14="http://schemas.microsoft.com/office/powerpoint/2010/main" val="245588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285750"/>
            <a:ext cx="8229600" cy="857234"/>
          </a:xfrm>
        </p:spPr>
        <p:txBody>
          <a:bodyPr rtlCol="0">
            <a:normAutofit/>
          </a:bodyPr>
          <a:lstStyle/>
          <a:p>
            <a:pPr fontAlgn="auto">
              <a:spcAft>
                <a:spcPts val="0"/>
              </a:spcAft>
              <a:defRPr/>
            </a:pPr>
            <a:r>
              <a:rPr lang="fr-CA" dirty="0" err="1">
                <a:solidFill>
                  <a:schemeClr val="tx1">
                    <a:lumMod val="75000"/>
                    <a:lumOff val="25000"/>
                  </a:schemeClr>
                </a:solidFill>
              </a:rPr>
              <a:t>Các</a:t>
            </a:r>
            <a:r>
              <a:rPr lang="fr-CA" dirty="0">
                <a:solidFill>
                  <a:schemeClr val="tx1">
                    <a:lumMod val="75000"/>
                    <a:lumOff val="25000"/>
                  </a:schemeClr>
                </a:solidFill>
              </a:rPr>
              <a:t> </a:t>
            </a:r>
            <a:r>
              <a:rPr lang="fr-CA" dirty="0" err="1">
                <a:solidFill>
                  <a:schemeClr val="tx1">
                    <a:lumMod val="75000"/>
                    <a:lumOff val="25000"/>
                  </a:schemeClr>
                </a:solidFill>
              </a:rPr>
              <a:t>nội</a:t>
            </a:r>
            <a:r>
              <a:rPr lang="fr-CA" dirty="0">
                <a:solidFill>
                  <a:schemeClr val="tx1">
                    <a:lumMod val="75000"/>
                    <a:lumOff val="25000"/>
                  </a:schemeClr>
                </a:solidFill>
              </a:rPr>
              <a:t> </a:t>
            </a:r>
            <a:r>
              <a:rPr lang="fr-CA" dirty="0" err="1">
                <a:solidFill>
                  <a:schemeClr val="tx1">
                    <a:lumMod val="75000"/>
                    <a:lumOff val="25000"/>
                  </a:schemeClr>
                </a:solidFill>
              </a:rPr>
              <a:t>dung</a:t>
            </a:r>
            <a:r>
              <a:rPr lang="fr-CA" dirty="0">
                <a:solidFill>
                  <a:schemeClr val="tx1">
                    <a:lumMod val="75000"/>
                    <a:lumOff val="25000"/>
                  </a:schemeClr>
                </a:solidFill>
              </a:rPr>
              <a:t> </a:t>
            </a:r>
            <a:r>
              <a:rPr lang="fr-CA" dirty="0" err="1">
                <a:solidFill>
                  <a:schemeClr val="tx1">
                    <a:lumMod val="75000"/>
                    <a:lumOff val="25000"/>
                  </a:schemeClr>
                </a:solidFill>
              </a:rPr>
              <a:t>chính</a:t>
            </a:r>
            <a:r>
              <a:rPr lang="fr-CA" dirty="0">
                <a:solidFill>
                  <a:schemeClr val="tx1">
                    <a:lumMod val="75000"/>
                    <a:lumOff val="25000"/>
                  </a:schemeClr>
                </a:solidFill>
              </a:rPr>
              <a:t> </a:t>
            </a:r>
            <a:r>
              <a:rPr lang="fr-CA" dirty="0" err="1">
                <a:solidFill>
                  <a:schemeClr val="tx1">
                    <a:lumMod val="75000"/>
                    <a:lumOff val="25000"/>
                  </a:schemeClr>
                </a:solidFill>
              </a:rPr>
              <a:t>của</a:t>
            </a:r>
            <a:r>
              <a:rPr lang="fr-CA" dirty="0">
                <a:solidFill>
                  <a:schemeClr val="tx1">
                    <a:lumMod val="75000"/>
                    <a:lumOff val="25000"/>
                  </a:schemeClr>
                </a:solidFill>
              </a:rPr>
              <a:t> </a:t>
            </a:r>
            <a:r>
              <a:rPr lang="fr-CA" dirty="0" err="1">
                <a:solidFill>
                  <a:schemeClr val="tx1">
                    <a:lumMod val="75000"/>
                    <a:lumOff val="25000"/>
                  </a:schemeClr>
                </a:solidFill>
              </a:rPr>
              <a:t>rà</a:t>
            </a:r>
            <a:r>
              <a:rPr lang="fr-CA" dirty="0">
                <a:solidFill>
                  <a:schemeClr val="tx1">
                    <a:lumMod val="75000"/>
                    <a:lumOff val="25000"/>
                  </a:schemeClr>
                </a:solidFill>
              </a:rPr>
              <a:t> </a:t>
            </a:r>
            <a:r>
              <a:rPr lang="fr-CA" dirty="0" err="1">
                <a:solidFill>
                  <a:schemeClr val="tx1">
                    <a:lumMod val="75000"/>
                    <a:lumOff val="25000"/>
                  </a:schemeClr>
                </a:solidFill>
              </a:rPr>
              <a:t>soát</a:t>
            </a:r>
            <a:endParaRPr lang="fr-CA" dirty="0">
              <a:solidFill>
                <a:schemeClr val="tx1">
                  <a:lumMod val="75000"/>
                  <a:lumOff val="25000"/>
                </a:schemeClr>
              </a:solidFill>
            </a:endParaRPr>
          </a:p>
        </p:txBody>
      </p:sp>
      <p:sp>
        <p:nvSpPr>
          <p:cNvPr id="3" name="Espace réservé du contenu 2"/>
          <p:cNvSpPr>
            <a:spLocks noGrp="1"/>
          </p:cNvSpPr>
          <p:nvPr>
            <p:ph idx="1"/>
          </p:nvPr>
        </p:nvSpPr>
        <p:spPr>
          <a:xfrm>
            <a:off x="685800" y="1947495"/>
            <a:ext cx="8229600" cy="4511686"/>
          </a:xfrm>
        </p:spPr>
        <p:txBody>
          <a:bodyPr rtlCol="0">
            <a:normAutofit/>
          </a:bodyPr>
          <a:lstStyle/>
          <a:p>
            <a:pPr fontAlgn="auto">
              <a:lnSpc>
                <a:spcPct val="150000"/>
              </a:lnSpc>
              <a:spcBef>
                <a:spcPts val="600"/>
              </a:spcBef>
              <a:spcAft>
                <a:spcPts val="600"/>
              </a:spcAft>
              <a:buFont typeface="Arial" pitchFamily="34" charset="0"/>
              <a:buChar char="•"/>
              <a:defRPr/>
            </a:pPr>
            <a:r>
              <a:rPr lang="fr-CA" sz="3500" dirty="0" err="1">
                <a:solidFill>
                  <a:schemeClr val="tx1">
                    <a:lumMod val="75000"/>
                    <a:lumOff val="25000"/>
                  </a:schemeClr>
                </a:solidFill>
              </a:rPr>
              <a:t>Nhóm</a:t>
            </a:r>
            <a:r>
              <a:rPr lang="fr-CA" sz="3500" dirty="0">
                <a:solidFill>
                  <a:schemeClr val="tx1">
                    <a:lumMod val="75000"/>
                    <a:lumOff val="25000"/>
                  </a:schemeClr>
                </a:solidFill>
              </a:rPr>
              <a:t> </a:t>
            </a:r>
            <a:r>
              <a:rPr lang="fr-CA" sz="3500" dirty="0" err="1">
                <a:solidFill>
                  <a:schemeClr val="tx1">
                    <a:lumMod val="75000"/>
                    <a:lumOff val="25000"/>
                  </a:schemeClr>
                </a:solidFill>
              </a:rPr>
              <a:t>quy</a:t>
            </a:r>
            <a:r>
              <a:rPr lang="fr-CA" sz="3500" dirty="0">
                <a:solidFill>
                  <a:schemeClr val="tx1">
                    <a:lumMod val="75000"/>
                    <a:lumOff val="25000"/>
                  </a:schemeClr>
                </a:solidFill>
              </a:rPr>
              <a:t> </a:t>
            </a:r>
            <a:r>
              <a:rPr lang="fr-CA" sz="3500" dirty="0" err="1">
                <a:solidFill>
                  <a:schemeClr val="tx1">
                    <a:lumMod val="75000"/>
                    <a:lumOff val="25000"/>
                  </a:schemeClr>
                </a:solidFill>
              </a:rPr>
              <a:t>định</a:t>
            </a:r>
            <a:r>
              <a:rPr lang="fr-CA" sz="3500" dirty="0">
                <a:solidFill>
                  <a:schemeClr val="tx1">
                    <a:lumMod val="75000"/>
                    <a:lumOff val="25000"/>
                  </a:schemeClr>
                </a:solidFill>
              </a:rPr>
              <a:t> </a:t>
            </a:r>
            <a:r>
              <a:rPr lang="fr-CA" sz="3500" dirty="0" err="1">
                <a:solidFill>
                  <a:schemeClr val="tx1">
                    <a:lumMod val="75000"/>
                    <a:lumOff val="25000"/>
                  </a:schemeClr>
                </a:solidFill>
              </a:rPr>
              <a:t>về</a:t>
            </a:r>
            <a:r>
              <a:rPr lang="fr-CA" sz="3500" dirty="0">
                <a:solidFill>
                  <a:schemeClr val="tx1">
                    <a:lumMod val="75000"/>
                    <a:lumOff val="25000"/>
                  </a:schemeClr>
                </a:solidFill>
              </a:rPr>
              <a:t> </a:t>
            </a:r>
            <a:r>
              <a:rPr lang="fr-CA" sz="3500" dirty="0" err="1">
                <a:solidFill>
                  <a:schemeClr val="tx1">
                    <a:lumMod val="75000"/>
                    <a:lumOff val="25000"/>
                  </a:schemeClr>
                </a:solidFill>
              </a:rPr>
              <a:t>gia</a:t>
            </a:r>
            <a:r>
              <a:rPr lang="fr-CA" sz="3500" dirty="0">
                <a:solidFill>
                  <a:schemeClr val="tx1">
                    <a:lumMod val="75000"/>
                    <a:lumOff val="25000"/>
                  </a:schemeClr>
                </a:solidFill>
              </a:rPr>
              <a:t> </a:t>
            </a:r>
            <a:r>
              <a:rPr lang="fr-CA" sz="3500" dirty="0" err="1">
                <a:solidFill>
                  <a:schemeClr val="tx1">
                    <a:lumMod val="75000"/>
                    <a:lumOff val="25000"/>
                  </a:schemeClr>
                </a:solidFill>
              </a:rPr>
              <a:t>nhập</a:t>
            </a:r>
            <a:r>
              <a:rPr lang="fr-CA" sz="3500" dirty="0">
                <a:solidFill>
                  <a:schemeClr val="tx1">
                    <a:lumMod val="75000"/>
                    <a:lumOff val="25000"/>
                  </a:schemeClr>
                </a:solidFill>
              </a:rPr>
              <a:t> </a:t>
            </a:r>
            <a:r>
              <a:rPr lang="fr-CA" sz="3500" dirty="0" err="1">
                <a:solidFill>
                  <a:schemeClr val="tx1">
                    <a:lumMod val="75000"/>
                    <a:lumOff val="25000"/>
                  </a:schemeClr>
                </a:solidFill>
              </a:rPr>
              <a:t>thị</a:t>
            </a:r>
            <a:r>
              <a:rPr lang="fr-CA" sz="3500" dirty="0">
                <a:solidFill>
                  <a:schemeClr val="tx1">
                    <a:lumMod val="75000"/>
                    <a:lumOff val="25000"/>
                  </a:schemeClr>
                </a:solidFill>
              </a:rPr>
              <a:t> </a:t>
            </a:r>
            <a:r>
              <a:rPr lang="fr-CA" sz="3500" dirty="0" err="1">
                <a:solidFill>
                  <a:schemeClr val="tx1">
                    <a:lumMod val="75000"/>
                    <a:lumOff val="25000"/>
                  </a:schemeClr>
                </a:solidFill>
              </a:rPr>
              <a:t>trường</a:t>
            </a:r>
            <a:r>
              <a:rPr lang="fr-CA" sz="3500" dirty="0">
                <a:solidFill>
                  <a:schemeClr val="tx1">
                    <a:lumMod val="75000"/>
                    <a:lumOff val="25000"/>
                  </a:schemeClr>
                </a:solidFill>
              </a:rPr>
              <a:t> </a:t>
            </a:r>
          </a:p>
          <a:p>
            <a:pPr fontAlgn="auto">
              <a:lnSpc>
                <a:spcPct val="150000"/>
              </a:lnSpc>
              <a:spcBef>
                <a:spcPts val="600"/>
              </a:spcBef>
              <a:spcAft>
                <a:spcPts val="600"/>
              </a:spcAft>
              <a:buFont typeface="Arial" pitchFamily="34" charset="0"/>
              <a:buChar char="•"/>
              <a:defRPr/>
            </a:pPr>
            <a:r>
              <a:rPr lang="fr-CA" sz="3500" dirty="0" err="1">
                <a:solidFill>
                  <a:schemeClr val="tx1">
                    <a:lumMod val="75000"/>
                    <a:lumOff val="25000"/>
                  </a:schemeClr>
                </a:solidFill>
              </a:rPr>
              <a:t>Nhóm</a:t>
            </a:r>
            <a:r>
              <a:rPr lang="fr-CA" sz="3500" dirty="0">
                <a:solidFill>
                  <a:schemeClr val="tx1">
                    <a:lumMod val="75000"/>
                    <a:lumOff val="25000"/>
                  </a:schemeClr>
                </a:solidFill>
              </a:rPr>
              <a:t> </a:t>
            </a:r>
            <a:r>
              <a:rPr lang="fr-CA" sz="3500" dirty="0" err="1">
                <a:solidFill>
                  <a:schemeClr val="tx1">
                    <a:lumMod val="75000"/>
                    <a:lumOff val="25000"/>
                  </a:schemeClr>
                </a:solidFill>
              </a:rPr>
              <a:t>quy</a:t>
            </a:r>
            <a:r>
              <a:rPr lang="fr-CA" sz="3500" dirty="0">
                <a:solidFill>
                  <a:schemeClr val="tx1">
                    <a:lumMod val="75000"/>
                    <a:lumOff val="25000"/>
                  </a:schemeClr>
                </a:solidFill>
              </a:rPr>
              <a:t> </a:t>
            </a:r>
            <a:r>
              <a:rPr lang="fr-CA" sz="3500" dirty="0" err="1">
                <a:solidFill>
                  <a:schemeClr val="tx1">
                    <a:lumMod val="75000"/>
                    <a:lumOff val="25000"/>
                  </a:schemeClr>
                </a:solidFill>
              </a:rPr>
              <a:t>định</a:t>
            </a:r>
            <a:r>
              <a:rPr lang="fr-CA" sz="3500" dirty="0">
                <a:solidFill>
                  <a:schemeClr val="tx1">
                    <a:lumMod val="75000"/>
                    <a:lumOff val="25000"/>
                  </a:schemeClr>
                </a:solidFill>
              </a:rPr>
              <a:t> </a:t>
            </a:r>
            <a:r>
              <a:rPr lang="fr-CA" sz="3500" dirty="0" err="1">
                <a:solidFill>
                  <a:schemeClr val="tx1">
                    <a:lumMod val="75000"/>
                    <a:lumOff val="25000"/>
                  </a:schemeClr>
                </a:solidFill>
              </a:rPr>
              <a:t>về</a:t>
            </a:r>
            <a:r>
              <a:rPr lang="fr-CA" sz="3500" dirty="0">
                <a:solidFill>
                  <a:schemeClr val="tx1">
                    <a:lumMod val="75000"/>
                    <a:lumOff val="25000"/>
                  </a:schemeClr>
                </a:solidFill>
              </a:rPr>
              <a:t> </a:t>
            </a:r>
            <a:r>
              <a:rPr lang="fr-CA" sz="3500" dirty="0" err="1">
                <a:solidFill>
                  <a:schemeClr val="tx1">
                    <a:lumMod val="75000"/>
                    <a:lumOff val="25000"/>
                  </a:schemeClr>
                </a:solidFill>
              </a:rPr>
              <a:t>tổ</a:t>
            </a:r>
            <a:r>
              <a:rPr lang="fr-CA" sz="3500" dirty="0">
                <a:solidFill>
                  <a:schemeClr val="tx1">
                    <a:lumMod val="75000"/>
                    <a:lumOff val="25000"/>
                  </a:schemeClr>
                </a:solidFill>
              </a:rPr>
              <a:t> </a:t>
            </a:r>
            <a:r>
              <a:rPr lang="fr-CA" sz="3500" dirty="0" err="1">
                <a:solidFill>
                  <a:schemeClr val="tx1">
                    <a:lumMod val="75000"/>
                    <a:lumOff val="25000"/>
                  </a:schemeClr>
                </a:solidFill>
              </a:rPr>
              <a:t>chức</a:t>
            </a:r>
            <a:r>
              <a:rPr lang="fr-CA" sz="3500" dirty="0">
                <a:solidFill>
                  <a:schemeClr val="tx1">
                    <a:lumMod val="75000"/>
                    <a:lumOff val="25000"/>
                  </a:schemeClr>
                </a:solidFill>
              </a:rPr>
              <a:t> </a:t>
            </a:r>
            <a:r>
              <a:rPr lang="fr-CA" sz="3500" dirty="0" err="1">
                <a:solidFill>
                  <a:schemeClr val="tx1">
                    <a:lumMod val="75000"/>
                    <a:lumOff val="25000"/>
                  </a:schemeClr>
                </a:solidFill>
              </a:rPr>
              <a:t>quản</a:t>
            </a:r>
            <a:r>
              <a:rPr lang="fr-CA" sz="3500" dirty="0">
                <a:solidFill>
                  <a:schemeClr val="tx1">
                    <a:lumMod val="75000"/>
                    <a:lumOff val="25000"/>
                  </a:schemeClr>
                </a:solidFill>
              </a:rPr>
              <a:t> </a:t>
            </a:r>
            <a:r>
              <a:rPr lang="fr-CA" sz="3500" dirty="0" err="1">
                <a:solidFill>
                  <a:schemeClr val="tx1">
                    <a:lumMod val="75000"/>
                    <a:lumOff val="25000"/>
                  </a:schemeClr>
                </a:solidFill>
              </a:rPr>
              <a:t>lý</a:t>
            </a:r>
            <a:r>
              <a:rPr lang="fr-CA" sz="3500" dirty="0">
                <a:solidFill>
                  <a:schemeClr val="tx1">
                    <a:lumMod val="75000"/>
                    <a:lumOff val="25000"/>
                  </a:schemeClr>
                </a:solidFill>
              </a:rPr>
              <a:t>, </a:t>
            </a:r>
            <a:r>
              <a:rPr lang="fr-CA" sz="3500" dirty="0" err="1">
                <a:solidFill>
                  <a:schemeClr val="tx1">
                    <a:lumMod val="75000"/>
                    <a:lumOff val="25000"/>
                  </a:schemeClr>
                </a:solidFill>
              </a:rPr>
              <a:t>hoạt</a:t>
            </a:r>
            <a:r>
              <a:rPr lang="fr-CA" sz="3500" dirty="0">
                <a:solidFill>
                  <a:schemeClr val="tx1">
                    <a:lumMod val="75000"/>
                    <a:lumOff val="25000"/>
                  </a:schemeClr>
                </a:solidFill>
              </a:rPr>
              <a:t> </a:t>
            </a:r>
            <a:r>
              <a:rPr lang="fr-CA" sz="3500" dirty="0" err="1">
                <a:solidFill>
                  <a:schemeClr val="tx1">
                    <a:lumMod val="75000"/>
                    <a:lumOff val="25000"/>
                  </a:schemeClr>
                </a:solidFill>
              </a:rPr>
              <a:t>động</a:t>
            </a:r>
            <a:r>
              <a:rPr lang="fr-CA" sz="3500" dirty="0">
                <a:solidFill>
                  <a:schemeClr val="tx1">
                    <a:lumMod val="75000"/>
                    <a:lumOff val="25000"/>
                  </a:schemeClr>
                </a:solidFill>
              </a:rPr>
              <a:t> </a:t>
            </a:r>
            <a:r>
              <a:rPr lang="fr-CA" sz="3500" dirty="0" err="1">
                <a:solidFill>
                  <a:schemeClr val="tx1">
                    <a:lumMod val="75000"/>
                    <a:lumOff val="25000"/>
                  </a:schemeClr>
                </a:solidFill>
              </a:rPr>
              <a:t>doanh</a:t>
            </a:r>
            <a:r>
              <a:rPr lang="fr-CA" sz="3500" dirty="0">
                <a:solidFill>
                  <a:schemeClr val="tx1">
                    <a:lumMod val="75000"/>
                    <a:lumOff val="25000"/>
                  </a:schemeClr>
                </a:solidFill>
              </a:rPr>
              <a:t> </a:t>
            </a:r>
            <a:r>
              <a:rPr lang="fr-CA" sz="3500" dirty="0" err="1">
                <a:solidFill>
                  <a:schemeClr val="tx1">
                    <a:lumMod val="75000"/>
                    <a:lumOff val="25000"/>
                  </a:schemeClr>
                </a:solidFill>
              </a:rPr>
              <a:t>nghiệp</a:t>
            </a:r>
            <a:endParaRPr lang="fr-CA" sz="3500" dirty="0">
              <a:solidFill>
                <a:schemeClr val="tx1">
                  <a:lumMod val="75000"/>
                  <a:lumOff val="25000"/>
                </a:schemeClr>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199" y="5562600"/>
            <a:ext cx="1724025" cy="609600"/>
          </a:xfrm>
          <a:prstGeom prst="rect">
            <a:avLst/>
          </a:prstGeom>
        </p:spPr>
      </p:pic>
    </p:spTree>
    <p:extLst>
      <p:ext uri="{BB962C8B-B14F-4D97-AF65-F5344CB8AC3E}">
        <p14:creationId xmlns:p14="http://schemas.microsoft.com/office/powerpoint/2010/main" val="412727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81000" y="274638"/>
            <a:ext cx="8458200" cy="1143000"/>
          </a:xfrm>
        </p:spPr>
        <p:txBody>
          <a:bodyPr rtlCol="0">
            <a:normAutofit fontScale="90000"/>
          </a:bodyPr>
          <a:lstStyle/>
          <a:p>
            <a:pPr algn="l" fontAlgn="auto">
              <a:spcAft>
                <a:spcPts val="0"/>
              </a:spcAft>
              <a:defRPr/>
            </a:pPr>
            <a:r>
              <a:rPr lang="fr-CA" b="1" dirty="0" err="1">
                <a:solidFill>
                  <a:schemeClr val="tx1">
                    <a:lumMod val="75000"/>
                    <a:lumOff val="25000"/>
                  </a:schemeClr>
                </a:solidFill>
              </a:rPr>
              <a:t>Nhóm</a:t>
            </a:r>
            <a:r>
              <a:rPr lang="fr-CA" b="1" dirty="0">
                <a:solidFill>
                  <a:schemeClr val="tx1">
                    <a:lumMod val="75000"/>
                    <a:lumOff val="25000"/>
                  </a:schemeClr>
                </a:solidFill>
              </a:rPr>
              <a:t> </a:t>
            </a:r>
            <a:r>
              <a:rPr lang="fr-CA" b="1" dirty="0" err="1">
                <a:solidFill>
                  <a:schemeClr val="tx1">
                    <a:lumMod val="75000"/>
                    <a:lumOff val="25000"/>
                  </a:schemeClr>
                </a:solidFill>
              </a:rPr>
              <a:t>quy</a:t>
            </a:r>
            <a:r>
              <a:rPr lang="fr-CA" b="1" dirty="0">
                <a:solidFill>
                  <a:schemeClr val="tx1">
                    <a:lumMod val="75000"/>
                    <a:lumOff val="25000"/>
                  </a:schemeClr>
                </a:solidFill>
              </a:rPr>
              <a:t> </a:t>
            </a:r>
            <a:r>
              <a:rPr lang="fr-CA" b="1" dirty="0" err="1">
                <a:solidFill>
                  <a:schemeClr val="tx1">
                    <a:lumMod val="75000"/>
                    <a:lumOff val="25000"/>
                  </a:schemeClr>
                </a:solidFill>
              </a:rPr>
              <a:t>định</a:t>
            </a:r>
            <a:r>
              <a:rPr lang="fr-CA" b="1" dirty="0">
                <a:solidFill>
                  <a:schemeClr val="tx1">
                    <a:lumMod val="75000"/>
                    <a:lumOff val="25000"/>
                  </a:schemeClr>
                </a:solidFill>
              </a:rPr>
              <a:t> </a:t>
            </a:r>
            <a:r>
              <a:rPr lang="fr-CA" b="1" dirty="0" err="1">
                <a:solidFill>
                  <a:schemeClr val="tx1">
                    <a:lumMod val="75000"/>
                    <a:lumOff val="25000"/>
                  </a:schemeClr>
                </a:solidFill>
              </a:rPr>
              <a:t>về</a:t>
            </a:r>
            <a:r>
              <a:rPr lang="fr-CA" b="1" dirty="0">
                <a:solidFill>
                  <a:schemeClr val="tx1">
                    <a:lumMod val="75000"/>
                    <a:lumOff val="25000"/>
                  </a:schemeClr>
                </a:solidFill>
              </a:rPr>
              <a:t> </a:t>
            </a:r>
            <a:r>
              <a:rPr lang="fr-CA" b="1" dirty="0" err="1">
                <a:solidFill>
                  <a:schemeClr val="tx1">
                    <a:lumMod val="75000"/>
                    <a:lumOff val="25000"/>
                  </a:schemeClr>
                </a:solidFill>
              </a:rPr>
              <a:t>gia</a:t>
            </a:r>
            <a:r>
              <a:rPr lang="fr-CA" b="1" dirty="0">
                <a:solidFill>
                  <a:schemeClr val="tx1">
                    <a:lumMod val="75000"/>
                    <a:lumOff val="25000"/>
                  </a:schemeClr>
                </a:solidFill>
              </a:rPr>
              <a:t> </a:t>
            </a:r>
            <a:r>
              <a:rPr lang="fr-CA" b="1" dirty="0" err="1">
                <a:solidFill>
                  <a:schemeClr val="tx1">
                    <a:lumMod val="75000"/>
                    <a:lumOff val="25000"/>
                  </a:schemeClr>
                </a:solidFill>
              </a:rPr>
              <a:t>nhập</a:t>
            </a:r>
            <a:r>
              <a:rPr lang="fr-CA" b="1" dirty="0">
                <a:solidFill>
                  <a:schemeClr val="tx1">
                    <a:lumMod val="75000"/>
                    <a:lumOff val="25000"/>
                  </a:schemeClr>
                </a:solidFill>
              </a:rPr>
              <a:t> </a:t>
            </a:r>
            <a:r>
              <a:rPr lang="fr-CA" b="1" dirty="0" err="1">
                <a:solidFill>
                  <a:schemeClr val="tx1">
                    <a:lumMod val="75000"/>
                    <a:lumOff val="25000"/>
                  </a:schemeClr>
                </a:solidFill>
              </a:rPr>
              <a:t>thị</a:t>
            </a:r>
            <a:r>
              <a:rPr lang="fr-CA" b="1" dirty="0">
                <a:solidFill>
                  <a:schemeClr val="tx1">
                    <a:lumMod val="75000"/>
                    <a:lumOff val="25000"/>
                  </a:schemeClr>
                </a:solidFill>
              </a:rPr>
              <a:t> </a:t>
            </a:r>
            <a:r>
              <a:rPr lang="fr-CA" b="1" dirty="0" err="1">
                <a:solidFill>
                  <a:schemeClr val="tx1">
                    <a:lumMod val="75000"/>
                    <a:lumOff val="25000"/>
                  </a:schemeClr>
                </a:solidFill>
              </a:rPr>
              <a:t>trường</a:t>
            </a:r>
            <a:endParaRPr lang="fr-CA" b="1" dirty="0">
              <a:solidFill>
                <a:schemeClr val="tx1">
                  <a:lumMod val="75000"/>
                  <a:lumOff val="25000"/>
                </a:schemeClr>
              </a:solidFill>
            </a:endParaRPr>
          </a:p>
        </p:txBody>
      </p:sp>
      <p:sp>
        <p:nvSpPr>
          <p:cNvPr id="3" name="Espace réservé du contenu 2"/>
          <p:cNvSpPr>
            <a:spLocks noGrp="1"/>
          </p:cNvSpPr>
          <p:nvPr>
            <p:ph idx="1"/>
          </p:nvPr>
        </p:nvSpPr>
        <p:spPr>
          <a:xfrm>
            <a:off x="2357438" y="1600200"/>
            <a:ext cx="6329362" cy="4525963"/>
          </a:xfrm>
        </p:spPr>
        <p:txBody>
          <a:bodyPr rtlCol="0">
            <a:normAutofit/>
          </a:bodyPr>
          <a:lstStyle/>
          <a:p>
            <a:pPr fontAlgn="auto">
              <a:lnSpc>
                <a:spcPct val="150000"/>
              </a:lnSpc>
              <a:spcBef>
                <a:spcPts val="600"/>
              </a:spcBef>
              <a:spcAft>
                <a:spcPts val="600"/>
              </a:spcAft>
              <a:buFont typeface="Arial" pitchFamily="34" charset="0"/>
              <a:buChar char="•"/>
              <a:defRPr/>
            </a:pPr>
            <a:r>
              <a:rPr lang="fr-CA" dirty="0" err="1">
                <a:solidFill>
                  <a:schemeClr val="tx1">
                    <a:lumMod val="75000"/>
                    <a:lumOff val="25000"/>
                  </a:schemeClr>
                </a:solidFill>
              </a:rPr>
              <a:t>Các</a:t>
            </a:r>
            <a:r>
              <a:rPr lang="fr-CA" dirty="0">
                <a:solidFill>
                  <a:schemeClr val="tx1">
                    <a:lumMod val="75000"/>
                    <a:lumOff val="25000"/>
                  </a:schemeClr>
                </a:solidFill>
              </a:rPr>
              <a:t> </a:t>
            </a:r>
            <a:r>
              <a:rPr lang="fr-CA" dirty="0" err="1">
                <a:solidFill>
                  <a:schemeClr val="tx1">
                    <a:lumMod val="75000"/>
                    <a:lumOff val="25000"/>
                  </a:schemeClr>
                </a:solidFill>
              </a:rPr>
              <a:t>ngành</a:t>
            </a:r>
            <a:r>
              <a:rPr lang="fr-CA" dirty="0">
                <a:solidFill>
                  <a:schemeClr val="tx1">
                    <a:lumMod val="75000"/>
                    <a:lumOff val="25000"/>
                  </a:schemeClr>
                </a:solidFill>
              </a:rPr>
              <a:t> </a:t>
            </a:r>
            <a:r>
              <a:rPr lang="fr-CA" dirty="0" err="1">
                <a:solidFill>
                  <a:schemeClr val="tx1">
                    <a:lumMod val="75000"/>
                    <a:lumOff val="25000"/>
                  </a:schemeClr>
                </a:solidFill>
              </a:rPr>
              <a:t>nghề</a:t>
            </a:r>
            <a:r>
              <a:rPr lang="fr-CA" dirty="0">
                <a:solidFill>
                  <a:schemeClr val="tx1">
                    <a:lumMod val="75000"/>
                    <a:lumOff val="25000"/>
                  </a:schemeClr>
                </a:solidFill>
              </a:rPr>
              <a:t> </a:t>
            </a:r>
            <a:r>
              <a:rPr lang="fr-CA" dirty="0" err="1">
                <a:solidFill>
                  <a:schemeClr val="tx1">
                    <a:lumMod val="75000"/>
                    <a:lumOff val="25000"/>
                  </a:schemeClr>
                </a:solidFill>
              </a:rPr>
              <a:t>đầu</a:t>
            </a:r>
            <a:r>
              <a:rPr lang="fr-CA" dirty="0">
                <a:solidFill>
                  <a:schemeClr val="tx1">
                    <a:lumMod val="75000"/>
                    <a:lumOff val="25000"/>
                  </a:schemeClr>
                </a:solidFill>
              </a:rPr>
              <a:t> </a:t>
            </a:r>
            <a:r>
              <a:rPr lang="fr-CA" dirty="0" err="1">
                <a:solidFill>
                  <a:schemeClr val="tx1">
                    <a:lumMod val="75000"/>
                    <a:lumOff val="25000"/>
                  </a:schemeClr>
                </a:solidFill>
              </a:rPr>
              <a:t>tư</a:t>
            </a:r>
            <a:r>
              <a:rPr lang="fr-CA" dirty="0">
                <a:solidFill>
                  <a:schemeClr val="tx1">
                    <a:lumMod val="75000"/>
                    <a:lumOff val="25000"/>
                  </a:schemeClr>
                </a:solidFill>
              </a:rPr>
              <a:t> </a:t>
            </a:r>
            <a:r>
              <a:rPr lang="fr-CA" dirty="0" err="1">
                <a:solidFill>
                  <a:schemeClr val="tx1">
                    <a:lumMod val="75000"/>
                    <a:lumOff val="25000"/>
                  </a:schemeClr>
                </a:solidFill>
              </a:rPr>
              <a:t>kinh</a:t>
            </a:r>
            <a:r>
              <a:rPr lang="fr-CA" dirty="0">
                <a:solidFill>
                  <a:schemeClr val="tx1">
                    <a:lumMod val="75000"/>
                    <a:lumOff val="25000"/>
                  </a:schemeClr>
                </a:solidFill>
              </a:rPr>
              <a:t> </a:t>
            </a:r>
            <a:r>
              <a:rPr lang="fr-CA" dirty="0" err="1">
                <a:solidFill>
                  <a:schemeClr val="tx1">
                    <a:lumMod val="75000"/>
                    <a:lumOff val="25000"/>
                  </a:schemeClr>
                </a:solidFill>
              </a:rPr>
              <a:t>doanh</a:t>
            </a:r>
            <a:r>
              <a:rPr lang="fr-CA" dirty="0">
                <a:solidFill>
                  <a:schemeClr val="tx1">
                    <a:lumMod val="75000"/>
                    <a:lumOff val="25000"/>
                  </a:schemeClr>
                </a:solidFill>
              </a:rPr>
              <a:t> </a:t>
            </a:r>
            <a:r>
              <a:rPr lang="fr-CA" dirty="0" err="1">
                <a:solidFill>
                  <a:schemeClr val="tx1">
                    <a:lumMod val="75000"/>
                    <a:lumOff val="25000"/>
                  </a:schemeClr>
                </a:solidFill>
              </a:rPr>
              <a:t>có</a:t>
            </a:r>
            <a:r>
              <a:rPr lang="fr-CA" dirty="0">
                <a:solidFill>
                  <a:schemeClr val="tx1">
                    <a:lumMod val="75000"/>
                    <a:lumOff val="25000"/>
                  </a:schemeClr>
                </a:solidFill>
              </a:rPr>
              <a:t> </a:t>
            </a:r>
            <a:r>
              <a:rPr lang="fr-CA" dirty="0" err="1">
                <a:solidFill>
                  <a:schemeClr val="tx1">
                    <a:lumMod val="75000"/>
                    <a:lumOff val="25000"/>
                  </a:schemeClr>
                </a:solidFill>
              </a:rPr>
              <a:t>điều</a:t>
            </a:r>
            <a:r>
              <a:rPr lang="fr-CA" dirty="0">
                <a:solidFill>
                  <a:schemeClr val="tx1">
                    <a:lumMod val="75000"/>
                    <a:lumOff val="25000"/>
                  </a:schemeClr>
                </a:solidFill>
              </a:rPr>
              <a:t> </a:t>
            </a:r>
            <a:r>
              <a:rPr lang="fr-CA" dirty="0" err="1">
                <a:solidFill>
                  <a:schemeClr val="tx1">
                    <a:lumMod val="75000"/>
                    <a:lumOff val="25000"/>
                  </a:schemeClr>
                </a:solidFill>
              </a:rPr>
              <a:t>kiện</a:t>
            </a:r>
            <a:r>
              <a:rPr lang="fr-CA" dirty="0">
                <a:solidFill>
                  <a:schemeClr val="tx1">
                    <a:lumMod val="75000"/>
                    <a:lumOff val="25000"/>
                  </a:schemeClr>
                </a:solidFill>
              </a:rPr>
              <a:t> </a:t>
            </a:r>
          </a:p>
          <a:p>
            <a:pPr fontAlgn="auto">
              <a:lnSpc>
                <a:spcPct val="150000"/>
              </a:lnSpc>
              <a:spcBef>
                <a:spcPts val="600"/>
              </a:spcBef>
              <a:spcAft>
                <a:spcPts val="600"/>
              </a:spcAft>
              <a:buFont typeface="Arial" pitchFamily="34" charset="0"/>
              <a:buChar char="•"/>
              <a:defRPr/>
            </a:pPr>
            <a:r>
              <a:rPr lang="fr-CA" dirty="0" err="1">
                <a:solidFill>
                  <a:schemeClr val="tx1">
                    <a:lumMod val="75000"/>
                    <a:lumOff val="25000"/>
                  </a:schemeClr>
                </a:solidFill>
              </a:rPr>
              <a:t>Các</a:t>
            </a:r>
            <a:r>
              <a:rPr lang="fr-CA" dirty="0">
                <a:solidFill>
                  <a:schemeClr val="tx1">
                    <a:lumMod val="75000"/>
                    <a:lumOff val="25000"/>
                  </a:schemeClr>
                </a:solidFill>
              </a:rPr>
              <a:t> </a:t>
            </a:r>
            <a:r>
              <a:rPr lang="fr-CA" dirty="0" err="1">
                <a:solidFill>
                  <a:schemeClr val="tx1">
                    <a:lumMod val="75000"/>
                    <a:lumOff val="25000"/>
                  </a:schemeClr>
                </a:solidFill>
              </a:rPr>
              <a:t>điều</a:t>
            </a:r>
            <a:r>
              <a:rPr lang="fr-CA" dirty="0">
                <a:solidFill>
                  <a:schemeClr val="tx1">
                    <a:lumMod val="75000"/>
                    <a:lumOff val="25000"/>
                  </a:schemeClr>
                </a:solidFill>
              </a:rPr>
              <a:t> </a:t>
            </a:r>
            <a:r>
              <a:rPr lang="fr-CA" dirty="0" err="1">
                <a:solidFill>
                  <a:schemeClr val="tx1">
                    <a:lumMod val="75000"/>
                    <a:lumOff val="25000"/>
                  </a:schemeClr>
                </a:solidFill>
              </a:rPr>
              <a:t>kiện</a:t>
            </a:r>
            <a:r>
              <a:rPr lang="fr-CA" dirty="0">
                <a:solidFill>
                  <a:schemeClr val="tx1">
                    <a:lumMod val="75000"/>
                    <a:lumOff val="25000"/>
                  </a:schemeClr>
                </a:solidFill>
              </a:rPr>
              <a:t> </a:t>
            </a:r>
            <a:r>
              <a:rPr lang="fr-CA" dirty="0" err="1">
                <a:solidFill>
                  <a:schemeClr val="tx1">
                    <a:lumMod val="75000"/>
                    <a:lumOff val="25000"/>
                  </a:schemeClr>
                </a:solidFill>
              </a:rPr>
              <a:t>kinh</a:t>
            </a:r>
            <a:r>
              <a:rPr lang="fr-CA" dirty="0">
                <a:solidFill>
                  <a:schemeClr val="tx1">
                    <a:lumMod val="75000"/>
                    <a:lumOff val="25000"/>
                  </a:schemeClr>
                </a:solidFill>
              </a:rPr>
              <a:t> </a:t>
            </a:r>
            <a:r>
              <a:rPr lang="fr-CA" dirty="0" err="1">
                <a:solidFill>
                  <a:schemeClr val="tx1">
                    <a:lumMod val="75000"/>
                    <a:lumOff val="25000"/>
                  </a:schemeClr>
                </a:solidFill>
              </a:rPr>
              <a:t>doanh</a:t>
            </a:r>
            <a:endParaRPr lang="fr-CA" dirty="0">
              <a:solidFill>
                <a:schemeClr val="tx1">
                  <a:lumMod val="75000"/>
                  <a:lumOff val="25000"/>
                </a:schemeClr>
              </a:solidFill>
            </a:endParaRPr>
          </a:p>
          <a:p>
            <a:pPr fontAlgn="auto">
              <a:lnSpc>
                <a:spcPct val="150000"/>
              </a:lnSpc>
              <a:spcBef>
                <a:spcPts val="600"/>
              </a:spcBef>
              <a:spcAft>
                <a:spcPts val="600"/>
              </a:spcAft>
              <a:buFont typeface="Arial" pitchFamily="34" charset="0"/>
              <a:buChar char="•"/>
              <a:defRPr/>
            </a:pPr>
            <a:r>
              <a:rPr lang="fr-CA" dirty="0" err="1">
                <a:solidFill>
                  <a:schemeClr val="tx1">
                    <a:lumMod val="75000"/>
                    <a:lumOff val="25000"/>
                  </a:schemeClr>
                </a:solidFill>
              </a:rPr>
              <a:t>Thủ</a:t>
            </a:r>
            <a:r>
              <a:rPr lang="fr-CA" dirty="0">
                <a:solidFill>
                  <a:schemeClr val="tx1">
                    <a:lumMod val="75000"/>
                    <a:lumOff val="25000"/>
                  </a:schemeClr>
                </a:solidFill>
              </a:rPr>
              <a:t> </a:t>
            </a:r>
            <a:r>
              <a:rPr lang="fr-CA" dirty="0" err="1">
                <a:solidFill>
                  <a:schemeClr val="tx1">
                    <a:lumMod val="75000"/>
                    <a:lumOff val="25000"/>
                  </a:schemeClr>
                </a:solidFill>
              </a:rPr>
              <a:t>tục</a:t>
            </a:r>
            <a:r>
              <a:rPr lang="fr-CA" dirty="0">
                <a:solidFill>
                  <a:schemeClr val="tx1">
                    <a:lumMod val="75000"/>
                    <a:lumOff val="25000"/>
                  </a:schemeClr>
                </a:solidFill>
              </a:rPr>
              <a:t> </a:t>
            </a:r>
            <a:r>
              <a:rPr lang="fr-CA" dirty="0" err="1">
                <a:solidFill>
                  <a:schemeClr val="tx1">
                    <a:lumMod val="75000"/>
                    <a:lumOff val="25000"/>
                  </a:schemeClr>
                </a:solidFill>
              </a:rPr>
              <a:t>gia</a:t>
            </a:r>
            <a:r>
              <a:rPr lang="fr-CA" dirty="0">
                <a:solidFill>
                  <a:schemeClr val="tx1">
                    <a:lumMod val="75000"/>
                    <a:lumOff val="25000"/>
                  </a:schemeClr>
                </a:solidFill>
              </a:rPr>
              <a:t> </a:t>
            </a:r>
            <a:r>
              <a:rPr lang="fr-CA" dirty="0" err="1">
                <a:solidFill>
                  <a:schemeClr val="tx1">
                    <a:lumMod val="75000"/>
                    <a:lumOff val="25000"/>
                  </a:schemeClr>
                </a:solidFill>
              </a:rPr>
              <a:t>nhập</a:t>
            </a:r>
            <a:r>
              <a:rPr lang="fr-CA" dirty="0">
                <a:solidFill>
                  <a:schemeClr val="tx1">
                    <a:lumMod val="75000"/>
                    <a:lumOff val="25000"/>
                  </a:schemeClr>
                </a:solidFill>
              </a:rPr>
              <a:t> </a:t>
            </a:r>
            <a:r>
              <a:rPr lang="fr-CA" dirty="0" err="1">
                <a:solidFill>
                  <a:schemeClr val="tx1">
                    <a:lumMod val="75000"/>
                    <a:lumOff val="25000"/>
                  </a:schemeClr>
                </a:solidFill>
              </a:rPr>
              <a:t>thị</a:t>
            </a:r>
            <a:r>
              <a:rPr lang="fr-CA" dirty="0">
                <a:solidFill>
                  <a:schemeClr val="tx1">
                    <a:lumMod val="75000"/>
                    <a:lumOff val="25000"/>
                  </a:schemeClr>
                </a:solidFill>
              </a:rPr>
              <a:t> </a:t>
            </a:r>
            <a:r>
              <a:rPr lang="fr-CA" dirty="0" err="1">
                <a:solidFill>
                  <a:schemeClr val="tx1">
                    <a:lumMod val="75000"/>
                    <a:lumOff val="25000"/>
                  </a:schemeClr>
                </a:solidFill>
              </a:rPr>
              <a:t>trường</a:t>
            </a:r>
            <a:r>
              <a:rPr lang="fr-CA" dirty="0">
                <a:solidFill>
                  <a:schemeClr val="tx1">
                    <a:lumMod val="75000"/>
                    <a:lumOff val="25000"/>
                  </a:schemeClr>
                </a:solidFill>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6019800"/>
            <a:ext cx="1724025" cy="609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81000" y="274638"/>
            <a:ext cx="8458200" cy="1143000"/>
          </a:xfrm>
        </p:spPr>
        <p:txBody>
          <a:bodyPr rtlCol="0">
            <a:normAutofit/>
          </a:bodyPr>
          <a:lstStyle/>
          <a:p>
            <a:pPr algn="l" fontAlgn="auto">
              <a:spcAft>
                <a:spcPts val="0"/>
              </a:spcAft>
              <a:defRPr/>
            </a:pPr>
            <a:r>
              <a:rPr lang="fr-CA" sz="3500" dirty="0" err="1">
                <a:solidFill>
                  <a:schemeClr val="tx1">
                    <a:lumMod val="75000"/>
                    <a:lumOff val="25000"/>
                  </a:schemeClr>
                </a:solidFill>
              </a:rPr>
              <a:t>Ngành</a:t>
            </a:r>
            <a:r>
              <a:rPr lang="fr-CA" sz="3500" dirty="0">
                <a:solidFill>
                  <a:schemeClr val="tx1">
                    <a:lumMod val="75000"/>
                    <a:lumOff val="25000"/>
                  </a:schemeClr>
                </a:solidFill>
              </a:rPr>
              <a:t>, </a:t>
            </a:r>
            <a:r>
              <a:rPr lang="fr-CA" sz="3500" dirty="0" err="1">
                <a:solidFill>
                  <a:schemeClr val="tx1">
                    <a:lumMod val="75000"/>
                    <a:lumOff val="25000"/>
                  </a:schemeClr>
                </a:solidFill>
              </a:rPr>
              <a:t>nghề</a:t>
            </a:r>
            <a:r>
              <a:rPr lang="fr-CA" sz="3500" dirty="0">
                <a:solidFill>
                  <a:schemeClr val="tx1">
                    <a:lumMod val="75000"/>
                    <a:lumOff val="25000"/>
                  </a:schemeClr>
                </a:solidFill>
              </a:rPr>
              <a:t> </a:t>
            </a:r>
            <a:r>
              <a:rPr lang="fr-CA" sz="3500" dirty="0" err="1">
                <a:solidFill>
                  <a:schemeClr val="tx1">
                    <a:lumMod val="75000"/>
                    <a:lumOff val="25000"/>
                  </a:schemeClr>
                </a:solidFill>
              </a:rPr>
              <a:t>đầu</a:t>
            </a:r>
            <a:r>
              <a:rPr lang="fr-CA" sz="3500" dirty="0">
                <a:solidFill>
                  <a:schemeClr val="tx1">
                    <a:lumMod val="75000"/>
                    <a:lumOff val="25000"/>
                  </a:schemeClr>
                </a:solidFill>
              </a:rPr>
              <a:t> </a:t>
            </a:r>
            <a:r>
              <a:rPr lang="fr-CA" sz="3500" dirty="0" err="1">
                <a:solidFill>
                  <a:schemeClr val="tx1">
                    <a:lumMod val="75000"/>
                    <a:lumOff val="25000"/>
                  </a:schemeClr>
                </a:solidFill>
              </a:rPr>
              <a:t>tư</a:t>
            </a:r>
            <a:r>
              <a:rPr lang="fr-CA" sz="3500" dirty="0">
                <a:solidFill>
                  <a:schemeClr val="tx1">
                    <a:lumMod val="75000"/>
                    <a:lumOff val="25000"/>
                  </a:schemeClr>
                </a:solidFill>
              </a:rPr>
              <a:t> </a:t>
            </a:r>
            <a:r>
              <a:rPr lang="fr-CA" sz="3500" dirty="0" err="1">
                <a:solidFill>
                  <a:schemeClr val="tx1">
                    <a:lumMod val="75000"/>
                    <a:lumOff val="25000"/>
                  </a:schemeClr>
                </a:solidFill>
              </a:rPr>
              <a:t>kinh</a:t>
            </a:r>
            <a:r>
              <a:rPr lang="fr-CA" sz="3500" dirty="0">
                <a:solidFill>
                  <a:schemeClr val="tx1">
                    <a:lumMod val="75000"/>
                    <a:lumOff val="25000"/>
                  </a:schemeClr>
                </a:solidFill>
              </a:rPr>
              <a:t> </a:t>
            </a:r>
            <a:r>
              <a:rPr lang="fr-CA" sz="3500" dirty="0" err="1">
                <a:solidFill>
                  <a:schemeClr val="tx1">
                    <a:lumMod val="75000"/>
                    <a:lumOff val="25000"/>
                  </a:schemeClr>
                </a:solidFill>
              </a:rPr>
              <a:t>doanh</a:t>
            </a:r>
            <a:r>
              <a:rPr lang="fr-CA" sz="3500" dirty="0">
                <a:solidFill>
                  <a:schemeClr val="tx1">
                    <a:lumMod val="75000"/>
                    <a:lumOff val="25000"/>
                  </a:schemeClr>
                </a:solidFill>
              </a:rPr>
              <a:t> </a:t>
            </a:r>
            <a:r>
              <a:rPr lang="fr-CA" sz="3500" dirty="0" err="1">
                <a:solidFill>
                  <a:schemeClr val="tx1">
                    <a:lumMod val="75000"/>
                    <a:lumOff val="25000"/>
                  </a:schemeClr>
                </a:solidFill>
              </a:rPr>
              <a:t>có</a:t>
            </a:r>
            <a:r>
              <a:rPr lang="fr-CA" sz="3500" dirty="0">
                <a:solidFill>
                  <a:schemeClr val="tx1">
                    <a:lumMod val="75000"/>
                    <a:lumOff val="25000"/>
                  </a:schemeClr>
                </a:solidFill>
              </a:rPr>
              <a:t> </a:t>
            </a:r>
            <a:r>
              <a:rPr lang="fr-CA" sz="3500" dirty="0" err="1">
                <a:solidFill>
                  <a:schemeClr val="tx1">
                    <a:lumMod val="75000"/>
                    <a:lumOff val="25000"/>
                  </a:schemeClr>
                </a:solidFill>
              </a:rPr>
              <a:t>điều</a:t>
            </a:r>
            <a:r>
              <a:rPr lang="fr-CA" sz="3500" dirty="0">
                <a:solidFill>
                  <a:schemeClr val="tx1">
                    <a:lumMod val="75000"/>
                    <a:lumOff val="25000"/>
                  </a:schemeClr>
                </a:solidFill>
              </a:rPr>
              <a:t> </a:t>
            </a:r>
            <a:r>
              <a:rPr lang="fr-CA" sz="3500" dirty="0" err="1">
                <a:solidFill>
                  <a:schemeClr val="tx1">
                    <a:lumMod val="75000"/>
                    <a:lumOff val="25000"/>
                  </a:schemeClr>
                </a:solidFill>
              </a:rPr>
              <a:t>kiện</a:t>
            </a:r>
            <a:endParaRPr lang="fr-CA" sz="3500" b="1" dirty="0">
              <a:solidFill>
                <a:schemeClr val="tx1">
                  <a:lumMod val="75000"/>
                  <a:lumOff val="25000"/>
                </a:schemeClr>
              </a:solidFill>
            </a:endParaRPr>
          </a:p>
        </p:txBody>
      </p:sp>
      <p:sp>
        <p:nvSpPr>
          <p:cNvPr id="3" name="Espace réservé du contenu 2"/>
          <p:cNvSpPr>
            <a:spLocks noGrp="1"/>
          </p:cNvSpPr>
          <p:nvPr>
            <p:ph idx="1"/>
          </p:nvPr>
        </p:nvSpPr>
        <p:spPr>
          <a:xfrm>
            <a:off x="2357438" y="1600200"/>
            <a:ext cx="6329362" cy="4525963"/>
          </a:xfrm>
        </p:spPr>
        <p:txBody>
          <a:bodyPr rtlCol="0">
            <a:normAutofit fontScale="92500" lnSpcReduction="20000"/>
          </a:bodyPr>
          <a:lstStyle/>
          <a:p>
            <a:pPr fontAlgn="auto">
              <a:spcAft>
                <a:spcPts val="0"/>
              </a:spcAft>
              <a:buFont typeface="Arial" pitchFamily="34" charset="0"/>
              <a:buChar char="•"/>
              <a:defRPr/>
            </a:pPr>
            <a:r>
              <a:rPr lang="fr-CA" dirty="0">
                <a:solidFill>
                  <a:schemeClr val="tx1">
                    <a:lumMod val="75000"/>
                    <a:lumOff val="25000"/>
                  </a:schemeClr>
                </a:solidFill>
              </a:rPr>
              <a:t>243 </a:t>
            </a:r>
            <a:r>
              <a:rPr lang="fr-CA" dirty="0" err="1">
                <a:solidFill>
                  <a:schemeClr val="tx1">
                    <a:lumMod val="75000"/>
                    <a:lumOff val="25000"/>
                  </a:schemeClr>
                </a:solidFill>
              </a:rPr>
              <a:t>ngành</a:t>
            </a:r>
            <a:r>
              <a:rPr lang="fr-CA" dirty="0">
                <a:solidFill>
                  <a:schemeClr val="tx1">
                    <a:lumMod val="75000"/>
                    <a:lumOff val="25000"/>
                  </a:schemeClr>
                </a:solidFill>
              </a:rPr>
              <a:t> </a:t>
            </a:r>
            <a:r>
              <a:rPr lang="fr-CA" dirty="0" err="1">
                <a:solidFill>
                  <a:schemeClr val="tx1">
                    <a:lumMod val="75000"/>
                    <a:lumOff val="25000"/>
                  </a:schemeClr>
                </a:solidFill>
              </a:rPr>
              <a:t>nghề</a:t>
            </a:r>
            <a:r>
              <a:rPr lang="fr-CA" dirty="0">
                <a:solidFill>
                  <a:schemeClr val="tx1">
                    <a:lumMod val="75000"/>
                    <a:lumOff val="25000"/>
                  </a:schemeClr>
                </a:solidFill>
              </a:rPr>
              <a:t> </a:t>
            </a:r>
            <a:r>
              <a:rPr lang="fr-CA" dirty="0" err="1">
                <a:solidFill>
                  <a:schemeClr val="tx1">
                    <a:lumMod val="75000"/>
                    <a:lumOff val="25000"/>
                  </a:schemeClr>
                </a:solidFill>
              </a:rPr>
              <a:t>trong</a:t>
            </a:r>
            <a:r>
              <a:rPr lang="fr-CA" dirty="0">
                <a:solidFill>
                  <a:schemeClr val="tx1">
                    <a:lumMod val="75000"/>
                    <a:lumOff val="25000"/>
                  </a:schemeClr>
                </a:solidFill>
              </a:rPr>
              <a:t> </a:t>
            </a:r>
            <a:r>
              <a:rPr lang="fr-CA" dirty="0" err="1">
                <a:solidFill>
                  <a:schemeClr val="tx1">
                    <a:lumMod val="75000"/>
                    <a:lumOff val="25000"/>
                  </a:schemeClr>
                </a:solidFill>
              </a:rPr>
              <a:t>Danh</a:t>
            </a:r>
            <a:r>
              <a:rPr lang="fr-CA" dirty="0">
                <a:solidFill>
                  <a:schemeClr val="tx1">
                    <a:lumMod val="75000"/>
                    <a:lumOff val="25000"/>
                  </a:schemeClr>
                </a:solidFill>
              </a:rPr>
              <a:t> </a:t>
            </a:r>
            <a:r>
              <a:rPr lang="fr-CA" dirty="0" err="1">
                <a:solidFill>
                  <a:schemeClr val="tx1">
                    <a:lumMod val="75000"/>
                    <a:lumOff val="25000"/>
                  </a:schemeClr>
                </a:solidFill>
              </a:rPr>
              <a:t>mục</a:t>
            </a:r>
            <a:r>
              <a:rPr lang="fr-CA" dirty="0">
                <a:solidFill>
                  <a:schemeClr val="tx1">
                    <a:lumMod val="75000"/>
                    <a:lumOff val="25000"/>
                  </a:schemeClr>
                </a:solidFill>
              </a:rPr>
              <a:t> </a:t>
            </a:r>
            <a:r>
              <a:rPr lang="fr-CA" dirty="0" err="1">
                <a:solidFill>
                  <a:schemeClr val="tx1">
                    <a:lumMod val="75000"/>
                    <a:lumOff val="25000"/>
                  </a:schemeClr>
                </a:solidFill>
              </a:rPr>
              <a:t>của</a:t>
            </a:r>
            <a:r>
              <a:rPr lang="fr-CA" dirty="0">
                <a:solidFill>
                  <a:schemeClr val="tx1">
                    <a:lumMod val="75000"/>
                    <a:lumOff val="25000"/>
                  </a:schemeClr>
                </a:solidFill>
              </a:rPr>
              <a:t> </a:t>
            </a:r>
            <a:r>
              <a:rPr lang="fr-CA" dirty="0" err="1">
                <a:solidFill>
                  <a:schemeClr val="tx1">
                    <a:lumMod val="75000"/>
                    <a:lumOff val="25000"/>
                  </a:schemeClr>
                </a:solidFill>
              </a:rPr>
              <a:t>Luật</a:t>
            </a:r>
            <a:r>
              <a:rPr lang="fr-CA" dirty="0">
                <a:solidFill>
                  <a:schemeClr val="tx1">
                    <a:lumMod val="75000"/>
                    <a:lumOff val="25000"/>
                  </a:schemeClr>
                </a:solidFill>
              </a:rPr>
              <a:t> </a:t>
            </a:r>
            <a:r>
              <a:rPr lang="fr-CA" dirty="0" err="1">
                <a:solidFill>
                  <a:schemeClr val="tx1">
                    <a:lumMod val="75000"/>
                    <a:lumOff val="25000"/>
                  </a:schemeClr>
                </a:solidFill>
              </a:rPr>
              <a:t>Đầu</a:t>
            </a:r>
            <a:r>
              <a:rPr lang="fr-CA" dirty="0">
                <a:solidFill>
                  <a:schemeClr val="tx1">
                    <a:lumMod val="75000"/>
                    <a:lumOff val="25000"/>
                  </a:schemeClr>
                </a:solidFill>
              </a:rPr>
              <a:t> </a:t>
            </a:r>
            <a:r>
              <a:rPr lang="fr-CA" dirty="0" err="1">
                <a:solidFill>
                  <a:schemeClr val="tx1">
                    <a:lumMod val="75000"/>
                    <a:lumOff val="25000"/>
                  </a:schemeClr>
                </a:solidFill>
              </a:rPr>
              <a:t>tư</a:t>
            </a:r>
            <a:r>
              <a:rPr lang="fr-CA" dirty="0">
                <a:solidFill>
                  <a:schemeClr val="tx1">
                    <a:lumMod val="75000"/>
                    <a:lumOff val="25000"/>
                  </a:schemeClr>
                </a:solidFill>
              </a:rPr>
              <a:t> </a:t>
            </a:r>
            <a:r>
              <a:rPr lang="fr-CA" dirty="0" err="1">
                <a:solidFill>
                  <a:schemeClr val="tx1">
                    <a:lumMod val="75000"/>
                    <a:lumOff val="25000"/>
                  </a:schemeClr>
                </a:solidFill>
              </a:rPr>
              <a:t>có</a:t>
            </a:r>
            <a:r>
              <a:rPr lang="fr-CA" dirty="0">
                <a:solidFill>
                  <a:schemeClr val="tx1">
                    <a:lumMod val="75000"/>
                    <a:lumOff val="25000"/>
                  </a:schemeClr>
                </a:solidFill>
              </a:rPr>
              <a:t> </a:t>
            </a:r>
            <a:r>
              <a:rPr lang="fr-CA" dirty="0" err="1">
                <a:solidFill>
                  <a:schemeClr val="tx1">
                    <a:lumMod val="75000"/>
                    <a:lumOff val="25000"/>
                  </a:schemeClr>
                </a:solidFill>
              </a:rPr>
              <a:t>thể</a:t>
            </a:r>
            <a:r>
              <a:rPr lang="fr-CA" dirty="0">
                <a:solidFill>
                  <a:schemeClr val="tx1">
                    <a:lumMod val="75000"/>
                    <a:lumOff val="25000"/>
                  </a:schemeClr>
                </a:solidFill>
              </a:rPr>
              <a:t> </a:t>
            </a:r>
            <a:r>
              <a:rPr lang="fr-CA" dirty="0" err="1">
                <a:solidFill>
                  <a:schemeClr val="tx1">
                    <a:lumMod val="75000"/>
                    <a:lumOff val="25000"/>
                  </a:schemeClr>
                </a:solidFill>
              </a:rPr>
              <a:t>bỏ</a:t>
            </a:r>
            <a:r>
              <a:rPr lang="fr-CA" dirty="0">
                <a:solidFill>
                  <a:schemeClr val="tx1">
                    <a:lumMod val="75000"/>
                    <a:lumOff val="25000"/>
                  </a:schemeClr>
                </a:solidFill>
              </a:rPr>
              <a:t> </a:t>
            </a:r>
            <a:r>
              <a:rPr lang="fr-CA" dirty="0" err="1">
                <a:solidFill>
                  <a:schemeClr val="tx1">
                    <a:lumMod val="75000"/>
                    <a:lumOff val="25000"/>
                  </a:schemeClr>
                </a:solidFill>
              </a:rPr>
              <a:t>thêm</a:t>
            </a:r>
            <a:r>
              <a:rPr lang="fr-CA" dirty="0">
                <a:solidFill>
                  <a:schemeClr val="tx1">
                    <a:lumMod val="75000"/>
                    <a:lumOff val="25000"/>
                  </a:schemeClr>
                </a:solidFill>
              </a:rPr>
              <a:t> 20 </a:t>
            </a:r>
            <a:r>
              <a:rPr lang="fr-CA" dirty="0" err="1">
                <a:solidFill>
                  <a:schemeClr val="tx1">
                    <a:lumMod val="75000"/>
                    <a:lumOff val="25000"/>
                  </a:schemeClr>
                </a:solidFill>
              </a:rPr>
              <a:t>ngành</a:t>
            </a:r>
            <a:r>
              <a:rPr lang="fr-CA" dirty="0">
                <a:solidFill>
                  <a:schemeClr val="tx1">
                    <a:lumMod val="75000"/>
                    <a:lumOff val="25000"/>
                  </a:schemeClr>
                </a:solidFill>
              </a:rPr>
              <a:t> </a:t>
            </a:r>
            <a:r>
              <a:rPr lang="fr-CA" dirty="0" err="1">
                <a:solidFill>
                  <a:schemeClr val="tx1">
                    <a:lumMod val="75000"/>
                    <a:lumOff val="25000"/>
                  </a:schemeClr>
                </a:solidFill>
              </a:rPr>
              <a:t>nghề</a:t>
            </a:r>
            <a:r>
              <a:rPr lang="fr-CA" dirty="0">
                <a:solidFill>
                  <a:schemeClr val="tx1">
                    <a:lumMod val="75000"/>
                    <a:lumOff val="25000"/>
                  </a:schemeClr>
                </a:solidFill>
              </a:rPr>
              <a:t> </a:t>
            </a:r>
          </a:p>
          <a:p>
            <a:pPr fontAlgn="auto">
              <a:spcAft>
                <a:spcPts val="0"/>
              </a:spcAft>
              <a:buFont typeface="Arial" pitchFamily="34" charset="0"/>
              <a:buChar char="•"/>
              <a:defRPr/>
            </a:pPr>
            <a:r>
              <a:rPr lang="fr-CA" dirty="0" err="1">
                <a:solidFill>
                  <a:schemeClr val="tx1">
                    <a:lumMod val="75000"/>
                    <a:lumOff val="25000"/>
                  </a:schemeClr>
                </a:solidFill>
              </a:rPr>
              <a:t>Những</a:t>
            </a:r>
            <a:r>
              <a:rPr lang="fr-CA" dirty="0">
                <a:solidFill>
                  <a:schemeClr val="tx1">
                    <a:lumMod val="75000"/>
                    <a:lumOff val="25000"/>
                  </a:schemeClr>
                </a:solidFill>
              </a:rPr>
              <a:t> </a:t>
            </a:r>
            <a:r>
              <a:rPr lang="fr-CA" dirty="0" err="1">
                <a:solidFill>
                  <a:schemeClr val="tx1">
                    <a:lumMod val="75000"/>
                    <a:lumOff val="25000"/>
                  </a:schemeClr>
                </a:solidFill>
              </a:rPr>
              <a:t>ngành</a:t>
            </a:r>
            <a:r>
              <a:rPr lang="fr-CA" dirty="0">
                <a:solidFill>
                  <a:schemeClr val="tx1">
                    <a:lumMod val="75000"/>
                    <a:lumOff val="25000"/>
                  </a:schemeClr>
                </a:solidFill>
              </a:rPr>
              <a:t> </a:t>
            </a:r>
            <a:r>
              <a:rPr lang="fr-CA" dirty="0" err="1">
                <a:solidFill>
                  <a:schemeClr val="tx1">
                    <a:lumMod val="75000"/>
                    <a:lumOff val="25000"/>
                  </a:schemeClr>
                </a:solidFill>
              </a:rPr>
              <a:t>nghề</a:t>
            </a:r>
            <a:r>
              <a:rPr lang="fr-CA" dirty="0">
                <a:solidFill>
                  <a:schemeClr val="tx1">
                    <a:lumMod val="75000"/>
                    <a:lumOff val="25000"/>
                  </a:schemeClr>
                </a:solidFill>
              </a:rPr>
              <a:t> </a:t>
            </a:r>
            <a:r>
              <a:rPr lang="fr-CA" dirty="0" err="1">
                <a:solidFill>
                  <a:schemeClr val="tx1">
                    <a:lumMod val="75000"/>
                    <a:lumOff val="25000"/>
                  </a:schemeClr>
                </a:solidFill>
              </a:rPr>
              <a:t>cần</a:t>
            </a:r>
            <a:r>
              <a:rPr lang="fr-CA" dirty="0">
                <a:solidFill>
                  <a:schemeClr val="tx1">
                    <a:lumMod val="75000"/>
                    <a:lumOff val="25000"/>
                  </a:schemeClr>
                </a:solidFill>
              </a:rPr>
              <a:t> </a:t>
            </a:r>
            <a:r>
              <a:rPr lang="fr-CA" dirty="0" err="1">
                <a:solidFill>
                  <a:schemeClr val="tx1">
                    <a:lumMod val="75000"/>
                    <a:lumOff val="25000"/>
                  </a:schemeClr>
                </a:solidFill>
              </a:rPr>
              <a:t>bãi</a:t>
            </a:r>
            <a:r>
              <a:rPr lang="fr-CA" dirty="0">
                <a:solidFill>
                  <a:schemeClr val="tx1">
                    <a:lumMod val="75000"/>
                    <a:lumOff val="25000"/>
                  </a:schemeClr>
                </a:solidFill>
              </a:rPr>
              <a:t> </a:t>
            </a:r>
            <a:r>
              <a:rPr lang="fr-CA" dirty="0" err="1">
                <a:solidFill>
                  <a:schemeClr val="tx1">
                    <a:lumMod val="75000"/>
                    <a:lumOff val="25000"/>
                  </a:schemeClr>
                </a:solidFill>
              </a:rPr>
              <a:t>bỏ</a:t>
            </a:r>
            <a:r>
              <a:rPr lang="fr-CA" dirty="0">
                <a:solidFill>
                  <a:schemeClr val="tx1">
                    <a:lumMod val="75000"/>
                    <a:lumOff val="25000"/>
                  </a:schemeClr>
                </a:solidFill>
              </a:rPr>
              <a:t> là:</a:t>
            </a:r>
          </a:p>
          <a:p>
            <a:pPr fontAlgn="auto">
              <a:spcAft>
                <a:spcPts val="0"/>
              </a:spcAft>
              <a:buFontTx/>
              <a:buChar char="-"/>
              <a:defRPr/>
            </a:pPr>
            <a:r>
              <a:rPr lang="fr-CA" dirty="0" err="1">
                <a:solidFill>
                  <a:schemeClr val="tx1">
                    <a:lumMod val="75000"/>
                    <a:lumOff val="25000"/>
                  </a:schemeClr>
                </a:solidFill>
              </a:rPr>
              <a:t>Không</a:t>
            </a:r>
            <a:r>
              <a:rPr lang="fr-CA" dirty="0">
                <a:solidFill>
                  <a:schemeClr val="tx1">
                    <a:lumMod val="75000"/>
                    <a:lumOff val="25000"/>
                  </a:schemeClr>
                </a:solidFill>
              </a:rPr>
              <a:t> </a:t>
            </a:r>
            <a:r>
              <a:rPr lang="fr-CA" dirty="0" err="1">
                <a:solidFill>
                  <a:schemeClr val="tx1">
                    <a:lumMod val="75000"/>
                    <a:lumOff val="25000"/>
                  </a:schemeClr>
                </a:solidFill>
              </a:rPr>
              <a:t>nhận</a:t>
            </a:r>
            <a:r>
              <a:rPr lang="fr-CA" dirty="0">
                <a:solidFill>
                  <a:schemeClr val="tx1">
                    <a:lumMod val="75000"/>
                    <a:lumOff val="25000"/>
                  </a:schemeClr>
                </a:solidFill>
              </a:rPr>
              <a:t> </a:t>
            </a:r>
            <a:r>
              <a:rPr lang="fr-CA" dirty="0" err="1">
                <a:solidFill>
                  <a:schemeClr val="tx1">
                    <a:lumMod val="75000"/>
                    <a:lumOff val="25000"/>
                  </a:schemeClr>
                </a:solidFill>
              </a:rPr>
              <a:t>thấy</a:t>
            </a:r>
            <a:r>
              <a:rPr lang="fr-CA" dirty="0">
                <a:solidFill>
                  <a:schemeClr val="tx1">
                    <a:lumMod val="75000"/>
                    <a:lumOff val="25000"/>
                  </a:schemeClr>
                </a:solidFill>
              </a:rPr>
              <a:t> </a:t>
            </a:r>
            <a:r>
              <a:rPr lang="fr-CA" dirty="0" err="1">
                <a:solidFill>
                  <a:schemeClr val="tx1">
                    <a:lumMod val="75000"/>
                    <a:lumOff val="25000"/>
                  </a:schemeClr>
                </a:solidFill>
              </a:rPr>
              <a:t>tác</a:t>
            </a:r>
            <a:r>
              <a:rPr lang="fr-CA" dirty="0">
                <a:solidFill>
                  <a:schemeClr val="tx1">
                    <a:lumMod val="75000"/>
                    <a:lumOff val="25000"/>
                  </a:schemeClr>
                </a:solidFill>
              </a:rPr>
              <a:t> </a:t>
            </a:r>
            <a:r>
              <a:rPr lang="fr-CA" dirty="0" err="1">
                <a:solidFill>
                  <a:schemeClr val="tx1">
                    <a:lumMod val="75000"/>
                    <a:lumOff val="25000"/>
                  </a:schemeClr>
                </a:solidFill>
              </a:rPr>
              <a:t>động</a:t>
            </a:r>
            <a:r>
              <a:rPr lang="fr-CA" dirty="0">
                <a:solidFill>
                  <a:schemeClr val="tx1">
                    <a:lumMod val="75000"/>
                    <a:lumOff val="25000"/>
                  </a:schemeClr>
                </a:solidFill>
              </a:rPr>
              <a:t> </a:t>
            </a:r>
            <a:r>
              <a:rPr lang="fr-CA" dirty="0" err="1">
                <a:solidFill>
                  <a:schemeClr val="tx1">
                    <a:lumMod val="75000"/>
                    <a:lumOff val="25000"/>
                  </a:schemeClr>
                </a:solidFill>
              </a:rPr>
              <a:t>đáng</a:t>
            </a:r>
            <a:r>
              <a:rPr lang="fr-CA" dirty="0">
                <a:solidFill>
                  <a:schemeClr val="tx1">
                    <a:lumMod val="75000"/>
                    <a:lumOff val="25000"/>
                  </a:schemeClr>
                </a:solidFill>
              </a:rPr>
              <a:t> </a:t>
            </a:r>
            <a:r>
              <a:rPr lang="fr-CA" dirty="0" err="1">
                <a:solidFill>
                  <a:schemeClr val="tx1">
                    <a:lumMod val="75000"/>
                    <a:lumOff val="25000"/>
                  </a:schemeClr>
                </a:solidFill>
              </a:rPr>
              <a:t>kể</a:t>
            </a:r>
            <a:r>
              <a:rPr lang="fr-CA" dirty="0">
                <a:solidFill>
                  <a:schemeClr val="tx1">
                    <a:lumMod val="75000"/>
                    <a:lumOff val="25000"/>
                  </a:schemeClr>
                </a:solidFill>
              </a:rPr>
              <a:t> </a:t>
            </a:r>
            <a:r>
              <a:rPr lang="fr-CA" dirty="0" err="1">
                <a:solidFill>
                  <a:schemeClr val="tx1">
                    <a:lumMod val="75000"/>
                    <a:lumOff val="25000"/>
                  </a:schemeClr>
                </a:solidFill>
              </a:rPr>
              <a:t>nào</a:t>
            </a:r>
            <a:r>
              <a:rPr lang="fr-CA" dirty="0">
                <a:solidFill>
                  <a:schemeClr val="tx1">
                    <a:lumMod val="75000"/>
                    <a:lumOff val="25000"/>
                  </a:schemeClr>
                </a:solidFill>
              </a:rPr>
              <a:t> </a:t>
            </a:r>
            <a:r>
              <a:rPr lang="fr-CA" dirty="0" err="1">
                <a:solidFill>
                  <a:schemeClr val="tx1">
                    <a:lumMod val="75000"/>
                    <a:lumOff val="25000"/>
                  </a:schemeClr>
                </a:solidFill>
              </a:rPr>
              <a:t>tới</a:t>
            </a:r>
            <a:r>
              <a:rPr lang="fr-CA" dirty="0">
                <a:solidFill>
                  <a:schemeClr val="tx1">
                    <a:lumMod val="75000"/>
                    <a:lumOff val="25000"/>
                  </a:schemeClr>
                </a:solidFill>
              </a:rPr>
              <a:t> </a:t>
            </a:r>
            <a:r>
              <a:rPr lang="fr-CA" dirty="0" err="1">
                <a:solidFill>
                  <a:schemeClr val="tx1">
                    <a:lumMod val="75000"/>
                    <a:lumOff val="25000"/>
                  </a:schemeClr>
                </a:solidFill>
              </a:rPr>
              <a:t>lợi</a:t>
            </a:r>
            <a:r>
              <a:rPr lang="fr-CA" dirty="0">
                <a:solidFill>
                  <a:schemeClr val="tx1">
                    <a:lumMod val="75000"/>
                    <a:lumOff val="25000"/>
                  </a:schemeClr>
                </a:solidFill>
              </a:rPr>
              <a:t> </a:t>
            </a:r>
            <a:r>
              <a:rPr lang="fr-CA" dirty="0" err="1">
                <a:solidFill>
                  <a:schemeClr val="tx1">
                    <a:lumMod val="75000"/>
                    <a:lumOff val="25000"/>
                  </a:schemeClr>
                </a:solidFill>
              </a:rPr>
              <a:t>ích</a:t>
            </a:r>
            <a:r>
              <a:rPr lang="fr-CA" dirty="0">
                <a:solidFill>
                  <a:schemeClr val="tx1">
                    <a:lumMod val="75000"/>
                    <a:lumOff val="25000"/>
                  </a:schemeClr>
                </a:solidFill>
              </a:rPr>
              <a:t> </a:t>
            </a:r>
            <a:r>
              <a:rPr lang="fr-CA" dirty="0" err="1">
                <a:solidFill>
                  <a:schemeClr val="tx1">
                    <a:lumMod val="75000"/>
                    <a:lumOff val="25000"/>
                  </a:schemeClr>
                </a:solidFill>
              </a:rPr>
              <a:t>công</a:t>
            </a:r>
            <a:r>
              <a:rPr lang="fr-CA" dirty="0">
                <a:solidFill>
                  <a:schemeClr val="tx1">
                    <a:lumMod val="75000"/>
                    <a:lumOff val="25000"/>
                  </a:schemeClr>
                </a:solidFill>
              </a:rPr>
              <a:t> </a:t>
            </a:r>
            <a:r>
              <a:rPr lang="fr-CA" dirty="0" err="1">
                <a:solidFill>
                  <a:schemeClr val="tx1">
                    <a:lumMod val="75000"/>
                    <a:lumOff val="25000"/>
                  </a:schemeClr>
                </a:solidFill>
              </a:rPr>
              <a:t>cộng</a:t>
            </a:r>
            <a:endParaRPr lang="fr-CA" dirty="0">
              <a:solidFill>
                <a:schemeClr val="tx1">
                  <a:lumMod val="75000"/>
                  <a:lumOff val="25000"/>
                </a:schemeClr>
              </a:solidFill>
            </a:endParaRPr>
          </a:p>
          <a:p>
            <a:pPr fontAlgn="auto">
              <a:spcAft>
                <a:spcPts val="0"/>
              </a:spcAft>
              <a:buFontTx/>
              <a:buChar char="-"/>
              <a:defRPr/>
            </a:pPr>
            <a:r>
              <a:rPr lang="fr-CA" dirty="0" err="1">
                <a:solidFill>
                  <a:schemeClr val="tx1">
                    <a:lumMod val="75000"/>
                    <a:lumOff val="25000"/>
                  </a:schemeClr>
                </a:solidFill>
              </a:rPr>
              <a:t>Có</a:t>
            </a:r>
            <a:r>
              <a:rPr lang="fr-CA" dirty="0">
                <a:solidFill>
                  <a:schemeClr val="tx1">
                    <a:lumMod val="75000"/>
                    <a:lumOff val="25000"/>
                  </a:schemeClr>
                </a:solidFill>
              </a:rPr>
              <a:t> </a:t>
            </a:r>
            <a:r>
              <a:rPr lang="fr-CA" dirty="0" err="1">
                <a:solidFill>
                  <a:schemeClr val="tx1">
                    <a:lumMod val="75000"/>
                    <a:lumOff val="25000"/>
                  </a:schemeClr>
                </a:solidFill>
              </a:rPr>
              <a:t>thể</a:t>
            </a:r>
            <a:r>
              <a:rPr lang="fr-CA" dirty="0">
                <a:solidFill>
                  <a:schemeClr val="tx1">
                    <a:lumMod val="75000"/>
                    <a:lumOff val="25000"/>
                  </a:schemeClr>
                </a:solidFill>
              </a:rPr>
              <a:t> </a:t>
            </a:r>
            <a:r>
              <a:rPr lang="fr-CA" dirty="0" err="1">
                <a:solidFill>
                  <a:schemeClr val="tx1">
                    <a:lumMod val="75000"/>
                    <a:lumOff val="25000"/>
                  </a:schemeClr>
                </a:solidFill>
              </a:rPr>
              <a:t>quản</a:t>
            </a:r>
            <a:r>
              <a:rPr lang="fr-CA" dirty="0">
                <a:solidFill>
                  <a:schemeClr val="tx1">
                    <a:lumMod val="75000"/>
                    <a:lumOff val="25000"/>
                  </a:schemeClr>
                </a:solidFill>
              </a:rPr>
              <a:t> </a:t>
            </a:r>
            <a:r>
              <a:rPr lang="fr-CA" dirty="0" err="1">
                <a:solidFill>
                  <a:schemeClr val="tx1">
                    <a:lumMod val="75000"/>
                    <a:lumOff val="25000"/>
                  </a:schemeClr>
                </a:solidFill>
              </a:rPr>
              <a:t>lý</a:t>
            </a:r>
            <a:r>
              <a:rPr lang="fr-CA" dirty="0">
                <a:solidFill>
                  <a:schemeClr val="tx1">
                    <a:lumMod val="75000"/>
                    <a:lumOff val="25000"/>
                  </a:schemeClr>
                </a:solidFill>
              </a:rPr>
              <a:t> </a:t>
            </a:r>
            <a:r>
              <a:rPr lang="fr-CA" dirty="0" err="1">
                <a:solidFill>
                  <a:schemeClr val="tx1">
                    <a:lumMod val="75000"/>
                    <a:lumOff val="25000"/>
                  </a:schemeClr>
                </a:solidFill>
              </a:rPr>
              <a:t>bằng</a:t>
            </a:r>
            <a:r>
              <a:rPr lang="fr-CA" dirty="0">
                <a:solidFill>
                  <a:schemeClr val="tx1">
                    <a:lumMod val="75000"/>
                    <a:lumOff val="25000"/>
                  </a:schemeClr>
                </a:solidFill>
              </a:rPr>
              <a:t> </a:t>
            </a:r>
            <a:r>
              <a:rPr lang="fr-CA" dirty="0" err="1">
                <a:solidFill>
                  <a:schemeClr val="tx1">
                    <a:lumMod val="75000"/>
                    <a:lumOff val="25000"/>
                  </a:schemeClr>
                </a:solidFill>
              </a:rPr>
              <a:t>hình</a:t>
            </a:r>
            <a:r>
              <a:rPr lang="fr-CA" dirty="0">
                <a:solidFill>
                  <a:schemeClr val="tx1">
                    <a:lumMod val="75000"/>
                    <a:lumOff val="25000"/>
                  </a:schemeClr>
                </a:solidFill>
              </a:rPr>
              <a:t> </a:t>
            </a:r>
            <a:r>
              <a:rPr lang="fr-CA" dirty="0" err="1">
                <a:solidFill>
                  <a:schemeClr val="tx1">
                    <a:lumMod val="75000"/>
                    <a:lumOff val="25000"/>
                  </a:schemeClr>
                </a:solidFill>
              </a:rPr>
              <a:t>thức</a:t>
            </a:r>
            <a:r>
              <a:rPr lang="fr-CA" dirty="0">
                <a:solidFill>
                  <a:schemeClr val="tx1">
                    <a:lumMod val="75000"/>
                    <a:lumOff val="25000"/>
                  </a:schemeClr>
                </a:solidFill>
              </a:rPr>
              <a:t> </a:t>
            </a:r>
            <a:r>
              <a:rPr lang="fr-CA" dirty="0" err="1">
                <a:solidFill>
                  <a:schemeClr val="tx1">
                    <a:lumMod val="75000"/>
                    <a:lumOff val="25000"/>
                  </a:schemeClr>
                </a:solidFill>
              </a:rPr>
              <a:t>khác</a:t>
            </a:r>
            <a:r>
              <a:rPr lang="fr-CA" dirty="0">
                <a:solidFill>
                  <a:schemeClr val="tx1">
                    <a:lumMod val="75000"/>
                    <a:lumOff val="25000"/>
                  </a:schemeClr>
                </a:solidFill>
              </a:rPr>
              <a:t> </a:t>
            </a:r>
            <a:r>
              <a:rPr lang="fr-CA" dirty="0" err="1">
                <a:solidFill>
                  <a:schemeClr val="tx1">
                    <a:lumMod val="75000"/>
                    <a:lumOff val="25000"/>
                  </a:schemeClr>
                </a:solidFill>
              </a:rPr>
              <a:t>thay</a:t>
            </a:r>
            <a:r>
              <a:rPr lang="fr-CA" dirty="0">
                <a:solidFill>
                  <a:schemeClr val="tx1">
                    <a:lumMod val="75000"/>
                    <a:lumOff val="25000"/>
                  </a:schemeClr>
                </a:solidFill>
              </a:rPr>
              <a:t> </a:t>
            </a:r>
            <a:r>
              <a:rPr lang="fr-CA" dirty="0" err="1">
                <a:solidFill>
                  <a:schemeClr val="tx1">
                    <a:lumMod val="75000"/>
                    <a:lumOff val="25000"/>
                  </a:schemeClr>
                </a:solidFill>
              </a:rPr>
              <a:t>vì</a:t>
            </a:r>
            <a:r>
              <a:rPr lang="fr-CA" dirty="0">
                <a:solidFill>
                  <a:schemeClr val="tx1">
                    <a:lumMod val="75000"/>
                    <a:lumOff val="25000"/>
                  </a:schemeClr>
                </a:solidFill>
              </a:rPr>
              <a:t> </a:t>
            </a:r>
            <a:r>
              <a:rPr lang="fr-CA" dirty="0" err="1">
                <a:solidFill>
                  <a:schemeClr val="tx1">
                    <a:lumMod val="75000"/>
                    <a:lumOff val="25000"/>
                  </a:schemeClr>
                </a:solidFill>
              </a:rPr>
              <a:t>điều</a:t>
            </a:r>
            <a:r>
              <a:rPr lang="fr-CA" dirty="0">
                <a:solidFill>
                  <a:schemeClr val="tx1">
                    <a:lumMod val="75000"/>
                    <a:lumOff val="25000"/>
                  </a:schemeClr>
                </a:solidFill>
              </a:rPr>
              <a:t> </a:t>
            </a:r>
            <a:r>
              <a:rPr lang="fr-CA" dirty="0" err="1">
                <a:solidFill>
                  <a:schemeClr val="tx1">
                    <a:lumMod val="75000"/>
                    <a:lumOff val="25000"/>
                  </a:schemeClr>
                </a:solidFill>
              </a:rPr>
              <a:t>kiện</a:t>
            </a:r>
            <a:r>
              <a:rPr lang="fr-CA" dirty="0">
                <a:solidFill>
                  <a:schemeClr val="tx1">
                    <a:lumMod val="75000"/>
                    <a:lumOff val="25000"/>
                  </a:schemeClr>
                </a:solidFill>
              </a:rPr>
              <a:t> </a:t>
            </a:r>
            <a:r>
              <a:rPr lang="fr-CA" dirty="0" err="1">
                <a:solidFill>
                  <a:schemeClr val="tx1">
                    <a:lumMod val="75000"/>
                    <a:lumOff val="25000"/>
                  </a:schemeClr>
                </a:solidFill>
              </a:rPr>
              <a:t>kinh</a:t>
            </a:r>
            <a:r>
              <a:rPr lang="fr-CA" dirty="0">
                <a:solidFill>
                  <a:schemeClr val="tx1">
                    <a:lumMod val="75000"/>
                    <a:lumOff val="25000"/>
                  </a:schemeClr>
                </a:solidFill>
              </a:rPr>
              <a:t> </a:t>
            </a:r>
            <a:r>
              <a:rPr lang="fr-CA" dirty="0" err="1">
                <a:solidFill>
                  <a:schemeClr val="tx1">
                    <a:lumMod val="75000"/>
                    <a:lumOff val="25000"/>
                  </a:schemeClr>
                </a:solidFill>
              </a:rPr>
              <a:t>doanh</a:t>
            </a:r>
            <a:endParaRPr lang="fr-CA" dirty="0">
              <a:solidFill>
                <a:schemeClr val="tx1">
                  <a:lumMod val="75000"/>
                  <a:lumOff val="25000"/>
                </a:schemeClr>
              </a:solidFill>
            </a:endParaRPr>
          </a:p>
          <a:p>
            <a:pPr fontAlgn="auto">
              <a:spcAft>
                <a:spcPts val="0"/>
              </a:spcAft>
              <a:buFontTx/>
              <a:buChar char="-"/>
              <a:defRPr/>
            </a:pPr>
            <a:r>
              <a:rPr lang="fr-CA" dirty="0" err="1">
                <a:solidFill>
                  <a:schemeClr val="tx1">
                    <a:lumMod val="75000"/>
                    <a:lumOff val="25000"/>
                  </a:schemeClr>
                </a:solidFill>
              </a:rPr>
              <a:t>Không</a:t>
            </a:r>
            <a:r>
              <a:rPr lang="fr-CA" dirty="0">
                <a:solidFill>
                  <a:schemeClr val="tx1">
                    <a:lumMod val="75000"/>
                    <a:lumOff val="25000"/>
                  </a:schemeClr>
                </a:solidFill>
              </a:rPr>
              <a:t> </a:t>
            </a:r>
            <a:r>
              <a:rPr lang="fr-CA" dirty="0" err="1">
                <a:solidFill>
                  <a:schemeClr val="tx1">
                    <a:lumMod val="75000"/>
                    <a:lumOff val="25000"/>
                  </a:schemeClr>
                </a:solidFill>
              </a:rPr>
              <a:t>nhận</a:t>
            </a:r>
            <a:r>
              <a:rPr lang="fr-CA" dirty="0">
                <a:solidFill>
                  <a:schemeClr val="tx1">
                    <a:lumMod val="75000"/>
                    <a:lumOff val="25000"/>
                  </a:schemeClr>
                </a:solidFill>
              </a:rPr>
              <a:t> </a:t>
            </a:r>
            <a:r>
              <a:rPr lang="fr-CA" dirty="0" err="1">
                <a:solidFill>
                  <a:schemeClr val="tx1">
                    <a:lumMod val="75000"/>
                    <a:lumOff val="25000"/>
                  </a:schemeClr>
                </a:solidFill>
              </a:rPr>
              <a:t>thấy</a:t>
            </a:r>
            <a:r>
              <a:rPr lang="fr-CA" dirty="0">
                <a:solidFill>
                  <a:schemeClr val="tx1">
                    <a:lumMod val="75000"/>
                    <a:lumOff val="25000"/>
                  </a:schemeClr>
                </a:solidFill>
              </a:rPr>
              <a:t> </a:t>
            </a:r>
            <a:r>
              <a:rPr lang="fr-CA" dirty="0" err="1">
                <a:solidFill>
                  <a:schemeClr val="tx1">
                    <a:lumMod val="75000"/>
                    <a:lumOff val="25000"/>
                  </a:schemeClr>
                </a:solidFill>
              </a:rPr>
              <a:t>rõ</a:t>
            </a:r>
            <a:r>
              <a:rPr lang="fr-CA" dirty="0">
                <a:solidFill>
                  <a:schemeClr val="tx1">
                    <a:lumMod val="75000"/>
                    <a:lumOff val="25000"/>
                  </a:schemeClr>
                </a:solidFill>
              </a:rPr>
              <a:t> </a:t>
            </a:r>
            <a:r>
              <a:rPr lang="fr-CA" dirty="0" err="1">
                <a:solidFill>
                  <a:schemeClr val="tx1">
                    <a:lumMod val="75000"/>
                    <a:lumOff val="25000"/>
                  </a:schemeClr>
                </a:solidFill>
              </a:rPr>
              <a:t>tính</a:t>
            </a:r>
            <a:r>
              <a:rPr lang="fr-CA" dirty="0">
                <a:solidFill>
                  <a:schemeClr val="tx1">
                    <a:lumMod val="75000"/>
                    <a:lumOff val="25000"/>
                  </a:schemeClr>
                </a:solidFill>
              </a:rPr>
              <a:t> </a:t>
            </a:r>
            <a:r>
              <a:rPr lang="fr-CA" dirty="0" err="1">
                <a:solidFill>
                  <a:schemeClr val="tx1">
                    <a:lumMod val="75000"/>
                    <a:lumOff val="25000"/>
                  </a:schemeClr>
                </a:solidFill>
              </a:rPr>
              <a:t>đặc</a:t>
            </a:r>
            <a:r>
              <a:rPr lang="fr-CA" dirty="0">
                <a:solidFill>
                  <a:schemeClr val="tx1">
                    <a:lumMod val="75000"/>
                    <a:lumOff val="25000"/>
                  </a:schemeClr>
                </a:solidFill>
              </a:rPr>
              <a:t> </a:t>
            </a:r>
            <a:r>
              <a:rPr lang="fr-CA" dirty="0" err="1">
                <a:solidFill>
                  <a:schemeClr val="tx1">
                    <a:lumMod val="75000"/>
                    <a:lumOff val="25000"/>
                  </a:schemeClr>
                </a:solidFill>
              </a:rPr>
              <a:t>thù</a:t>
            </a:r>
            <a:r>
              <a:rPr lang="fr-CA" dirty="0">
                <a:solidFill>
                  <a:schemeClr val="tx1">
                    <a:lumMod val="75000"/>
                    <a:lumOff val="25000"/>
                  </a:schemeClr>
                </a:solidFill>
              </a:rPr>
              <a:t> </a:t>
            </a:r>
            <a:r>
              <a:rPr lang="fr-CA" dirty="0" err="1">
                <a:solidFill>
                  <a:schemeClr val="tx1">
                    <a:lumMod val="75000"/>
                    <a:lumOff val="25000"/>
                  </a:schemeClr>
                </a:solidFill>
              </a:rPr>
              <a:t>so</a:t>
            </a:r>
            <a:r>
              <a:rPr lang="fr-CA" dirty="0">
                <a:solidFill>
                  <a:schemeClr val="tx1">
                    <a:lumMod val="75000"/>
                    <a:lumOff val="25000"/>
                  </a:schemeClr>
                </a:solidFill>
              </a:rPr>
              <a:t> </a:t>
            </a:r>
            <a:r>
              <a:rPr lang="fr-CA" dirty="0" err="1">
                <a:solidFill>
                  <a:schemeClr val="tx1">
                    <a:lumMod val="75000"/>
                    <a:lumOff val="25000"/>
                  </a:schemeClr>
                </a:solidFill>
              </a:rPr>
              <a:t>với</a:t>
            </a:r>
            <a:r>
              <a:rPr lang="fr-CA" dirty="0">
                <a:solidFill>
                  <a:schemeClr val="tx1">
                    <a:lumMod val="75000"/>
                    <a:lumOff val="25000"/>
                  </a:schemeClr>
                </a:solidFill>
              </a:rPr>
              <a:t> </a:t>
            </a:r>
            <a:r>
              <a:rPr lang="fr-CA" dirty="0" err="1">
                <a:solidFill>
                  <a:schemeClr val="tx1">
                    <a:lumMod val="75000"/>
                    <a:lumOff val="25000"/>
                  </a:schemeClr>
                </a:solidFill>
              </a:rPr>
              <a:t>các</a:t>
            </a:r>
            <a:r>
              <a:rPr lang="fr-CA" dirty="0">
                <a:solidFill>
                  <a:schemeClr val="tx1">
                    <a:lumMod val="75000"/>
                    <a:lumOff val="25000"/>
                  </a:schemeClr>
                </a:solidFill>
              </a:rPr>
              <a:t> </a:t>
            </a:r>
            <a:r>
              <a:rPr lang="fr-CA" dirty="0" err="1">
                <a:solidFill>
                  <a:schemeClr val="tx1">
                    <a:lumMod val="75000"/>
                    <a:lumOff val="25000"/>
                  </a:schemeClr>
                </a:solidFill>
              </a:rPr>
              <a:t>ngành</a:t>
            </a:r>
            <a:r>
              <a:rPr lang="fr-CA" dirty="0">
                <a:solidFill>
                  <a:schemeClr val="tx1">
                    <a:lumMod val="75000"/>
                    <a:lumOff val="25000"/>
                  </a:schemeClr>
                </a:solidFill>
              </a:rPr>
              <a:t> </a:t>
            </a:r>
            <a:r>
              <a:rPr lang="fr-CA" dirty="0" err="1">
                <a:solidFill>
                  <a:schemeClr val="tx1">
                    <a:lumMod val="75000"/>
                    <a:lumOff val="25000"/>
                  </a:schemeClr>
                </a:solidFill>
              </a:rPr>
              <a:t>nghề</a:t>
            </a:r>
            <a:r>
              <a:rPr lang="fr-CA" dirty="0">
                <a:solidFill>
                  <a:schemeClr val="tx1">
                    <a:lumMod val="75000"/>
                    <a:lumOff val="25000"/>
                  </a:schemeClr>
                </a:solidFill>
              </a:rPr>
              <a:t> </a:t>
            </a:r>
            <a:r>
              <a:rPr lang="fr-CA" dirty="0" err="1">
                <a:solidFill>
                  <a:schemeClr val="tx1">
                    <a:lumMod val="75000"/>
                    <a:lumOff val="25000"/>
                  </a:schemeClr>
                </a:solidFill>
              </a:rPr>
              <a:t>kinh</a:t>
            </a:r>
            <a:r>
              <a:rPr lang="fr-CA" dirty="0">
                <a:solidFill>
                  <a:schemeClr val="tx1">
                    <a:lumMod val="75000"/>
                    <a:lumOff val="25000"/>
                  </a:schemeClr>
                </a:solidFill>
              </a:rPr>
              <a:t> </a:t>
            </a:r>
            <a:r>
              <a:rPr lang="fr-CA" dirty="0" err="1">
                <a:solidFill>
                  <a:schemeClr val="tx1">
                    <a:lumMod val="75000"/>
                    <a:lumOff val="25000"/>
                  </a:schemeClr>
                </a:solidFill>
              </a:rPr>
              <a:t>doanh</a:t>
            </a:r>
            <a:r>
              <a:rPr lang="fr-CA" dirty="0">
                <a:solidFill>
                  <a:schemeClr val="tx1">
                    <a:lumMod val="75000"/>
                    <a:lumOff val="25000"/>
                  </a:schemeClr>
                </a:solidFill>
              </a:rPr>
              <a:t> </a:t>
            </a:r>
            <a:r>
              <a:rPr lang="fr-CA" dirty="0" err="1">
                <a:solidFill>
                  <a:schemeClr val="tx1">
                    <a:lumMod val="75000"/>
                    <a:lumOff val="25000"/>
                  </a:schemeClr>
                </a:solidFill>
              </a:rPr>
              <a:t>thông</a:t>
            </a:r>
            <a:r>
              <a:rPr lang="fr-CA" dirty="0">
                <a:solidFill>
                  <a:schemeClr val="tx1">
                    <a:lumMod val="75000"/>
                    <a:lumOff val="25000"/>
                  </a:schemeClr>
                </a:solidFill>
              </a:rPr>
              <a:t> </a:t>
            </a:r>
            <a:r>
              <a:rPr lang="fr-CA" dirty="0" err="1">
                <a:solidFill>
                  <a:schemeClr val="tx1">
                    <a:lumMod val="75000"/>
                    <a:lumOff val="25000"/>
                  </a:schemeClr>
                </a:solidFill>
              </a:rPr>
              <a:t>thường</a:t>
            </a:r>
            <a:r>
              <a:rPr lang="fr-CA" dirty="0">
                <a:solidFill>
                  <a:schemeClr val="tx1">
                    <a:lumMod val="75000"/>
                    <a:lumOff val="25000"/>
                  </a:schemeClr>
                </a:solidFill>
              </a:rPr>
              <a:t> </a:t>
            </a:r>
            <a:r>
              <a:rPr lang="fr-CA" dirty="0" err="1">
                <a:solidFill>
                  <a:schemeClr val="tx1">
                    <a:lumMod val="75000"/>
                    <a:lumOff val="25000"/>
                  </a:schemeClr>
                </a:solidFill>
              </a:rPr>
              <a:t>cùng</a:t>
            </a:r>
            <a:r>
              <a:rPr lang="fr-CA" dirty="0">
                <a:solidFill>
                  <a:schemeClr val="tx1">
                    <a:lumMod val="75000"/>
                    <a:lumOff val="25000"/>
                  </a:schemeClr>
                </a:solidFill>
              </a:rPr>
              <a:t> </a:t>
            </a:r>
            <a:r>
              <a:rPr lang="fr-CA" dirty="0" err="1">
                <a:solidFill>
                  <a:schemeClr val="tx1">
                    <a:lumMod val="75000"/>
                    <a:lumOff val="25000"/>
                  </a:schemeClr>
                </a:solidFill>
              </a:rPr>
              <a:t>loại</a:t>
            </a:r>
            <a:endParaRPr lang="fr-CA" dirty="0">
              <a:solidFill>
                <a:schemeClr val="tx1">
                  <a:lumMod val="75000"/>
                  <a:lumOff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6019800"/>
            <a:ext cx="1724025" cy="609600"/>
          </a:xfrm>
          <a:prstGeom prst="rect">
            <a:avLst/>
          </a:prstGeom>
        </p:spPr>
      </p:pic>
    </p:spTree>
    <p:extLst>
      <p:ext uri="{BB962C8B-B14F-4D97-AF65-F5344CB8AC3E}">
        <p14:creationId xmlns:p14="http://schemas.microsoft.com/office/powerpoint/2010/main" val="331059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7527"/>
          </a:xfrm>
        </p:spPr>
        <p:txBody>
          <a:bodyPr rtlCol="0">
            <a:normAutofit fontScale="90000"/>
          </a:bodyPr>
          <a:lstStyle/>
          <a:p>
            <a:pPr fontAlgn="auto">
              <a:spcAft>
                <a:spcPts val="0"/>
              </a:spcAft>
              <a:defRPr/>
            </a:pPr>
            <a:r>
              <a:rPr lang="fr-CA" sz="3500" dirty="0" err="1">
                <a:solidFill>
                  <a:schemeClr val="tx1">
                    <a:lumMod val="75000"/>
                    <a:lumOff val="25000"/>
                  </a:schemeClr>
                </a:solidFill>
              </a:rPr>
              <a:t>Ngành</a:t>
            </a:r>
            <a:r>
              <a:rPr lang="fr-CA" sz="3500" dirty="0">
                <a:solidFill>
                  <a:schemeClr val="tx1">
                    <a:lumMod val="75000"/>
                    <a:lumOff val="25000"/>
                  </a:schemeClr>
                </a:solidFill>
              </a:rPr>
              <a:t>, </a:t>
            </a:r>
            <a:r>
              <a:rPr lang="fr-CA" sz="3500" dirty="0" err="1">
                <a:solidFill>
                  <a:schemeClr val="tx1">
                    <a:lumMod val="75000"/>
                    <a:lumOff val="25000"/>
                  </a:schemeClr>
                </a:solidFill>
              </a:rPr>
              <a:t>nghề</a:t>
            </a:r>
            <a:r>
              <a:rPr lang="fr-CA" sz="3500" dirty="0">
                <a:solidFill>
                  <a:schemeClr val="tx1">
                    <a:lumMod val="75000"/>
                    <a:lumOff val="25000"/>
                  </a:schemeClr>
                </a:solidFill>
              </a:rPr>
              <a:t> </a:t>
            </a:r>
            <a:r>
              <a:rPr lang="fr-CA" sz="3500" dirty="0" err="1">
                <a:solidFill>
                  <a:schemeClr val="tx1">
                    <a:lumMod val="75000"/>
                    <a:lumOff val="25000"/>
                  </a:schemeClr>
                </a:solidFill>
              </a:rPr>
              <a:t>đầu</a:t>
            </a:r>
            <a:r>
              <a:rPr lang="fr-CA" sz="3500" dirty="0">
                <a:solidFill>
                  <a:schemeClr val="tx1">
                    <a:lumMod val="75000"/>
                    <a:lumOff val="25000"/>
                  </a:schemeClr>
                </a:solidFill>
              </a:rPr>
              <a:t> </a:t>
            </a:r>
            <a:r>
              <a:rPr lang="fr-CA" sz="3500" dirty="0" err="1">
                <a:solidFill>
                  <a:schemeClr val="tx1">
                    <a:lumMod val="75000"/>
                    <a:lumOff val="25000"/>
                  </a:schemeClr>
                </a:solidFill>
              </a:rPr>
              <a:t>tư</a:t>
            </a:r>
            <a:r>
              <a:rPr lang="fr-CA" sz="3500" dirty="0">
                <a:solidFill>
                  <a:schemeClr val="tx1">
                    <a:lumMod val="75000"/>
                    <a:lumOff val="25000"/>
                  </a:schemeClr>
                </a:solidFill>
              </a:rPr>
              <a:t> </a:t>
            </a:r>
            <a:r>
              <a:rPr lang="fr-CA" sz="3500" dirty="0" err="1">
                <a:solidFill>
                  <a:schemeClr val="tx1">
                    <a:lumMod val="75000"/>
                    <a:lumOff val="25000"/>
                  </a:schemeClr>
                </a:solidFill>
              </a:rPr>
              <a:t>kinh</a:t>
            </a:r>
            <a:r>
              <a:rPr lang="fr-CA" sz="3500" dirty="0">
                <a:solidFill>
                  <a:schemeClr val="tx1">
                    <a:lumMod val="75000"/>
                    <a:lumOff val="25000"/>
                  </a:schemeClr>
                </a:solidFill>
              </a:rPr>
              <a:t> </a:t>
            </a:r>
            <a:r>
              <a:rPr lang="fr-CA" sz="3500" dirty="0" err="1">
                <a:solidFill>
                  <a:schemeClr val="tx1">
                    <a:lumMod val="75000"/>
                    <a:lumOff val="25000"/>
                  </a:schemeClr>
                </a:solidFill>
              </a:rPr>
              <a:t>doanh</a:t>
            </a:r>
            <a:r>
              <a:rPr lang="fr-CA" sz="3500" dirty="0">
                <a:solidFill>
                  <a:schemeClr val="tx1">
                    <a:lumMod val="75000"/>
                    <a:lumOff val="25000"/>
                  </a:schemeClr>
                </a:solidFill>
              </a:rPr>
              <a:t> </a:t>
            </a:r>
            <a:r>
              <a:rPr lang="fr-CA" sz="3500" dirty="0" err="1">
                <a:solidFill>
                  <a:schemeClr val="tx1">
                    <a:lumMod val="75000"/>
                    <a:lumOff val="25000"/>
                  </a:schemeClr>
                </a:solidFill>
              </a:rPr>
              <a:t>có</a:t>
            </a:r>
            <a:r>
              <a:rPr lang="fr-CA" sz="3500" dirty="0">
                <a:solidFill>
                  <a:schemeClr val="tx1">
                    <a:lumMod val="75000"/>
                    <a:lumOff val="25000"/>
                  </a:schemeClr>
                </a:solidFill>
              </a:rPr>
              <a:t> </a:t>
            </a:r>
            <a:r>
              <a:rPr lang="fr-CA" sz="3500" dirty="0" err="1">
                <a:solidFill>
                  <a:schemeClr val="tx1">
                    <a:lumMod val="75000"/>
                    <a:lumOff val="25000"/>
                  </a:schemeClr>
                </a:solidFill>
              </a:rPr>
              <a:t>điều</a:t>
            </a:r>
            <a:r>
              <a:rPr lang="fr-CA" sz="3500" dirty="0">
                <a:solidFill>
                  <a:schemeClr val="tx1">
                    <a:lumMod val="75000"/>
                    <a:lumOff val="25000"/>
                  </a:schemeClr>
                </a:solidFill>
              </a:rPr>
              <a:t> </a:t>
            </a:r>
            <a:r>
              <a:rPr lang="fr-CA" sz="3500" dirty="0" err="1">
                <a:solidFill>
                  <a:schemeClr val="tx1">
                    <a:lumMod val="75000"/>
                    <a:lumOff val="25000"/>
                  </a:schemeClr>
                </a:solidFill>
              </a:rPr>
              <a:t>kiện</a:t>
            </a:r>
            <a:endParaRPr lang="fr-CA" sz="3500" dirty="0">
              <a:solidFill>
                <a:schemeClr val="tx1">
                  <a:lumMod val="75000"/>
                  <a:lumOff val="25000"/>
                </a:schemeClr>
              </a:solidFill>
            </a:endParaRPr>
          </a:p>
        </p:txBody>
      </p:sp>
      <p:sp>
        <p:nvSpPr>
          <p:cNvPr id="5" name="Espace réservé du contenu 2"/>
          <p:cNvSpPr>
            <a:spLocks noGrp="1"/>
          </p:cNvSpPr>
          <p:nvPr>
            <p:ph idx="1"/>
          </p:nvPr>
        </p:nvSpPr>
        <p:spPr>
          <a:xfrm>
            <a:off x="428596" y="1180407"/>
            <a:ext cx="3762404" cy="4854565"/>
          </a:xfrm>
        </p:spPr>
        <p:txBody>
          <a:bodyPr rtlCol="0">
            <a:normAutofit fontScale="25000" lnSpcReduction="20000"/>
          </a:bodyPr>
          <a:lstStyle/>
          <a:p>
            <a:pPr marL="0" indent="0" fontAlgn="auto">
              <a:lnSpc>
                <a:spcPct val="170000"/>
              </a:lnSpc>
              <a:spcBef>
                <a:spcPts val="600"/>
              </a:spcBef>
              <a:spcAft>
                <a:spcPts val="600"/>
              </a:spcAft>
              <a:buNone/>
              <a:defRPr/>
            </a:pP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Dự</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thảo</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Luật</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Đầu</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tư</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đã</a:t>
            </a:r>
            <a:r>
              <a:rPr lang="fr-CA" sz="5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bỏ</a:t>
            </a:r>
            <a:r>
              <a:rPr lang="fr-CA" sz="5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các</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ngành</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nghề</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p>
          <a:p>
            <a:pPr fontAlgn="auto">
              <a:lnSpc>
                <a:spcPct val="170000"/>
              </a:lnSpc>
              <a:spcBef>
                <a:spcPts val="600"/>
              </a:spcBef>
              <a:spcAft>
                <a:spcPts val="600"/>
              </a:spcAft>
              <a:buFontTx/>
              <a:buChar char="-"/>
              <a:defRPr/>
            </a:pP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mua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bán</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nợ</a:t>
            </a:r>
            <a:endPar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70000"/>
              </a:lnSpc>
              <a:spcBef>
                <a:spcPts val="600"/>
              </a:spcBef>
              <a:spcAft>
                <a:spcPts val="600"/>
              </a:spcAft>
              <a:buFontTx/>
              <a:buChar char="-"/>
              <a:defRPr/>
            </a:pP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đại</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lý</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tàu</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biển</a:t>
            </a:r>
            <a:endPar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70000"/>
              </a:lnSpc>
              <a:spcBef>
                <a:spcPts val="600"/>
              </a:spcBef>
              <a:spcAft>
                <a:spcPts val="600"/>
              </a:spcAft>
              <a:buFontTx/>
              <a:buChar char="-"/>
              <a:defRPr/>
            </a:pP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giới</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thiệu</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sản</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phẩm</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quảng</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cáo</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đến</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công</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chúng</a:t>
            </a:r>
            <a:endPar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70000"/>
              </a:lnSpc>
              <a:spcBef>
                <a:spcPts val="600"/>
              </a:spcBef>
              <a:spcAft>
                <a:spcPts val="600"/>
              </a:spcAft>
              <a:buFontTx/>
              <a:buChar char="-"/>
              <a:defRPr/>
            </a:pP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Sản</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xuất</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sửa</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chữa</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chai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chứa</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khí</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dầu</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mỏ</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hóa</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lỏng</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(chai LPG)</a:t>
            </a:r>
          </a:p>
          <a:p>
            <a:pPr fontAlgn="auto">
              <a:lnSpc>
                <a:spcPct val="170000"/>
              </a:lnSpc>
              <a:spcBef>
                <a:spcPts val="600"/>
              </a:spcBef>
              <a:spcAft>
                <a:spcPts val="600"/>
              </a:spcAft>
              <a:buFontTx/>
              <a:buChar char="-"/>
              <a:defRPr/>
            </a:pP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quản</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lý</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vận</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hành</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cơ</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sở</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hỏa</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táng</a:t>
            </a:r>
            <a:endPar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70000"/>
              </a:lnSpc>
              <a:spcBef>
                <a:spcPts val="600"/>
              </a:spcBef>
              <a:spcAft>
                <a:spcPts val="600"/>
              </a:spcAft>
              <a:buFontTx/>
              <a:buChar char="-"/>
              <a:defRPr/>
            </a:pP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Sản</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xuất</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mũ</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bảo</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hiểm</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cho</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người</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đi</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mô</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tô</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xe</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gắn</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máy</a:t>
            </a:r>
            <a:endPar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70000"/>
              </a:lnSpc>
              <a:spcBef>
                <a:spcPts val="600"/>
              </a:spcBef>
              <a:spcAft>
                <a:spcPts val="600"/>
              </a:spcAft>
              <a:buFontTx/>
              <a:buChar char="-"/>
              <a:defRPr/>
            </a:pP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Nhượng</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quyền</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thương</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mại</a:t>
            </a:r>
            <a:endPar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70000"/>
              </a:lnSpc>
              <a:spcBef>
                <a:spcPts val="600"/>
              </a:spcBef>
              <a:spcAft>
                <a:spcPts val="600"/>
              </a:spcAft>
              <a:buFontTx/>
              <a:buChar char="-"/>
              <a:defRPr/>
            </a:pP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5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logistics</a:t>
            </a:r>
            <a:endParaRPr lang="fr-CA" sz="5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spcAft>
                <a:spcPts val="0"/>
              </a:spcAft>
              <a:buFontTx/>
              <a:buChar char="-"/>
              <a:defRPr/>
            </a:pPr>
            <a:endParaRPr lang="fr-CA" dirty="0">
              <a:solidFill>
                <a:schemeClr val="tx1">
                  <a:lumMod val="75000"/>
                  <a:lumOff val="25000"/>
                </a:schemeClr>
              </a:solidFill>
            </a:endParaRPr>
          </a:p>
          <a:p>
            <a:pPr fontAlgn="auto">
              <a:spcAft>
                <a:spcPts val="0"/>
              </a:spcAft>
              <a:buFontTx/>
              <a:buChar char="-"/>
              <a:defRPr/>
            </a:pPr>
            <a:endParaRPr lang="fr-CA" dirty="0">
              <a:solidFill>
                <a:schemeClr val="tx1">
                  <a:lumMod val="75000"/>
                  <a:lumOff val="25000"/>
                </a:schemeClr>
              </a:solidFill>
            </a:endParaRPr>
          </a:p>
          <a:p>
            <a:pPr fontAlgn="auto">
              <a:spcAft>
                <a:spcPts val="0"/>
              </a:spcAft>
              <a:buFontTx/>
              <a:buChar char="-"/>
              <a:defRPr/>
            </a:pPr>
            <a:endParaRPr lang="fr-CA" dirty="0">
              <a:solidFill>
                <a:schemeClr val="tx1">
                  <a:lumMod val="75000"/>
                  <a:lumOff val="25000"/>
                </a:schemeClr>
              </a:solidFill>
            </a:endParaRPr>
          </a:p>
          <a:p>
            <a:pPr marL="0" indent="0" fontAlgn="auto">
              <a:spcAft>
                <a:spcPts val="0"/>
              </a:spcAft>
              <a:buNone/>
              <a:defRPr/>
            </a:pPr>
            <a:endParaRPr lang="fr-CA" dirty="0">
              <a:solidFill>
                <a:schemeClr val="tx1">
                  <a:lumMod val="75000"/>
                  <a:lumOff val="25000"/>
                </a:schemeClr>
              </a:solidFill>
            </a:endParaRPr>
          </a:p>
        </p:txBody>
      </p:sp>
      <p:sp>
        <p:nvSpPr>
          <p:cNvPr id="4" name="Espace réservé du contenu 2"/>
          <p:cNvSpPr txBox="1">
            <a:spLocks/>
          </p:cNvSpPr>
          <p:nvPr/>
        </p:nvSpPr>
        <p:spPr bwMode="auto">
          <a:xfrm>
            <a:off x="4191000" y="1143000"/>
            <a:ext cx="4724400" cy="5029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400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50000"/>
              </a:lnSpc>
              <a:spcAft>
                <a:spcPts val="0"/>
              </a:spcAft>
              <a:buNone/>
              <a:defRPr/>
            </a:pP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Cần</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bỏ</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thêm</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13</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ngành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nghề</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p>
          <a:p>
            <a:pPr fontAlgn="auto">
              <a:lnSpc>
                <a:spcPct val="150000"/>
              </a:lnSpc>
              <a:spcAft>
                <a:spcPts val="0"/>
              </a:spcAft>
              <a:buFontTx/>
              <a:buChar char="-"/>
              <a:defRPr/>
            </a:pP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kế</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toàn</a:t>
            </a:r>
            <a:endPar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50000"/>
              </a:lnSpc>
              <a:spcAft>
                <a:spcPts val="0"/>
              </a:spcAft>
              <a:buFontTx/>
              <a:buChar char="-"/>
              <a:defRPr/>
            </a:pP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làm</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thủ</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tục</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hải</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quan</a:t>
            </a:r>
            <a:endPar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50000"/>
              </a:lnSpc>
              <a:spcAft>
                <a:spcPts val="0"/>
              </a:spcAft>
              <a:buFontTx/>
              <a:buChar char="-"/>
              <a:defRPr/>
            </a:pP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làm</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thủ</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tục</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về</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thuế</a:t>
            </a:r>
            <a:endPar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50000"/>
              </a:lnSpc>
              <a:spcAft>
                <a:spcPts val="0"/>
              </a:spcAft>
              <a:buFontTx/>
              <a:buChar char="-"/>
              <a:defRPr/>
            </a:pP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Xuất</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khẩu</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gạo</a:t>
            </a:r>
            <a:endPar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50000"/>
              </a:lnSpc>
              <a:spcAft>
                <a:spcPts val="0"/>
              </a:spcAft>
              <a:buFontTx/>
              <a:buChar char="-"/>
              <a:defRPr/>
            </a:pP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việc</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làm</a:t>
            </a:r>
            <a:endPar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50000"/>
              </a:lnSpc>
              <a:spcAft>
                <a:spcPts val="0"/>
              </a:spcAft>
              <a:buFontTx/>
              <a:buChar char="-"/>
              <a:defRPr/>
            </a:pP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vàng</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trang</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sức</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thủ</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công</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mỹ</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nghệ</a:t>
            </a:r>
            <a:endPar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50000"/>
              </a:lnSpc>
              <a:spcAft>
                <a:spcPts val="0"/>
              </a:spcAft>
              <a:buFontTx/>
              <a:buChar char="-"/>
              <a:defRPr/>
            </a:pP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đóng</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mới</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hoán</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cải</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sửa</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chữa</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phục</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hồi</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phương</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tiện</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thủy</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nội</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địa</a:t>
            </a:r>
            <a:endPar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50000"/>
              </a:lnSpc>
              <a:spcAft>
                <a:spcPts val="0"/>
              </a:spcAft>
              <a:buFontTx/>
              <a:buChar char="-"/>
              <a:defRPr/>
            </a:pP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đóng</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mới</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hoán</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cải</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sửa</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chữa</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tàu</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biển</a:t>
            </a:r>
            <a:endPar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50000"/>
              </a:lnSpc>
              <a:spcAft>
                <a:spcPts val="0"/>
              </a:spcAft>
              <a:buFontTx/>
              <a:buChar char="-"/>
              <a:defRPr/>
            </a:pP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in,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trừ</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in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bao</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bì</a:t>
            </a:r>
            <a:endPar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50000"/>
              </a:lnSpc>
              <a:spcAft>
                <a:spcPts val="0"/>
              </a:spcAft>
              <a:buFontTx/>
              <a:buChar char="-"/>
              <a:defRPr/>
            </a:pP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sản</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xuất</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phản</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ánh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và</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phổ</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biến</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phim</a:t>
            </a:r>
            <a:endPar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50000"/>
              </a:lnSpc>
              <a:spcAft>
                <a:spcPts val="0"/>
              </a:spcAft>
              <a:buFontTx/>
              <a:buChar char="-"/>
              <a:defRPr/>
            </a:pP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biểu</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diễn</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nghệ</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thuật</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trình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diễn</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thời</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trang</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tổ</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chức</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thi</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người</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đẹp</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người</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mẫu</a:t>
            </a:r>
            <a:endPar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50000"/>
              </a:lnSpc>
              <a:spcAft>
                <a:spcPts val="0"/>
              </a:spcAft>
              <a:buFontTx/>
              <a:buChar char="-"/>
              <a:defRPr/>
            </a:pP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tạm</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nhập</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tái</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xuất</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hàng</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thực</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phẩm</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đông</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lạnh</a:t>
            </a:r>
            <a:endPar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lnSpc>
                <a:spcPct val="150000"/>
              </a:lnSpc>
              <a:spcAft>
                <a:spcPts val="0"/>
              </a:spcAft>
              <a:buFontTx/>
              <a:buChar char="-"/>
              <a:defRPr/>
            </a:pP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Kinh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doanh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dịch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vụ</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bảo</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hành</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bảo</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dưỡng</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xe</a:t>
            </a:r>
            <a:r>
              <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ô </a:t>
            </a:r>
            <a:r>
              <a:rPr lang="fr-CA" sz="3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tô</a:t>
            </a:r>
            <a:endParaRPr lang="fr-CA" sz="3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spcAft>
                <a:spcPts val="0"/>
              </a:spcAft>
              <a:buFontTx/>
              <a:buChar char="-"/>
              <a:defRPr/>
            </a:pPr>
            <a:endParaRPr lang="fr-CA" sz="1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spcAft>
                <a:spcPts val="0"/>
              </a:spcAft>
              <a:buFontTx/>
              <a:buChar char="-"/>
              <a:defRPr/>
            </a:pPr>
            <a:endParaRPr lang="fr-CA" sz="1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fontAlgn="auto">
              <a:spcAft>
                <a:spcPts val="0"/>
              </a:spcAft>
              <a:buFontTx/>
              <a:buChar char="-"/>
              <a:defRPr/>
            </a:pPr>
            <a:endParaRPr lang="fr-CA" sz="1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fontAlgn="auto">
              <a:spcAft>
                <a:spcPts val="0"/>
              </a:spcAft>
              <a:buFont typeface="Arial" charset="0"/>
              <a:buNone/>
              <a:defRPr/>
            </a:pPr>
            <a:endParaRPr lang="fr-CA" sz="1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1375" y="6055754"/>
            <a:ext cx="1724025" cy="609600"/>
          </a:xfrm>
          <a:prstGeom prst="rect">
            <a:avLst/>
          </a:prstGeom>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D81CFD-CA74-45F2-9DAF-01B752EE31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TS010381493</Template>
  <TotalTime>668</TotalTime>
  <Words>2447</Words>
  <Application>Microsoft Office PowerPoint</Application>
  <PresentationFormat>On-screen Show (4:3)</PresentationFormat>
  <Paragraphs>147</Paragraphs>
  <Slides>24</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Tahoma</vt:lpstr>
      <vt:lpstr>Wingdings</vt:lpstr>
      <vt:lpstr>Thème Office</vt:lpstr>
      <vt:lpstr>Clarity</vt:lpstr>
      <vt:lpstr>Điều kiện gia nhập thị trường, tổ chức quản lý, hoạt động của doanh nghiệp</vt:lpstr>
      <vt:lpstr>Hoạt động rà soát</vt:lpstr>
      <vt:lpstr>Phạm vi rà soát</vt:lpstr>
      <vt:lpstr>Hoạt động rà soát</vt:lpstr>
      <vt:lpstr>Tiêu chí rà soát</vt:lpstr>
      <vt:lpstr>Các nội dung chính của rà soát</vt:lpstr>
      <vt:lpstr>Nhóm quy định về gia nhập thị trường</vt:lpstr>
      <vt:lpstr>Ngành, nghề đầu tư kinh doanh có điều kiện</vt:lpstr>
      <vt:lpstr>Ngành, nghề đầu tư kinh doanh có điều kiện</vt:lpstr>
      <vt:lpstr>Ngành, nghề đầu tư kinh doanh có điều kiện</vt:lpstr>
      <vt:lpstr>Hợp tác xã hoạt động kinh doanh trong các ngành nghề kinh doanh có điều kiện</vt:lpstr>
      <vt:lpstr>Một số « vấn đề » của điều kiện kinh doanh …</vt:lpstr>
      <vt:lpstr>Các điều kiện kinh doanh có mâu thuẫn, chồng lấn</vt:lpstr>
      <vt:lpstr>Các điều kiện kinh doanh chưa đảm bảo tính hợp lý,  minh bạch, khả thi</vt:lpstr>
      <vt:lpstr>Thủ tục gia nhập thị trường – thủ tục đăng ký doanh nghiệp</vt:lpstr>
      <vt:lpstr>Thủ tục gia nhập thị trường – thủ tục đăng ký doanh nghiệp</vt:lpstr>
      <vt:lpstr>Thủ tục gia nhập thị trường – thủ tục cấp giấy phép kinh doanh</vt:lpstr>
      <vt:lpstr>Nhóm quy định về tổ chức quản lý, hoạt động của doanh nghiệp</vt:lpstr>
      <vt:lpstr>Nhóm quy định về tổ chức quản lý, hoạt động của doanh nghiệp</vt:lpstr>
      <vt:lpstr>Nhóm quy định về tổ chức quản lý, hoạt động của doanh nghiệp</vt:lpstr>
      <vt:lpstr>Nhóm quy định về tổ chức quản lý, hoạt động của doanh nghiệp</vt:lpstr>
      <vt:lpstr>Thủ tục liên quan đến quá trình hoạt động của doanh nghiệp</vt:lpstr>
      <vt:lpstr>Thông tin liên hệ:</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AutoBVT</dc:creator>
  <cp:keywords/>
  <cp:lastModifiedBy>Hoang Thanh</cp:lastModifiedBy>
  <cp:revision>33</cp:revision>
  <dcterms:created xsi:type="dcterms:W3CDTF">2020-06-17T09:46:28Z</dcterms:created>
  <dcterms:modified xsi:type="dcterms:W3CDTF">2020-06-23T06:42:12Z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TC103814939990</vt:lpwstr>
  </property>
</Properties>
</file>