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307" r:id="rId4"/>
    <p:sldId id="30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2A99925-4A82-4BCA-B8A7-45C552F113A5}" v="361" dt="2019-10-15T04:32:43.8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50" d="100"/>
          <a:sy n="50" d="100"/>
        </p:scale>
        <p:origin x="819" y="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huong,NguyenThuyNha,HOCHIMINH,VN-TM Regulatory Affairs Department" userId="c04c9d64-8904-4764-9af9-7ef1d013f405" providerId="ADAL" clId="{D2A99925-4A82-4BCA-B8A7-45C552F113A5}"/>
    <pc:docChg chg="custSel addSld delSld modSld sldOrd">
      <pc:chgData name="Phuong,NguyenThuyNha,HOCHIMINH,VN-TM Regulatory Affairs Department" userId="c04c9d64-8904-4764-9af9-7ef1d013f405" providerId="ADAL" clId="{D2A99925-4A82-4BCA-B8A7-45C552F113A5}" dt="2019-10-15T04:32:43.893" v="884" actId="207"/>
      <pc:docMkLst>
        <pc:docMk/>
      </pc:docMkLst>
      <pc:sldChg chg="ord">
        <pc:chgData name="Phuong,NguyenThuyNha,HOCHIMINH,VN-TM Regulatory Affairs Department" userId="c04c9d64-8904-4764-9af9-7ef1d013f405" providerId="ADAL" clId="{D2A99925-4A82-4BCA-B8A7-45C552F113A5}" dt="2019-10-15T03:49:27.374" v="771"/>
        <pc:sldMkLst>
          <pc:docMk/>
          <pc:sldMk cId="4023741429" sldId="256"/>
        </pc:sldMkLst>
      </pc:sldChg>
      <pc:sldChg chg="add del">
        <pc:chgData name="Phuong,NguyenThuyNha,HOCHIMINH,VN-TM Regulatory Affairs Department" userId="c04c9d64-8904-4764-9af9-7ef1d013f405" providerId="ADAL" clId="{D2A99925-4A82-4BCA-B8A7-45C552F113A5}" dt="2019-10-15T02:53:44.058" v="2" actId="2696"/>
        <pc:sldMkLst>
          <pc:docMk/>
          <pc:sldMk cId="2582103289" sldId="259"/>
        </pc:sldMkLst>
      </pc:sldChg>
      <pc:sldChg chg="addSp delSp modSp add">
        <pc:chgData name="Phuong,NguyenThuyNha,HOCHIMINH,VN-TM Regulatory Affairs Department" userId="c04c9d64-8904-4764-9af9-7ef1d013f405" providerId="ADAL" clId="{D2A99925-4A82-4BCA-B8A7-45C552F113A5}" dt="2019-10-15T04:32:43.893" v="884" actId="207"/>
        <pc:sldMkLst>
          <pc:docMk/>
          <pc:sldMk cId="3481368472" sldId="307"/>
        </pc:sldMkLst>
        <pc:spChg chg="mod">
          <ac:chgData name="Phuong,NguyenThuyNha,HOCHIMINH,VN-TM Regulatory Affairs Department" userId="c04c9d64-8904-4764-9af9-7ef1d013f405" providerId="ADAL" clId="{D2A99925-4A82-4BCA-B8A7-45C552F113A5}" dt="2019-10-15T04:32:43.893" v="884" actId="207"/>
          <ac:spMkLst>
            <pc:docMk/>
            <pc:sldMk cId="3481368472" sldId="307"/>
            <ac:spMk id="2" creationId="{00000000-0000-0000-0000-000000000000}"/>
          </ac:spMkLst>
        </pc:spChg>
        <pc:spChg chg="del">
          <ac:chgData name="Phuong,NguyenThuyNha,HOCHIMINH,VN-TM Regulatory Affairs Department" userId="c04c9d64-8904-4764-9af9-7ef1d013f405" providerId="ADAL" clId="{D2A99925-4A82-4BCA-B8A7-45C552F113A5}" dt="2019-10-15T02:55:54.169" v="96" actId="478"/>
          <ac:spMkLst>
            <pc:docMk/>
            <pc:sldMk cId="3481368472" sldId="307"/>
            <ac:spMk id="11" creationId="{00000000-0000-0000-0000-000000000000}"/>
          </ac:spMkLst>
        </pc:spChg>
        <pc:spChg chg="del mod">
          <ac:chgData name="Phuong,NguyenThuyNha,HOCHIMINH,VN-TM Regulatory Affairs Department" userId="c04c9d64-8904-4764-9af9-7ef1d013f405" providerId="ADAL" clId="{D2A99925-4A82-4BCA-B8A7-45C552F113A5}" dt="2019-10-15T02:53:55.619" v="4" actId="478"/>
          <ac:spMkLst>
            <pc:docMk/>
            <pc:sldMk cId="3481368472" sldId="307"/>
            <ac:spMk id="18" creationId="{00000000-0000-0000-0000-000000000000}"/>
          </ac:spMkLst>
        </pc:spChg>
        <pc:spChg chg="del mod">
          <ac:chgData name="Phuong,NguyenThuyNha,HOCHIMINH,VN-TM Regulatory Affairs Department" userId="c04c9d64-8904-4764-9af9-7ef1d013f405" providerId="ADAL" clId="{D2A99925-4A82-4BCA-B8A7-45C552F113A5}" dt="2019-10-15T02:53:59.344" v="6" actId="478"/>
          <ac:spMkLst>
            <pc:docMk/>
            <pc:sldMk cId="3481368472" sldId="307"/>
            <ac:spMk id="19" creationId="{00000000-0000-0000-0000-000000000000}"/>
          </ac:spMkLst>
        </pc:spChg>
        <pc:spChg chg="del">
          <ac:chgData name="Phuong,NguyenThuyNha,HOCHIMINH,VN-TM Regulatory Affairs Department" userId="c04c9d64-8904-4764-9af9-7ef1d013f405" providerId="ADAL" clId="{D2A99925-4A82-4BCA-B8A7-45C552F113A5}" dt="2019-10-15T03:15:30.159" v="349" actId="478"/>
          <ac:spMkLst>
            <pc:docMk/>
            <pc:sldMk cId="3481368472" sldId="307"/>
            <ac:spMk id="20" creationId="{00000000-0000-0000-0000-000000000000}"/>
          </ac:spMkLst>
        </pc:spChg>
        <pc:spChg chg="add mod">
          <ac:chgData name="Phuong,NguyenThuyNha,HOCHIMINH,VN-TM Regulatory Affairs Department" userId="c04c9d64-8904-4764-9af9-7ef1d013f405" providerId="ADAL" clId="{D2A99925-4A82-4BCA-B8A7-45C552F113A5}" dt="2019-10-15T03:32:07.404" v="769" actId="2711"/>
          <ac:spMkLst>
            <pc:docMk/>
            <pc:sldMk cId="3481368472" sldId="307"/>
            <ac:spMk id="23" creationId="{055C9BDF-78A6-4E10-9A48-524BBCE6BEFB}"/>
          </ac:spMkLst>
        </pc:spChg>
        <pc:spChg chg="add mod">
          <ac:chgData name="Phuong,NguyenThuyNha,HOCHIMINH,VN-TM Regulatory Affairs Department" userId="c04c9d64-8904-4764-9af9-7ef1d013f405" providerId="ADAL" clId="{D2A99925-4A82-4BCA-B8A7-45C552F113A5}" dt="2019-10-15T03:25:31.733" v="667" actId="1076"/>
          <ac:spMkLst>
            <pc:docMk/>
            <pc:sldMk cId="3481368472" sldId="307"/>
            <ac:spMk id="25" creationId="{6EE557B5-D589-413C-81EE-A6127FA3D61D}"/>
          </ac:spMkLst>
        </pc:spChg>
        <pc:spChg chg="add mod">
          <ac:chgData name="Phuong,NguyenThuyNha,HOCHIMINH,VN-TM Regulatory Affairs Department" userId="c04c9d64-8904-4764-9af9-7ef1d013f405" providerId="ADAL" clId="{D2A99925-4A82-4BCA-B8A7-45C552F113A5}" dt="2019-10-15T03:24:56.222" v="662" actId="1076"/>
          <ac:spMkLst>
            <pc:docMk/>
            <pc:sldMk cId="3481368472" sldId="307"/>
            <ac:spMk id="27" creationId="{6F355B23-82B4-4077-A503-3DE34D532D95}"/>
          </ac:spMkLst>
        </pc:spChg>
        <pc:spChg chg="del">
          <ac:chgData name="Phuong,NguyenThuyNha,HOCHIMINH,VN-TM Regulatory Affairs Department" userId="c04c9d64-8904-4764-9af9-7ef1d013f405" providerId="ADAL" clId="{D2A99925-4A82-4BCA-B8A7-45C552F113A5}" dt="2019-10-15T03:16:22.299" v="360" actId="478"/>
          <ac:spMkLst>
            <pc:docMk/>
            <pc:sldMk cId="3481368472" sldId="307"/>
            <ac:spMk id="28" creationId="{00000000-0000-0000-0000-000000000000}"/>
          </ac:spMkLst>
        </pc:spChg>
        <pc:spChg chg="mod">
          <ac:chgData name="Phuong,NguyenThuyNha,HOCHIMINH,VN-TM Regulatory Affairs Department" userId="c04c9d64-8904-4764-9af9-7ef1d013f405" providerId="ADAL" clId="{D2A99925-4A82-4BCA-B8A7-45C552F113A5}" dt="2019-10-15T03:27:15.524" v="757" actId="20577"/>
          <ac:spMkLst>
            <pc:docMk/>
            <pc:sldMk cId="3481368472" sldId="307"/>
            <ac:spMk id="29" creationId="{00000000-0000-0000-0000-000000000000}"/>
          </ac:spMkLst>
        </pc:spChg>
        <pc:spChg chg="mod">
          <ac:chgData name="Phuong,NguyenThuyNha,HOCHIMINH,VN-TM Regulatory Affairs Department" userId="c04c9d64-8904-4764-9af9-7ef1d013f405" providerId="ADAL" clId="{D2A99925-4A82-4BCA-B8A7-45C552F113A5}" dt="2019-10-15T03:22:36.107" v="614" actId="1076"/>
          <ac:spMkLst>
            <pc:docMk/>
            <pc:sldMk cId="3481368472" sldId="307"/>
            <ac:spMk id="30" creationId="{00000000-0000-0000-0000-000000000000}"/>
          </ac:spMkLst>
        </pc:spChg>
        <pc:spChg chg="add mod">
          <ac:chgData name="Phuong,NguyenThuyNha,HOCHIMINH,VN-TM Regulatory Affairs Department" userId="c04c9d64-8904-4764-9af9-7ef1d013f405" providerId="ADAL" clId="{D2A99925-4A82-4BCA-B8A7-45C552F113A5}" dt="2019-10-15T03:24:59.994" v="663" actId="1076"/>
          <ac:spMkLst>
            <pc:docMk/>
            <pc:sldMk cId="3481368472" sldId="307"/>
            <ac:spMk id="31" creationId="{DDD5AB3D-8085-4256-81DD-961A84D95713}"/>
          </ac:spMkLst>
        </pc:spChg>
        <pc:spChg chg="del mod">
          <ac:chgData name="Phuong,NguyenThuyNha,HOCHIMINH,VN-TM Regulatory Affairs Department" userId="c04c9d64-8904-4764-9af9-7ef1d013f405" providerId="ADAL" clId="{D2A99925-4A82-4BCA-B8A7-45C552F113A5}" dt="2019-10-15T03:15:36.249" v="351" actId="478"/>
          <ac:spMkLst>
            <pc:docMk/>
            <pc:sldMk cId="3481368472" sldId="307"/>
            <ac:spMk id="33" creationId="{00000000-0000-0000-0000-000000000000}"/>
          </ac:spMkLst>
        </pc:spChg>
        <pc:spChg chg="add">
          <ac:chgData name="Phuong,NguyenThuyNha,HOCHIMINH,VN-TM Regulatory Affairs Department" userId="c04c9d64-8904-4764-9af9-7ef1d013f405" providerId="ADAL" clId="{D2A99925-4A82-4BCA-B8A7-45C552F113A5}" dt="2019-10-15T03:15:47.651" v="353"/>
          <ac:spMkLst>
            <pc:docMk/>
            <pc:sldMk cId="3481368472" sldId="307"/>
            <ac:spMk id="35" creationId="{88BA9095-3332-40DC-A3C9-5E48DBE13A09}"/>
          </ac:spMkLst>
        </pc:spChg>
        <pc:spChg chg="del">
          <ac:chgData name="Phuong,NguyenThuyNha,HOCHIMINH,VN-TM Regulatory Affairs Department" userId="c04c9d64-8904-4764-9af9-7ef1d013f405" providerId="ADAL" clId="{D2A99925-4A82-4BCA-B8A7-45C552F113A5}" dt="2019-10-15T03:16:32.673" v="364" actId="478"/>
          <ac:spMkLst>
            <pc:docMk/>
            <pc:sldMk cId="3481368472" sldId="307"/>
            <ac:spMk id="36" creationId="{00000000-0000-0000-0000-000000000000}"/>
          </ac:spMkLst>
        </pc:spChg>
        <pc:spChg chg="add">
          <ac:chgData name="Phuong,NguyenThuyNha,HOCHIMINH,VN-TM Regulatory Affairs Department" userId="c04c9d64-8904-4764-9af9-7ef1d013f405" providerId="ADAL" clId="{D2A99925-4A82-4BCA-B8A7-45C552F113A5}" dt="2019-10-15T03:15:47.651" v="353"/>
          <ac:spMkLst>
            <pc:docMk/>
            <pc:sldMk cId="3481368472" sldId="307"/>
            <ac:spMk id="37" creationId="{DBE1D1C8-0F04-463F-873E-9EDAD946AA41}"/>
          </ac:spMkLst>
        </pc:spChg>
        <pc:spChg chg="del mod">
          <ac:chgData name="Phuong,NguyenThuyNha,HOCHIMINH,VN-TM Regulatory Affairs Department" userId="c04c9d64-8904-4764-9af9-7ef1d013f405" providerId="ADAL" clId="{D2A99925-4A82-4BCA-B8A7-45C552F113A5}" dt="2019-10-15T03:18:08.350" v="413" actId="478"/>
          <ac:spMkLst>
            <pc:docMk/>
            <pc:sldMk cId="3481368472" sldId="307"/>
            <ac:spMk id="41" creationId="{00000000-0000-0000-0000-000000000000}"/>
          </ac:spMkLst>
        </pc:spChg>
        <pc:spChg chg="add mod">
          <ac:chgData name="Phuong,NguyenThuyNha,HOCHIMINH,VN-TM Regulatory Affairs Department" userId="c04c9d64-8904-4764-9af9-7ef1d013f405" providerId="ADAL" clId="{D2A99925-4A82-4BCA-B8A7-45C552F113A5}" dt="2019-10-15T03:32:16.093" v="770" actId="2711"/>
          <ac:spMkLst>
            <pc:docMk/>
            <pc:sldMk cId="3481368472" sldId="307"/>
            <ac:spMk id="42" creationId="{41B35C0D-AA22-459E-8533-36668371672F}"/>
          </ac:spMkLst>
        </pc:spChg>
        <pc:spChg chg="del">
          <ac:chgData name="Phuong,NguyenThuyNha,HOCHIMINH,VN-TM Regulatory Affairs Department" userId="c04c9d64-8904-4764-9af9-7ef1d013f405" providerId="ADAL" clId="{D2A99925-4A82-4BCA-B8A7-45C552F113A5}" dt="2019-10-15T03:16:24.795" v="361" actId="478"/>
          <ac:spMkLst>
            <pc:docMk/>
            <pc:sldMk cId="3481368472" sldId="307"/>
            <ac:spMk id="49" creationId="{00000000-0000-0000-0000-000000000000}"/>
          </ac:spMkLst>
        </pc:spChg>
        <pc:grpChg chg="add del mod">
          <ac:chgData name="Phuong,NguyenThuyNha,HOCHIMINH,VN-TM Regulatory Affairs Department" userId="c04c9d64-8904-4764-9af9-7ef1d013f405" providerId="ADAL" clId="{D2A99925-4A82-4BCA-B8A7-45C552F113A5}" dt="2019-10-15T03:16:01.743" v="355" actId="478"/>
          <ac:grpSpMkLst>
            <pc:docMk/>
            <pc:sldMk cId="3481368472" sldId="307"/>
            <ac:grpSpMk id="34" creationId="{5BC22F64-B5A6-4096-93B4-F4E1A21FD6A3}"/>
          </ac:grpSpMkLst>
        </pc:grpChg>
        <pc:graphicFrameChg chg="add mod">
          <ac:chgData name="Phuong,NguyenThuyNha,HOCHIMINH,VN-TM Regulatory Affairs Department" userId="c04c9d64-8904-4764-9af9-7ef1d013f405" providerId="ADAL" clId="{D2A99925-4A82-4BCA-B8A7-45C552F113A5}" dt="2019-10-15T03:26:08.211" v="672" actId="1076"/>
          <ac:graphicFrameMkLst>
            <pc:docMk/>
            <pc:sldMk cId="3481368472" sldId="307"/>
            <ac:graphicFrameMk id="39" creationId="{87A28671-3BA3-4C35-B217-403E4AC544BD}"/>
          </ac:graphicFrameMkLst>
        </pc:graphicFrameChg>
        <pc:graphicFrameChg chg="add mod">
          <ac:chgData name="Phuong,NguyenThuyNha,HOCHIMINH,VN-TM Regulatory Affairs Department" userId="c04c9d64-8904-4764-9af9-7ef1d013f405" providerId="ADAL" clId="{D2A99925-4A82-4BCA-B8A7-45C552F113A5}" dt="2019-10-15T03:55:14.986" v="883"/>
          <ac:graphicFrameMkLst>
            <pc:docMk/>
            <pc:sldMk cId="3481368472" sldId="307"/>
            <ac:graphicFrameMk id="40" creationId="{E29DD4E3-846C-488F-916D-79EB98758F7E}"/>
          </ac:graphicFrameMkLst>
        </pc:graphicFrameChg>
        <pc:cxnChg chg="mod">
          <ac:chgData name="Phuong,NguyenThuyNha,HOCHIMINH,VN-TM Regulatory Affairs Department" userId="c04c9d64-8904-4764-9af9-7ef1d013f405" providerId="ADAL" clId="{D2A99925-4A82-4BCA-B8A7-45C552F113A5}" dt="2019-10-15T03:25:45.182" v="669" actId="1076"/>
          <ac:cxnSpMkLst>
            <pc:docMk/>
            <pc:sldMk cId="3481368472" sldId="307"/>
            <ac:cxnSpMk id="7" creationId="{00000000-0000-0000-0000-000000000000}"/>
          </ac:cxnSpMkLst>
        </pc:cxnChg>
        <pc:cxnChg chg="mod">
          <ac:chgData name="Phuong,NguyenThuyNha,HOCHIMINH,VN-TM Regulatory Affairs Department" userId="c04c9d64-8904-4764-9af9-7ef1d013f405" providerId="ADAL" clId="{D2A99925-4A82-4BCA-B8A7-45C552F113A5}" dt="2019-10-15T03:25:57.595" v="671" actId="14100"/>
          <ac:cxnSpMkLst>
            <pc:docMk/>
            <pc:sldMk cId="3481368472" sldId="307"/>
            <ac:cxnSpMk id="24" creationId="{00000000-0000-0000-0000-000000000000}"/>
          </ac:cxnSpMkLst>
        </pc:cxnChg>
        <pc:cxnChg chg="mod">
          <ac:chgData name="Phuong,NguyenThuyNha,HOCHIMINH,VN-TM Regulatory Affairs Department" userId="c04c9d64-8904-4764-9af9-7ef1d013f405" providerId="ADAL" clId="{D2A99925-4A82-4BCA-B8A7-45C552F113A5}" dt="2019-10-15T03:29:22.635" v="768" actId="14100"/>
          <ac:cxnSpMkLst>
            <pc:docMk/>
            <pc:sldMk cId="3481368472" sldId="307"/>
            <ac:cxnSpMk id="26" creationId="{00000000-0000-0000-0000-000000000000}"/>
          </ac:cxnSpMkLst>
        </pc:cxnChg>
        <pc:cxnChg chg="del mod">
          <ac:chgData name="Phuong,NguyenThuyNha,HOCHIMINH,VN-TM Regulatory Affairs Department" userId="c04c9d64-8904-4764-9af9-7ef1d013f405" providerId="ADAL" clId="{D2A99925-4A82-4BCA-B8A7-45C552F113A5}" dt="2019-10-15T03:15:38.887" v="352" actId="478"/>
          <ac:cxnSpMkLst>
            <pc:docMk/>
            <pc:sldMk cId="3481368472" sldId="307"/>
            <ac:cxnSpMk id="32" creationId="{00000000-0000-0000-0000-000000000000}"/>
          </ac:cxnSpMkLst>
        </pc:cxnChg>
        <pc:cxnChg chg="del">
          <ac:chgData name="Phuong,NguyenThuyNha,HOCHIMINH,VN-TM Regulatory Affairs Department" userId="c04c9d64-8904-4764-9af9-7ef1d013f405" providerId="ADAL" clId="{D2A99925-4A82-4BCA-B8A7-45C552F113A5}" dt="2019-10-15T03:16:30.611" v="363" actId="478"/>
          <ac:cxnSpMkLst>
            <pc:docMk/>
            <pc:sldMk cId="3481368472" sldId="307"/>
            <ac:cxnSpMk id="38" creationId="{00000000-0000-0000-0000-000000000000}"/>
          </ac:cxnSpMkLst>
        </pc:cxnChg>
        <pc:cxnChg chg="del mod">
          <ac:chgData name="Phuong,NguyenThuyNha,HOCHIMINH,VN-TM Regulatory Affairs Department" userId="c04c9d64-8904-4764-9af9-7ef1d013f405" providerId="ADAL" clId="{D2A99925-4A82-4BCA-B8A7-45C552F113A5}" dt="2019-10-15T03:17:36.300" v="372" actId="478"/>
          <ac:cxnSpMkLst>
            <pc:docMk/>
            <pc:sldMk cId="3481368472" sldId="307"/>
            <ac:cxnSpMk id="44" creationId="{00000000-0000-0000-0000-000000000000}"/>
          </ac:cxnSpMkLst>
        </pc:cxnChg>
        <pc:cxnChg chg="del mod">
          <ac:chgData name="Phuong,NguyenThuyNha,HOCHIMINH,VN-TM Regulatory Affairs Department" userId="c04c9d64-8904-4764-9af9-7ef1d013f405" providerId="ADAL" clId="{D2A99925-4A82-4BCA-B8A7-45C552F113A5}" dt="2019-10-15T03:17:33.740" v="371" actId="478"/>
          <ac:cxnSpMkLst>
            <pc:docMk/>
            <pc:sldMk cId="3481368472" sldId="307"/>
            <ac:cxnSpMk id="46" creationId="{00000000-0000-0000-0000-000000000000}"/>
          </ac:cxnSpMkLst>
        </pc:cxnChg>
        <pc:cxnChg chg="del">
          <ac:chgData name="Phuong,NguyenThuyNha,HOCHIMINH,VN-TM Regulatory Affairs Department" userId="c04c9d64-8904-4764-9af9-7ef1d013f405" providerId="ADAL" clId="{D2A99925-4A82-4BCA-B8A7-45C552F113A5}" dt="2019-10-15T03:16:27.083" v="362" actId="478"/>
          <ac:cxnSpMkLst>
            <pc:docMk/>
            <pc:sldMk cId="3481368472" sldId="307"/>
            <ac:cxnSpMk id="50" creationId="{00000000-0000-0000-0000-000000000000}"/>
          </ac:cxnSpMkLst>
        </pc:cxnChg>
      </pc:sldChg>
      <pc:sldChg chg="addSp delSp modSp add del">
        <pc:chgData name="Phuong,NguyenThuyNha,HOCHIMINH,VN-TM Regulatory Affairs Department" userId="c04c9d64-8904-4764-9af9-7ef1d013f405" providerId="ADAL" clId="{D2A99925-4A82-4BCA-B8A7-45C552F113A5}" dt="2019-10-15T03:27:34.945" v="758" actId="2696"/>
        <pc:sldMkLst>
          <pc:docMk/>
          <pc:sldMk cId="1031112976" sldId="308"/>
        </pc:sldMkLst>
        <pc:spChg chg="del mod">
          <ac:chgData name="Phuong,NguyenThuyNha,HOCHIMINH,VN-TM Regulatory Affairs Department" userId="c04c9d64-8904-4764-9af9-7ef1d013f405" providerId="ADAL" clId="{D2A99925-4A82-4BCA-B8A7-45C552F113A5}" dt="2019-10-15T03:16:06.530" v="357" actId="478"/>
          <ac:spMkLst>
            <pc:docMk/>
            <pc:sldMk cId="1031112976" sldId="308"/>
            <ac:spMk id="2" creationId="{747FB25B-0F24-463F-8FE1-348EA6A09DF8}"/>
          </ac:spMkLst>
        </pc:spChg>
        <pc:spChg chg="del">
          <ac:chgData name="Phuong,NguyenThuyNha,HOCHIMINH,VN-TM Regulatory Affairs Department" userId="c04c9d64-8904-4764-9af9-7ef1d013f405" providerId="ADAL" clId="{D2A99925-4A82-4BCA-B8A7-45C552F113A5}" dt="2019-10-15T02:57:53.894" v="185" actId="1032"/>
          <ac:spMkLst>
            <pc:docMk/>
            <pc:sldMk cId="1031112976" sldId="308"/>
            <ac:spMk id="3" creationId="{06D36DE5-9FEA-4F57-AE93-72B4EA0249B8}"/>
          </ac:spMkLst>
        </pc:spChg>
        <pc:graphicFrameChg chg="add mod">
          <ac:chgData name="Phuong,NguyenThuyNha,HOCHIMINH,VN-TM Regulatory Affairs Department" userId="c04c9d64-8904-4764-9af9-7ef1d013f405" providerId="ADAL" clId="{D2A99925-4A82-4BCA-B8A7-45C552F113A5}" dt="2019-10-15T03:14:20.518" v="314" actId="255"/>
          <ac:graphicFrameMkLst>
            <pc:docMk/>
            <pc:sldMk cId="1031112976" sldId="308"/>
            <ac:graphicFrameMk id="4" creationId="{5A89F62A-285E-40F0-BF6D-ECA97EE50BCA}"/>
          </ac:graphicFrameMkLst>
        </pc:graphicFrameChg>
        <pc:graphicFrameChg chg="add mod">
          <ac:chgData name="Phuong,NguyenThuyNha,HOCHIMINH,VN-TM Regulatory Affairs Department" userId="c04c9d64-8904-4764-9af9-7ef1d013f405" providerId="ADAL" clId="{D2A99925-4A82-4BCA-B8A7-45C552F113A5}" dt="2019-10-15T03:15:19.438" v="348" actId="14100"/>
          <ac:graphicFrameMkLst>
            <pc:docMk/>
            <pc:sldMk cId="1031112976" sldId="308"/>
            <ac:graphicFrameMk id="5" creationId="{9585E38A-B7E6-447F-A2E5-02FD9F9C52DC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8452588-E259-4D6C-A197-1ABED200C8FF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914CB16-5E0E-43FB-97C5-425C09E2441C}">
      <dgm:prSet phldrT="[Text]" custT="1"/>
      <dgm:spPr/>
      <dgm:t>
        <a:bodyPr/>
        <a:lstStyle/>
        <a:p>
          <a:r>
            <a:rPr lang="en-US" sz="2000" b="1" dirty="0" err="1"/>
            <a:t>Nộp</a:t>
          </a:r>
          <a:r>
            <a:rPr lang="en-US" sz="2000" b="1" dirty="0"/>
            <a:t> hồ </a:t>
          </a:r>
          <a:r>
            <a:rPr lang="en-US" sz="2000" b="1" dirty="0" err="1"/>
            <a:t>sơ</a:t>
          </a:r>
          <a:r>
            <a:rPr lang="en-US" sz="2000" b="1" dirty="0"/>
            <a:t> </a:t>
          </a:r>
          <a:r>
            <a:rPr lang="en-US" sz="2000" b="1" dirty="0" err="1"/>
            <a:t>xin</a:t>
          </a:r>
          <a:r>
            <a:rPr lang="en-US" sz="2000" b="1" dirty="0"/>
            <a:t> </a:t>
          </a:r>
          <a:r>
            <a:rPr lang="en-US" sz="2000" b="1" dirty="0" smtClean="0"/>
            <a:t>CFS</a:t>
          </a:r>
          <a:endParaRPr lang="en-US" sz="2000" b="1" dirty="0"/>
        </a:p>
      </dgm:t>
    </dgm:pt>
    <dgm:pt modelId="{F9DA468B-4048-47BF-A9FF-49E3B021F484}" type="parTrans" cxnId="{AA89DD30-C8B6-41B8-BCCB-9D15F7493986}">
      <dgm:prSet/>
      <dgm:spPr/>
      <dgm:t>
        <a:bodyPr/>
        <a:lstStyle/>
        <a:p>
          <a:endParaRPr lang="en-US"/>
        </a:p>
      </dgm:t>
    </dgm:pt>
    <dgm:pt modelId="{3BE3EC37-D22F-4DA9-99C6-AB317AA64673}" type="sibTrans" cxnId="{AA89DD30-C8B6-41B8-BCCB-9D15F7493986}">
      <dgm:prSet/>
      <dgm:spPr/>
      <dgm:t>
        <a:bodyPr/>
        <a:lstStyle/>
        <a:p>
          <a:endParaRPr lang="en-US"/>
        </a:p>
      </dgm:t>
    </dgm:pt>
    <dgm:pt modelId="{79AA64B1-E858-4163-96BB-4F5C112EF022}">
      <dgm:prSet phldrT="[Text]" custT="1"/>
      <dgm:spPr/>
      <dgm:t>
        <a:bodyPr/>
        <a:lstStyle/>
        <a:p>
          <a:r>
            <a:rPr lang="en-US" sz="2200" kern="1200" dirty="0" err="1" smtClean="0">
              <a:solidFill>
                <a:schemeClr val="tx1"/>
              </a:solidFill>
              <a:latin typeface="+mn-lt"/>
              <a:ea typeface="+mn-ea"/>
              <a:cs typeface="+mn-cs"/>
            </a:rPr>
            <a:t>Thời</a:t>
          </a:r>
          <a:r>
            <a:rPr lang="en-US" sz="2200" kern="120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 </a:t>
          </a:r>
          <a:r>
            <a:rPr lang="en-US" sz="2200" kern="1200" dirty="0" err="1" smtClean="0">
              <a:solidFill>
                <a:schemeClr val="tx1"/>
              </a:solidFill>
              <a:latin typeface="+mn-lt"/>
              <a:ea typeface="+mn-ea"/>
              <a:cs typeface="+mn-cs"/>
            </a:rPr>
            <a:t>gian</a:t>
          </a:r>
          <a:r>
            <a:rPr lang="en-US" sz="2200" kern="120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: </a:t>
          </a:r>
          <a:r>
            <a:rPr lang="en-US" sz="2200" b="1" kern="1200" dirty="0">
              <a:solidFill>
                <a:srgbClr val="0070C0"/>
              </a:solidFill>
              <a:latin typeface="+mn-lt"/>
              <a:ea typeface="+mn-ea"/>
              <a:cs typeface="+mn-cs"/>
            </a:rPr>
            <a:t>1 </a:t>
          </a:r>
          <a:r>
            <a:rPr lang="en-US" sz="2200" b="1" kern="1200" dirty="0" err="1">
              <a:solidFill>
                <a:srgbClr val="0070C0"/>
              </a:solidFill>
              <a:latin typeface="+mn-lt"/>
              <a:ea typeface="+mn-ea"/>
              <a:cs typeface="+mn-cs"/>
            </a:rPr>
            <a:t>ngày</a:t>
          </a:r>
          <a:endParaRPr lang="en-US" sz="2200" b="1" kern="1200" dirty="0">
            <a:solidFill>
              <a:srgbClr val="0070C0"/>
            </a:solidFill>
            <a:latin typeface="+mn-lt"/>
            <a:ea typeface="+mn-ea"/>
            <a:cs typeface="+mn-cs"/>
          </a:endParaRPr>
        </a:p>
      </dgm:t>
    </dgm:pt>
    <dgm:pt modelId="{EC3B575A-97BA-496E-A132-1DBC7FC74251}" type="parTrans" cxnId="{19CE6BB8-F0E0-40FF-9D89-D698455BFF77}">
      <dgm:prSet/>
      <dgm:spPr/>
      <dgm:t>
        <a:bodyPr/>
        <a:lstStyle/>
        <a:p>
          <a:endParaRPr lang="en-US"/>
        </a:p>
      </dgm:t>
    </dgm:pt>
    <dgm:pt modelId="{CDCB1214-B757-4DA0-A838-FE34B9FB2E2B}" type="sibTrans" cxnId="{19CE6BB8-F0E0-40FF-9D89-D698455BFF77}">
      <dgm:prSet/>
      <dgm:spPr/>
      <dgm:t>
        <a:bodyPr/>
        <a:lstStyle/>
        <a:p>
          <a:endParaRPr lang="en-US"/>
        </a:p>
      </dgm:t>
    </dgm:pt>
    <dgm:pt modelId="{43A4C143-9A81-463F-8019-6C39B7529F10}">
      <dgm:prSet phldrT="[Text]" custT="1"/>
      <dgm:spPr/>
      <dgm:t>
        <a:bodyPr/>
        <a:lstStyle/>
        <a:p>
          <a:r>
            <a:rPr lang="en-US" sz="2200" kern="1200" dirty="0">
              <a:solidFill>
                <a:schemeClr val="tx1"/>
              </a:solidFill>
              <a:latin typeface="+mn-lt"/>
              <a:ea typeface="+mn-ea"/>
              <a:cs typeface="+mn-cs"/>
            </a:rPr>
            <a:t>Chi </a:t>
          </a:r>
          <a:r>
            <a:rPr lang="en-US" sz="2200" kern="1200" dirty="0" err="1">
              <a:solidFill>
                <a:schemeClr val="tx1"/>
              </a:solidFill>
              <a:latin typeface="+mn-lt"/>
              <a:ea typeface="+mn-ea"/>
              <a:cs typeface="+mn-cs"/>
            </a:rPr>
            <a:t>phí</a:t>
          </a:r>
          <a:r>
            <a:rPr lang="en-US" sz="2200" kern="120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: </a:t>
          </a:r>
          <a:r>
            <a:rPr lang="en-US" sz="2200" b="1" kern="1200" dirty="0" err="1" smtClean="0">
              <a:solidFill>
                <a:srgbClr val="0070C0"/>
              </a:solidFill>
              <a:latin typeface="+mn-lt"/>
              <a:ea typeface="+mn-ea"/>
              <a:cs typeface="+mn-cs"/>
            </a:rPr>
            <a:t>Miễn</a:t>
          </a:r>
          <a:r>
            <a:rPr lang="en-US" sz="2200" b="1" kern="1200" dirty="0" smtClean="0">
              <a:solidFill>
                <a:srgbClr val="0070C0"/>
              </a:solidFill>
              <a:latin typeface="+mn-lt"/>
              <a:ea typeface="+mn-ea"/>
              <a:cs typeface="+mn-cs"/>
            </a:rPr>
            <a:t> </a:t>
          </a:r>
          <a:r>
            <a:rPr lang="en-US" sz="2200" b="1" kern="1200" dirty="0" err="1" smtClean="0">
              <a:solidFill>
                <a:srgbClr val="0070C0"/>
              </a:solidFill>
              <a:latin typeface="+mn-lt"/>
              <a:ea typeface="+mn-ea"/>
              <a:cs typeface="+mn-cs"/>
            </a:rPr>
            <a:t>phí</a:t>
          </a:r>
          <a:endParaRPr lang="en-US" sz="2200" b="1" kern="1200" dirty="0">
            <a:solidFill>
              <a:srgbClr val="0070C0"/>
            </a:solidFill>
            <a:latin typeface="+mn-lt"/>
            <a:ea typeface="+mn-ea"/>
            <a:cs typeface="+mn-cs"/>
          </a:endParaRPr>
        </a:p>
      </dgm:t>
    </dgm:pt>
    <dgm:pt modelId="{B27EBE96-4E29-402B-A52A-AE88E5FA6FEA}" type="parTrans" cxnId="{24B64E80-919A-4659-9711-747169A6A7D8}">
      <dgm:prSet/>
      <dgm:spPr/>
      <dgm:t>
        <a:bodyPr/>
        <a:lstStyle/>
        <a:p>
          <a:endParaRPr lang="en-US"/>
        </a:p>
      </dgm:t>
    </dgm:pt>
    <dgm:pt modelId="{5D645344-E6D6-416B-912A-D535EBDD200A}" type="sibTrans" cxnId="{24B64E80-919A-4659-9711-747169A6A7D8}">
      <dgm:prSet/>
      <dgm:spPr/>
      <dgm:t>
        <a:bodyPr/>
        <a:lstStyle/>
        <a:p>
          <a:endParaRPr lang="en-US"/>
        </a:p>
      </dgm:t>
    </dgm:pt>
    <dgm:pt modelId="{100D46C3-3E17-4D65-939D-AF11412DB3E1}">
      <dgm:prSet phldrT="[Text]" custT="1"/>
      <dgm:spPr/>
      <dgm:t>
        <a:bodyPr/>
        <a:lstStyle/>
        <a:p>
          <a:r>
            <a:rPr lang="en-US" sz="2200" b="1" kern="1200" dirty="0" err="1" smtClean="0">
              <a:solidFill>
                <a:srgbClr val="0070C0"/>
              </a:solidFill>
              <a:latin typeface="+mn-lt"/>
              <a:ea typeface="+mn-ea"/>
              <a:cs typeface="+mn-cs"/>
            </a:rPr>
            <a:t>Cấp</a:t>
          </a:r>
          <a:r>
            <a:rPr lang="en-US" sz="2200" b="1" kern="1200" dirty="0" smtClean="0">
              <a:solidFill>
                <a:srgbClr val="0070C0"/>
              </a:solidFill>
              <a:latin typeface="+mn-lt"/>
              <a:ea typeface="+mn-ea"/>
              <a:cs typeface="+mn-cs"/>
            </a:rPr>
            <a:t> </a:t>
          </a:r>
          <a:r>
            <a:rPr lang="en-US" sz="2200" b="1" kern="1200" dirty="0" err="1" smtClean="0">
              <a:solidFill>
                <a:srgbClr val="0070C0"/>
              </a:solidFill>
              <a:latin typeface="+mn-lt"/>
              <a:ea typeface="+mn-ea"/>
              <a:cs typeface="+mn-cs"/>
            </a:rPr>
            <a:t>theo</a:t>
          </a:r>
          <a:r>
            <a:rPr lang="en-US" sz="2200" b="1" kern="1200" dirty="0" smtClean="0">
              <a:solidFill>
                <a:srgbClr val="0070C0"/>
              </a:solidFill>
              <a:latin typeface="+mn-lt"/>
              <a:ea typeface="+mn-ea"/>
              <a:cs typeface="+mn-cs"/>
            </a:rPr>
            <a:t> </a:t>
          </a:r>
          <a:r>
            <a:rPr lang="en-US" sz="2200" b="1" kern="1200" dirty="0" err="1" smtClean="0">
              <a:solidFill>
                <a:srgbClr val="0070C0"/>
              </a:solidFill>
              <a:latin typeface="+mn-lt"/>
              <a:ea typeface="+mn-ea"/>
              <a:cs typeface="+mn-cs"/>
            </a:rPr>
            <a:t>sản</a:t>
          </a:r>
          <a:r>
            <a:rPr lang="en-US" sz="2200" b="1" kern="1200" dirty="0" smtClean="0">
              <a:solidFill>
                <a:srgbClr val="0070C0"/>
              </a:solidFill>
              <a:latin typeface="+mn-lt"/>
              <a:ea typeface="+mn-ea"/>
              <a:cs typeface="+mn-cs"/>
            </a:rPr>
            <a:t> </a:t>
          </a:r>
          <a:r>
            <a:rPr lang="en-US" sz="2200" b="1" kern="1200" dirty="0" err="1" smtClean="0">
              <a:solidFill>
                <a:srgbClr val="0070C0"/>
              </a:solidFill>
              <a:latin typeface="+mn-lt"/>
              <a:ea typeface="+mn-ea"/>
              <a:cs typeface="+mn-cs"/>
            </a:rPr>
            <a:t>phẩm</a:t>
          </a:r>
          <a:endParaRPr lang="en-US" sz="2200" b="1" kern="1200" dirty="0">
            <a:solidFill>
              <a:srgbClr val="0070C0"/>
            </a:solidFill>
            <a:latin typeface="+mn-lt"/>
            <a:ea typeface="+mn-ea"/>
            <a:cs typeface="+mn-cs"/>
          </a:endParaRPr>
        </a:p>
      </dgm:t>
    </dgm:pt>
    <dgm:pt modelId="{4667C575-0011-4D79-B650-2BF27CFC0309}" type="parTrans" cxnId="{D2411029-22C1-4300-B68C-7117477D9AB4}">
      <dgm:prSet/>
      <dgm:spPr/>
      <dgm:t>
        <a:bodyPr/>
        <a:lstStyle/>
        <a:p>
          <a:endParaRPr lang="en-US"/>
        </a:p>
      </dgm:t>
    </dgm:pt>
    <dgm:pt modelId="{36D0F8D3-46D7-44E2-B2A2-76DC976C94E6}" type="sibTrans" cxnId="{D2411029-22C1-4300-B68C-7117477D9AB4}">
      <dgm:prSet/>
      <dgm:spPr/>
      <dgm:t>
        <a:bodyPr/>
        <a:lstStyle/>
        <a:p>
          <a:endParaRPr lang="en-US"/>
        </a:p>
      </dgm:t>
    </dgm:pt>
    <dgm:pt modelId="{EF655CD8-4A55-4470-B434-A952A9493E74}" type="pres">
      <dgm:prSet presAssocID="{38452588-E259-4D6C-A197-1ABED200C8FF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4CA49DC-1610-4E59-BCD1-8497DBAEBF3A}" type="pres">
      <dgm:prSet presAssocID="{8914CB16-5E0E-43FB-97C5-425C09E2441C}" presName="composite" presStyleCnt="0"/>
      <dgm:spPr/>
    </dgm:pt>
    <dgm:pt modelId="{93AF469A-F439-4E0C-A75F-18F4D05CC7A9}" type="pres">
      <dgm:prSet presAssocID="{8914CB16-5E0E-43FB-97C5-425C09E2441C}" presName="parentText" presStyleLbl="alignNode1" presStyleIdx="0" presStyleCnt="1" custLinFactNeighborY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92C1AA-67BE-496C-9EB8-89B56B56F063}" type="pres">
      <dgm:prSet presAssocID="{8914CB16-5E0E-43FB-97C5-425C09E2441C}" presName="descendantText" presStyleLbl="alignAcc1" presStyleIdx="0" presStyleCnt="1" custLinFactNeighborX="353" custLinFactNeighborY="-105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2411029-22C1-4300-B68C-7117477D9AB4}" srcId="{8914CB16-5E0E-43FB-97C5-425C09E2441C}" destId="{100D46C3-3E17-4D65-939D-AF11412DB3E1}" srcOrd="2" destOrd="0" parTransId="{4667C575-0011-4D79-B650-2BF27CFC0309}" sibTransId="{36D0F8D3-46D7-44E2-B2A2-76DC976C94E6}"/>
    <dgm:cxn modelId="{C7DFAD9D-E2A4-465C-972F-DB794FA6EB5B}" type="presOf" srcId="{8914CB16-5E0E-43FB-97C5-425C09E2441C}" destId="{93AF469A-F439-4E0C-A75F-18F4D05CC7A9}" srcOrd="0" destOrd="0" presId="urn:microsoft.com/office/officeart/2005/8/layout/chevron2"/>
    <dgm:cxn modelId="{82D042B7-CD43-4A60-9094-FC98162A1800}" type="presOf" srcId="{43A4C143-9A81-463F-8019-6C39B7529F10}" destId="{D492C1AA-67BE-496C-9EB8-89B56B56F063}" srcOrd="0" destOrd="1" presId="urn:microsoft.com/office/officeart/2005/8/layout/chevron2"/>
    <dgm:cxn modelId="{8F4F6BF4-0133-4379-96BA-D6BB77340C95}" type="presOf" srcId="{38452588-E259-4D6C-A197-1ABED200C8FF}" destId="{EF655CD8-4A55-4470-B434-A952A9493E74}" srcOrd="0" destOrd="0" presId="urn:microsoft.com/office/officeart/2005/8/layout/chevron2"/>
    <dgm:cxn modelId="{12C60C54-FC92-4403-8023-EB9DED56F4F2}" type="presOf" srcId="{79AA64B1-E858-4163-96BB-4F5C112EF022}" destId="{D492C1AA-67BE-496C-9EB8-89B56B56F063}" srcOrd="0" destOrd="0" presId="urn:microsoft.com/office/officeart/2005/8/layout/chevron2"/>
    <dgm:cxn modelId="{24B64E80-919A-4659-9711-747169A6A7D8}" srcId="{8914CB16-5E0E-43FB-97C5-425C09E2441C}" destId="{43A4C143-9A81-463F-8019-6C39B7529F10}" srcOrd="1" destOrd="0" parTransId="{B27EBE96-4E29-402B-A52A-AE88E5FA6FEA}" sibTransId="{5D645344-E6D6-416B-912A-D535EBDD200A}"/>
    <dgm:cxn modelId="{19CE6BB8-F0E0-40FF-9D89-D698455BFF77}" srcId="{8914CB16-5E0E-43FB-97C5-425C09E2441C}" destId="{79AA64B1-E858-4163-96BB-4F5C112EF022}" srcOrd="0" destOrd="0" parTransId="{EC3B575A-97BA-496E-A132-1DBC7FC74251}" sibTransId="{CDCB1214-B757-4DA0-A838-FE34B9FB2E2B}"/>
    <dgm:cxn modelId="{D997489C-7232-488A-91A2-C8DC443434A9}" type="presOf" srcId="{100D46C3-3E17-4D65-939D-AF11412DB3E1}" destId="{D492C1AA-67BE-496C-9EB8-89B56B56F063}" srcOrd="0" destOrd="2" presId="urn:microsoft.com/office/officeart/2005/8/layout/chevron2"/>
    <dgm:cxn modelId="{AA89DD30-C8B6-41B8-BCCB-9D15F7493986}" srcId="{38452588-E259-4D6C-A197-1ABED200C8FF}" destId="{8914CB16-5E0E-43FB-97C5-425C09E2441C}" srcOrd="0" destOrd="0" parTransId="{F9DA468B-4048-47BF-A9FF-49E3B021F484}" sibTransId="{3BE3EC37-D22F-4DA9-99C6-AB317AA64673}"/>
    <dgm:cxn modelId="{855BC3CF-713F-4FE7-B436-74E0769EBD22}" type="presParOf" srcId="{EF655CD8-4A55-4470-B434-A952A9493E74}" destId="{84CA49DC-1610-4E59-BCD1-8497DBAEBF3A}" srcOrd="0" destOrd="0" presId="urn:microsoft.com/office/officeart/2005/8/layout/chevron2"/>
    <dgm:cxn modelId="{1A24CDAF-C486-4AEE-BEB6-3772CE5BC783}" type="presParOf" srcId="{84CA49DC-1610-4E59-BCD1-8497DBAEBF3A}" destId="{93AF469A-F439-4E0C-A75F-18F4D05CC7A9}" srcOrd="0" destOrd="0" presId="urn:microsoft.com/office/officeart/2005/8/layout/chevron2"/>
    <dgm:cxn modelId="{BA820499-EC2E-49B2-99E0-962BEB6E3E9E}" type="presParOf" srcId="{84CA49DC-1610-4E59-BCD1-8497DBAEBF3A}" destId="{D492C1AA-67BE-496C-9EB8-89B56B56F063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8452588-E259-4D6C-A197-1ABED200C8FF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FAC377F-0C93-43D8-800C-31FBF86533EC}">
      <dgm:prSet phldrT="[Text]" custT="1"/>
      <dgm:spPr/>
      <dgm:t>
        <a:bodyPr/>
        <a:lstStyle/>
        <a:p>
          <a:r>
            <a:rPr lang="en-US" sz="2000" b="1" dirty="0"/>
            <a:t>Test COA</a:t>
          </a:r>
        </a:p>
      </dgm:t>
    </dgm:pt>
    <dgm:pt modelId="{6D2D5E86-E23F-4B45-B938-9E9D0E03433C}" type="parTrans" cxnId="{D01D3F0D-0560-4494-9493-94CD2E40BB7C}">
      <dgm:prSet/>
      <dgm:spPr/>
      <dgm:t>
        <a:bodyPr/>
        <a:lstStyle/>
        <a:p>
          <a:endParaRPr lang="en-US"/>
        </a:p>
      </dgm:t>
    </dgm:pt>
    <dgm:pt modelId="{EFCC4114-FF31-45A8-8D08-65B9A0174185}" type="sibTrans" cxnId="{D01D3F0D-0560-4494-9493-94CD2E40BB7C}">
      <dgm:prSet/>
      <dgm:spPr/>
      <dgm:t>
        <a:bodyPr/>
        <a:lstStyle/>
        <a:p>
          <a:endParaRPr lang="en-US"/>
        </a:p>
      </dgm:t>
    </dgm:pt>
    <dgm:pt modelId="{59272B23-2CBE-40B0-941D-1AC86F17F14F}">
      <dgm:prSet phldrT="[Text]" custT="1"/>
      <dgm:spPr/>
      <dgm:t>
        <a:bodyPr/>
        <a:lstStyle/>
        <a:p>
          <a:r>
            <a:rPr lang="en-US" sz="2200" kern="1200" dirty="0" err="1" smtClean="0">
              <a:solidFill>
                <a:schemeClr val="tx1"/>
              </a:solidFill>
              <a:latin typeface="+mn-lt"/>
              <a:ea typeface="+mn-ea"/>
              <a:cs typeface="+mn-cs"/>
            </a:rPr>
            <a:t>Thời</a:t>
          </a:r>
          <a:r>
            <a:rPr lang="en-US" sz="2200" kern="120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 </a:t>
          </a:r>
          <a:r>
            <a:rPr lang="en-US" sz="2200" kern="1200" dirty="0" err="1" smtClean="0">
              <a:solidFill>
                <a:schemeClr val="tx1"/>
              </a:solidFill>
              <a:latin typeface="+mn-lt"/>
              <a:ea typeface="+mn-ea"/>
              <a:cs typeface="+mn-cs"/>
            </a:rPr>
            <a:t>gian</a:t>
          </a:r>
          <a:r>
            <a:rPr lang="en-US" sz="2200" kern="120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: </a:t>
          </a:r>
          <a:r>
            <a:rPr lang="en-US" sz="2200" b="1" kern="1200" dirty="0">
              <a:solidFill>
                <a:srgbClr val="FF0000"/>
              </a:solidFill>
              <a:latin typeface="+mn-lt"/>
              <a:ea typeface="+mn-ea"/>
              <a:cs typeface="+mn-cs"/>
            </a:rPr>
            <a:t>2 </a:t>
          </a:r>
          <a:r>
            <a:rPr lang="en-US" sz="2200" b="1" kern="1200" dirty="0" err="1">
              <a:solidFill>
                <a:srgbClr val="FF0000"/>
              </a:solidFill>
              <a:latin typeface="+mn-lt"/>
              <a:ea typeface="+mn-ea"/>
              <a:cs typeface="+mn-cs"/>
            </a:rPr>
            <a:t>tuần</a:t>
          </a:r>
          <a:endParaRPr lang="en-US" sz="2200" b="1" kern="1200" dirty="0">
            <a:solidFill>
              <a:srgbClr val="FF0000"/>
            </a:solidFill>
            <a:latin typeface="+mn-lt"/>
            <a:ea typeface="+mn-ea"/>
            <a:cs typeface="+mn-cs"/>
          </a:endParaRPr>
        </a:p>
      </dgm:t>
    </dgm:pt>
    <dgm:pt modelId="{8BFD8466-BFE7-49FD-8659-2C6D2BCC3988}" type="parTrans" cxnId="{D749026A-1AFB-4FD6-BB63-0EC93619A086}">
      <dgm:prSet/>
      <dgm:spPr/>
      <dgm:t>
        <a:bodyPr/>
        <a:lstStyle/>
        <a:p>
          <a:endParaRPr lang="en-US"/>
        </a:p>
      </dgm:t>
    </dgm:pt>
    <dgm:pt modelId="{6D1EC04F-31F8-4066-9B11-482F99678791}" type="sibTrans" cxnId="{D749026A-1AFB-4FD6-BB63-0EC93619A086}">
      <dgm:prSet/>
      <dgm:spPr/>
      <dgm:t>
        <a:bodyPr/>
        <a:lstStyle/>
        <a:p>
          <a:endParaRPr lang="en-US"/>
        </a:p>
      </dgm:t>
    </dgm:pt>
    <dgm:pt modelId="{8914CB16-5E0E-43FB-97C5-425C09E2441C}">
      <dgm:prSet phldrT="[Text]" custT="1"/>
      <dgm:spPr/>
      <dgm:t>
        <a:bodyPr/>
        <a:lstStyle/>
        <a:p>
          <a:endParaRPr lang="en-US" sz="2000" b="1" dirty="0"/>
        </a:p>
        <a:p>
          <a:r>
            <a:rPr lang="en-US" sz="2000" b="1" dirty="0" err="1"/>
            <a:t>Nộp</a:t>
          </a:r>
          <a:r>
            <a:rPr lang="en-US" sz="2000" b="1" dirty="0"/>
            <a:t> hồ </a:t>
          </a:r>
          <a:r>
            <a:rPr lang="en-US" sz="2000" b="1" dirty="0" err="1"/>
            <a:t>sơ</a:t>
          </a:r>
          <a:r>
            <a:rPr lang="en-US" sz="2000" b="1" dirty="0"/>
            <a:t> </a:t>
          </a:r>
          <a:r>
            <a:rPr lang="en-US" sz="2000" b="1" dirty="0" err="1"/>
            <a:t>xin</a:t>
          </a:r>
          <a:r>
            <a:rPr lang="en-US" sz="2000" b="1" dirty="0"/>
            <a:t> HC</a:t>
          </a:r>
        </a:p>
      </dgm:t>
    </dgm:pt>
    <dgm:pt modelId="{F9DA468B-4048-47BF-A9FF-49E3B021F484}" type="parTrans" cxnId="{AA89DD30-C8B6-41B8-BCCB-9D15F7493986}">
      <dgm:prSet/>
      <dgm:spPr/>
      <dgm:t>
        <a:bodyPr/>
        <a:lstStyle/>
        <a:p>
          <a:endParaRPr lang="en-US"/>
        </a:p>
      </dgm:t>
    </dgm:pt>
    <dgm:pt modelId="{3BE3EC37-D22F-4DA9-99C6-AB317AA64673}" type="sibTrans" cxnId="{AA89DD30-C8B6-41B8-BCCB-9D15F7493986}">
      <dgm:prSet/>
      <dgm:spPr/>
      <dgm:t>
        <a:bodyPr/>
        <a:lstStyle/>
        <a:p>
          <a:endParaRPr lang="en-US"/>
        </a:p>
      </dgm:t>
    </dgm:pt>
    <dgm:pt modelId="{79AA64B1-E858-4163-96BB-4F5C112EF022}">
      <dgm:prSet phldrT="[Text]" custT="1"/>
      <dgm:spPr/>
      <dgm:t>
        <a:bodyPr/>
        <a:lstStyle/>
        <a:p>
          <a:r>
            <a:rPr lang="en-US" sz="2200" kern="1200" dirty="0" err="1" smtClean="0">
              <a:solidFill>
                <a:schemeClr val="tx1"/>
              </a:solidFill>
              <a:latin typeface="+mn-lt"/>
              <a:ea typeface="+mn-ea"/>
              <a:cs typeface="+mn-cs"/>
            </a:rPr>
            <a:t>Thời</a:t>
          </a:r>
          <a:r>
            <a:rPr lang="en-US" sz="2200" kern="120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 </a:t>
          </a:r>
          <a:r>
            <a:rPr lang="en-US" sz="2200" kern="1200" dirty="0" err="1" smtClean="0">
              <a:solidFill>
                <a:schemeClr val="tx1"/>
              </a:solidFill>
              <a:latin typeface="+mn-lt"/>
              <a:ea typeface="+mn-ea"/>
              <a:cs typeface="+mn-cs"/>
            </a:rPr>
            <a:t>gian</a:t>
          </a:r>
          <a:r>
            <a:rPr lang="en-US" sz="2200" kern="120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: </a:t>
          </a:r>
          <a:r>
            <a:rPr lang="en-US" sz="2200" b="1" kern="1200" dirty="0" smtClean="0">
              <a:solidFill>
                <a:srgbClr val="FF0000"/>
              </a:solidFill>
              <a:latin typeface="+mn-lt"/>
              <a:ea typeface="+mn-ea"/>
              <a:cs typeface="+mn-cs"/>
            </a:rPr>
            <a:t>2-3 </a:t>
          </a:r>
          <a:r>
            <a:rPr lang="en-US" sz="2200" b="1" kern="1200" dirty="0" err="1">
              <a:solidFill>
                <a:srgbClr val="FF0000"/>
              </a:solidFill>
              <a:latin typeface="+mn-lt"/>
              <a:ea typeface="+mn-ea"/>
              <a:cs typeface="+mn-cs"/>
            </a:rPr>
            <a:t>tuần</a:t>
          </a:r>
          <a:endParaRPr lang="en-US" sz="2200" b="1" kern="1200" dirty="0">
            <a:solidFill>
              <a:srgbClr val="FF0000"/>
            </a:solidFill>
            <a:latin typeface="+mn-lt"/>
            <a:ea typeface="+mn-ea"/>
            <a:cs typeface="+mn-cs"/>
          </a:endParaRPr>
        </a:p>
      </dgm:t>
    </dgm:pt>
    <dgm:pt modelId="{EC3B575A-97BA-496E-A132-1DBC7FC74251}" type="parTrans" cxnId="{19CE6BB8-F0E0-40FF-9D89-D698455BFF77}">
      <dgm:prSet/>
      <dgm:spPr/>
      <dgm:t>
        <a:bodyPr/>
        <a:lstStyle/>
        <a:p>
          <a:endParaRPr lang="en-US"/>
        </a:p>
      </dgm:t>
    </dgm:pt>
    <dgm:pt modelId="{CDCB1214-B757-4DA0-A838-FE34B9FB2E2B}" type="sibTrans" cxnId="{19CE6BB8-F0E0-40FF-9D89-D698455BFF77}">
      <dgm:prSet/>
      <dgm:spPr/>
      <dgm:t>
        <a:bodyPr/>
        <a:lstStyle/>
        <a:p>
          <a:endParaRPr lang="en-US"/>
        </a:p>
      </dgm:t>
    </dgm:pt>
    <dgm:pt modelId="{9A08BA3B-58ED-4A69-9A06-2EC58BD587B4}">
      <dgm:prSet phldrT="[Text]" custT="1"/>
      <dgm:spPr/>
      <dgm:t>
        <a:bodyPr/>
        <a:lstStyle/>
        <a:p>
          <a:r>
            <a:rPr lang="en-US" sz="2200" kern="1200" dirty="0">
              <a:solidFill>
                <a:schemeClr val="tx1"/>
              </a:solidFill>
              <a:latin typeface="+mn-lt"/>
              <a:ea typeface="+mn-ea"/>
              <a:cs typeface="+mn-cs"/>
            </a:rPr>
            <a:t>Chi </a:t>
          </a:r>
          <a:r>
            <a:rPr lang="en-US" sz="2200" kern="1200" dirty="0" err="1">
              <a:solidFill>
                <a:schemeClr val="tx1"/>
              </a:solidFill>
              <a:latin typeface="+mn-lt"/>
              <a:ea typeface="+mn-ea"/>
              <a:cs typeface="+mn-cs"/>
            </a:rPr>
            <a:t>phí</a:t>
          </a:r>
          <a:r>
            <a:rPr lang="en-US" sz="2200" kern="120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: </a:t>
          </a:r>
          <a:r>
            <a:rPr lang="en-US" sz="2200" b="1" kern="1200" dirty="0" smtClean="0">
              <a:solidFill>
                <a:srgbClr val="FF0000"/>
              </a:solidFill>
              <a:latin typeface="+mn-lt"/>
              <a:ea typeface="+mn-ea"/>
              <a:cs typeface="+mn-cs"/>
            </a:rPr>
            <a:t>1 </a:t>
          </a:r>
          <a:r>
            <a:rPr lang="en-US" sz="2200" b="1" kern="1200" dirty="0" err="1" smtClean="0">
              <a:solidFill>
                <a:srgbClr val="FF0000"/>
              </a:solidFill>
              <a:latin typeface="+mn-lt"/>
              <a:ea typeface="+mn-ea"/>
              <a:cs typeface="+mn-cs"/>
            </a:rPr>
            <a:t>triệu</a:t>
          </a:r>
          <a:r>
            <a:rPr lang="en-US" sz="2200" b="1" kern="1200" dirty="0" smtClean="0">
              <a:solidFill>
                <a:srgbClr val="FF0000"/>
              </a:solidFill>
              <a:latin typeface="+mn-lt"/>
              <a:ea typeface="+mn-ea"/>
              <a:cs typeface="+mn-cs"/>
            </a:rPr>
            <a:t> </a:t>
          </a:r>
          <a:r>
            <a:rPr lang="en-US" sz="2200" b="1" kern="1200" dirty="0" err="1" smtClean="0">
              <a:solidFill>
                <a:srgbClr val="FF0000"/>
              </a:solidFill>
              <a:latin typeface="+mn-lt"/>
              <a:ea typeface="+mn-ea"/>
              <a:cs typeface="+mn-cs"/>
            </a:rPr>
            <a:t>đồng</a:t>
          </a:r>
          <a:endParaRPr lang="en-US" sz="2200" b="1" kern="1200" dirty="0">
            <a:solidFill>
              <a:srgbClr val="FF0000"/>
            </a:solidFill>
            <a:latin typeface="+mn-lt"/>
            <a:ea typeface="+mn-ea"/>
            <a:cs typeface="+mn-cs"/>
          </a:endParaRPr>
        </a:p>
      </dgm:t>
    </dgm:pt>
    <dgm:pt modelId="{7771B614-4D42-4A7B-98C6-B7C5B6394CA3}" type="parTrans" cxnId="{1657C9A5-DA73-4BB3-963C-6EE550F19767}">
      <dgm:prSet/>
      <dgm:spPr/>
      <dgm:t>
        <a:bodyPr/>
        <a:lstStyle/>
        <a:p>
          <a:endParaRPr lang="en-US"/>
        </a:p>
      </dgm:t>
    </dgm:pt>
    <dgm:pt modelId="{EC5AD141-22BE-45A5-AEA6-D6E7D7186ED4}" type="sibTrans" cxnId="{1657C9A5-DA73-4BB3-963C-6EE550F19767}">
      <dgm:prSet/>
      <dgm:spPr/>
      <dgm:t>
        <a:bodyPr/>
        <a:lstStyle/>
        <a:p>
          <a:endParaRPr lang="en-US"/>
        </a:p>
      </dgm:t>
    </dgm:pt>
    <dgm:pt modelId="{9081E571-EEA0-4B51-ABD7-48A9E1022464}">
      <dgm:prSet phldrT="[Text]" custT="1"/>
      <dgm:spPr/>
      <dgm:t>
        <a:bodyPr/>
        <a:lstStyle/>
        <a:p>
          <a:r>
            <a:rPr lang="en-US" sz="2200" kern="1200" dirty="0">
              <a:solidFill>
                <a:schemeClr val="tx1"/>
              </a:solidFill>
              <a:latin typeface="+mn-lt"/>
              <a:ea typeface="+mn-ea"/>
              <a:cs typeface="+mn-cs"/>
            </a:rPr>
            <a:t>Chi </a:t>
          </a:r>
          <a:r>
            <a:rPr lang="en-US" sz="2200" kern="1200" dirty="0" err="1">
              <a:solidFill>
                <a:schemeClr val="tx1"/>
              </a:solidFill>
              <a:latin typeface="+mn-lt"/>
              <a:ea typeface="+mn-ea"/>
              <a:cs typeface="+mn-cs"/>
            </a:rPr>
            <a:t>phí</a:t>
          </a:r>
          <a:r>
            <a:rPr lang="en-US" sz="2200" kern="120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: </a:t>
          </a:r>
          <a:r>
            <a:rPr lang="en-US" sz="2200" b="1" kern="1200" dirty="0" err="1" smtClean="0">
              <a:solidFill>
                <a:srgbClr val="FF0000"/>
              </a:solidFill>
              <a:latin typeface="+mn-lt"/>
              <a:ea typeface="+mn-ea"/>
              <a:cs typeface="+mn-cs"/>
            </a:rPr>
            <a:t>khoảng</a:t>
          </a:r>
          <a:r>
            <a:rPr lang="en-US" sz="2200" b="1" kern="1200" dirty="0" smtClean="0">
              <a:solidFill>
                <a:srgbClr val="FF0000"/>
              </a:solidFill>
              <a:latin typeface="+mn-lt"/>
              <a:ea typeface="+mn-ea"/>
              <a:cs typeface="+mn-cs"/>
            </a:rPr>
            <a:t> 3 </a:t>
          </a:r>
          <a:r>
            <a:rPr lang="en-US" sz="2200" b="1" kern="1200" dirty="0" err="1" smtClean="0">
              <a:solidFill>
                <a:srgbClr val="FF0000"/>
              </a:solidFill>
              <a:latin typeface="+mn-lt"/>
              <a:ea typeface="+mn-ea"/>
              <a:cs typeface="+mn-cs"/>
            </a:rPr>
            <a:t>triệu</a:t>
          </a:r>
          <a:endParaRPr lang="en-US" sz="2200" b="1" kern="1200" dirty="0">
            <a:solidFill>
              <a:srgbClr val="FF0000"/>
            </a:solidFill>
            <a:latin typeface="+mn-lt"/>
            <a:ea typeface="+mn-ea"/>
            <a:cs typeface="+mn-cs"/>
          </a:endParaRPr>
        </a:p>
      </dgm:t>
    </dgm:pt>
    <dgm:pt modelId="{4B9EF65A-16E5-4855-850E-133C70A3F7AE}" type="sibTrans" cxnId="{87019092-9F6F-47F8-8CCF-DEB18C288464}">
      <dgm:prSet/>
      <dgm:spPr/>
      <dgm:t>
        <a:bodyPr/>
        <a:lstStyle/>
        <a:p>
          <a:endParaRPr lang="en-US"/>
        </a:p>
      </dgm:t>
    </dgm:pt>
    <dgm:pt modelId="{5211E6DF-24BA-455F-A1F4-D8925D3B1D9A}" type="parTrans" cxnId="{87019092-9F6F-47F8-8CCF-DEB18C288464}">
      <dgm:prSet/>
      <dgm:spPr/>
      <dgm:t>
        <a:bodyPr/>
        <a:lstStyle/>
        <a:p>
          <a:endParaRPr lang="en-US"/>
        </a:p>
      </dgm:t>
    </dgm:pt>
    <dgm:pt modelId="{686D12A5-0E7E-420F-90D5-52B4521010C1}">
      <dgm:prSet phldrT="[Text]" custT="1"/>
      <dgm:spPr/>
      <dgm:t>
        <a:bodyPr/>
        <a:lstStyle/>
        <a:p>
          <a:r>
            <a:rPr lang="en-US" sz="3000" b="1" kern="1200" dirty="0" err="1" smtClean="0">
              <a:solidFill>
                <a:srgbClr val="FF0000"/>
              </a:solidFill>
              <a:latin typeface="+mn-lt"/>
              <a:ea typeface="+mn-ea"/>
              <a:cs typeface="+mn-cs"/>
            </a:rPr>
            <a:t>Cấp</a:t>
          </a:r>
          <a:r>
            <a:rPr lang="en-US" sz="3000" b="1" kern="1200" dirty="0" smtClean="0">
              <a:solidFill>
                <a:srgbClr val="FF0000"/>
              </a:solidFill>
              <a:latin typeface="+mn-lt"/>
              <a:ea typeface="+mn-ea"/>
              <a:cs typeface="+mn-cs"/>
            </a:rPr>
            <a:t> </a:t>
          </a:r>
          <a:r>
            <a:rPr lang="en-US" sz="3000" b="1" kern="1200" dirty="0" err="1" smtClean="0">
              <a:solidFill>
                <a:srgbClr val="FF0000"/>
              </a:solidFill>
              <a:latin typeface="+mn-lt"/>
              <a:ea typeface="+mn-ea"/>
              <a:cs typeface="+mn-cs"/>
            </a:rPr>
            <a:t>theo</a:t>
          </a:r>
          <a:r>
            <a:rPr lang="en-US" sz="3000" b="1" kern="1200" dirty="0" smtClean="0">
              <a:solidFill>
                <a:srgbClr val="FF0000"/>
              </a:solidFill>
              <a:latin typeface="+mn-lt"/>
              <a:ea typeface="+mn-ea"/>
              <a:cs typeface="+mn-cs"/>
            </a:rPr>
            <a:t> </a:t>
          </a:r>
          <a:r>
            <a:rPr lang="en-US" sz="3000" b="1" kern="1200" dirty="0" err="1" smtClean="0">
              <a:solidFill>
                <a:srgbClr val="FF0000"/>
              </a:solidFill>
              <a:latin typeface="+mn-lt"/>
              <a:ea typeface="+mn-ea"/>
              <a:cs typeface="+mn-cs"/>
            </a:rPr>
            <a:t>từng</a:t>
          </a:r>
          <a:r>
            <a:rPr lang="en-US" sz="3000" b="1" kern="1200" dirty="0" smtClean="0">
              <a:solidFill>
                <a:srgbClr val="FF0000"/>
              </a:solidFill>
              <a:latin typeface="+mn-lt"/>
              <a:ea typeface="+mn-ea"/>
              <a:cs typeface="+mn-cs"/>
            </a:rPr>
            <a:t> </a:t>
          </a:r>
          <a:r>
            <a:rPr lang="en-US" sz="3000" b="1" kern="1200" dirty="0" err="1" smtClean="0">
              <a:solidFill>
                <a:srgbClr val="FF0000"/>
              </a:solidFill>
              <a:latin typeface="+mn-lt"/>
              <a:ea typeface="+mn-ea"/>
              <a:cs typeface="+mn-cs"/>
            </a:rPr>
            <a:t>lô</a:t>
          </a:r>
          <a:r>
            <a:rPr lang="en-US" sz="3000" b="1" kern="1200" dirty="0" smtClean="0">
              <a:solidFill>
                <a:srgbClr val="FF0000"/>
              </a:solidFill>
              <a:latin typeface="+mn-lt"/>
              <a:ea typeface="+mn-ea"/>
              <a:cs typeface="+mn-cs"/>
            </a:rPr>
            <a:t> </a:t>
          </a:r>
          <a:r>
            <a:rPr lang="en-US" sz="3000" b="1" kern="1200" dirty="0" err="1" smtClean="0">
              <a:solidFill>
                <a:srgbClr val="FF0000"/>
              </a:solidFill>
              <a:latin typeface="+mn-lt"/>
              <a:ea typeface="+mn-ea"/>
              <a:cs typeface="+mn-cs"/>
            </a:rPr>
            <a:t>hàng</a:t>
          </a:r>
          <a:endParaRPr lang="en-US" sz="3000" b="1" kern="1200" dirty="0">
            <a:solidFill>
              <a:srgbClr val="FF0000"/>
            </a:solidFill>
            <a:latin typeface="+mn-lt"/>
            <a:ea typeface="+mn-ea"/>
            <a:cs typeface="+mn-cs"/>
          </a:endParaRPr>
        </a:p>
      </dgm:t>
    </dgm:pt>
    <dgm:pt modelId="{E0D9F883-0D02-4C94-A653-A527EA29478B}" type="parTrans" cxnId="{BD0F2B88-CA31-4197-96B4-187BF5D94E2A}">
      <dgm:prSet/>
      <dgm:spPr/>
      <dgm:t>
        <a:bodyPr/>
        <a:lstStyle/>
        <a:p>
          <a:endParaRPr lang="en-US"/>
        </a:p>
      </dgm:t>
    </dgm:pt>
    <dgm:pt modelId="{84947526-600D-498B-9A4B-390C76BF95A2}" type="sibTrans" cxnId="{BD0F2B88-CA31-4197-96B4-187BF5D94E2A}">
      <dgm:prSet/>
      <dgm:spPr/>
      <dgm:t>
        <a:bodyPr/>
        <a:lstStyle/>
        <a:p>
          <a:endParaRPr lang="en-US"/>
        </a:p>
      </dgm:t>
    </dgm:pt>
    <dgm:pt modelId="{EF655CD8-4A55-4470-B434-A952A9493E74}" type="pres">
      <dgm:prSet presAssocID="{38452588-E259-4D6C-A197-1ABED200C8FF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A6558C7-5D87-494F-9C46-98A7E5DF70D3}" type="pres">
      <dgm:prSet presAssocID="{7FAC377F-0C93-43D8-800C-31FBF86533EC}" presName="composite" presStyleCnt="0"/>
      <dgm:spPr/>
    </dgm:pt>
    <dgm:pt modelId="{D8E018CD-2797-4438-BACF-8F54DBA9D2C5}" type="pres">
      <dgm:prSet presAssocID="{7FAC377F-0C93-43D8-800C-31FBF86533EC}" presName="parentText" presStyleLbl="alignNode1" presStyleIdx="0" presStyleCnt="2" custScaleX="9825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6535D00-D6A6-4DB7-BBFB-2ADBBB425966}" type="pres">
      <dgm:prSet presAssocID="{7FAC377F-0C93-43D8-800C-31FBF86533EC}" presName="descendantText" presStyleLbl="alignAcc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A57EFF-4FBB-43AE-BC14-52E92CB4F38A}" type="pres">
      <dgm:prSet presAssocID="{EFCC4114-FF31-45A8-8D08-65B9A0174185}" presName="sp" presStyleCnt="0"/>
      <dgm:spPr/>
    </dgm:pt>
    <dgm:pt modelId="{84CA49DC-1610-4E59-BCD1-8497DBAEBF3A}" type="pres">
      <dgm:prSet presAssocID="{8914CB16-5E0E-43FB-97C5-425C09E2441C}" presName="composite" presStyleCnt="0"/>
      <dgm:spPr/>
    </dgm:pt>
    <dgm:pt modelId="{93AF469A-F439-4E0C-A75F-18F4D05CC7A9}" type="pres">
      <dgm:prSet presAssocID="{8914CB16-5E0E-43FB-97C5-425C09E2441C}" presName="parentText" presStyleLbl="alignNode1" presStyleIdx="1" presStyleCnt="2" custLinFactNeighborY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492C1AA-67BE-496C-9EB8-89B56B56F063}" type="pres">
      <dgm:prSet presAssocID="{8914CB16-5E0E-43FB-97C5-425C09E2441C}" presName="descendantText" presStyleLbl="alignAcc1" presStyleIdx="1" presStyleCnt="2" custScaleY="142593" custLinFactNeighborX="-721" custLinFactNeighborY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749026A-1AFB-4FD6-BB63-0EC93619A086}" srcId="{7FAC377F-0C93-43D8-800C-31FBF86533EC}" destId="{59272B23-2CBE-40B0-941D-1AC86F17F14F}" srcOrd="0" destOrd="0" parTransId="{8BFD8466-BFE7-49FD-8659-2C6D2BCC3988}" sibTransId="{6D1EC04F-31F8-4066-9B11-482F99678791}"/>
    <dgm:cxn modelId="{C7DFAD9D-E2A4-465C-972F-DB794FA6EB5B}" type="presOf" srcId="{8914CB16-5E0E-43FB-97C5-425C09E2441C}" destId="{93AF469A-F439-4E0C-A75F-18F4D05CC7A9}" srcOrd="0" destOrd="0" presId="urn:microsoft.com/office/officeart/2005/8/layout/chevron2"/>
    <dgm:cxn modelId="{D01D3F0D-0560-4494-9493-94CD2E40BB7C}" srcId="{38452588-E259-4D6C-A197-1ABED200C8FF}" destId="{7FAC377F-0C93-43D8-800C-31FBF86533EC}" srcOrd="0" destOrd="0" parTransId="{6D2D5E86-E23F-4B45-B938-9E9D0E03433C}" sibTransId="{EFCC4114-FF31-45A8-8D08-65B9A0174185}"/>
    <dgm:cxn modelId="{BD0F2B88-CA31-4197-96B4-187BF5D94E2A}" srcId="{8914CB16-5E0E-43FB-97C5-425C09E2441C}" destId="{686D12A5-0E7E-420F-90D5-52B4521010C1}" srcOrd="2" destOrd="0" parTransId="{E0D9F883-0D02-4C94-A653-A527EA29478B}" sibTransId="{84947526-600D-498B-9A4B-390C76BF95A2}"/>
    <dgm:cxn modelId="{8F4F6BF4-0133-4379-96BA-D6BB77340C95}" type="presOf" srcId="{38452588-E259-4D6C-A197-1ABED200C8FF}" destId="{EF655CD8-4A55-4470-B434-A952A9493E74}" srcOrd="0" destOrd="0" presId="urn:microsoft.com/office/officeart/2005/8/layout/chevron2"/>
    <dgm:cxn modelId="{12C60C54-FC92-4403-8023-EB9DED56F4F2}" type="presOf" srcId="{79AA64B1-E858-4163-96BB-4F5C112EF022}" destId="{D492C1AA-67BE-496C-9EB8-89B56B56F063}" srcOrd="0" destOrd="0" presId="urn:microsoft.com/office/officeart/2005/8/layout/chevron2"/>
    <dgm:cxn modelId="{1657C9A5-DA73-4BB3-963C-6EE550F19767}" srcId="{8914CB16-5E0E-43FB-97C5-425C09E2441C}" destId="{9A08BA3B-58ED-4A69-9A06-2EC58BD587B4}" srcOrd="1" destOrd="0" parTransId="{7771B614-4D42-4A7B-98C6-B7C5B6394CA3}" sibTransId="{EC5AD141-22BE-45A5-AEA6-D6E7D7186ED4}"/>
    <dgm:cxn modelId="{CADA8A34-A390-4A1E-8F7E-B7699CA80366}" type="presOf" srcId="{7FAC377F-0C93-43D8-800C-31FBF86533EC}" destId="{D8E018CD-2797-4438-BACF-8F54DBA9D2C5}" srcOrd="0" destOrd="0" presId="urn:microsoft.com/office/officeart/2005/8/layout/chevron2"/>
    <dgm:cxn modelId="{A2DFEE2D-3C03-461A-B5E9-A88A090EDA83}" type="presOf" srcId="{9081E571-EEA0-4B51-ABD7-48A9E1022464}" destId="{E6535D00-D6A6-4DB7-BBFB-2ADBBB425966}" srcOrd="0" destOrd="1" presId="urn:microsoft.com/office/officeart/2005/8/layout/chevron2"/>
    <dgm:cxn modelId="{2C77D16A-7B56-4E7D-BFAB-1A578E9D7B79}" type="presOf" srcId="{686D12A5-0E7E-420F-90D5-52B4521010C1}" destId="{D492C1AA-67BE-496C-9EB8-89B56B56F063}" srcOrd="0" destOrd="2" presId="urn:microsoft.com/office/officeart/2005/8/layout/chevron2"/>
    <dgm:cxn modelId="{AAE26E3B-1B24-4B11-8B5F-0B69882F2C4C}" type="presOf" srcId="{59272B23-2CBE-40B0-941D-1AC86F17F14F}" destId="{E6535D00-D6A6-4DB7-BBFB-2ADBBB425966}" srcOrd="0" destOrd="0" presId="urn:microsoft.com/office/officeart/2005/8/layout/chevron2"/>
    <dgm:cxn modelId="{87019092-9F6F-47F8-8CCF-DEB18C288464}" srcId="{7FAC377F-0C93-43D8-800C-31FBF86533EC}" destId="{9081E571-EEA0-4B51-ABD7-48A9E1022464}" srcOrd="1" destOrd="0" parTransId="{5211E6DF-24BA-455F-A1F4-D8925D3B1D9A}" sibTransId="{4B9EF65A-16E5-4855-850E-133C70A3F7AE}"/>
    <dgm:cxn modelId="{D7A3477A-5804-4BB6-827E-9E9AC615439C}" type="presOf" srcId="{9A08BA3B-58ED-4A69-9A06-2EC58BD587B4}" destId="{D492C1AA-67BE-496C-9EB8-89B56B56F063}" srcOrd="0" destOrd="1" presId="urn:microsoft.com/office/officeart/2005/8/layout/chevron2"/>
    <dgm:cxn modelId="{19CE6BB8-F0E0-40FF-9D89-D698455BFF77}" srcId="{8914CB16-5E0E-43FB-97C5-425C09E2441C}" destId="{79AA64B1-E858-4163-96BB-4F5C112EF022}" srcOrd="0" destOrd="0" parTransId="{EC3B575A-97BA-496E-A132-1DBC7FC74251}" sibTransId="{CDCB1214-B757-4DA0-A838-FE34B9FB2E2B}"/>
    <dgm:cxn modelId="{AA89DD30-C8B6-41B8-BCCB-9D15F7493986}" srcId="{38452588-E259-4D6C-A197-1ABED200C8FF}" destId="{8914CB16-5E0E-43FB-97C5-425C09E2441C}" srcOrd="1" destOrd="0" parTransId="{F9DA468B-4048-47BF-A9FF-49E3B021F484}" sibTransId="{3BE3EC37-D22F-4DA9-99C6-AB317AA64673}"/>
    <dgm:cxn modelId="{5CC3C77E-AEF8-49FE-85B0-4A37C9B503DF}" type="presParOf" srcId="{EF655CD8-4A55-4470-B434-A952A9493E74}" destId="{CA6558C7-5D87-494F-9C46-98A7E5DF70D3}" srcOrd="0" destOrd="0" presId="urn:microsoft.com/office/officeart/2005/8/layout/chevron2"/>
    <dgm:cxn modelId="{DF983995-62FC-439B-AFB1-AEA29CAB6EE4}" type="presParOf" srcId="{CA6558C7-5D87-494F-9C46-98A7E5DF70D3}" destId="{D8E018CD-2797-4438-BACF-8F54DBA9D2C5}" srcOrd="0" destOrd="0" presId="urn:microsoft.com/office/officeart/2005/8/layout/chevron2"/>
    <dgm:cxn modelId="{C68E2A8B-B273-49E5-B68B-CC4DF0561A6B}" type="presParOf" srcId="{CA6558C7-5D87-494F-9C46-98A7E5DF70D3}" destId="{E6535D00-D6A6-4DB7-BBFB-2ADBBB425966}" srcOrd="1" destOrd="0" presId="urn:microsoft.com/office/officeart/2005/8/layout/chevron2"/>
    <dgm:cxn modelId="{BA5C3EC7-A3B7-4339-AAAC-6C2CD51886F3}" type="presParOf" srcId="{EF655CD8-4A55-4470-B434-A952A9493E74}" destId="{3DA57EFF-4FBB-43AE-BC14-52E92CB4F38A}" srcOrd="1" destOrd="0" presId="urn:microsoft.com/office/officeart/2005/8/layout/chevron2"/>
    <dgm:cxn modelId="{855BC3CF-713F-4FE7-B436-74E0769EBD22}" type="presParOf" srcId="{EF655CD8-4A55-4470-B434-A952A9493E74}" destId="{84CA49DC-1610-4E59-BCD1-8497DBAEBF3A}" srcOrd="2" destOrd="0" presId="urn:microsoft.com/office/officeart/2005/8/layout/chevron2"/>
    <dgm:cxn modelId="{1A24CDAF-C486-4AEE-BEB6-3772CE5BC783}" type="presParOf" srcId="{84CA49DC-1610-4E59-BCD1-8497DBAEBF3A}" destId="{93AF469A-F439-4E0C-A75F-18F4D05CC7A9}" srcOrd="0" destOrd="0" presId="urn:microsoft.com/office/officeart/2005/8/layout/chevron2"/>
    <dgm:cxn modelId="{BA820499-EC2E-49B2-99E0-962BEB6E3E9E}" type="presParOf" srcId="{84CA49DC-1610-4E59-BCD1-8497DBAEBF3A}" destId="{D492C1AA-67BE-496C-9EB8-89B56B56F063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AF469A-F439-4E0C-A75F-18F4D05CC7A9}">
      <dsp:nvSpPr>
        <dsp:cNvPr id="0" name=""/>
        <dsp:cNvSpPr/>
      </dsp:nvSpPr>
      <dsp:spPr>
        <a:xfrm rot="5400000">
          <a:off x="-236835" y="238379"/>
          <a:ext cx="1578901" cy="110523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err="1"/>
            <a:t>Nộp</a:t>
          </a:r>
          <a:r>
            <a:rPr lang="en-US" sz="2000" b="1" kern="1200" dirty="0"/>
            <a:t> hồ </a:t>
          </a:r>
          <a:r>
            <a:rPr lang="en-US" sz="2000" b="1" kern="1200" dirty="0" err="1"/>
            <a:t>sơ</a:t>
          </a:r>
          <a:r>
            <a:rPr lang="en-US" sz="2000" b="1" kern="1200" dirty="0"/>
            <a:t> </a:t>
          </a:r>
          <a:r>
            <a:rPr lang="en-US" sz="2000" b="1" kern="1200" dirty="0" err="1"/>
            <a:t>xin</a:t>
          </a:r>
          <a:r>
            <a:rPr lang="en-US" sz="2000" b="1" kern="1200" dirty="0"/>
            <a:t> </a:t>
          </a:r>
          <a:r>
            <a:rPr lang="en-US" sz="2000" b="1" kern="1200" dirty="0" smtClean="0"/>
            <a:t>CFS</a:t>
          </a:r>
          <a:endParaRPr lang="en-US" sz="2000" b="1" kern="1200" dirty="0"/>
        </a:p>
      </dsp:txBody>
      <dsp:txXfrm rot="-5400000">
        <a:off x="1" y="554160"/>
        <a:ext cx="1105231" cy="473670"/>
      </dsp:txXfrm>
    </dsp:sp>
    <dsp:sp modelId="{D492C1AA-67BE-496C-9EB8-89B56B56F063}">
      <dsp:nvSpPr>
        <dsp:cNvPr id="0" name=""/>
        <dsp:cNvSpPr/>
      </dsp:nvSpPr>
      <dsp:spPr>
        <a:xfrm rot="5400000">
          <a:off x="2243327" y="-1138096"/>
          <a:ext cx="1026825" cy="3303017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err="1" smtClean="0">
              <a:solidFill>
                <a:schemeClr val="tx1"/>
              </a:solidFill>
              <a:latin typeface="+mn-lt"/>
              <a:ea typeface="+mn-ea"/>
              <a:cs typeface="+mn-cs"/>
            </a:rPr>
            <a:t>Thời</a:t>
          </a:r>
          <a:r>
            <a:rPr lang="en-US" sz="2200" kern="120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 </a:t>
          </a:r>
          <a:r>
            <a:rPr lang="en-US" sz="2200" kern="1200" dirty="0" err="1" smtClean="0">
              <a:solidFill>
                <a:schemeClr val="tx1"/>
              </a:solidFill>
              <a:latin typeface="+mn-lt"/>
              <a:ea typeface="+mn-ea"/>
              <a:cs typeface="+mn-cs"/>
            </a:rPr>
            <a:t>gian</a:t>
          </a:r>
          <a:r>
            <a:rPr lang="en-US" sz="2200" kern="120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: </a:t>
          </a:r>
          <a:r>
            <a:rPr lang="en-US" sz="2200" b="1" kern="1200" dirty="0">
              <a:solidFill>
                <a:srgbClr val="0070C0"/>
              </a:solidFill>
              <a:latin typeface="+mn-lt"/>
              <a:ea typeface="+mn-ea"/>
              <a:cs typeface="+mn-cs"/>
            </a:rPr>
            <a:t>1 </a:t>
          </a:r>
          <a:r>
            <a:rPr lang="en-US" sz="2200" b="1" kern="1200" dirty="0" err="1">
              <a:solidFill>
                <a:srgbClr val="0070C0"/>
              </a:solidFill>
              <a:latin typeface="+mn-lt"/>
              <a:ea typeface="+mn-ea"/>
              <a:cs typeface="+mn-cs"/>
            </a:rPr>
            <a:t>ngày</a:t>
          </a:r>
          <a:endParaRPr lang="en-US" sz="2200" b="1" kern="1200" dirty="0">
            <a:solidFill>
              <a:srgbClr val="0070C0"/>
            </a:solidFill>
            <a:latin typeface="+mn-lt"/>
            <a:ea typeface="+mn-ea"/>
            <a:cs typeface="+mn-cs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>
              <a:solidFill>
                <a:schemeClr val="tx1"/>
              </a:solidFill>
              <a:latin typeface="+mn-lt"/>
              <a:ea typeface="+mn-ea"/>
              <a:cs typeface="+mn-cs"/>
            </a:rPr>
            <a:t>Chi </a:t>
          </a:r>
          <a:r>
            <a:rPr lang="en-US" sz="2200" kern="1200" dirty="0" err="1">
              <a:solidFill>
                <a:schemeClr val="tx1"/>
              </a:solidFill>
              <a:latin typeface="+mn-lt"/>
              <a:ea typeface="+mn-ea"/>
              <a:cs typeface="+mn-cs"/>
            </a:rPr>
            <a:t>phí</a:t>
          </a:r>
          <a:r>
            <a:rPr lang="en-US" sz="2200" kern="120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: </a:t>
          </a:r>
          <a:r>
            <a:rPr lang="en-US" sz="2200" b="1" kern="1200" dirty="0" err="1" smtClean="0">
              <a:solidFill>
                <a:srgbClr val="0070C0"/>
              </a:solidFill>
              <a:latin typeface="+mn-lt"/>
              <a:ea typeface="+mn-ea"/>
              <a:cs typeface="+mn-cs"/>
            </a:rPr>
            <a:t>Miễn</a:t>
          </a:r>
          <a:r>
            <a:rPr lang="en-US" sz="2200" b="1" kern="1200" dirty="0" smtClean="0">
              <a:solidFill>
                <a:srgbClr val="0070C0"/>
              </a:solidFill>
              <a:latin typeface="+mn-lt"/>
              <a:ea typeface="+mn-ea"/>
              <a:cs typeface="+mn-cs"/>
            </a:rPr>
            <a:t> </a:t>
          </a:r>
          <a:r>
            <a:rPr lang="en-US" sz="2200" b="1" kern="1200" dirty="0" err="1" smtClean="0">
              <a:solidFill>
                <a:srgbClr val="0070C0"/>
              </a:solidFill>
              <a:latin typeface="+mn-lt"/>
              <a:ea typeface="+mn-ea"/>
              <a:cs typeface="+mn-cs"/>
            </a:rPr>
            <a:t>phí</a:t>
          </a:r>
          <a:endParaRPr lang="en-US" sz="2200" b="1" kern="1200" dirty="0">
            <a:solidFill>
              <a:srgbClr val="0070C0"/>
            </a:solidFill>
            <a:latin typeface="+mn-lt"/>
            <a:ea typeface="+mn-ea"/>
            <a:cs typeface="+mn-cs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b="1" kern="1200" dirty="0" err="1" smtClean="0">
              <a:solidFill>
                <a:srgbClr val="0070C0"/>
              </a:solidFill>
              <a:latin typeface="+mn-lt"/>
              <a:ea typeface="+mn-ea"/>
              <a:cs typeface="+mn-cs"/>
            </a:rPr>
            <a:t>Cấp</a:t>
          </a:r>
          <a:r>
            <a:rPr lang="en-US" sz="2200" b="1" kern="1200" dirty="0" smtClean="0">
              <a:solidFill>
                <a:srgbClr val="0070C0"/>
              </a:solidFill>
              <a:latin typeface="+mn-lt"/>
              <a:ea typeface="+mn-ea"/>
              <a:cs typeface="+mn-cs"/>
            </a:rPr>
            <a:t> </a:t>
          </a:r>
          <a:r>
            <a:rPr lang="en-US" sz="2200" b="1" kern="1200" dirty="0" err="1" smtClean="0">
              <a:solidFill>
                <a:srgbClr val="0070C0"/>
              </a:solidFill>
              <a:latin typeface="+mn-lt"/>
              <a:ea typeface="+mn-ea"/>
              <a:cs typeface="+mn-cs"/>
            </a:rPr>
            <a:t>theo</a:t>
          </a:r>
          <a:r>
            <a:rPr lang="en-US" sz="2200" b="1" kern="1200" dirty="0" smtClean="0">
              <a:solidFill>
                <a:srgbClr val="0070C0"/>
              </a:solidFill>
              <a:latin typeface="+mn-lt"/>
              <a:ea typeface="+mn-ea"/>
              <a:cs typeface="+mn-cs"/>
            </a:rPr>
            <a:t> </a:t>
          </a:r>
          <a:r>
            <a:rPr lang="en-US" sz="2200" b="1" kern="1200" dirty="0" err="1" smtClean="0">
              <a:solidFill>
                <a:srgbClr val="0070C0"/>
              </a:solidFill>
              <a:latin typeface="+mn-lt"/>
              <a:ea typeface="+mn-ea"/>
              <a:cs typeface="+mn-cs"/>
            </a:rPr>
            <a:t>sản</a:t>
          </a:r>
          <a:r>
            <a:rPr lang="en-US" sz="2200" b="1" kern="1200" dirty="0" smtClean="0">
              <a:solidFill>
                <a:srgbClr val="0070C0"/>
              </a:solidFill>
              <a:latin typeface="+mn-lt"/>
              <a:ea typeface="+mn-ea"/>
              <a:cs typeface="+mn-cs"/>
            </a:rPr>
            <a:t> </a:t>
          </a:r>
          <a:r>
            <a:rPr lang="en-US" sz="2200" b="1" kern="1200" dirty="0" err="1" smtClean="0">
              <a:solidFill>
                <a:srgbClr val="0070C0"/>
              </a:solidFill>
              <a:latin typeface="+mn-lt"/>
              <a:ea typeface="+mn-ea"/>
              <a:cs typeface="+mn-cs"/>
            </a:rPr>
            <a:t>phẩm</a:t>
          </a:r>
          <a:endParaRPr lang="en-US" sz="2200" b="1" kern="1200" dirty="0">
            <a:solidFill>
              <a:srgbClr val="0070C0"/>
            </a:solidFill>
            <a:latin typeface="+mn-lt"/>
            <a:ea typeface="+mn-ea"/>
            <a:cs typeface="+mn-cs"/>
          </a:endParaRPr>
        </a:p>
      </dsp:txBody>
      <dsp:txXfrm rot="-5400000">
        <a:off x="1105232" y="50124"/>
        <a:ext cx="3252892" cy="92657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E018CD-2797-4438-BACF-8F54DBA9D2C5}">
      <dsp:nvSpPr>
        <dsp:cNvPr id="0" name=""/>
        <dsp:cNvSpPr/>
      </dsp:nvSpPr>
      <dsp:spPr>
        <a:xfrm rot="5400000">
          <a:off x="-239837" y="242564"/>
          <a:ext cx="1337941" cy="858266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/>
            <a:t>Test COA</a:t>
          </a:r>
        </a:p>
      </dsp:txBody>
      <dsp:txXfrm rot="-5400000">
        <a:off x="1" y="431859"/>
        <a:ext cx="858266" cy="479675"/>
      </dsp:txXfrm>
    </dsp:sp>
    <dsp:sp modelId="{E6535D00-D6A6-4DB7-BBFB-2ADBBB425966}">
      <dsp:nvSpPr>
        <dsp:cNvPr id="0" name=""/>
        <dsp:cNvSpPr/>
      </dsp:nvSpPr>
      <dsp:spPr>
        <a:xfrm rot="5400000">
          <a:off x="2050423" y="-1181786"/>
          <a:ext cx="878714" cy="324774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err="1" smtClean="0">
              <a:solidFill>
                <a:schemeClr val="tx1"/>
              </a:solidFill>
              <a:latin typeface="+mn-lt"/>
              <a:ea typeface="+mn-ea"/>
              <a:cs typeface="+mn-cs"/>
            </a:rPr>
            <a:t>Thời</a:t>
          </a:r>
          <a:r>
            <a:rPr lang="en-US" sz="2200" kern="120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 </a:t>
          </a:r>
          <a:r>
            <a:rPr lang="en-US" sz="2200" kern="1200" dirty="0" err="1" smtClean="0">
              <a:solidFill>
                <a:schemeClr val="tx1"/>
              </a:solidFill>
              <a:latin typeface="+mn-lt"/>
              <a:ea typeface="+mn-ea"/>
              <a:cs typeface="+mn-cs"/>
            </a:rPr>
            <a:t>gian</a:t>
          </a:r>
          <a:r>
            <a:rPr lang="en-US" sz="2200" kern="120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: </a:t>
          </a:r>
          <a:r>
            <a:rPr lang="en-US" sz="2200" b="1" kern="1200" dirty="0">
              <a:solidFill>
                <a:srgbClr val="FF0000"/>
              </a:solidFill>
              <a:latin typeface="+mn-lt"/>
              <a:ea typeface="+mn-ea"/>
              <a:cs typeface="+mn-cs"/>
            </a:rPr>
            <a:t>2 </a:t>
          </a:r>
          <a:r>
            <a:rPr lang="en-US" sz="2200" b="1" kern="1200" dirty="0" err="1">
              <a:solidFill>
                <a:srgbClr val="FF0000"/>
              </a:solidFill>
              <a:latin typeface="+mn-lt"/>
              <a:ea typeface="+mn-ea"/>
              <a:cs typeface="+mn-cs"/>
            </a:rPr>
            <a:t>tuần</a:t>
          </a:r>
          <a:endParaRPr lang="en-US" sz="2200" b="1" kern="1200" dirty="0">
            <a:solidFill>
              <a:srgbClr val="FF0000"/>
            </a:solidFill>
            <a:latin typeface="+mn-lt"/>
            <a:ea typeface="+mn-ea"/>
            <a:cs typeface="+mn-cs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>
              <a:solidFill>
                <a:schemeClr val="tx1"/>
              </a:solidFill>
              <a:latin typeface="+mn-lt"/>
              <a:ea typeface="+mn-ea"/>
              <a:cs typeface="+mn-cs"/>
            </a:rPr>
            <a:t>Chi </a:t>
          </a:r>
          <a:r>
            <a:rPr lang="en-US" sz="2200" kern="1200" dirty="0" err="1">
              <a:solidFill>
                <a:schemeClr val="tx1"/>
              </a:solidFill>
              <a:latin typeface="+mn-lt"/>
              <a:ea typeface="+mn-ea"/>
              <a:cs typeface="+mn-cs"/>
            </a:rPr>
            <a:t>phí</a:t>
          </a:r>
          <a:r>
            <a:rPr lang="en-US" sz="2200" kern="120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: </a:t>
          </a:r>
          <a:r>
            <a:rPr lang="en-US" sz="2200" b="1" kern="1200" dirty="0" err="1" smtClean="0">
              <a:solidFill>
                <a:srgbClr val="FF0000"/>
              </a:solidFill>
              <a:latin typeface="+mn-lt"/>
              <a:ea typeface="+mn-ea"/>
              <a:cs typeface="+mn-cs"/>
            </a:rPr>
            <a:t>khoảng</a:t>
          </a:r>
          <a:r>
            <a:rPr lang="en-US" sz="2200" b="1" kern="1200" dirty="0" smtClean="0">
              <a:solidFill>
                <a:srgbClr val="FF0000"/>
              </a:solidFill>
              <a:latin typeface="+mn-lt"/>
              <a:ea typeface="+mn-ea"/>
              <a:cs typeface="+mn-cs"/>
            </a:rPr>
            <a:t> 3 </a:t>
          </a:r>
          <a:r>
            <a:rPr lang="en-US" sz="2200" b="1" kern="1200" dirty="0" err="1" smtClean="0">
              <a:solidFill>
                <a:srgbClr val="FF0000"/>
              </a:solidFill>
              <a:latin typeface="+mn-lt"/>
              <a:ea typeface="+mn-ea"/>
              <a:cs typeface="+mn-cs"/>
            </a:rPr>
            <a:t>triệu</a:t>
          </a:r>
          <a:endParaRPr lang="en-US" sz="2200" b="1" kern="1200" dirty="0">
            <a:solidFill>
              <a:srgbClr val="FF0000"/>
            </a:solidFill>
            <a:latin typeface="+mn-lt"/>
            <a:ea typeface="+mn-ea"/>
            <a:cs typeface="+mn-cs"/>
          </a:endParaRPr>
        </a:p>
      </dsp:txBody>
      <dsp:txXfrm rot="-5400000">
        <a:off x="865910" y="45622"/>
        <a:ext cx="3204847" cy="792924"/>
      </dsp:txXfrm>
    </dsp:sp>
    <dsp:sp modelId="{93AF469A-F439-4E0C-A75F-18F4D05CC7A9}">
      <dsp:nvSpPr>
        <dsp:cNvPr id="0" name=""/>
        <dsp:cNvSpPr/>
      </dsp:nvSpPr>
      <dsp:spPr>
        <a:xfrm rot="5400000">
          <a:off x="-224414" y="1476167"/>
          <a:ext cx="1337941" cy="88911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b="1" kern="1200" dirty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err="1"/>
            <a:t>Nộp</a:t>
          </a:r>
          <a:r>
            <a:rPr lang="en-US" sz="2000" b="1" kern="1200" dirty="0"/>
            <a:t> hồ </a:t>
          </a:r>
          <a:r>
            <a:rPr lang="en-US" sz="2000" b="1" kern="1200" dirty="0" err="1"/>
            <a:t>sơ</a:t>
          </a:r>
          <a:r>
            <a:rPr lang="en-US" sz="2000" b="1" kern="1200" dirty="0"/>
            <a:t> </a:t>
          </a:r>
          <a:r>
            <a:rPr lang="en-US" sz="2000" b="1" kern="1200" dirty="0" err="1"/>
            <a:t>xin</a:t>
          </a:r>
          <a:r>
            <a:rPr lang="en-US" sz="2000" b="1" kern="1200" dirty="0"/>
            <a:t> HC</a:t>
          </a:r>
        </a:p>
      </dsp:txBody>
      <dsp:txXfrm rot="-5400000">
        <a:off x="1" y="1696310"/>
        <a:ext cx="889113" cy="448828"/>
      </dsp:txXfrm>
    </dsp:sp>
    <dsp:sp modelId="{D492C1AA-67BE-496C-9EB8-89B56B56F063}">
      <dsp:nvSpPr>
        <dsp:cNvPr id="0" name=""/>
        <dsp:cNvSpPr/>
      </dsp:nvSpPr>
      <dsp:spPr>
        <a:xfrm rot="5400000">
          <a:off x="2301357" y="-377455"/>
          <a:ext cx="1252985" cy="413713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 err="1" smtClean="0">
              <a:solidFill>
                <a:schemeClr val="tx1"/>
              </a:solidFill>
              <a:latin typeface="+mn-lt"/>
              <a:ea typeface="+mn-ea"/>
              <a:cs typeface="+mn-cs"/>
            </a:rPr>
            <a:t>Thời</a:t>
          </a:r>
          <a:r>
            <a:rPr lang="en-US" sz="2200" kern="120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 </a:t>
          </a:r>
          <a:r>
            <a:rPr lang="en-US" sz="2200" kern="1200" dirty="0" err="1" smtClean="0">
              <a:solidFill>
                <a:schemeClr val="tx1"/>
              </a:solidFill>
              <a:latin typeface="+mn-lt"/>
              <a:ea typeface="+mn-ea"/>
              <a:cs typeface="+mn-cs"/>
            </a:rPr>
            <a:t>gian</a:t>
          </a:r>
          <a:r>
            <a:rPr lang="en-US" sz="2200" kern="120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: </a:t>
          </a:r>
          <a:r>
            <a:rPr lang="en-US" sz="2200" b="1" kern="1200" dirty="0" smtClean="0">
              <a:solidFill>
                <a:srgbClr val="FF0000"/>
              </a:solidFill>
              <a:latin typeface="+mn-lt"/>
              <a:ea typeface="+mn-ea"/>
              <a:cs typeface="+mn-cs"/>
            </a:rPr>
            <a:t>2-3 </a:t>
          </a:r>
          <a:r>
            <a:rPr lang="en-US" sz="2200" b="1" kern="1200" dirty="0" err="1">
              <a:solidFill>
                <a:srgbClr val="FF0000"/>
              </a:solidFill>
              <a:latin typeface="+mn-lt"/>
              <a:ea typeface="+mn-ea"/>
              <a:cs typeface="+mn-cs"/>
            </a:rPr>
            <a:t>tuần</a:t>
          </a:r>
          <a:endParaRPr lang="en-US" sz="2200" b="1" kern="1200" dirty="0">
            <a:solidFill>
              <a:srgbClr val="FF0000"/>
            </a:solidFill>
            <a:latin typeface="+mn-lt"/>
            <a:ea typeface="+mn-ea"/>
            <a:cs typeface="+mn-cs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200" kern="1200" dirty="0">
              <a:solidFill>
                <a:schemeClr val="tx1"/>
              </a:solidFill>
              <a:latin typeface="+mn-lt"/>
              <a:ea typeface="+mn-ea"/>
              <a:cs typeface="+mn-cs"/>
            </a:rPr>
            <a:t>Chi </a:t>
          </a:r>
          <a:r>
            <a:rPr lang="en-US" sz="2200" kern="1200" dirty="0" err="1">
              <a:solidFill>
                <a:schemeClr val="tx1"/>
              </a:solidFill>
              <a:latin typeface="+mn-lt"/>
              <a:ea typeface="+mn-ea"/>
              <a:cs typeface="+mn-cs"/>
            </a:rPr>
            <a:t>phí</a:t>
          </a:r>
          <a:r>
            <a:rPr lang="en-US" sz="2200" kern="1200" dirty="0" smtClean="0">
              <a:solidFill>
                <a:schemeClr val="tx1"/>
              </a:solidFill>
              <a:latin typeface="+mn-lt"/>
              <a:ea typeface="+mn-ea"/>
              <a:cs typeface="+mn-cs"/>
            </a:rPr>
            <a:t>: </a:t>
          </a:r>
          <a:r>
            <a:rPr lang="en-US" sz="2200" b="1" kern="1200" dirty="0" smtClean="0">
              <a:solidFill>
                <a:srgbClr val="FF0000"/>
              </a:solidFill>
              <a:latin typeface="+mn-lt"/>
              <a:ea typeface="+mn-ea"/>
              <a:cs typeface="+mn-cs"/>
            </a:rPr>
            <a:t>1 </a:t>
          </a:r>
          <a:r>
            <a:rPr lang="en-US" sz="2200" b="1" kern="1200" dirty="0" err="1" smtClean="0">
              <a:solidFill>
                <a:srgbClr val="FF0000"/>
              </a:solidFill>
              <a:latin typeface="+mn-lt"/>
              <a:ea typeface="+mn-ea"/>
              <a:cs typeface="+mn-cs"/>
            </a:rPr>
            <a:t>triệu</a:t>
          </a:r>
          <a:r>
            <a:rPr lang="en-US" sz="2200" b="1" kern="1200" dirty="0" smtClean="0">
              <a:solidFill>
                <a:srgbClr val="FF0000"/>
              </a:solidFill>
              <a:latin typeface="+mn-lt"/>
              <a:ea typeface="+mn-ea"/>
              <a:cs typeface="+mn-cs"/>
            </a:rPr>
            <a:t> </a:t>
          </a:r>
          <a:r>
            <a:rPr lang="en-US" sz="2200" b="1" kern="1200" dirty="0" err="1" smtClean="0">
              <a:solidFill>
                <a:srgbClr val="FF0000"/>
              </a:solidFill>
              <a:latin typeface="+mn-lt"/>
              <a:ea typeface="+mn-ea"/>
              <a:cs typeface="+mn-cs"/>
            </a:rPr>
            <a:t>đồng</a:t>
          </a:r>
          <a:endParaRPr lang="en-US" sz="2200" b="1" kern="1200" dirty="0">
            <a:solidFill>
              <a:srgbClr val="FF0000"/>
            </a:solidFill>
            <a:latin typeface="+mn-lt"/>
            <a:ea typeface="+mn-ea"/>
            <a:cs typeface="+mn-cs"/>
          </a:endParaRPr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000" b="1" kern="1200" dirty="0" err="1" smtClean="0">
              <a:solidFill>
                <a:srgbClr val="FF0000"/>
              </a:solidFill>
              <a:latin typeface="+mn-lt"/>
              <a:ea typeface="+mn-ea"/>
              <a:cs typeface="+mn-cs"/>
            </a:rPr>
            <a:t>Cấp</a:t>
          </a:r>
          <a:r>
            <a:rPr lang="en-US" sz="3000" b="1" kern="1200" dirty="0" smtClean="0">
              <a:solidFill>
                <a:srgbClr val="FF0000"/>
              </a:solidFill>
              <a:latin typeface="+mn-lt"/>
              <a:ea typeface="+mn-ea"/>
              <a:cs typeface="+mn-cs"/>
            </a:rPr>
            <a:t> </a:t>
          </a:r>
          <a:r>
            <a:rPr lang="en-US" sz="3000" b="1" kern="1200" dirty="0" err="1" smtClean="0">
              <a:solidFill>
                <a:srgbClr val="FF0000"/>
              </a:solidFill>
              <a:latin typeface="+mn-lt"/>
              <a:ea typeface="+mn-ea"/>
              <a:cs typeface="+mn-cs"/>
            </a:rPr>
            <a:t>theo</a:t>
          </a:r>
          <a:r>
            <a:rPr lang="en-US" sz="3000" b="1" kern="1200" dirty="0" smtClean="0">
              <a:solidFill>
                <a:srgbClr val="FF0000"/>
              </a:solidFill>
              <a:latin typeface="+mn-lt"/>
              <a:ea typeface="+mn-ea"/>
              <a:cs typeface="+mn-cs"/>
            </a:rPr>
            <a:t> </a:t>
          </a:r>
          <a:r>
            <a:rPr lang="en-US" sz="3000" b="1" kern="1200" dirty="0" err="1" smtClean="0">
              <a:solidFill>
                <a:srgbClr val="FF0000"/>
              </a:solidFill>
              <a:latin typeface="+mn-lt"/>
              <a:ea typeface="+mn-ea"/>
              <a:cs typeface="+mn-cs"/>
            </a:rPr>
            <a:t>từng</a:t>
          </a:r>
          <a:r>
            <a:rPr lang="en-US" sz="3000" b="1" kern="1200" dirty="0" smtClean="0">
              <a:solidFill>
                <a:srgbClr val="FF0000"/>
              </a:solidFill>
              <a:latin typeface="+mn-lt"/>
              <a:ea typeface="+mn-ea"/>
              <a:cs typeface="+mn-cs"/>
            </a:rPr>
            <a:t> </a:t>
          </a:r>
          <a:r>
            <a:rPr lang="en-US" sz="3000" b="1" kern="1200" dirty="0" err="1" smtClean="0">
              <a:solidFill>
                <a:srgbClr val="FF0000"/>
              </a:solidFill>
              <a:latin typeface="+mn-lt"/>
              <a:ea typeface="+mn-ea"/>
              <a:cs typeface="+mn-cs"/>
            </a:rPr>
            <a:t>lô</a:t>
          </a:r>
          <a:r>
            <a:rPr lang="en-US" sz="3000" b="1" kern="1200" dirty="0" smtClean="0">
              <a:solidFill>
                <a:srgbClr val="FF0000"/>
              </a:solidFill>
              <a:latin typeface="+mn-lt"/>
              <a:ea typeface="+mn-ea"/>
              <a:cs typeface="+mn-cs"/>
            </a:rPr>
            <a:t> </a:t>
          </a:r>
          <a:r>
            <a:rPr lang="en-US" sz="3000" b="1" kern="1200" dirty="0" err="1" smtClean="0">
              <a:solidFill>
                <a:srgbClr val="FF0000"/>
              </a:solidFill>
              <a:latin typeface="+mn-lt"/>
              <a:ea typeface="+mn-ea"/>
              <a:cs typeface="+mn-cs"/>
            </a:rPr>
            <a:t>hàng</a:t>
          </a:r>
          <a:endParaRPr lang="en-US" sz="3000" b="1" kern="1200" dirty="0">
            <a:solidFill>
              <a:srgbClr val="FF0000"/>
            </a:solidFill>
            <a:latin typeface="+mn-lt"/>
            <a:ea typeface="+mn-ea"/>
            <a:cs typeface="+mn-cs"/>
          </a:endParaRPr>
        </a:p>
      </dsp:txBody>
      <dsp:txXfrm rot="-5400000">
        <a:off x="859284" y="1125784"/>
        <a:ext cx="4075966" cy="113065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2FED2A-B5FE-458E-A28D-BBB74897C64F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C67016-486D-4B6E-A4C4-5BDD607FB5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1434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A32B8F-1118-FF40-B6D0-3DA4C347684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894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A6A5E-004F-4206-89C6-BF447785E79A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C87C3-5FF4-42B5-92FE-DCF881479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871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A6A5E-004F-4206-89C6-BF447785E79A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C87C3-5FF4-42B5-92FE-DCF881479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33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A6A5E-004F-4206-89C6-BF447785E79A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C87C3-5FF4-42B5-92FE-DCF881479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50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A6A5E-004F-4206-89C6-BF447785E79A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C87C3-5FF4-42B5-92FE-DCF881479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491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A6A5E-004F-4206-89C6-BF447785E79A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C87C3-5FF4-42B5-92FE-DCF881479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682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A6A5E-004F-4206-89C6-BF447785E79A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C87C3-5FF4-42B5-92FE-DCF881479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96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A6A5E-004F-4206-89C6-BF447785E79A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C87C3-5FF4-42B5-92FE-DCF881479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979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A6A5E-004F-4206-89C6-BF447785E79A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C87C3-5FF4-42B5-92FE-DCF881479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635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A6A5E-004F-4206-89C6-BF447785E79A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C87C3-5FF4-42B5-92FE-DCF881479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278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A6A5E-004F-4206-89C6-BF447785E79A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C87C3-5FF4-42B5-92FE-DCF881479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331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A6A5E-004F-4206-89C6-BF447785E79A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C87C3-5FF4-42B5-92FE-DCF881479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947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8A6A5E-004F-4206-89C6-BF447785E79A}" type="datetimeFigureOut">
              <a:rPr lang="en-US" smtClean="0"/>
              <a:t>10/15/2019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8C87C3-5FF4-42B5-92FE-DCF881479C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233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 txBox="1">
            <a:spLocks/>
          </p:cNvSpPr>
          <p:nvPr/>
        </p:nvSpPr>
        <p:spPr>
          <a:xfrm>
            <a:off x="1162878" y="1166664"/>
            <a:ext cx="9949069" cy="2521973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48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HỘI THẢO </a:t>
            </a:r>
          </a:p>
          <a:p>
            <a:pPr marL="0" indent="0" algn="ctr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4000" b="1" dirty="0" err="1">
                <a:solidFill>
                  <a:srgbClr val="FF0000"/>
                </a:solidFill>
                <a:latin typeface="+mj-lt"/>
                <a:ea typeface="+mj-ea"/>
                <a:cs typeface="+mj-cs"/>
              </a:rPr>
              <a:t>Pháp</a:t>
            </a:r>
            <a:r>
              <a:rPr lang="en-US" sz="40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+mj-lt"/>
                <a:ea typeface="+mj-ea"/>
                <a:cs typeface="+mj-cs"/>
              </a:rPr>
              <a:t>luật</a:t>
            </a:r>
            <a:r>
              <a:rPr lang="en-US" sz="40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+mj-lt"/>
                <a:ea typeface="+mj-ea"/>
                <a:cs typeface="+mj-cs"/>
              </a:rPr>
              <a:t>Việt</a:t>
            </a:r>
            <a:r>
              <a:rPr lang="en-US" sz="40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 Nam </a:t>
            </a:r>
            <a:r>
              <a:rPr lang="en-US" sz="4000" b="1" dirty="0" err="1">
                <a:solidFill>
                  <a:srgbClr val="FF0000"/>
                </a:solidFill>
                <a:latin typeface="+mj-lt"/>
                <a:ea typeface="+mj-ea"/>
                <a:cs typeface="+mj-cs"/>
              </a:rPr>
              <a:t>đã</a:t>
            </a:r>
            <a:r>
              <a:rPr lang="en-US" sz="40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+mj-lt"/>
                <a:ea typeface="+mj-ea"/>
                <a:cs typeface="+mj-cs"/>
              </a:rPr>
              <a:t>sẵn</a:t>
            </a:r>
            <a:r>
              <a:rPr lang="en-US" sz="40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+mj-lt"/>
                <a:ea typeface="+mj-ea"/>
                <a:cs typeface="+mj-cs"/>
              </a:rPr>
              <a:t>sàng</a:t>
            </a:r>
            <a:r>
              <a:rPr lang="en-US" sz="40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+mj-lt"/>
                <a:ea typeface="+mj-ea"/>
                <a:cs typeface="+mj-cs"/>
              </a:rPr>
              <a:t>cho</a:t>
            </a:r>
            <a:r>
              <a:rPr lang="en-US" sz="40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+mj-lt"/>
                <a:ea typeface="+mj-ea"/>
                <a:cs typeface="+mj-cs"/>
              </a:rPr>
              <a:t>hội</a:t>
            </a:r>
            <a:r>
              <a:rPr lang="en-US" sz="40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+mj-lt"/>
                <a:ea typeface="+mj-ea"/>
                <a:cs typeface="+mj-cs"/>
              </a:rPr>
              <a:t>nhập</a:t>
            </a:r>
            <a:r>
              <a:rPr lang="en-US" sz="4000" b="1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  <a:t/>
            </a:r>
            <a:br>
              <a:rPr lang="en-US" sz="4000" b="1" dirty="0">
                <a:solidFill>
                  <a:srgbClr val="002060"/>
                </a:solidFill>
                <a:latin typeface="+mj-lt"/>
                <a:ea typeface="+mj-ea"/>
                <a:cs typeface="+mj-cs"/>
              </a:rPr>
            </a:br>
            <a:endParaRPr lang="en-US" sz="4000" b="1" dirty="0">
              <a:solidFill>
                <a:srgbClr val="00206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" name="Text Placeholder 5"/>
          <p:cNvSpPr txBox="1">
            <a:spLocks/>
          </p:cNvSpPr>
          <p:nvPr/>
        </p:nvSpPr>
        <p:spPr>
          <a:xfrm>
            <a:off x="2336021" y="4050323"/>
            <a:ext cx="8086725" cy="1012342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Hà </a:t>
            </a:r>
            <a:r>
              <a:rPr lang="en-US" sz="3200" b="1" dirty="0" err="1">
                <a:solidFill>
                  <a:schemeClr val="accent1">
                    <a:lumMod val="75000"/>
                  </a:schemeClr>
                </a:solidFill>
                <a:latin typeface="+mj-lt"/>
              </a:rPr>
              <a:t>Nội</a:t>
            </a: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, </a:t>
            </a:r>
            <a:r>
              <a:rPr lang="en-US" sz="3200" b="1" dirty="0" err="1">
                <a:solidFill>
                  <a:schemeClr val="accent1">
                    <a:lumMod val="75000"/>
                  </a:schemeClr>
                </a:solidFill>
                <a:latin typeface="+mj-lt"/>
              </a:rPr>
              <a:t>ngày</a:t>
            </a: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 17 </a:t>
            </a:r>
            <a:r>
              <a:rPr lang="en-US" sz="3200" b="1" dirty="0" err="1">
                <a:solidFill>
                  <a:schemeClr val="accent1">
                    <a:lumMod val="75000"/>
                  </a:schemeClr>
                </a:solidFill>
                <a:latin typeface="+mj-lt"/>
              </a:rPr>
              <a:t>tháng</a:t>
            </a: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 10 </a:t>
            </a:r>
            <a:r>
              <a:rPr lang="en-US" sz="3200" b="1" dirty="0" err="1">
                <a:solidFill>
                  <a:schemeClr val="accent1">
                    <a:lumMod val="75000"/>
                  </a:schemeClr>
                </a:solidFill>
                <a:latin typeface="+mj-lt"/>
              </a:rPr>
              <a:t>năm</a:t>
            </a: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 2019</a:t>
            </a:r>
          </a:p>
        </p:txBody>
      </p:sp>
    </p:spTree>
    <p:extLst>
      <p:ext uri="{BB962C8B-B14F-4D97-AF65-F5344CB8AC3E}">
        <p14:creationId xmlns:p14="http://schemas.microsoft.com/office/powerpoint/2010/main" val="40237414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3488635" y="1982036"/>
            <a:ext cx="5679647" cy="45016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ct val="0"/>
              </a:spcBef>
              <a:buNone/>
            </a:pPr>
            <a:endParaRPr lang="en-US" sz="3600" b="1" dirty="0" smtClean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marL="0" indent="0" algn="ctr">
              <a:spcBef>
                <a:spcPct val="0"/>
              </a:spcBef>
              <a:buNone/>
            </a:pPr>
            <a:r>
              <a:rPr lang="en-US" sz="4800" dirty="0" err="1">
                <a:solidFill>
                  <a:srgbClr val="0070C0"/>
                </a:solidFill>
              </a:rPr>
              <a:t>Luật</a:t>
            </a:r>
            <a:r>
              <a:rPr lang="en-US" sz="4800" dirty="0">
                <a:solidFill>
                  <a:srgbClr val="0070C0"/>
                </a:solidFill>
              </a:rPr>
              <a:t> </a:t>
            </a:r>
            <a:r>
              <a:rPr lang="en-US" sz="4800" dirty="0" err="1">
                <a:solidFill>
                  <a:srgbClr val="0070C0"/>
                </a:solidFill>
              </a:rPr>
              <a:t>sư</a:t>
            </a:r>
            <a:r>
              <a:rPr lang="en-US" sz="4800" dirty="0">
                <a:solidFill>
                  <a:srgbClr val="0070C0"/>
                </a:solidFill>
              </a:rPr>
              <a:t> </a:t>
            </a:r>
            <a:r>
              <a:rPr lang="en-US" sz="4800" dirty="0" err="1">
                <a:solidFill>
                  <a:srgbClr val="0070C0"/>
                </a:solidFill>
              </a:rPr>
              <a:t>Đào</a:t>
            </a:r>
            <a:r>
              <a:rPr lang="en-US" sz="4800" dirty="0">
                <a:solidFill>
                  <a:srgbClr val="0070C0"/>
                </a:solidFill>
              </a:rPr>
              <a:t> </a:t>
            </a:r>
            <a:r>
              <a:rPr lang="en-US" sz="4800" dirty="0" err="1">
                <a:solidFill>
                  <a:srgbClr val="0070C0"/>
                </a:solidFill>
              </a:rPr>
              <a:t>Hồng</a:t>
            </a:r>
            <a:r>
              <a:rPr lang="en-US" sz="4800" dirty="0">
                <a:solidFill>
                  <a:srgbClr val="0070C0"/>
                </a:solidFill>
              </a:rPr>
              <a:t> </a:t>
            </a:r>
            <a:r>
              <a:rPr lang="en-US" sz="4800" dirty="0" err="1">
                <a:solidFill>
                  <a:srgbClr val="0070C0"/>
                </a:solidFill>
              </a:rPr>
              <a:t>Dịu</a:t>
            </a:r>
            <a:endParaRPr lang="en-US" sz="4800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en-US" sz="2400" dirty="0"/>
          </a:p>
        </p:txBody>
      </p:sp>
      <p:sp>
        <p:nvSpPr>
          <p:cNvPr id="5" name="Title 3"/>
          <p:cNvSpPr>
            <a:spLocks noGrp="1"/>
          </p:cNvSpPr>
          <p:nvPr>
            <p:ph type="title" idx="4294967295"/>
          </p:nvPr>
        </p:nvSpPr>
        <p:spPr>
          <a:xfrm>
            <a:off x="804967" y="409164"/>
            <a:ext cx="10406270" cy="1283611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 err="1">
                <a:solidFill>
                  <a:srgbClr val="002060"/>
                </a:solidFill>
              </a:rPr>
              <a:t>Thông</a:t>
            </a:r>
            <a:r>
              <a:rPr lang="en-US" sz="3600" b="1" dirty="0">
                <a:solidFill>
                  <a:srgbClr val="002060"/>
                </a:solidFill>
              </a:rPr>
              <a:t> tin </a:t>
            </a:r>
            <a:r>
              <a:rPr lang="en-US" sz="3600" b="1" dirty="0" err="1">
                <a:solidFill>
                  <a:srgbClr val="002060"/>
                </a:solidFill>
              </a:rPr>
              <a:t>về</a:t>
            </a:r>
            <a:r>
              <a:rPr lang="en-US" sz="3600" b="1" dirty="0">
                <a:solidFill>
                  <a:srgbClr val="002060"/>
                </a:solidFill>
              </a:rPr>
              <a:t> </a:t>
            </a:r>
            <a:r>
              <a:rPr lang="en-US" sz="3600" b="1" dirty="0" err="1">
                <a:solidFill>
                  <a:srgbClr val="002060"/>
                </a:solidFill>
              </a:rPr>
              <a:t>Đại</a:t>
            </a:r>
            <a:r>
              <a:rPr lang="en-US" sz="3600" b="1" dirty="0">
                <a:solidFill>
                  <a:srgbClr val="002060"/>
                </a:solidFill>
              </a:rPr>
              <a:t> </a:t>
            </a:r>
            <a:r>
              <a:rPr lang="en-US" sz="3600" b="1" dirty="0" err="1">
                <a:solidFill>
                  <a:srgbClr val="002060"/>
                </a:solidFill>
              </a:rPr>
              <a:t>diện</a:t>
            </a:r>
            <a:r>
              <a:rPr lang="en-US" sz="3600" b="1" dirty="0">
                <a:solidFill>
                  <a:srgbClr val="002060"/>
                </a:solidFill>
              </a:rPr>
              <a:t> </a:t>
            </a:r>
            <a:r>
              <a:rPr lang="en-US" sz="3600" b="1" dirty="0" err="1">
                <a:solidFill>
                  <a:srgbClr val="002060"/>
                </a:solidFill>
              </a:rPr>
              <a:t>Hiệp</a:t>
            </a:r>
            <a:r>
              <a:rPr lang="en-US" sz="3600" b="1" dirty="0">
                <a:solidFill>
                  <a:srgbClr val="002060"/>
                </a:solidFill>
              </a:rPr>
              <a:t> </a:t>
            </a:r>
            <a:r>
              <a:rPr lang="en-US" sz="3600" b="1" dirty="0" err="1">
                <a:solidFill>
                  <a:srgbClr val="002060"/>
                </a:solidFill>
              </a:rPr>
              <a:t>hội</a:t>
            </a:r>
            <a:r>
              <a:rPr lang="en-US" sz="3600" b="1" dirty="0">
                <a:solidFill>
                  <a:srgbClr val="002060"/>
                </a:solidFill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</a:rPr>
              <a:t>xuất</a:t>
            </a:r>
            <a:r>
              <a:rPr lang="en-US" sz="3600" b="1" dirty="0" smtClean="0">
                <a:solidFill>
                  <a:srgbClr val="002060"/>
                </a:solidFill>
              </a:rPr>
              <a:t> </a:t>
            </a:r>
            <a:r>
              <a:rPr lang="en-US" sz="3600" b="1" dirty="0" err="1">
                <a:solidFill>
                  <a:srgbClr val="002060"/>
                </a:solidFill>
              </a:rPr>
              <a:t>khẩu</a:t>
            </a:r>
            <a:r>
              <a:rPr lang="en-US" sz="3600" b="1" dirty="0">
                <a:solidFill>
                  <a:srgbClr val="002060"/>
                </a:solidFill>
              </a:rPr>
              <a:t> </a:t>
            </a:r>
            <a:r>
              <a:rPr lang="en-US" sz="3600" b="1" dirty="0" err="1">
                <a:solidFill>
                  <a:srgbClr val="002060"/>
                </a:solidFill>
              </a:rPr>
              <a:t>thực</a:t>
            </a:r>
            <a:r>
              <a:rPr lang="en-US" sz="3600" b="1" dirty="0">
                <a:solidFill>
                  <a:srgbClr val="002060"/>
                </a:solidFill>
              </a:rPr>
              <a:t> </a:t>
            </a:r>
            <a:r>
              <a:rPr lang="en-US" sz="3600" b="1" dirty="0" err="1">
                <a:solidFill>
                  <a:srgbClr val="002060"/>
                </a:solidFill>
              </a:rPr>
              <a:t>phẩm</a:t>
            </a:r>
            <a:r>
              <a:rPr lang="en-US" sz="3600" b="1" dirty="0">
                <a:solidFill>
                  <a:srgbClr val="002060"/>
                </a:solidFill>
              </a:rPr>
              <a:t> 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1207502" y="1692775"/>
            <a:ext cx="9601200" cy="0"/>
          </a:xfrm>
          <a:prstGeom prst="line">
            <a:avLst/>
          </a:prstGeom>
          <a:ln w="38100" cap="sq">
            <a:gradFill>
              <a:gsLst>
                <a:gs pos="0">
                  <a:srgbClr val="0070C0"/>
                </a:gs>
                <a:gs pos="100000">
                  <a:srgbClr val="C00000"/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20449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6692" y="35717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>
                <a:solidFill>
                  <a:srgbClr val="002060"/>
                </a:solidFill>
              </a:rPr>
              <a:t>THỰC TRẠNG XIN GIẤY PHÉP XUẤT KHẨU SẢN PHẨM  </a:t>
            </a:r>
            <a:r>
              <a:rPr lang="en-US" sz="3200" b="1" dirty="0" smtClean="0">
                <a:solidFill>
                  <a:srgbClr val="002060"/>
                </a:solidFill>
              </a:rPr>
              <a:t/>
            </a:r>
            <a:br>
              <a:rPr lang="en-US" sz="3200" b="1" dirty="0" smtClean="0">
                <a:solidFill>
                  <a:srgbClr val="002060"/>
                </a:solidFill>
              </a:rPr>
            </a:br>
            <a:r>
              <a:rPr lang="en-US" sz="4000" b="1" dirty="0" smtClean="0">
                <a:solidFill>
                  <a:srgbClr val="002060"/>
                </a:solidFill>
              </a:rPr>
              <a:t>DN DÀI CỔ CHỜ GIẤY PHÉP</a:t>
            </a:r>
            <a:r>
              <a:rPr lang="en-US" sz="3200" dirty="0">
                <a:solidFill>
                  <a:srgbClr val="002060"/>
                </a:solidFill>
              </a:rPr>
              <a:t/>
            </a:r>
            <a:br>
              <a:rPr lang="en-US" sz="3200" dirty="0">
                <a:solidFill>
                  <a:srgbClr val="002060"/>
                </a:solidFill>
              </a:rPr>
            </a:br>
            <a:endParaRPr lang="en-US" sz="2000" i="1" dirty="0">
              <a:solidFill>
                <a:srgbClr val="002060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1664462" y="1248355"/>
            <a:ext cx="9601200" cy="0"/>
          </a:xfrm>
          <a:prstGeom prst="line">
            <a:avLst/>
          </a:prstGeom>
          <a:ln w="38100" cap="sq">
            <a:gradFill>
              <a:gsLst>
                <a:gs pos="0">
                  <a:srgbClr val="0070C0"/>
                </a:gs>
                <a:gs pos="100000">
                  <a:srgbClr val="C00000"/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751821" y="1856606"/>
            <a:ext cx="0" cy="37256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cxnSpLocks/>
            <a:stCxn id="2" idx="2"/>
          </p:cNvCxnSpPr>
          <p:nvPr/>
        </p:nvCxnSpPr>
        <p:spPr>
          <a:xfrm>
            <a:off x="5854492" y="1361280"/>
            <a:ext cx="954297" cy="4808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cxnSpLocks/>
            <a:stCxn id="2" idx="2"/>
            <a:endCxn id="25" idx="3"/>
          </p:cNvCxnSpPr>
          <p:nvPr/>
        </p:nvCxnSpPr>
        <p:spPr>
          <a:xfrm flipH="1">
            <a:off x="4719524" y="1361280"/>
            <a:ext cx="1134968" cy="6451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790403" y="4724142"/>
            <a:ext cx="3694703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 smtClean="0">
                <a:solidFill>
                  <a:srgbClr val="0070C0"/>
                </a:solidFill>
              </a:rPr>
              <a:t>Thời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</a:rPr>
              <a:t>gian</a:t>
            </a:r>
            <a:r>
              <a:rPr lang="en-US" sz="2400" b="1" dirty="0" smtClean="0">
                <a:solidFill>
                  <a:srgbClr val="0070C0"/>
                </a:solidFill>
              </a:rPr>
              <a:t>: </a:t>
            </a:r>
            <a:r>
              <a:rPr lang="en-US" sz="3000" b="1" dirty="0" smtClean="0">
                <a:solidFill>
                  <a:srgbClr val="0070C0"/>
                </a:solidFill>
              </a:rPr>
              <a:t>1 </a:t>
            </a:r>
            <a:r>
              <a:rPr lang="en-US" sz="3000" b="1" dirty="0" err="1" smtClean="0">
                <a:solidFill>
                  <a:srgbClr val="0070C0"/>
                </a:solidFill>
              </a:rPr>
              <a:t>ngày</a:t>
            </a:r>
            <a:endParaRPr lang="en-US" sz="3000" b="1" dirty="0">
              <a:solidFill>
                <a:srgbClr val="0070C0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7309230" y="5017063"/>
            <a:ext cx="395643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 smtClean="0">
                <a:solidFill>
                  <a:srgbClr val="FF0000"/>
                </a:solidFill>
              </a:rPr>
              <a:t>Thời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gian</a:t>
            </a:r>
            <a:r>
              <a:rPr lang="en-US" sz="2400" b="1" dirty="0" smtClean="0">
                <a:solidFill>
                  <a:srgbClr val="FF0000"/>
                </a:solidFill>
              </a:rPr>
              <a:t>: </a:t>
            </a:r>
            <a:r>
              <a:rPr lang="en-US" sz="4000" b="1" dirty="0" smtClean="0">
                <a:solidFill>
                  <a:srgbClr val="FF0000"/>
                </a:solidFill>
              </a:rPr>
              <a:t>4-5 </a:t>
            </a:r>
            <a:r>
              <a:rPr lang="en-US" sz="4000" b="1" dirty="0" err="1" smtClean="0">
                <a:solidFill>
                  <a:srgbClr val="FF0000"/>
                </a:solidFill>
              </a:rPr>
              <a:t>tuần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55C9BDF-78A6-4E10-9A48-524BBCE6BEFB}"/>
              </a:ext>
            </a:extLst>
          </p:cNvPr>
          <p:cNvSpPr/>
          <p:nvPr/>
        </p:nvSpPr>
        <p:spPr>
          <a:xfrm>
            <a:off x="149421" y="5870903"/>
            <a:ext cx="5490933" cy="83099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rgbClr val="0070C0"/>
                </a:solidFill>
              </a:rPr>
              <a:t>Sản</a:t>
            </a:r>
            <a:r>
              <a:rPr lang="en-US" sz="2800" b="1" dirty="0">
                <a:solidFill>
                  <a:srgbClr val="0070C0"/>
                </a:solidFill>
              </a:rPr>
              <a:t> phẩm </a:t>
            </a:r>
            <a:r>
              <a:rPr lang="en-US" sz="2800" b="1" dirty="0" err="1">
                <a:solidFill>
                  <a:srgbClr val="0070C0"/>
                </a:solidFill>
              </a:rPr>
              <a:t>còn</a:t>
            </a:r>
            <a:r>
              <a:rPr lang="en-US" sz="2800" b="1" dirty="0">
                <a:solidFill>
                  <a:srgbClr val="0070C0"/>
                </a:solidFill>
              </a:rPr>
              <a:t> </a:t>
            </a:r>
            <a:r>
              <a:rPr lang="en-US" sz="2800" b="1" dirty="0" err="1">
                <a:solidFill>
                  <a:srgbClr val="0070C0"/>
                </a:solidFill>
              </a:rPr>
              <a:t>đạt</a:t>
            </a:r>
            <a:r>
              <a:rPr lang="en-US" sz="2800" b="1" dirty="0">
                <a:solidFill>
                  <a:srgbClr val="0070C0"/>
                </a:solidFill>
              </a:rPr>
              <a:t> </a:t>
            </a:r>
            <a:r>
              <a:rPr lang="en-US" sz="2800" b="1" dirty="0" err="1">
                <a:solidFill>
                  <a:srgbClr val="0070C0"/>
                </a:solidFill>
              </a:rPr>
              <a:t>chất</a:t>
            </a:r>
            <a:r>
              <a:rPr lang="en-US" sz="2800" b="1" dirty="0">
                <a:solidFill>
                  <a:srgbClr val="0070C0"/>
                </a:solidFill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</a:rPr>
              <a:t>l</a:t>
            </a:r>
            <a:r>
              <a:rPr lang="en-US" sz="2800" b="1" dirty="0" err="1">
                <a:solidFill>
                  <a:srgbClr val="0070C0"/>
                </a:solidFill>
              </a:rPr>
              <a:t>ư</a:t>
            </a:r>
            <a:r>
              <a:rPr lang="en-US" sz="2800" b="1" dirty="0" err="1" smtClean="0">
                <a:solidFill>
                  <a:srgbClr val="0070C0"/>
                </a:solidFill>
              </a:rPr>
              <a:t>ợng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n-US" sz="2800" b="1" dirty="0" err="1">
                <a:solidFill>
                  <a:srgbClr val="0070C0"/>
                </a:solidFill>
              </a:rPr>
              <a:t>để</a:t>
            </a:r>
            <a:r>
              <a:rPr lang="en-US" sz="2800" b="1" dirty="0">
                <a:solidFill>
                  <a:srgbClr val="0070C0"/>
                </a:solidFill>
              </a:rPr>
              <a:t> </a:t>
            </a:r>
            <a:r>
              <a:rPr lang="en-US" sz="2800" b="1" dirty="0" err="1">
                <a:solidFill>
                  <a:srgbClr val="0070C0"/>
                </a:solidFill>
              </a:rPr>
              <a:t>xuất</a:t>
            </a:r>
            <a:r>
              <a:rPr lang="en-US" sz="2800" b="1" dirty="0">
                <a:solidFill>
                  <a:srgbClr val="0070C0"/>
                </a:solidFill>
              </a:rPr>
              <a:t> </a:t>
            </a:r>
            <a:r>
              <a:rPr lang="en-US" sz="2800" b="1" dirty="0" err="1">
                <a:solidFill>
                  <a:srgbClr val="0070C0"/>
                </a:solidFill>
              </a:rPr>
              <a:t>khẩu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6EE557B5-D589-413C-81EE-A6127FA3D61D}"/>
              </a:ext>
            </a:extLst>
          </p:cNvPr>
          <p:cNvSpPr/>
          <p:nvPr/>
        </p:nvSpPr>
        <p:spPr>
          <a:xfrm>
            <a:off x="839754" y="1735614"/>
            <a:ext cx="3879770" cy="54159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 CÔNG TH</a:t>
            </a:r>
            <a:r>
              <a:rPr lang="vi-VN" sz="3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3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ƠNG 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6F355B23-82B4-4077-A503-3DE34D532D95}"/>
              </a:ext>
            </a:extLst>
          </p:cNvPr>
          <p:cNvSpPr/>
          <p:nvPr/>
        </p:nvSpPr>
        <p:spPr>
          <a:xfrm>
            <a:off x="6784119" y="1687773"/>
            <a:ext cx="3666630" cy="54159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 Y TẾ</a:t>
            </a:r>
          </a:p>
        </p:txBody>
      </p:sp>
      <p:graphicFrame>
        <p:nvGraphicFramePr>
          <p:cNvPr id="39" name="Content Placeholder 3">
            <a:extLst>
              <a:ext uri="{FF2B5EF4-FFF2-40B4-BE49-F238E27FC236}">
                <a16:creationId xmlns:a16="http://schemas.microsoft.com/office/drawing/2014/main" id="{87A28671-3BA3-4C35-B217-403E4AC544B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53289559"/>
              </p:ext>
            </p:extLst>
          </p:nvPr>
        </p:nvGraphicFramePr>
        <p:xfrm>
          <a:off x="849551" y="2651542"/>
          <a:ext cx="4408249" cy="15819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40" name="Content Placeholder 3">
            <a:extLst>
              <a:ext uri="{FF2B5EF4-FFF2-40B4-BE49-F238E27FC236}">
                <a16:creationId xmlns:a16="http://schemas.microsoft.com/office/drawing/2014/main" id="{E29DD4E3-846C-488F-916D-79EB98758F7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7516915"/>
              </p:ext>
            </p:extLst>
          </p:nvPr>
        </p:nvGraphicFramePr>
        <p:xfrm>
          <a:off x="6774323" y="2423230"/>
          <a:ext cx="5026246" cy="25924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42" name="Rectangle 41">
            <a:extLst>
              <a:ext uri="{FF2B5EF4-FFF2-40B4-BE49-F238E27FC236}">
                <a16:creationId xmlns:a16="http://schemas.microsoft.com/office/drawing/2014/main" id="{41B35C0D-AA22-459E-8533-36668371672F}"/>
              </a:ext>
            </a:extLst>
          </p:cNvPr>
          <p:cNvSpPr/>
          <p:nvPr/>
        </p:nvSpPr>
        <p:spPr>
          <a:xfrm>
            <a:off x="6080991" y="5870902"/>
            <a:ext cx="6021390" cy="83099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rgbClr val="FF0000"/>
                </a:solidFill>
              </a:rPr>
              <a:t>Sản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phẩm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có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thể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đã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h</a:t>
            </a:r>
            <a:r>
              <a:rPr lang="en-US" sz="2800" b="1" dirty="0" err="1">
                <a:solidFill>
                  <a:srgbClr val="FF0000"/>
                </a:solidFill>
              </a:rPr>
              <a:t>ư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hỏng</a:t>
            </a:r>
            <a:r>
              <a:rPr lang="en-US" sz="2800" b="1" dirty="0">
                <a:solidFill>
                  <a:srgbClr val="FF0000"/>
                </a:solidFill>
              </a:rPr>
              <a:t>, </a:t>
            </a:r>
            <a:r>
              <a:rPr lang="en-US" sz="2800" b="1" dirty="0" err="1">
                <a:solidFill>
                  <a:srgbClr val="FF0000"/>
                </a:solidFill>
              </a:rPr>
              <a:t>không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đạt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để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xuất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khẩu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13684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596692" y="93565"/>
            <a:ext cx="10515600" cy="1325563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-US" sz="3200" b="1" dirty="0" smtClean="0">
              <a:solidFill>
                <a:srgbClr val="002060"/>
              </a:solidFill>
            </a:endParaRPr>
          </a:p>
          <a:p>
            <a:pPr algn="ctr"/>
            <a:r>
              <a:rPr lang="en-US" sz="3200" b="1" dirty="0" smtClean="0">
                <a:solidFill>
                  <a:srgbClr val="002060"/>
                </a:solidFill>
              </a:rPr>
              <a:t>ĐỀ XUẤT </a:t>
            </a:r>
            <a:r>
              <a:rPr lang="en-US" sz="3200" b="1" dirty="0" smtClean="0">
                <a:solidFill>
                  <a:srgbClr val="002060"/>
                </a:solidFill>
              </a:rPr>
              <a:t>ĐƠN GIẢN THỦ TỤC THÚC ĐẨY XUẤT KHẨU</a:t>
            </a:r>
            <a:endParaRPr lang="en-US" sz="3200" dirty="0" smtClean="0">
              <a:solidFill>
                <a:srgbClr val="002060"/>
              </a:solidFill>
            </a:endParaRPr>
          </a:p>
          <a:p>
            <a:pPr algn="ctr"/>
            <a:endParaRPr lang="en-US" sz="2000" i="1" dirty="0">
              <a:solidFill>
                <a:srgbClr val="002060"/>
              </a:solidFill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944217" y="1133061"/>
            <a:ext cx="9581322" cy="9940"/>
          </a:xfrm>
          <a:prstGeom prst="line">
            <a:avLst/>
          </a:prstGeom>
          <a:ln w="38100" cap="sq">
            <a:gradFill>
              <a:gsLst>
                <a:gs pos="0">
                  <a:srgbClr val="0070C0"/>
                </a:gs>
                <a:gs pos="100000">
                  <a:srgbClr val="C00000"/>
                </a:gs>
              </a:gsLst>
              <a:lin ang="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461052" y="1419128"/>
            <a:ext cx="9651240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AutoNum type="arabicPeriod"/>
            </a:pPr>
            <a:r>
              <a:rPr lang="en-US" sz="3000" dirty="0" err="1" smtClean="0"/>
              <a:t>Giảm</a:t>
            </a:r>
            <a:r>
              <a:rPr lang="en-US" sz="3000" dirty="0" smtClean="0"/>
              <a:t> </a:t>
            </a:r>
            <a:r>
              <a:rPr lang="en-US" sz="3000" dirty="0" err="1" smtClean="0"/>
              <a:t>tần</a:t>
            </a:r>
            <a:r>
              <a:rPr lang="en-US" sz="3000" dirty="0" smtClean="0"/>
              <a:t> </a:t>
            </a:r>
            <a:r>
              <a:rPr lang="en-US" sz="3000" dirty="0" err="1"/>
              <a:t>x</a:t>
            </a:r>
            <a:r>
              <a:rPr lang="en-US" sz="3000" dirty="0" err="1" smtClean="0"/>
              <a:t>uất</a:t>
            </a:r>
            <a:r>
              <a:rPr lang="en-US" sz="3000" dirty="0" smtClean="0"/>
              <a:t> </a:t>
            </a:r>
            <a:r>
              <a:rPr lang="en-US" sz="3000" dirty="0" err="1" smtClean="0"/>
              <a:t>kiểm</a:t>
            </a:r>
            <a:r>
              <a:rPr lang="en-US" sz="3000" dirty="0" smtClean="0"/>
              <a:t> </a:t>
            </a:r>
            <a:r>
              <a:rPr lang="en-US" sz="3000" dirty="0" err="1" smtClean="0"/>
              <a:t>nghiệm</a:t>
            </a:r>
            <a:r>
              <a:rPr lang="en-US" sz="3000" dirty="0" smtClean="0"/>
              <a:t> </a:t>
            </a:r>
            <a:r>
              <a:rPr lang="en-US" sz="3000" dirty="0" err="1" smtClean="0"/>
              <a:t>từ</a:t>
            </a:r>
            <a:r>
              <a:rPr lang="en-US" sz="3000" dirty="0"/>
              <a:t> </a:t>
            </a:r>
            <a:r>
              <a:rPr lang="en-US" sz="3000" dirty="0" err="1" smtClean="0"/>
              <a:t>tất</a:t>
            </a:r>
            <a:r>
              <a:rPr lang="en-US" sz="3000" dirty="0" smtClean="0"/>
              <a:t> </a:t>
            </a:r>
            <a:r>
              <a:rPr lang="en-US" sz="3000" dirty="0" err="1" smtClean="0"/>
              <a:t>cả</a:t>
            </a:r>
            <a:r>
              <a:rPr lang="en-US" sz="3000" dirty="0" smtClean="0"/>
              <a:t> </a:t>
            </a:r>
            <a:r>
              <a:rPr lang="en-US" sz="3000" dirty="0" err="1" smtClean="0"/>
              <a:t>các</a:t>
            </a:r>
            <a:r>
              <a:rPr lang="en-US" sz="3000" dirty="0" smtClean="0"/>
              <a:t> </a:t>
            </a:r>
            <a:r>
              <a:rPr lang="en-US" sz="3000" dirty="0" err="1" smtClean="0"/>
              <a:t>lô</a:t>
            </a:r>
            <a:r>
              <a:rPr lang="en-US" sz="3000" dirty="0" smtClean="0"/>
              <a:t> </a:t>
            </a:r>
            <a:r>
              <a:rPr lang="en-US" sz="3000" dirty="0" err="1" smtClean="0"/>
              <a:t>hàng</a:t>
            </a:r>
            <a:r>
              <a:rPr lang="en-US" sz="3000" dirty="0" smtClean="0"/>
              <a:t> </a:t>
            </a:r>
            <a:r>
              <a:rPr lang="en-US" sz="3000" dirty="0" err="1" smtClean="0"/>
              <a:t>xuất</a:t>
            </a:r>
            <a:r>
              <a:rPr lang="en-US" sz="3000" dirty="0" smtClean="0"/>
              <a:t> </a:t>
            </a:r>
            <a:r>
              <a:rPr lang="en-US" sz="3000" dirty="0" err="1" smtClean="0"/>
              <a:t>khẩu</a:t>
            </a:r>
            <a:r>
              <a:rPr lang="en-US" sz="3000" dirty="0" smtClean="0"/>
              <a:t> </a:t>
            </a:r>
            <a:r>
              <a:rPr lang="en-US" sz="3000" dirty="0" err="1"/>
              <a:t>xuống</a:t>
            </a:r>
            <a:r>
              <a:rPr lang="en-US" sz="3000" dirty="0"/>
              <a:t> </a:t>
            </a:r>
            <a:r>
              <a:rPr lang="en-US" sz="3200" b="1" dirty="0">
                <a:solidFill>
                  <a:srgbClr val="0070C0"/>
                </a:solidFill>
              </a:rPr>
              <a:t>1 </a:t>
            </a:r>
            <a:r>
              <a:rPr lang="en-US" sz="3200" b="1" dirty="0" err="1" smtClean="0">
                <a:solidFill>
                  <a:srgbClr val="0070C0"/>
                </a:solidFill>
              </a:rPr>
              <a:t>lần</a:t>
            </a:r>
            <a:r>
              <a:rPr lang="en-US" sz="3200" b="1" dirty="0" smtClean="0">
                <a:solidFill>
                  <a:srgbClr val="0070C0"/>
                </a:solidFill>
              </a:rPr>
              <a:t>/</a:t>
            </a:r>
            <a:r>
              <a:rPr lang="en-US" sz="3200" b="1" dirty="0" err="1" smtClean="0">
                <a:solidFill>
                  <a:srgbClr val="0070C0"/>
                </a:solidFill>
              </a:rPr>
              <a:t>năm</a:t>
            </a:r>
            <a:r>
              <a:rPr lang="en-US" sz="3200" b="1" dirty="0" smtClean="0">
                <a:solidFill>
                  <a:srgbClr val="0070C0"/>
                </a:solidFill>
              </a:rPr>
              <a:t> </a:t>
            </a:r>
            <a:r>
              <a:rPr lang="en-US" sz="3000" dirty="0" err="1" smtClean="0"/>
              <a:t>đối</a:t>
            </a:r>
            <a:r>
              <a:rPr lang="en-US" sz="3000" dirty="0" smtClean="0"/>
              <a:t> </a:t>
            </a:r>
            <a:r>
              <a:rPr lang="en-US" sz="3000" dirty="0" err="1" smtClean="0"/>
              <a:t>với</a:t>
            </a:r>
            <a:r>
              <a:rPr lang="en-US" sz="3000" dirty="0" smtClean="0"/>
              <a:t> </a:t>
            </a:r>
            <a:r>
              <a:rPr lang="en-US" sz="3000" dirty="0" err="1" smtClean="0"/>
              <a:t>các</a:t>
            </a:r>
            <a:r>
              <a:rPr lang="en-US" sz="3000" dirty="0" smtClean="0"/>
              <a:t> </a:t>
            </a:r>
            <a:r>
              <a:rPr lang="en-US" sz="3000" dirty="0" err="1" smtClean="0"/>
              <a:t>sản</a:t>
            </a:r>
            <a:r>
              <a:rPr lang="en-US" sz="3000" dirty="0" smtClean="0"/>
              <a:t> </a:t>
            </a:r>
            <a:r>
              <a:rPr lang="en-US" sz="3000" dirty="0" err="1" smtClean="0"/>
              <a:t>phẩm</a:t>
            </a:r>
            <a:r>
              <a:rPr lang="en-US" sz="3000" dirty="0" smtClean="0"/>
              <a:t> </a:t>
            </a:r>
            <a:r>
              <a:rPr lang="en-US" sz="3000" dirty="0" err="1" smtClean="0"/>
              <a:t>được</a:t>
            </a:r>
            <a:r>
              <a:rPr lang="en-US" sz="3000" dirty="0" smtClean="0"/>
              <a:t> </a:t>
            </a:r>
            <a:r>
              <a:rPr lang="en-US" sz="3000" dirty="0" err="1" smtClean="0"/>
              <a:t>sản</a:t>
            </a:r>
            <a:r>
              <a:rPr lang="en-US" sz="3000" dirty="0" smtClean="0"/>
              <a:t> </a:t>
            </a:r>
            <a:r>
              <a:rPr lang="en-US" sz="3000" dirty="0" err="1" smtClean="0"/>
              <a:t>xuất</a:t>
            </a:r>
            <a:r>
              <a:rPr lang="en-US" sz="3000" dirty="0" smtClean="0"/>
              <a:t> </a:t>
            </a:r>
            <a:r>
              <a:rPr lang="en-US" sz="3000" dirty="0" err="1" smtClean="0"/>
              <a:t>trong</a:t>
            </a:r>
            <a:r>
              <a:rPr lang="en-US" sz="3000" dirty="0" smtClean="0"/>
              <a:t> </a:t>
            </a:r>
            <a:r>
              <a:rPr lang="en-US" sz="3000" dirty="0" err="1" smtClean="0"/>
              <a:t>các</a:t>
            </a:r>
            <a:r>
              <a:rPr lang="en-US" sz="3000" dirty="0" smtClean="0"/>
              <a:t> </a:t>
            </a:r>
            <a:r>
              <a:rPr lang="en-US" sz="3000" dirty="0" err="1" smtClean="0"/>
              <a:t>cơ</a:t>
            </a:r>
            <a:r>
              <a:rPr lang="en-US" sz="3000" dirty="0" smtClean="0"/>
              <a:t> </a:t>
            </a:r>
            <a:r>
              <a:rPr lang="en-US" sz="3000" dirty="0" err="1" smtClean="0"/>
              <a:t>sở</a:t>
            </a:r>
            <a:r>
              <a:rPr lang="en-US" sz="3000" dirty="0" smtClean="0"/>
              <a:t> </a:t>
            </a:r>
            <a:r>
              <a:rPr lang="en-US" sz="3000" dirty="0" err="1" smtClean="0"/>
              <a:t>áp</a:t>
            </a:r>
            <a:r>
              <a:rPr lang="en-US" sz="3000" dirty="0" smtClean="0"/>
              <a:t> </a:t>
            </a:r>
            <a:r>
              <a:rPr lang="en-US" sz="3000" dirty="0" err="1" smtClean="0"/>
              <a:t>dụng</a:t>
            </a:r>
            <a:r>
              <a:rPr lang="en-US" sz="3000" dirty="0" smtClean="0"/>
              <a:t> </a:t>
            </a:r>
            <a:r>
              <a:rPr lang="en-US" sz="3000" dirty="0" err="1" smtClean="0"/>
              <a:t>môt</a:t>
            </a:r>
            <a:r>
              <a:rPr lang="en-US" sz="3000" dirty="0" smtClean="0"/>
              <a:t> </a:t>
            </a:r>
            <a:r>
              <a:rPr lang="en-US" sz="3000" dirty="0" err="1" smtClean="0"/>
              <a:t>trong</a:t>
            </a:r>
            <a:r>
              <a:rPr lang="en-US" sz="3000" dirty="0" smtClean="0"/>
              <a:t> </a:t>
            </a:r>
            <a:r>
              <a:rPr lang="en-US" sz="3000" dirty="0" err="1" smtClean="0"/>
              <a:t>các</a:t>
            </a:r>
            <a:r>
              <a:rPr lang="en-US" sz="3000" dirty="0" smtClean="0"/>
              <a:t> </a:t>
            </a:r>
            <a:r>
              <a:rPr lang="en-US" sz="3000" dirty="0" err="1" smtClean="0"/>
              <a:t>hệ</a:t>
            </a:r>
            <a:r>
              <a:rPr lang="en-US" sz="3000" dirty="0" smtClean="0"/>
              <a:t> </a:t>
            </a:r>
            <a:r>
              <a:rPr lang="en-US" sz="3000" dirty="0" err="1" smtClean="0"/>
              <a:t>thống</a:t>
            </a:r>
            <a:r>
              <a:rPr lang="en-US" sz="3000" dirty="0" smtClean="0"/>
              <a:t> </a:t>
            </a:r>
            <a:r>
              <a:rPr lang="en-US" sz="3000" dirty="0" err="1" smtClean="0"/>
              <a:t>quản</a:t>
            </a:r>
            <a:r>
              <a:rPr lang="en-US" sz="3000" dirty="0" smtClean="0"/>
              <a:t> </a:t>
            </a:r>
            <a:r>
              <a:rPr lang="en-US" sz="3000" dirty="0" err="1" smtClean="0"/>
              <a:t>lý</a:t>
            </a:r>
            <a:r>
              <a:rPr lang="en-US" sz="3000" dirty="0" smtClean="0"/>
              <a:t> </a:t>
            </a:r>
            <a:r>
              <a:rPr lang="en-US" sz="3000" dirty="0" err="1" smtClean="0"/>
              <a:t>chất</a:t>
            </a:r>
            <a:r>
              <a:rPr lang="en-US" sz="3000" dirty="0" smtClean="0"/>
              <a:t> </a:t>
            </a:r>
            <a:r>
              <a:rPr lang="en-US" sz="3000" dirty="0" err="1" smtClean="0"/>
              <a:t>lượng</a:t>
            </a:r>
            <a:r>
              <a:rPr lang="en-US" sz="3000" dirty="0" smtClean="0"/>
              <a:t> GMP, ISO 22000, HACCP, IFS, FSSC 22000, BRC </a:t>
            </a:r>
            <a:r>
              <a:rPr lang="en-US" sz="3000" dirty="0" err="1" smtClean="0"/>
              <a:t>hoặc</a:t>
            </a:r>
            <a:r>
              <a:rPr lang="en-US" sz="3000" dirty="0" smtClean="0"/>
              <a:t> </a:t>
            </a:r>
            <a:r>
              <a:rPr lang="en-US" sz="3000" dirty="0" err="1" smtClean="0"/>
              <a:t>tương</a:t>
            </a:r>
            <a:r>
              <a:rPr lang="en-US" sz="3000" dirty="0" smtClean="0"/>
              <a:t> </a:t>
            </a:r>
            <a:r>
              <a:rPr lang="en-US" sz="3000" dirty="0" err="1" smtClean="0"/>
              <a:t>đương</a:t>
            </a:r>
            <a:r>
              <a:rPr lang="en-US" sz="3000" dirty="0" smtClean="0"/>
              <a:t>.</a:t>
            </a:r>
          </a:p>
          <a:p>
            <a:pPr marL="342900" indent="-342900" algn="just">
              <a:buAutoNum type="arabicPeriod"/>
            </a:pPr>
            <a:endParaRPr lang="en-US" sz="3000" dirty="0" smtClean="0"/>
          </a:p>
          <a:p>
            <a:pPr marL="342900" indent="-342900" algn="just">
              <a:buAutoNum type="arabicPeriod"/>
            </a:pPr>
            <a:r>
              <a:rPr lang="en-US" sz="3000" dirty="0" err="1" smtClean="0"/>
              <a:t>Giảm</a:t>
            </a:r>
            <a:r>
              <a:rPr lang="en-US" sz="3000" dirty="0" smtClean="0"/>
              <a:t> </a:t>
            </a:r>
            <a:r>
              <a:rPr lang="en-US" sz="3000" dirty="0" err="1" smtClean="0"/>
              <a:t>thời</a:t>
            </a:r>
            <a:r>
              <a:rPr lang="en-US" sz="3000" dirty="0" smtClean="0"/>
              <a:t> </a:t>
            </a:r>
            <a:r>
              <a:rPr lang="en-US" sz="3000" dirty="0" err="1" smtClean="0"/>
              <a:t>gian</a:t>
            </a:r>
            <a:r>
              <a:rPr lang="en-US" sz="3000" dirty="0" smtClean="0"/>
              <a:t> </a:t>
            </a:r>
            <a:r>
              <a:rPr lang="en-US" sz="3000" dirty="0" err="1" smtClean="0"/>
              <a:t>cấp</a:t>
            </a:r>
            <a:r>
              <a:rPr lang="en-US" sz="3000" dirty="0" smtClean="0"/>
              <a:t> HC </a:t>
            </a:r>
            <a:r>
              <a:rPr lang="en-US" sz="3000" dirty="0" err="1" smtClean="0"/>
              <a:t>từ</a:t>
            </a:r>
            <a:r>
              <a:rPr lang="en-US" sz="3000" dirty="0" smtClean="0"/>
              <a:t> 2 </a:t>
            </a:r>
            <a:r>
              <a:rPr lang="en-US" sz="3000" dirty="0" err="1" smtClean="0"/>
              <a:t>tuần</a:t>
            </a:r>
            <a:r>
              <a:rPr lang="en-US" sz="3000" dirty="0" smtClean="0"/>
              <a:t> (10 </a:t>
            </a:r>
            <a:r>
              <a:rPr lang="en-US" sz="3000" dirty="0" err="1" smtClean="0"/>
              <a:t>ngày</a:t>
            </a:r>
            <a:r>
              <a:rPr lang="en-US" sz="3000" dirty="0" smtClean="0"/>
              <a:t> </a:t>
            </a:r>
            <a:r>
              <a:rPr lang="en-US" sz="3000" dirty="0" err="1" smtClean="0"/>
              <a:t>làm</a:t>
            </a:r>
            <a:r>
              <a:rPr lang="en-US" sz="3000" dirty="0" smtClean="0"/>
              <a:t> </a:t>
            </a:r>
            <a:r>
              <a:rPr lang="en-US" sz="3000" dirty="0" err="1" smtClean="0"/>
              <a:t>việc</a:t>
            </a:r>
            <a:r>
              <a:rPr lang="en-US" sz="3000" dirty="0" smtClean="0"/>
              <a:t>) </a:t>
            </a:r>
            <a:r>
              <a:rPr lang="en-US" sz="3000" dirty="0" err="1" smtClean="0"/>
              <a:t>xuống</a:t>
            </a:r>
            <a:r>
              <a:rPr lang="en-US" sz="3000" dirty="0" smtClean="0"/>
              <a:t> </a:t>
            </a:r>
            <a:r>
              <a:rPr lang="en-US" sz="3200" b="1" dirty="0" smtClean="0">
                <a:solidFill>
                  <a:srgbClr val="0070C0"/>
                </a:solidFill>
              </a:rPr>
              <a:t>3 </a:t>
            </a:r>
            <a:r>
              <a:rPr lang="en-US" sz="3200" b="1" dirty="0" err="1" smtClean="0">
                <a:solidFill>
                  <a:srgbClr val="0070C0"/>
                </a:solidFill>
              </a:rPr>
              <a:t>ngày</a:t>
            </a:r>
            <a:r>
              <a:rPr lang="en-US" sz="3200" b="1" dirty="0" smtClean="0">
                <a:solidFill>
                  <a:srgbClr val="0070C0"/>
                </a:solidFill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</a:rPr>
              <a:t>làm</a:t>
            </a:r>
            <a:r>
              <a:rPr lang="en-US" sz="3200" b="1" dirty="0" smtClean="0">
                <a:solidFill>
                  <a:srgbClr val="0070C0"/>
                </a:solidFill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</a:rPr>
              <a:t>việc</a:t>
            </a:r>
            <a:r>
              <a:rPr lang="en-US" sz="3000" b="1" dirty="0" smtClean="0">
                <a:solidFill>
                  <a:srgbClr val="0070C0"/>
                </a:solidFill>
              </a:rPr>
              <a:t> </a:t>
            </a:r>
            <a:r>
              <a:rPr lang="en-US" sz="3000" dirty="0" err="1" smtClean="0"/>
              <a:t>giống</a:t>
            </a:r>
            <a:r>
              <a:rPr lang="en-US" sz="3000" dirty="0" smtClean="0"/>
              <a:t> </a:t>
            </a:r>
            <a:r>
              <a:rPr lang="en-US" sz="3000" dirty="0" err="1" smtClean="0"/>
              <a:t>như</a:t>
            </a:r>
            <a:r>
              <a:rPr lang="en-US" sz="3000" dirty="0" smtClean="0"/>
              <a:t> </a:t>
            </a:r>
            <a:r>
              <a:rPr lang="en-US" sz="3000" dirty="0" err="1" smtClean="0"/>
              <a:t>thời</a:t>
            </a:r>
            <a:r>
              <a:rPr lang="en-US" sz="3000" dirty="0" smtClean="0"/>
              <a:t> </a:t>
            </a:r>
            <a:r>
              <a:rPr lang="en-US" sz="3000" dirty="0" err="1" smtClean="0"/>
              <a:t>gian</a:t>
            </a:r>
            <a:r>
              <a:rPr lang="en-US" sz="3000" dirty="0" smtClean="0"/>
              <a:t> </a:t>
            </a:r>
            <a:r>
              <a:rPr lang="en-US" sz="3000" dirty="0" err="1" smtClean="0"/>
              <a:t>cấp</a:t>
            </a:r>
            <a:r>
              <a:rPr lang="en-US" sz="3000" dirty="0" smtClean="0"/>
              <a:t> CFS </a:t>
            </a:r>
            <a:r>
              <a:rPr lang="en-US" sz="3000" dirty="0" err="1" smtClean="0"/>
              <a:t>quy</a:t>
            </a:r>
            <a:r>
              <a:rPr lang="en-US" sz="3000" dirty="0" smtClean="0"/>
              <a:t> </a:t>
            </a:r>
            <a:r>
              <a:rPr lang="en-US" sz="3000" dirty="0" err="1" smtClean="0"/>
              <a:t>định</a:t>
            </a:r>
            <a:r>
              <a:rPr lang="en-US" sz="3000" dirty="0" smtClean="0"/>
              <a:t> </a:t>
            </a:r>
            <a:r>
              <a:rPr lang="en-US" sz="3000" dirty="0" err="1" smtClean="0"/>
              <a:t>tại</a:t>
            </a:r>
            <a:r>
              <a:rPr lang="en-US" sz="3000" dirty="0" smtClean="0"/>
              <a:t> </a:t>
            </a:r>
            <a:r>
              <a:rPr lang="en-US" sz="3000" dirty="0" err="1" smtClean="0"/>
              <a:t>điểm</a:t>
            </a:r>
            <a:r>
              <a:rPr lang="en-US" sz="3000" dirty="0" smtClean="0"/>
              <a:t> c, </a:t>
            </a:r>
            <a:r>
              <a:rPr lang="en-US" sz="3000" dirty="0" err="1" smtClean="0"/>
              <a:t>điều</a:t>
            </a:r>
            <a:r>
              <a:rPr lang="en-US" sz="3000" dirty="0" smtClean="0"/>
              <a:t> 11 </a:t>
            </a:r>
            <a:r>
              <a:rPr lang="en-US" sz="3000" dirty="0" err="1" smtClean="0"/>
              <a:t>của</a:t>
            </a:r>
            <a:r>
              <a:rPr lang="en-US" sz="3000" dirty="0" smtClean="0"/>
              <a:t> </a:t>
            </a:r>
            <a:r>
              <a:rPr lang="en-US" sz="3000" dirty="0" err="1" smtClean="0"/>
              <a:t>Nghị</a:t>
            </a:r>
            <a:r>
              <a:rPr lang="en-US" sz="3000" dirty="0" smtClean="0"/>
              <a:t> </a:t>
            </a:r>
            <a:r>
              <a:rPr lang="en-US" sz="3000" dirty="0" err="1" smtClean="0"/>
              <a:t>định</a:t>
            </a:r>
            <a:r>
              <a:rPr lang="en-US" sz="3000" dirty="0" smtClean="0"/>
              <a:t> 69/2018/NĐ-CP </a:t>
            </a:r>
            <a:r>
              <a:rPr lang="en-US" sz="3000" dirty="0" err="1" smtClean="0"/>
              <a:t>Quy</a:t>
            </a:r>
            <a:r>
              <a:rPr lang="en-US" sz="3000" dirty="0" smtClean="0"/>
              <a:t> </a:t>
            </a:r>
            <a:r>
              <a:rPr lang="en-US" sz="3000" dirty="0" err="1" smtClean="0"/>
              <a:t>định</a:t>
            </a:r>
            <a:r>
              <a:rPr lang="en-US" sz="3000" dirty="0" smtClean="0"/>
              <a:t> chi </a:t>
            </a:r>
            <a:r>
              <a:rPr lang="en-US" sz="3000" dirty="0" err="1" smtClean="0"/>
              <a:t>tiết</a:t>
            </a:r>
            <a:r>
              <a:rPr lang="en-US" sz="3000" dirty="0" smtClean="0"/>
              <a:t> </a:t>
            </a:r>
            <a:r>
              <a:rPr lang="en-US" sz="3000" dirty="0" err="1" smtClean="0"/>
              <a:t>một</a:t>
            </a:r>
            <a:r>
              <a:rPr lang="en-US" sz="3000" dirty="0" smtClean="0"/>
              <a:t> </a:t>
            </a:r>
            <a:r>
              <a:rPr lang="en-US" sz="3000" dirty="0" err="1" smtClean="0"/>
              <a:t>số</a:t>
            </a:r>
            <a:r>
              <a:rPr lang="en-US" sz="3000" dirty="0" smtClean="0"/>
              <a:t> </a:t>
            </a:r>
            <a:r>
              <a:rPr lang="en-US" sz="3000" dirty="0" err="1" smtClean="0"/>
              <a:t>điều</a:t>
            </a:r>
            <a:r>
              <a:rPr lang="en-US" sz="3000" dirty="0" smtClean="0"/>
              <a:t> </a:t>
            </a:r>
            <a:r>
              <a:rPr lang="en-US" sz="3000" dirty="0" err="1" smtClean="0"/>
              <a:t>của</a:t>
            </a:r>
            <a:r>
              <a:rPr lang="en-US" sz="3000" dirty="0" smtClean="0"/>
              <a:t> </a:t>
            </a:r>
            <a:r>
              <a:rPr lang="en-US" sz="3000" dirty="0" err="1" smtClean="0"/>
              <a:t>luật</a:t>
            </a:r>
            <a:r>
              <a:rPr lang="en-US" sz="3000" dirty="0" smtClean="0"/>
              <a:t> </a:t>
            </a:r>
            <a:r>
              <a:rPr lang="en-US" sz="3000" dirty="0" err="1" smtClean="0"/>
              <a:t>quản</a:t>
            </a:r>
            <a:r>
              <a:rPr lang="en-US" sz="3000" dirty="0" smtClean="0"/>
              <a:t> </a:t>
            </a:r>
            <a:r>
              <a:rPr lang="en-US" sz="3000" dirty="0" err="1" smtClean="0"/>
              <a:t>lý</a:t>
            </a:r>
            <a:r>
              <a:rPr lang="en-US" sz="3000" dirty="0" smtClean="0"/>
              <a:t> </a:t>
            </a:r>
            <a:r>
              <a:rPr lang="en-US" sz="3000" dirty="0" err="1" smtClean="0"/>
              <a:t>ngoại</a:t>
            </a:r>
            <a:r>
              <a:rPr lang="en-US" sz="3000" dirty="0" smtClean="0"/>
              <a:t> </a:t>
            </a:r>
            <a:r>
              <a:rPr lang="en-US" sz="3000" dirty="0" err="1" smtClean="0"/>
              <a:t>thương</a:t>
            </a:r>
            <a:r>
              <a:rPr lang="en-US" sz="3000" dirty="0" smtClean="0"/>
              <a:t>.</a:t>
            </a:r>
          </a:p>
          <a:p>
            <a:pPr algn="just"/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8405285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</TotalTime>
  <Words>257</Words>
  <Application>Microsoft Office PowerPoint</Application>
  <PresentationFormat>Widescreen</PresentationFormat>
  <Paragraphs>32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PowerPoint Presentation</vt:lpstr>
      <vt:lpstr>Thông tin về Đại diện Hiệp hội xuất khẩu thực phẩm </vt:lpstr>
      <vt:lpstr>THỰC TRẠNG XIN GIẤY PHÉP XUẤT KHẨU SẢN PHẨM   DN DÀI CỔ CHỜ GIẤY PHÉP </vt:lpstr>
      <vt:lpstr>PowerPoint Presentation</vt:lpstr>
    </vt:vector>
  </TitlesOfParts>
  <Company>Nestle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Dung,Ha Thi Kim,HANOI,VN-TM Regulatory Affairs Department</dc:creator>
  <cp:lastModifiedBy>Dung,Ha Thi Kim,HANOI,VN-TM Regulatory Affairs Department</cp:lastModifiedBy>
  <cp:revision>20</cp:revision>
  <dcterms:created xsi:type="dcterms:W3CDTF">2019-10-15T02:15:43Z</dcterms:created>
  <dcterms:modified xsi:type="dcterms:W3CDTF">2019-10-15T11:16:56Z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1ada0a2f-b917-4d51-b0d0-d418a10c8b23_Enabled">
    <vt:lpwstr>True</vt:lpwstr>
  </property>
  <property fmtid="{D5CDD505-2E9C-101B-9397-08002B2CF9AE}" pid="3" name="MSIP_Label_1ada0a2f-b917-4d51-b0d0-d418a10c8b23_SiteId">
    <vt:lpwstr>12a3af23-a769-4654-847f-958f3d479f4a</vt:lpwstr>
  </property>
  <property fmtid="{D5CDD505-2E9C-101B-9397-08002B2CF9AE}" pid="4" name="MSIP_Label_1ada0a2f-b917-4d51-b0d0-d418a10c8b23_Owner">
    <vt:lpwstr>HaThiKim.Dung@vn.nestle.com</vt:lpwstr>
  </property>
  <property fmtid="{D5CDD505-2E9C-101B-9397-08002B2CF9AE}" pid="5" name="MSIP_Label_1ada0a2f-b917-4d51-b0d0-d418a10c8b23_SetDate">
    <vt:lpwstr>2019-10-15T02:30:47.1696159Z</vt:lpwstr>
  </property>
  <property fmtid="{D5CDD505-2E9C-101B-9397-08002B2CF9AE}" pid="6" name="MSIP_Label_1ada0a2f-b917-4d51-b0d0-d418a10c8b23_Name">
    <vt:lpwstr>General Use</vt:lpwstr>
  </property>
  <property fmtid="{D5CDD505-2E9C-101B-9397-08002B2CF9AE}" pid="7" name="MSIP_Label_1ada0a2f-b917-4d51-b0d0-d418a10c8b23_Application">
    <vt:lpwstr>Microsoft Azure Information Protection</vt:lpwstr>
  </property>
  <property fmtid="{D5CDD505-2E9C-101B-9397-08002B2CF9AE}" pid="8" name="MSIP_Label_1ada0a2f-b917-4d51-b0d0-d418a10c8b23_ActionId">
    <vt:lpwstr>de13d521-ddcf-41e6-9fa0-fac147bb628f</vt:lpwstr>
  </property>
  <property fmtid="{D5CDD505-2E9C-101B-9397-08002B2CF9AE}" pid="9" name="MSIP_Label_1ada0a2f-b917-4d51-b0d0-d418a10c8b23_Extended_MSFT_Method">
    <vt:lpwstr>Automatic</vt:lpwstr>
  </property>
  <property fmtid="{D5CDD505-2E9C-101B-9397-08002B2CF9AE}" pid="10" name="Sensitivity">
    <vt:lpwstr>General Use</vt:lpwstr>
  </property>
</Properties>
</file>