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58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96" r:id="rId12"/>
    <p:sldId id="297" r:id="rId13"/>
    <p:sldId id="299" r:id="rId14"/>
    <p:sldId id="289" r:id="rId15"/>
    <p:sldId id="290" r:id="rId16"/>
    <p:sldId id="291" r:id="rId17"/>
    <p:sldId id="300" r:id="rId18"/>
    <p:sldId id="301" r:id="rId19"/>
    <p:sldId id="292" r:id="rId20"/>
    <p:sldId id="293" r:id="rId21"/>
    <p:sldId id="294" r:id="rId22"/>
    <p:sldId id="295" r:id="rId23"/>
    <p:sldId id="30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278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7B18D5-2D61-4355-95CD-6606596E7E55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73B91-B32E-4F45-B33A-A82C5D862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082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93" tIns="43247" rIns="86493" bIns="43247" anchor="b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r" eaLnBrk="1" hangingPunct="1"/>
            <a:fld id="{9100790B-6049-4957-ABD5-8141E1B88857}" type="slidenum">
              <a:rPr lang="nl-NL" altLang="en-US" sz="1100">
                <a:latin typeface="Arial" charset="0"/>
              </a:rPr>
              <a:pPr algn="r" eaLnBrk="1" hangingPunct="1"/>
              <a:t>1</a:t>
            </a:fld>
            <a:endParaRPr lang="nl-NL" altLang="en-US" sz="1100">
              <a:latin typeface="Arial" charset="0"/>
            </a:endParaRPr>
          </a:p>
        </p:txBody>
      </p:sp>
      <p:sp>
        <p:nvSpPr>
          <p:cNvPr id="236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6549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4EB5005-4658-4EED-BECE-9C4C44C39AE0}" type="slidenum">
              <a:rPr lang="nl-NL" altLang="en-US" smtClean="0">
                <a:latin typeface="Arial" charset="0"/>
              </a:rPr>
              <a:pPr eaLnBrk="1" hangingPunct="1"/>
              <a:t>1</a:t>
            </a:fld>
            <a:endParaRPr lang="nl-NL" alt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FBD22-DF66-4440-B2A0-5494653925A1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7E06-9288-4C1F-9ED0-21F79FEE7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603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FBD22-DF66-4440-B2A0-5494653925A1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7E06-9288-4C1F-9ED0-21F79FEE7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879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FBD22-DF66-4440-B2A0-5494653925A1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7E06-9288-4C1F-9ED0-21F79FEE7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867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FBD22-DF66-4440-B2A0-5494653925A1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7E06-9288-4C1F-9ED0-21F79FEE7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30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FBD22-DF66-4440-B2A0-5494653925A1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7E06-9288-4C1F-9ED0-21F79FEE7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78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FBD22-DF66-4440-B2A0-5494653925A1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7E06-9288-4C1F-9ED0-21F79FEE7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381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FBD22-DF66-4440-B2A0-5494653925A1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7E06-9288-4C1F-9ED0-21F79FEE7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99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FBD22-DF66-4440-B2A0-5494653925A1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7E06-9288-4C1F-9ED0-21F79FEE7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319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FBD22-DF66-4440-B2A0-5494653925A1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7E06-9288-4C1F-9ED0-21F79FEE7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225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FBD22-DF66-4440-B2A0-5494653925A1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7E06-9288-4C1F-9ED0-21F79FEE7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871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FBD22-DF66-4440-B2A0-5494653925A1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57E06-9288-4C1F-9ED0-21F79FEE7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16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FBD22-DF66-4440-B2A0-5494653925A1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57E06-9288-4C1F-9ED0-21F79FEE7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42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62000" y="2057400"/>
            <a:ext cx="7924800" cy="1905000"/>
          </a:xfrm>
        </p:spPr>
        <p:txBody>
          <a:bodyPr>
            <a:noAutofit/>
          </a:bodyPr>
          <a:lstStyle/>
          <a:p>
            <a:r>
              <a:rPr lang="en-US" sz="3200" b="1" dirty="0" err="1"/>
              <a:t>Tọa</a:t>
            </a:r>
            <a:r>
              <a:rPr lang="en-US" sz="3200" b="1" dirty="0"/>
              <a:t> </a:t>
            </a:r>
            <a:r>
              <a:rPr lang="en-US" sz="3200" b="1" dirty="0" err="1"/>
              <a:t>đàm</a:t>
            </a:r>
            <a:r>
              <a:rPr lang="en-US" sz="3200" b="1" dirty="0"/>
              <a:t> </a:t>
            </a:r>
            <a:r>
              <a:rPr lang="en-US" sz="3200" b="1" dirty="0" err="1"/>
              <a:t>Nghiên</a:t>
            </a:r>
            <a:r>
              <a:rPr lang="en-US" sz="3200" b="1" dirty="0"/>
              <a:t> </a:t>
            </a:r>
            <a:r>
              <a:rPr lang="en-US" sz="3200" b="1" dirty="0" err="1"/>
              <a:t>cứu</a:t>
            </a:r>
            <a:r>
              <a:rPr lang="en-US" sz="3200" b="1" dirty="0"/>
              <a:t> </a:t>
            </a:r>
            <a:r>
              <a:rPr lang="en-US" sz="3200" b="1" dirty="0" err="1"/>
              <a:t>khung</a:t>
            </a:r>
            <a:r>
              <a:rPr lang="en-US" sz="3200" b="1" dirty="0"/>
              <a:t> </a:t>
            </a:r>
            <a:r>
              <a:rPr lang="en-US" sz="3200" b="1" dirty="0" err="1"/>
              <a:t>khổ</a:t>
            </a:r>
            <a:r>
              <a:rPr lang="en-US" sz="3200" b="1" dirty="0"/>
              <a:t> </a:t>
            </a:r>
            <a:r>
              <a:rPr lang="en-US" sz="3200" b="1" dirty="0" err="1"/>
              <a:t>pháp</a:t>
            </a:r>
            <a:r>
              <a:rPr lang="en-US" sz="3200" b="1" dirty="0"/>
              <a:t> lý </a:t>
            </a:r>
            <a:r>
              <a:rPr lang="en-US" sz="3200" b="1" dirty="0" err="1"/>
              <a:t>cho</a:t>
            </a:r>
            <a:r>
              <a:rPr lang="en-US" sz="3200" b="1" dirty="0"/>
              <a:t> </a:t>
            </a:r>
            <a:r>
              <a:rPr lang="en-US" sz="3200" b="1" dirty="0" err="1"/>
              <a:t>hộ</a:t>
            </a:r>
            <a:r>
              <a:rPr lang="en-US" sz="3200" b="1" dirty="0"/>
              <a:t> </a:t>
            </a:r>
            <a:r>
              <a:rPr lang="en-US" sz="3200" b="1" dirty="0" err="1"/>
              <a:t>kinh</a:t>
            </a:r>
            <a:r>
              <a:rPr lang="en-US" sz="3200" b="1" dirty="0"/>
              <a:t> </a:t>
            </a:r>
            <a:r>
              <a:rPr lang="en-US" sz="3200" b="1" dirty="0" err="1" smtClean="0"/>
              <a:t>doanh</a:t>
            </a:r>
            <a:r>
              <a:rPr lang="en-US" sz="3200" b="1" dirty="0" smtClean="0"/>
              <a:t>  </a:t>
            </a:r>
            <a:r>
              <a:rPr lang="en-US" sz="3200" b="1" dirty="0" err="1"/>
              <a:t>theo</a:t>
            </a:r>
            <a:r>
              <a:rPr lang="en-US" sz="3200" b="1" dirty="0"/>
              <a:t> </a:t>
            </a:r>
            <a:r>
              <a:rPr lang="en-US" sz="3200" b="1" dirty="0" err="1"/>
              <a:t>Luật</a:t>
            </a:r>
            <a:r>
              <a:rPr lang="en-US" sz="3200" b="1" dirty="0"/>
              <a:t> </a:t>
            </a:r>
            <a:r>
              <a:rPr lang="en-US" sz="3200" b="1" dirty="0" err="1"/>
              <a:t>Doanh</a:t>
            </a:r>
            <a:r>
              <a:rPr lang="en-US" sz="3200" b="1" dirty="0"/>
              <a:t> </a:t>
            </a:r>
            <a:r>
              <a:rPr lang="en-US" sz="3200" b="1" dirty="0" err="1"/>
              <a:t>nghiệp</a:t>
            </a:r>
            <a:r>
              <a:rPr lang="en-US" sz="3200" dirty="0"/>
              <a:t/>
            </a:r>
            <a:br>
              <a:rPr lang="en-US" sz="3200" dirty="0"/>
            </a:br>
            <a:endParaRPr lang="nl-NL" altLang="en-US" sz="3200" b="1" dirty="0" smtClean="0">
              <a:solidFill>
                <a:srgbClr val="0000FF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4038600"/>
            <a:ext cx="8305800" cy="251460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nl-NL" altLang="en-US" sz="2800" b="1" dirty="0" smtClean="0">
                <a:solidFill>
                  <a:srgbClr val="0000FF"/>
                </a:solidFill>
              </a:rPr>
              <a:t>Nguyễn Thị Cúc</a:t>
            </a:r>
            <a:r>
              <a:rPr lang="nl-NL" altLang="en-US" sz="2800" dirty="0" smtClean="0">
                <a:solidFill>
                  <a:srgbClr val="0000FF"/>
                </a:solidFill>
              </a:rPr>
              <a:t> 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nl-NL" altLang="en-US" sz="2800" dirty="0" smtClean="0">
                <a:solidFill>
                  <a:srgbClr val="0000FF"/>
                </a:solidFill>
              </a:rPr>
              <a:t>Chủ tịch Hội Tư Vấn thuế Việt Nam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nl-NL" altLang="en-US" sz="2800" dirty="0" smtClean="0">
                <a:solidFill>
                  <a:srgbClr val="0000FF"/>
                </a:solidFill>
              </a:rPr>
              <a:t>Trọng tài viên VIAC</a:t>
            </a:r>
            <a:endParaRPr lang="en-US" altLang="en-US" sz="2800" dirty="0" smtClean="0">
              <a:solidFill>
                <a:srgbClr val="0000FF"/>
              </a:solidFill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altLang="en-US" sz="2800" dirty="0" smtClean="0">
                <a:solidFill>
                  <a:srgbClr val="0000FF"/>
                </a:solidFill>
              </a:rPr>
              <a:t> Hà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nôi</a:t>
            </a:r>
            <a:r>
              <a:rPr lang="en-US" altLang="en-US" sz="2800" dirty="0" smtClean="0">
                <a:solidFill>
                  <a:srgbClr val="0000FF"/>
                </a:solidFill>
              </a:rPr>
              <a:t>, </a:t>
            </a:r>
            <a:r>
              <a:rPr lang="en-US" altLang="en-US" sz="2800" dirty="0" err="1" smtClean="0">
                <a:solidFill>
                  <a:srgbClr val="0000FF"/>
                </a:solidFill>
              </a:rPr>
              <a:t>ngày</a:t>
            </a:r>
            <a:r>
              <a:rPr lang="en-US" altLang="en-US" sz="2800" dirty="0" smtClean="0">
                <a:solidFill>
                  <a:srgbClr val="0000FF"/>
                </a:solidFill>
              </a:rPr>
              <a:t> 05/4/2019</a:t>
            </a:r>
            <a:endParaRPr lang="fr-FR" altLang="en-US" sz="2400" dirty="0" smtClean="0">
              <a:solidFill>
                <a:srgbClr val="0000FF"/>
              </a:solidFill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fr-FR" altLang="en-US" sz="2400" dirty="0" smtClean="0">
                <a:solidFill>
                  <a:srgbClr val="0000FF"/>
                </a:solidFill>
              </a:rPr>
              <a:t>Web: www.vtca.vn Email: Hoituvanthuevietnam@gmail.com</a:t>
            </a:r>
            <a:endParaRPr lang="nl-NL" altLang="en-US" sz="2400" dirty="0" smtClean="0">
              <a:solidFill>
                <a:srgbClr val="0000FF"/>
              </a:solidFill>
            </a:endParaRPr>
          </a:p>
        </p:txBody>
      </p:sp>
      <p:pic>
        <p:nvPicPr>
          <p:cNvPr id="5124" name="Picture 4" descr="VTCA_Logo_JPG_V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87325"/>
            <a:ext cx="34845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AutoShape 9" descr="Image result for logo acca"/>
          <p:cNvSpPr>
            <a:spLocks noChangeAspect="1" noChangeArrowheads="1"/>
          </p:cNvSpPr>
          <p:nvPr/>
        </p:nvSpPr>
        <p:spPr bwMode="auto">
          <a:xfrm>
            <a:off x="4165600" y="5810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u="sng"/>
          </a:p>
        </p:txBody>
      </p:sp>
      <p:sp>
        <p:nvSpPr>
          <p:cNvPr id="5126" name="AutoShape 11" descr="Image result for logo acca"/>
          <p:cNvSpPr>
            <a:spLocks noChangeAspect="1" noChangeArrowheads="1"/>
          </p:cNvSpPr>
          <p:nvPr/>
        </p:nvSpPr>
        <p:spPr bwMode="auto">
          <a:xfrm>
            <a:off x="16351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u="sng"/>
          </a:p>
        </p:txBody>
      </p:sp>
      <p:sp>
        <p:nvSpPr>
          <p:cNvPr id="5127" name="AutoShape 15" descr="Image result for logo acca"/>
          <p:cNvSpPr>
            <a:spLocks noChangeAspect="1" noChangeArrowheads="1"/>
          </p:cNvSpPr>
          <p:nvPr/>
        </p:nvSpPr>
        <p:spPr bwMode="auto">
          <a:xfrm>
            <a:off x="31591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u="sng"/>
          </a:p>
        </p:txBody>
      </p:sp>
      <p:sp>
        <p:nvSpPr>
          <p:cNvPr id="5128" name="AutoShape 17" descr="Image result for logo acca"/>
          <p:cNvSpPr>
            <a:spLocks noChangeAspect="1" noChangeArrowheads="1"/>
          </p:cNvSpPr>
          <p:nvPr/>
        </p:nvSpPr>
        <p:spPr bwMode="auto">
          <a:xfrm>
            <a:off x="46831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u="sng"/>
          </a:p>
        </p:txBody>
      </p:sp>
      <p:sp>
        <p:nvSpPr>
          <p:cNvPr id="5129" name="AutoShape 19" descr="Image result for logo acca"/>
          <p:cNvSpPr>
            <a:spLocks noChangeAspect="1" noChangeArrowheads="1"/>
          </p:cNvSpPr>
          <p:nvPr/>
        </p:nvSpPr>
        <p:spPr bwMode="auto">
          <a:xfrm>
            <a:off x="62071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u="sng"/>
          </a:p>
        </p:txBody>
      </p:sp>
      <p:sp>
        <p:nvSpPr>
          <p:cNvPr id="5130" name="AutoShape 23" descr="Image result for logo acca"/>
          <p:cNvSpPr>
            <a:spLocks noChangeAspect="1" noChangeArrowheads="1"/>
          </p:cNvSpPr>
          <p:nvPr/>
        </p:nvSpPr>
        <p:spPr bwMode="auto">
          <a:xfrm>
            <a:off x="92551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u="sng"/>
          </a:p>
        </p:txBody>
      </p:sp>
      <p:sp>
        <p:nvSpPr>
          <p:cNvPr id="5131" name="AutoShape 25" descr="Image result for logo acca"/>
          <p:cNvSpPr>
            <a:spLocks noChangeAspect="1" noChangeArrowheads="1"/>
          </p:cNvSpPr>
          <p:nvPr/>
        </p:nvSpPr>
        <p:spPr bwMode="auto">
          <a:xfrm>
            <a:off x="107791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u="sng"/>
          </a:p>
        </p:txBody>
      </p:sp>
      <p:sp>
        <p:nvSpPr>
          <p:cNvPr id="5132" name="Slide Number Placeholder 1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C86C894-B7C3-45C0-B040-4360D04E6CDF}" type="slidenum">
              <a:rPr lang="nl-NL" altLang="en-US" smtClean="0"/>
              <a:pPr eaLnBrk="1" hangingPunct="1"/>
              <a:t>1</a:t>
            </a:fld>
            <a:endParaRPr lang="nl-NL" altLang="en-US" smtClean="0"/>
          </a:p>
        </p:txBody>
      </p:sp>
    </p:spTree>
    <p:extLst>
      <p:ext uri="{BB962C8B-B14F-4D97-AF65-F5344CB8AC3E}">
        <p14:creationId xmlns:p14="http://schemas.microsoft.com/office/powerpoint/2010/main" val="39701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b="1" dirty="0" smtClean="0"/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Khó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khăn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của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chuyển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đổi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hộ</a:t>
            </a:r>
            <a:r>
              <a:rPr lang="en-US" sz="3600" b="1" dirty="0" smtClean="0">
                <a:solidFill>
                  <a:srgbClr val="0000FF"/>
                </a:solidFill>
              </a:rPr>
              <a:t> KD  </a:t>
            </a:r>
            <a:r>
              <a:rPr lang="en-US" sz="3600" b="1" dirty="0" err="1" smtClean="0">
                <a:solidFill>
                  <a:srgbClr val="0000FF"/>
                </a:solidFill>
              </a:rPr>
              <a:t>lên</a:t>
            </a:r>
            <a:r>
              <a:rPr lang="en-US" sz="3600" b="1" dirty="0" smtClean="0">
                <a:solidFill>
                  <a:srgbClr val="0000FF"/>
                </a:solidFill>
              </a:rPr>
              <a:t>  </a:t>
            </a:r>
            <a:r>
              <a:rPr lang="en-US" sz="3600" b="1" dirty="0" err="1" smtClean="0">
                <a:solidFill>
                  <a:srgbClr val="0000FF"/>
                </a:solidFill>
              </a:rPr>
              <a:t>mô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hình</a:t>
            </a:r>
            <a:r>
              <a:rPr lang="en-US" sz="3600" b="1" dirty="0" smtClean="0">
                <a:solidFill>
                  <a:srgbClr val="0000FF"/>
                </a:solidFill>
              </a:rPr>
              <a:t> Doanh </a:t>
            </a:r>
            <a:r>
              <a:rPr lang="en-US" sz="3600" b="1" dirty="0" err="1" smtClean="0">
                <a:solidFill>
                  <a:srgbClr val="0000FF"/>
                </a:solidFill>
              </a:rPr>
              <a:t>nghiệp</a:t>
            </a:r>
            <a:endParaRPr lang="en-US" sz="3600" b="1" dirty="0" smtClean="0">
              <a:solidFill>
                <a:srgbClr val="0000FF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0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Các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khó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khăn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chung</a:t>
            </a:r>
            <a:r>
              <a:rPr lang="en-US" sz="2000" b="1" dirty="0" smtClean="0">
                <a:solidFill>
                  <a:schemeClr val="tx2"/>
                </a:solidFill>
              </a:rPr>
              <a:t>: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err="1" smtClean="0"/>
              <a:t>Quy</a:t>
            </a:r>
            <a:r>
              <a:rPr lang="en-US" sz="2000" dirty="0" smtClean="0"/>
              <a:t>  </a:t>
            </a:r>
            <a:r>
              <a:rPr lang="en-US" sz="2000" dirty="0" err="1" smtClean="0"/>
              <a:t>mô</a:t>
            </a:r>
            <a:r>
              <a:rPr lang="en-US" sz="2000" dirty="0" smtClean="0"/>
              <a:t> </a:t>
            </a:r>
            <a:r>
              <a:rPr lang="en-US" sz="2000" dirty="0" err="1" smtClean="0"/>
              <a:t>vốn</a:t>
            </a:r>
            <a:r>
              <a:rPr lang="en-US" sz="2000" dirty="0" smtClean="0"/>
              <a:t> </a:t>
            </a:r>
            <a:r>
              <a:rPr lang="en-US" sz="2000" dirty="0" err="1" smtClean="0"/>
              <a:t>nhỏ</a:t>
            </a:r>
            <a:r>
              <a:rPr lang="en-US" sz="2000" dirty="0" smtClean="0"/>
              <a:t>, </a:t>
            </a:r>
            <a:r>
              <a:rPr lang="en-US" sz="2000" dirty="0" err="1" smtClean="0"/>
              <a:t>việc</a:t>
            </a:r>
            <a:r>
              <a:rPr lang="en-US" sz="2000" dirty="0" smtClean="0"/>
              <a:t> </a:t>
            </a:r>
            <a:r>
              <a:rPr lang="en-US" sz="2000" dirty="0" err="1" smtClean="0"/>
              <a:t>tiếp</a:t>
            </a:r>
            <a:r>
              <a:rPr lang="en-US" sz="2000" dirty="0" smtClean="0"/>
              <a:t> </a:t>
            </a:r>
            <a:r>
              <a:rPr lang="en-US" sz="2000" dirty="0" err="1" smtClean="0"/>
              <a:t>cận</a:t>
            </a:r>
            <a:r>
              <a:rPr lang="en-US" sz="2000" dirty="0" smtClean="0"/>
              <a:t> </a:t>
            </a:r>
            <a:r>
              <a:rPr lang="en-US" sz="2000" dirty="0" err="1" smtClean="0"/>
              <a:t>với</a:t>
            </a:r>
            <a:r>
              <a:rPr lang="en-US" sz="2000" dirty="0" smtClean="0"/>
              <a:t>  </a:t>
            </a:r>
            <a:r>
              <a:rPr lang="en-US" sz="2000" dirty="0" err="1" smtClean="0"/>
              <a:t>các</a:t>
            </a:r>
            <a:r>
              <a:rPr lang="en-US" sz="2000" dirty="0" smtClean="0"/>
              <a:t> </a:t>
            </a:r>
            <a:r>
              <a:rPr lang="en-US" sz="2000" dirty="0" err="1" smtClean="0"/>
              <a:t>cơ</a:t>
            </a:r>
            <a:r>
              <a:rPr lang="en-US" sz="2000" dirty="0" smtClean="0"/>
              <a:t> </a:t>
            </a:r>
            <a:r>
              <a:rPr lang="en-US" sz="2000" dirty="0" err="1" smtClean="0"/>
              <a:t>sở</a:t>
            </a:r>
            <a:r>
              <a:rPr lang="en-US" sz="2000" dirty="0" smtClean="0"/>
              <a:t> </a:t>
            </a:r>
            <a:r>
              <a:rPr lang="en-US" sz="2000" dirty="0" err="1" smtClean="0"/>
              <a:t>kinh</a:t>
            </a:r>
            <a:r>
              <a:rPr lang="en-US" sz="2000" dirty="0" smtClean="0"/>
              <a:t>  Doanh </a:t>
            </a:r>
            <a:r>
              <a:rPr lang="en-US" sz="2000" dirty="0" err="1" smtClean="0"/>
              <a:t>tín</a:t>
            </a:r>
            <a:r>
              <a:rPr lang="en-US" sz="2000" dirty="0" smtClean="0"/>
              <a:t> </a:t>
            </a:r>
            <a:r>
              <a:rPr lang="en-US" sz="2000" dirty="0" err="1" smtClean="0"/>
              <a:t>dụng</a:t>
            </a:r>
            <a:r>
              <a:rPr lang="en-US" sz="2000" dirty="0" smtClean="0"/>
              <a:t> </a:t>
            </a:r>
            <a:r>
              <a:rPr lang="en-US" sz="2000" dirty="0" err="1" smtClean="0"/>
              <a:t>gặp</a:t>
            </a:r>
            <a:r>
              <a:rPr lang="en-US" sz="2000" dirty="0" smtClean="0"/>
              <a:t> </a:t>
            </a:r>
            <a:r>
              <a:rPr lang="en-US" sz="2000" dirty="0" err="1" smtClean="0"/>
              <a:t>khó</a:t>
            </a:r>
            <a:r>
              <a:rPr lang="en-US" sz="2000" dirty="0" smtClean="0"/>
              <a:t> </a:t>
            </a:r>
            <a:r>
              <a:rPr lang="en-US" sz="2000" dirty="0" err="1" smtClean="0"/>
              <a:t>khăn</a:t>
            </a:r>
            <a:r>
              <a:rPr lang="en-US" sz="2000" dirty="0" smtClean="0"/>
              <a:t>;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err="1" smtClean="0"/>
              <a:t>Trình</a:t>
            </a:r>
            <a:r>
              <a:rPr lang="en-US" sz="2000" dirty="0" smtClean="0"/>
              <a:t> </a:t>
            </a:r>
            <a:r>
              <a:rPr lang="en-US" sz="2000" dirty="0" err="1" smtClean="0"/>
              <a:t>độ</a:t>
            </a:r>
            <a:r>
              <a:rPr lang="en-US" sz="2000" dirty="0" smtClean="0"/>
              <a:t> </a:t>
            </a:r>
            <a:r>
              <a:rPr lang="en-US" sz="2000" dirty="0" err="1" smtClean="0"/>
              <a:t>tay</a:t>
            </a:r>
            <a:r>
              <a:rPr lang="en-US" sz="2000" dirty="0" smtClean="0"/>
              <a:t> </a:t>
            </a:r>
            <a:r>
              <a:rPr lang="en-US" sz="2000" dirty="0" err="1" smtClean="0"/>
              <a:t>nghề</a:t>
            </a:r>
            <a:r>
              <a:rPr lang="en-US" sz="2000" dirty="0" smtClean="0"/>
              <a:t> </a:t>
            </a:r>
            <a:r>
              <a:rPr lang="en-US" sz="2000" dirty="0" err="1" smtClean="0"/>
              <a:t>cúa</a:t>
            </a:r>
            <a:r>
              <a:rPr lang="en-US" sz="2000" dirty="0" smtClean="0"/>
              <a:t> </a:t>
            </a:r>
            <a:r>
              <a:rPr lang="en-US" sz="2000" dirty="0" err="1" smtClean="0"/>
              <a:t>người</a:t>
            </a:r>
            <a:r>
              <a:rPr lang="en-US" sz="2000" dirty="0" smtClean="0"/>
              <a:t> </a:t>
            </a:r>
            <a:r>
              <a:rPr lang="en-US" sz="2000" dirty="0" err="1" smtClean="0"/>
              <a:t>lao</a:t>
            </a:r>
            <a:r>
              <a:rPr lang="en-US" sz="2000" dirty="0" smtClean="0"/>
              <a:t> </a:t>
            </a:r>
            <a:r>
              <a:rPr lang="en-US" sz="2000" dirty="0" err="1" smtClean="0"/>
              <a:t>động</a:t>
            </a:r>
            <a:r>
              <a:rPr lang="en-US" sz="2000" dirty="0" smtClean="0"/>
              <a:t>,  </a:t>
            </a:r>
            <a:r>
              <a:rPr lang="en-US" sz="2000" dirty="0" err="1" smtClean="0"/>
              <a:t>của</a:t>
            </a:r>
            <a:r>
              <a:rPr lang="en-US" sz="2000" dirty="0" smtClean="0"/>
              <a:t>  </a:t>
            </a:r>
            <a:r>
              <a:rPr lang="en-US" sz="2000" dirty="0" err="1" smtClean="0"/>
              <a:t>công</a:t>
            </a:r>
            <a:r>
              <a:rPr lang="en-US" sz="2000" dirty="0" smtClean="0"/>
              <a:t> </a:t>
            </a:r>
            <a:r>
              <a:rPr lang="en-US" sz="2000" dirty="0" err="1" smtClean="0"/>
              <a:t>nhân</a:t>
            </a:r>
            <a:r>
              <a:rPr lang="en-US" sz="2000" dirty="0" smtClean="0"/>
              <a:t> </a:t>
            </a:r>
            <a:r>
              <a:rPr lang="en-US" sz="2000" dirty="0" err="1" smtClean="0"/>
              <a:t>chưa</a:t>
            </a:r>
            <a:r>
              <a:rPr lang="en-US" sz="2000" dirty="0" smtClean="0"/>
              <a:t> </a:t>
            </a:r>
            <a:r>
              <a:rPr lang="en-US" sz="2000" dirty="0" err="1" smtClean="0"/>
              <a:t>đấp</a:t>
            </a:r>
            <a:r>
              <a:rPr lang="en-US" sz="2000" dirty="0" smtClean="0"/>
              <a:t> </a:t>
            </a:r>
            <a:r>
              <a:rPr lang="en-US" sz="2000" dirty="0" err="1" smtClean="0"/>
              <a:t>ứng</a:t>
            </a:r>
            <a:r>
              <a:rPr lang="en-US" sz="2000" dirty="0" smtClean="0"/>
              <a:t> </a:t>
            </a:r>
            <a:r>
              <a:rPr lang="en-US" sz="2000" dirty="0" err="1" smtClean="0"/>
              <a:t>với</a:t>
            </a:r>
            <a:r>
              <a:rPr lang="en-US" sz="2000" dirty="0" smtClean="0"/>
              <a:t> </a:t>
            </a:r>
            <a:r>
              <a:rPr lang="en-US" sz="2000" dirty="0" err="1" smtClean="0"/>
              <a:t>quy</a:t>
            </a:r>
            <a:r>
              <a:rPr lang="en-US" sz="2000" dirty="0" smtClean="0"/>
              <a:t> </a:t>
            </a:r>
            <a:r>
              <a:rPr lang="en-US" sz="2000" dirty="0" err="1" smtClean="0"/>
              <a:t>mô</a:t>
            </a:r>
            <a:r>
              <a:rPr lang="en-US" sz="2000" dirty="0" smtClean="0"/>
              <a:t> </a:t>
            </a:r>
            <a:r>
              <a:rPr lang="en-US" sz="2000" dirty="0" err="1" smtClean="0"/>
              <a:t>sản</a:t>
            </a:r>
            <a:r>
              <a:rPr lang="en-US" sz="2000" dirty="0" smtClean="0"/>
              <a:t> </a:t>
            </a:r>
            <a:r>
              <a:rPr lang="en-US" sz="2000" dirty="0" err="1" smtClean="0"/>
              <a:t>xuất</a:t>
            </a:r>
            <a:r>
              <a:rPr lang="en-US" sz="2000" dirty="0" smtClean="0"/>
              <a:t> </a:t>
            </a:r>
            <a:r>
              <a:rPr lang="en-US" sz="2000" dirty="0" err="1" smtClean="0"/>
              <a:t>kinh</a:t>
            </a:r>
            <a:r>
              <a:rPr lang="en-US" sz="2000" dirty="0" smtClean="0"/>
              <a:t> </a:t>
            </a:r>
            <a:r>
              <a:rPr lang="en-US" sz="2000" dirty="0" err="1" smtClean="0"/>
              <a:t>doanh</a:t>
            </a:r>
            <a:r>
              <a:rPr lang="en-US" sz="2000" dirty="0" smtClean="0"/>
              <a:t> </a:t>
            </a:r>
            <a:r>
              <a:rPr lang="en-US" sz="2000" dirty="0" err="1" smtClean="0"/>
              <a:t>thay</a:t>
            </a:r>
            <a:r>
              <a:rPr lang="en-US" sz="2000" dirty="0" smtClean="0"/>
              <a:t> </a:t>
            </a:r>
            <a:r>
              <a:rPr lang="en-US" sz="2000" dirty="0" err="1" smtClean="0"/>
              <a:t>đổi</a:t>
            </a:r>
            <a:endParaRPr lang="en-US" sz="2000" dirty="0"/>
          </a:p>
          <a:p>
            <a:pPr eaLnBrk="1" hangingPunct="1">
              <a:lnSpc>
                <a:spcPct val="90000"/>
              </a:lnSpc>
            </a:pPr>
            <a:r>
              <a:rPr lang="en-US" sz="2000" dirty="0" err="1" smtClean="0"/>
              <a:t>Trình</a:t>
            </a:r>
            <a:r>
              <a:rPr lang="en-US" sz="2000" dirty="0" smtClean="0"/>
              <a:t> </a:t>
            </a:r>
            <a:r>
              <a:rPr lang="en-US" sz="2000" dirty="0" err="1" smtClean="0"/>
              <a:t>độ</a:t>
            </a:r>
            <a:r>
              <a:rPr lang="en-US" sz="2000" dirty="0" smtClean="0"/>
              <a:t>, </a:t>
            </a:r>
            <a:r>
              <a:rPr lang="en-US" sz="2000" dirty="0" err="1" smtClean="0"/>
              <a:t>kỷ</a:t>
            </a:r>
            <a:r>
              <a:rPr lang="en-US" sz="2000" dirty="0" smtClean="0"/>
              <a:t> </a:t>
            </a:r>
            <a:r>
              <a:rPr lang="en-US" sz="2000" dirty="0" err="1" smtClean="0"/>
              <a:t>năng</a:t>
            </a:r>
            <a:r>
              <a:rPr lang="en-US" sz="2000" dirty="0" smtClean="0"/>
              <a:t>  </a:t>
            </a:r>
            <a:r>
              <a:rPr lang="en-US" sz="2000" dirty="0" err="1" smtClean="0"/>
              <a:t>quản</a:t>
            </a:r>
            <a:r>
              <a:rPr lang="en-US" sz="2000" dirty="0" smtClean="0"/>
              <a:t> </a:t>
            </a:r>
            <a:r>
              <a:rPr lang="en-US" sz="2000" dirty="0" err="1" smtClean="0"/>
              <a:t>lý</a:t>
            </a:r>
            <a:r>
              <a:rPr lang="en-US" sz="2000" dirty="0" smtClean="0"/>
              <a:t> Doanh </a:t>
            </a:r>
            <a:r>
              <a:rPr lang="en-US" sz="2000" dirty="0" err="1" smtClean="0"/>
              <a:t>nghiệp</a:t>
            </a:r>
            <a:r>
              <a:rPr lang="en-US" sz="2000" dirty="0" smtClean="0"/>
              <a:t>,  Marketing, </a:t>
            </a:r>
            <a:r>
              <a:rPr lang="en-US" sz="2000" dirty="0" err="1" smtClean="0"/>
              <a:t>tiếp</a:t>
            </a:r>
            <a:r>
              <a:rPr lang="en-US" sz="2000" dirty="0" smtClean="0"/>
              <a:t> </a:t>
            </a:r>
            <a:r>
              <a:rPr lang="en-US" sz="2000" dirty="0" err="1" smtClean="0"/>
              <a:t>cận</a:t>
            </a:r>
            <a:r>
              <a:rPr lang="en-US" sz="2000" dirty="0" smtClean="0"/>
              <a:t> </a:t>
            </a:r>
            <a:r>
              <a:rPr lang="en-US" sz="2000" dirty="0" err="1" smtClean="0"/>
              <a:t>thị</a:t>
            </a:r>
            <a:r>
              <a:rPr lang="en-US" sz="2000" dirty="0" smtClean="0"/>
              <a:t> </a:t>
            </a:r>
            <a:r>
              <a:rPr lang="en-US" sz="2000" dirty="0" err="1" smtClean="0"/>
              <a:t>trường</a:t>
            </a:r>
            <a:r>
              <a:rPr lang="en-US" sz="2000" dirty="0" smtClean="0"/>
              <a:t> </a:t>
            </a:r>
            <a:r>
              <a:rPr lang="en-US" sz="2000" dirty="0" err="1" smtClean="0"/>
              <a:t>tiêu</a:t>
            </a:r>
            <a:r>
              <a:rPr lang="en-US" sz="2000" dirty="0" smtClean="0"/>
              <a:t> </a:t>
            </a:r>
            <a:r>
              <a:rPr lang="en-US" sz="2000" dirty="0" err="1" smtClean="0"/>
              <a:t>thụ</a:t>
            </a:r>
            <a:r>
              <a:rPr lang="en-US" sz="2000" dirty="0" smtClean="0"/>
              <a:t> </a:t>
            </a:r>
            <a:r>
              <a:rPr lang="en-US" sz="2000" dirty="0" err="1" smtClean="0"/>
              <a:t>sản</a:t>
            </a:r>
            <a:r>
              <a:rPr lang="en-US" sz="2000" dirty="0" smtClean="0"/>
              <a:t> </a:t>
            </a:r>
            <a:r>
              <a:rPr lang="en-US" sz="2000" dirty="0" err="1" smtClean="0"/>
              <a:t>phẩm</a:t>
            </a:r>
            <a:r>
              <a:rPr lang="en-US" sz="2000" dirty="0" smtClean="0"/>
              <a:t> </a:t>
            </a:r>
            <a:r>
              <a:rPr lang="en-US" sz="2000" dirty="0" err="1" smtClean="0"/>
              <a:t>hàng</a:t>
            </a:r>
            <a:r>
              <a:rPr lang="en-US" sz="2000" dirty="0" smtClean="0"/>
              <a:t> </a:t>
            </a:r>
            <a:r>
              <a:rPr lang="en-US" sz="2000" dirty="0" err="1" smtClean="0"/>
              <a:t>háo</a:t>
            </a:r>
            <a:r>
              <a:rPr lang="en-US" sz="2000" dirty="0" smtClean="0"/>
              <a:t>, </a:t>
            </a:r>
            <a:r>
              <a:rPr lang="en-US" sz="2000" dirty="0" err="1" smtClean="0"/>
              <a:t>dịch</a:t>
            </a:r>
            <a:r>
              <a:rPr lang="en-US" sz="2000" dirty="0" smtClean="0"/>
              <a:t> </a:t>
            </a:r>
            <a:r>
              <a:rPr lang="en-US" sz="2000" dirty="0" err="1" smtClean="0"/>
              <a:t>vụ</a:t>
            </a:r>
            <a:r>
              <a:rPr lang="en-US" sz="2000" dirty="0" smtClean="0"/>
              <a:t>  </a:t>
            </a:r>
            <a:r>
              <a:rPr lang="en-US" sz="2000" dirty="0" err="1" smtClean="0"/>
              <a:t>còn</a:t>
            </a:r>
            <a:r>
              <a:rPr lang="en-US" sz="2000" dirty="0" smtClean="0"/>
              <a:t> </a:t>
            </a:r>
            <a:r>
              <a:rPr lang="en-US" sz="2000" dirty="0" err="1" smtClean="0"/>
              <a:t>chưa</a:t>
            </a:r>
            <a:r>
              <a:rPr lang="en-US" sz="2000" dirty="0" smtClean="0"/>
              <a:t> </a:t>
            </a:r>
            <a:r>
              <a:rPr lang="en-US" sz="2000" dirty="0" err="1" smtClean="0"/>
              <a:t>đáp</a:t>
            </a:r>
            <a:r>
              <a:rPr lang="en-US" sz="2000" dirty="0" smtClean="0"/>
              <a:t> </a:t>
            </a:r>
            <a:r>
              <a:rPr lang="en-US" sz="2000" dirty="0" err="1" smtClean="0"/>
              <a:t>ứng</a:t>
            </a:r>
            <a:r>
              <a:rPr lang="en-US" sz="2000" dirty="0" smtClean="0"/>
              <a:t> </a:t>
            </a:r>
            <a:r>
              <a:rPr lang="en-US" sz="2000" dirty="0" err="1" smtClean="0"/>
              <a:t>yêu</a:t>
            </a:r>
            <a:r>
              <a:rPr lang="en-US" sz="2000" dirty="0" smtClean="0"/>
              <a:t> </a:t>
            </a:r>
            <a:r>
              <a:rPr lang="en-US" sz="2000" dirty="0" err="1" smtClean="0"/>
              <a:t>cầu</a:t>
            </a:r>
            <a:r>
              <a:rPr lang="en-US" sz="2000" dirty="0" smtClean="0"/>
              <a:t>  </a:t>
            </a:r>
            <a:r>
              <a:rPr lang="en-US" sz="2000" dirty="0" err="1" smtClean="0"/>
              <a:t>thay</a:t>
            </a:r>
            <a:r>
              <a:rPr lang="en-US" sz="2000" dirty="0" smtClean="0"/>
              <a:t> </a:t>
            </a:r>
            <a:r>
              <a:rPr lang="en-US" sz="2000" dirty="0" err="1" smtClean="0"/>
              <a:t>đổi</a:t>
            </a:r>
            <a:r>
              <a:rPr lang="en-US" sz="2000" dirty="0" smtClean="0"/>
              <a:t> </a:t>
            </a:r>
            <a:r>
              <a:rPr lang="en-US" sz="2000" dirty="0" err="1" smtClean="0"/>
              <a:t>từ</a:t>
            </a:r>
            <a:r>
              <a:rPr lang="en-US" sz="2000" dirty="0" smtClean="0"/>
              <a:t>  </a:t>
            </a:r>
            <a:r>
              <a:rPr lang="en-US" sz="2000" dirty="0" err="1" smtClean="0"/>
              <a:t>hộ</a:t>
            </a:r>
            <a:r>
              <a:rPr lang="en-US" sz="2000" dirty="0" smtClean="0"/>
              <a:t> sang DN.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/>
              <a:t> </a:t>
            </a:r>
            <a:r>
              <a:rPr lang="en-US" sz="2000" dirty="0" err="1" smtClean="0"/>
              <a:t>Cơ</a:t>
            </a:r>
            <a:r>
              <a:rPr lang="en-US" sz="2000" dirty="0" smtClean="0"/>
              <a:t> </a:t>
            </a:r>
            <a:r>
              <a:rPr lang="en-US" sz="2000" dirty="0" err="1" smtClean="0"/>
              <a:t>sở</a:t>
            </a:r>
            <a:r>
              <a:rPr lang="en-US" sz="2000" dirty="0" smtClean="0"/>
              <a:t> </a:t>
            </a:r>
            <a:r>
              <a:rPr lang="en-US" sz="2000" dirty="0" err="1" smtClean="0"/>
              <a:t>vật</a:t>
            </a:r>
            <a:r>
              <a:rPr lang="en-US" sz="2000" dirty="0" smtClean="0"/>
              <a:t> </a:t>
            </a:r>
            <a:r>
              <a:rPr lang="en-US" sz="2000" dirty="0" err="1" smtClean="0"/>
              <a:t>chất</a:t>
            </a:r>
            <a:r>
              <a:rPr lang="en-US" sz="2000" dirty="0" smtClean="0"/>
              <a:t> </a:t>
            </a:r>
            <a:r>
              <a:rPr lang="en-US" sz="2000" dirty="0" err="1" smtClean="0"/>
              <a:t>kỷ</a:t>
            </a:r>
            <a:r>
              <a:rPr lang="en-US" sz="2000" dirty="0" smtClean="0"/>
              <a:t> </a:t>
            </a:r>
            <a:r>
              <a:rPr lang="en-US" sz="2000" dirty="0" err="1" smtClean="0"/>
              <a:t>thuật,công</a:t>
            </a:r>
            <a:r>
              <a:rPr lang="en-US" sz="2000" dirty="0" smtClean="0"/>
              <a:t> </a:t>
            </a:r>
            <a:r>
              <a:rPr lang="en-US" sz="2000" dirty="0" err="1" smtClean="0"/>
              <a:t>nghệ</a:t>
            </a:r>
            <a:r>
              <a:rPr lang="en-US" sz="2000" dirty="0" smtClean="0"/>
              <a:t> </a:t>
            </a:r>
            <a:r>
              <a:rPr lang="en-US" sz="2000" dirty="0" err="1" smtClean="0"/>
              <a:t>còn</a:t>
            </a:r>
            <a:r>
              <a:rPr lang="en-US" sz="2000" dirty="0" smtClean="0"/>
              <a:t> ở </a:t>
            </a:r>
            <a:r>
              <a:rPr lang="en-US" sz="2000" dirty="0" err="1" smtClean="0"/>
              <a:t>trình</a:t>
            </a:r>
            <a:r>
              <a:rPr lang="en-US" sz="2000" dirty="0" smtClean="0"/>
              <a:t> </a:t>
            </a:r>
            <a:r>
              <a:rPr lang="en-US" sz="2000" dirty="0" err="1" smtClean="0"/>
              <a:t>độ</a:t>
            </a:r>
            <a:r>
              <a:rPr lang="en-US" sz="2000" dirty="0" smtClean="0"/>
              <a:t> </a:t>
            </a:r>
            <a:r>
              <a:rPr lang="en-US" sz="2000" dirty="0" err="1" smtClean="0"/>
              <a:t>thấp</a:t>
            </a:r>
            <a:r>
              <a:rPr lang="en-US" sz="2000" dirty="0" smtClean="0"/>
              <a:t>;  </a:t>
            </a:r>
            <a:r>
              <a:rPr lang="en-US" sz="2000" dirty="0" err="1" smtClean="0"/>
              <a:t>cơ</a:t>
            </a:r>
            <a:r>
              <a:rPr lang="en-US" sz="2000" dirty="0" smtClean="0"/>
              <a:t> </a:t>
            </a:r>
            <a:r>
              <a:rPr lang="en-US" sz="2000" dirty="0" err="1" smtClean="0"/>
              <a:t>sở</a:t>
            </a:r>
            <a:r>
              <a:rPr lang="en-US" sz="2000" dirty="0" smtClean="0"/>
              <a:t> </a:t>
            </a:r>
            <a:r>
              <a:rPr lang="en-US" sz="2000" dirty="0" err="1" smtClean="0"/>
              <a:t>hạ</a:t>
            </a:r>
            <a:r>
              <a:rPr lang="en-US" sz="2000" dirty="0" smtClean="0"/>
              <a:t> </a:t>
            </a:r>
            <a:r>
              <a:rPr lang="en-US" sz="2000" dirty="0" err="1" smtClean="0"/>
              <a:t>tầng</a:t>
            </a:r>
            <a:r>
              <a:rPr lang="en-US" sz="2000" dirty="0" smtClean="0"/>
              <a:t> </a:t>
            </a:r>
            <a:r>
              <a:rPr lang="en-US" sz="2000" dirty="0" err="1" smtClean="0"/>
              <a:t>truyền</a:t>
            </a:r>
            <a:r>
              <a:rPr lang="en-US" sz="2000" dirty="0" smtClean="0"/>
              <a:t> </a:t>
            </a:r>
            <a:r>
              <a:rPr lang="en-US" sz="2000" dirty="0" err="1" smtClean="0"/>
              <a:t>thông</a:t>
            </a:r>
            <a:r>
              <a:rPr lang="en-US" sz="2000" dirty="0" smtClean="0"/>
              <a:t>  </a:t>
            </a:r>
            <a:r>
              <a:rPr lang="en-US" sz="2000" dirty="0" err="1" smtClean="0"/>
              <a:t>chưa</a:t>
            </a:r>
            <a:r>
              <a:rPr lang="en-US" sz="2000" dirty="0" smtClean="0"/>
              <a:t> </a:t>
            </a:r>
            <a:r>
              <a:rPr lang="en-US" sz="2000" dirty="0" err="1" smtClean="0"/>
              <a:t>đồng</a:t>
            </a:r>
            <a:r>
              <a:rPr lang="en-US" sz="2000" dirty="0" smtClean="0"/>
              <a:t> </a:t>
            </a:r>
            <a:r>
              <a:rPr lang="en-US" sz="2000" dirty="0" err="1" smtClean="0"/>
              <a:t>bộ</a:t>
            </a:r>
            <a:r>
              <a:rPr lang="en-US" sz="2000" dirty="0" smtClean="0"/>
              <a:t>  </a:t>
            </a:r>
            <a:r>
              <a:rPr lang="en-US" sz="2000" dirty="0" err="1" smtClean="0"/>
              <a:t>để</a:t>
            </a:r>
            <a:r>
              <a:rPr lang="en-US" sz="2000" dirty="0" smtClean="0"/>
              <a:t> </a:t>
            </a:r>
            <a:r>
              <a:rPr lang="en-US" sz="2000" dirty="0" err="1" smtClean="0"/>
              <a:t>đáp</a:t>
            </a:r>
            <a:r>
              <a:rPr lang="en-US" sz="2000" dirty="0" smtClean="0"/>
              <a:t> </a:t>
            </a:r>
            <a:r>
              <a:rPr lang="en-US" sz="2000" dirty="0" err="1" smtClean="0"/>
              <a:t>ứng</a:t>
            </a:r>
            <a:r>
              <a:rPr lang="en-US" sz="2000" dirty="0" smtClean="0"/>
              <a:t> </a:t>
            </a:r>
            <a:r>
              <a:rPr lang="en-US" sz="2000" dirty="0" err="1" smtClean="0"/>
              <a:t>nhu</a:t>
            </a:r>
            <a:r>
              <a:rPr lang="en-US" sz="2000" dirty="0" smtClean="0"/>
              <a:t> </a:t>
            </a:r>
            <a:r>
              <a:rPr lang="en-US" sz="2000" dirty="0" err="1" smtClean="0"/>
              <a:t>cấu</a:t>
            </a:r>
            <a:r>
              <a:rPr lang="en-US" sz="2000" dirty="0" smtClean="0"/>
              <a:t> </a:t>
            </a:r>
            <a:r>
              <a:rPr lang="en-US" sz="2000" dirty="0" err="1" smtClean="0"/>
              <a:t>kê</a:t>
            </a:r>
            <a:r>
              <a:rPr lang="en-US" sz="2000" dirty="0" smtClean="0"/>
              <a:t> </a:t>
            </a:r>
            <a:r>
              <a:rPr lang="en-US" sz="2000" dirty="0" err="1" smtClean="0"/>
              <a:t>khai</a:t>
            </a:r>
            <a:r>
              <a:rPr lang="en-US" sz="2000" dirty="0" smtClean="0"/>
              <a:t> </a:t>
            </a:r>
            <a:r>
              <a:rPr lang="en-US" sz="2000" dirty="0" err="1" smtClean="0"/>
              <a:t>nộp</a:t>
            </a:r>
            <a:r>
              <a:rPr lang="en-US" sz="2000" dirty="0" smtClean="0"/>
              <a:t> </a:t>
            </a:r>
            <a:r>
              <a:rPr lang="en-US" sz="2000" dirty="0" err="1" smtClean="0"/>
              <a:t>thuế</a:t>
            </a:r>
            <a:r>
              <a:rPr lang="en-US" sz="2000" dirty="0" smtClean="0"/>
              <a:t>, BHXH  </a:t>
            </a:r>
            <a:r>
              <a:rPr lang="en-US" sz="2000" dirty="0" err="1" smtClean="0"/>
              <a:t>điện</a:t>
            </a:r>
            <a:r>
              <a:rPr lang="en-US" sz="2000" dirty="0" smtClean="0"/>
              <a:t>  </a:t>
            </a:r>
            <a:r>
              <a:rPr lang="en-US" sz="2000" dirty="0" err="1" smtClean="0"/>
              <a:t>tử</a:t>
            </a:r>
            <a:r>
              <a:rPr lang="en-US" sz="2000" dirty="0" smtClean="0"/>
              <a:t> …</a:t>
            </a:r>
          </a:p>
          <a:p>
            <a:pPr eaLnBrk="1" hangingPunct="1">
              <a:lnSpc>
                <a:spcPct val="90000"/>
              </a:lnSpc>
            </a:pPr>
            <a:endParaRPr lang="en-US" sz="2000" dirty="0"/>
          </a:p>
          <a:p>
            <a:pPr eaLnBrk="1" hangingPunct="1">
              <a:lnSpc>
                <a:spcPct val="90000"/>
              </a:lnSpc>
            </a:pP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685B3-4298-4A6E-A27C-5D80FA71B71A}" type="slidenum">
              <a:rPr lang="nl-NL" smtClean="0"/>
              <a:pPr>
                <a:defRPr/>
              </a:pPr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946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840662" cy="1462087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 smtClean="0">
              <a:solidFill>
                <a:srgbClr val="0000FF"/>
              </a:solidFill>
            </a:endParaRPr>
          </a:p>
        </p:txBody>
      </p:sp>
      <p:sp>
        <p:nvSpPr>
          <p:cNvPr id="179203" name="Content Placeholder 2"/>
          <p:cNvSpPr>
            <a:spLocks noGrp="1"/>
          </p:cNvSpPr>
          <p:nvPr>
            <p:ph idx="1"/>
          </p:nvPr>
        </p:nvSpPr>
        <p:spPr>
          <a:xfrm>
            <a:off x="1143000" y="1752600"/>
            <a:ext cx="7848600" cy="4343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</a:t>
            </a:r>
            <a:r>
              <a:rPr lang="en-US" sz="2000" dirty="0" err="1" smtClean="0"/>
              <a:t>Mặc</a:t>
            </a:r>
            <a:r>
              <a:rPr lang="en-US" sz="2000" dirty="0" smtClean="0"/>
              <a:t> </a:t>
            </a:r>
            <a:r>
              <a:rPr lang="en-US" sz="2000" dirty="0" err="1" smtClean="0"/>
              <a:t>dù</a:t>
            </a:r>
            <a:r>
              <a:rPr lang="en-US" sz="2000" dirty="0" smtClean="0"/>
              <a:t> </a:t>
            </a:r>
            <a:r>
              <a:rPr lang="en-US" sz="2000" dirty="0" err="1" smtClean="0"/>
              <a:t>Bộ</a:t>
            </a:r>
            <a:r>
              <a:rPr lang="en-US" sz="2000" dirty="0" smtClean="0"/>
              <a:t> </a:t>
            </a:r>
            <a:r>
              <a:rPr lang="en-US" sz="2000" dirty="0" err="1" smtClean="0"/>
              <a:t>tài</a:t>
            </a:r>
            <a:r>
              <a:rPr lang="en-US" sz="2000" dirty="0" smtClean="0"/>
              <a:t> </a:t>
            </a:r>
            <a:r>
              <a:rPr lang="en-US" sz="2000" dirty="0" err="1" smtClean="0"/>
              <a:t>chính</a:t>
            </a:r>
            <a:r>
              <a:rPr lang="en-US" sz="2000" dirty="0" smtClean="0"/>
              <a:t> </a:t>
            </a:r>
            <a:r>
              <a:rPr lang="en-US" sz="2000" dirty="0" err="1" smtClean="0"/>
              <a:t>đã</a:t>
            </a:r>
            <a:r>
              <a:rPr lang="en-US" sz="2000" dirty="0" smtClean="0"/>
              <a:t> ban </a:t>
            </a:r>
            <a:r>
              <a:rPr lang="en-US" sz="2000" dirty="0" err="1" smtClean="0"/>
              <a:t>hành</a:t>
            </a:r>
            <a:r>
              <a:rPr lang="en-US" sz="2000" dirty="0" smtClean="0"/>
              <a:t> </a:t>
            </a:r>
            <a:r>
              <a:rPr lang="en-US" sz="2000" dirty="0" err="1" smtClean="0"/>
              <a:t>Thông</a:t>
            </a:r>
            <a:r>
              <a:rPr lang="en-US" sz="2000" dirty="0" smtClean="0"/>
              <a:t> </a:t>
            </a:r>
            <a:r>
              <a:rPr lang="en-US" sz="2000" dirty="0" err="1"/>
              <a:t>tư</a:t>
            </a:r>
            <a:r>
              <a:rPr lang="en-US" sz="2000" dirty="0"/>
              <a:t> </a:t>
            </a:r>
            <a:r>
              <a:rPr lang="en-US" sz="2000" dirty="0" err="1"/>
              <a:t>số</a:t>
            </a:r>
            <a:r>
              <a:rPr lang="en-US" sz="2000" dirty="0"/>
              <a:t> </a:t>
            </a:r>
            <a:r>
              <a:rPr lang="en-US" sz="2000" dirty="0" smtClean="0"/>
              <a:t>132/2018/TT-BTC</a:t>
            </a:r>
            <a:r>
              <a:rPr lang="en-US" sz="2000" dirty="0"/>
              <a:t> </a:t>
            </a:r>
            <a:r>
              <a:rPr lang="en-US" sz="2000" dirty="0" err="1"/>
              <a:t>Ngày</a:t>
            </a:r>
            <a:r>
              <a:rPr lang="en-US" sz="2000" dirty="0"/>
              <a:t> 28/12/2018</a:t>
            </a:r>
            <a:r>
              <a:rPr lang="en-US" sz="2000" dirty="0" smtClean="0"/>
              <a:t> </a:t>
            </a:r>
            <a:r>
              <a:rPr lang="en-US" sz="2000" dirty="0" err="1" smtClean="0"/>
              <a:t>hướng</a:t>
            </a:r>
            <a:r>
              <a:rPr lang="en-US" sz="2000" dirty="0" smtClean="0"/>
              <a:t> </a:t>
            </a:r>
            <a:r>
              <a:rPr lang="en-US" sz="2000" dirty="0" err="1"/>
              <a:t>dẫn</a:t>
            </a:r>
            <a:r>
              <a:rPr lang="en-US" sz="2000" dirty="0"/>
              <a:t> </a:t>
            </a:r>
            <a:r>
              <a:rPr lang="en-US" sz="2000" dirty="0" err="1"/>
              <a:t>Chế</a:t>
            </a:r>
            <a:r>
              <a:rPr lang="en-US" sz="2000" dirty="0"/>
              <a:t> </a:t>
            </a:r>
            <a:r>
              <a:rPr lang="en-US" sz="2000" dirty="0" err="1"/>
              <a:t>độ</a:t>
            </a:r>
            <a:r>
              <a:rPr lang="en-US" sz="2000" dirty="0"/>
              <a:t> </a:t>
            </a:r>
            <a:r>
              <a:rPr lang="en-US" sz="2000" dirty="0" err="1"/>
              <a:t>kế</a:t>
            </a:r>
            <a:r>
              <a:rPr lang="en-US" sz="2000" dirty="0"/>
              <a:t> </a:t>
            </a:r>
            <a:r>
              <a:rPr lang="en-US" sz="2000" dirty="0" err="1"/>
              <a:t>toán</a:t>
            </a:r>
            <a:r>
              <a:rPr lang="en-US" sz="2000" dirty="0"/>
              <a:t> </a:t>
            </a:r>
            <a:r>
              <a:rPr lang="en-US" sz="2000" dirty="0" err="1"/>
              <a:t>cho</a:t>
            </a:r>
            <a:r>
              <a:rPr lang="en-US" sz="2000" dirty="0"/>
              <a:t> </a:t>
            </a:r>
            <a:r>
              <a:rPr lang="en-US" sz="2000" dirty="0" err="1"/>
              <a:t>doanh</a:t>
            </a:r>
            <a:r>
              <a:rPr lang="en-US" sz="2000" dirty="0"/>
              <a:t> </a:t>
            </a:r>
            <a:r>
              <a:rPr lang="en-US" sz="2000" dirty="0" err="1"/>
              <a:t>nghiệp</a:t>
            </a:r>
            <a:r>
              <a:rPr lang="en-US" sz="2000" dirty="0"/>
              <a:t> </a:t>
            </a:r>
            <a:r>
              <a:rPr lang="en-US" sz="2000" dirty="0" err="1"/>
              <a:t>siêu</a:t>
            </a:r>
            <a:r>
              <a:rPr lang="en-US" sz="2000" dirty="0"/>
              <a:t> </a:t>
            </a:r>
            <a:r>
              <a:rPr lang="en-US" sz="2000" dirty="0" err="1"/>
              <a:t>nhỏ</a:t>
            </a:r>
            <a:r>
              <a:rPr lang="en-US" sz="2000" dirty="0"/>
              <a:t> </a:t>
            </a:r>
            <a:endParaRPr lang="en-US" sz="2000" dirty="0" smtClean="0"/>
          </a:p>
          <a:p>
            <a:r>
              <a:rPr lang="en-US" sz="2000" dirty="0"/>
              <a:t>- </a:t>
            </a:r>
            <a:r>
              <a:rPr lang="en-US" sz="2000" dirty="0" err="1"/>
              <a:t>Đối</a:t>
            </a:r>
            <a:r>
              <a:rPr lang="en-US" sz="2000" dirty="0"/>
              <a:t> </a:t>
            </a:r>
            <a:r>
              <a:rPr lang="en-US" sz="2000" dirty="0" err="1"/>
              <a:t>tượng</a:t>
            </a:r>
            <a:r>
              <a:rPr lang="en-US" sz="2000" dirty="0"/>
              <a:t> </a:t>
            </a:r>
            <a:r>
              <a:rPr lang="en-US" sz="2000" dirty="0" err="1"/>
              <a:t>áp</a:t>
            </a:r>
            <a:r>
              <a:rPr lang="en-US" sz="2000" dirty="0"/>
              <a:t> </a:t>
            </a:r>
            <a:r>
              <a:rPr lang="en-US" sz="2000" dirty="0" err="1"/>
              <a:t>dụng</a:t>
            </a:r>
            <a:r>
              <a:rPr lang="en-US" sz="2000" dirty="0"/>
              <a:t> </a:t>
            </a:r>
            <a:r>
              <a:rPr lang="en-US" sz="2000" dirty="0" err="1"/>
              <a:t>Thông</a:t>
            </a:r>
            <a:r>
              <a:rPr lang="en-US" sz="2000" dirty="0"/>
              <a:t> </a:t>
            </a:r>
            <a:r>
              <a:rPr lang="en-US" sz="2000" dirty="0" err="1"/>
              <a:t>tư</a:t>
            </a:r>
            <a:r>
              <a:rPr lang="en-US" sz="2000" dirty="0"/>
              <a:t> </a:t>
            </a:r>
            <a:r>
              <a:rPr lang="en-US" sz="2000" dirty="0" err="1"/>
              <a:t>này</a:t>
            </a:r>
            <a:r>
              <a:rPr lang="en-US" sz="2000" dirty="0"/>
              <a:t> </a:t>
            </a:r>
            <a:r>
              <a:rPr lang="en-US" sz="2000" dirty="0" err="1"/>
              <a:t>là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DNSN, </a:t>
            </a:r>
            <a:r>
              <a:rPr lang="en-US" sz="2000" dirty="0" err="1"/>
              <a:t>bao</a:t>
            </a:r>
            <a:r>
              <a:rPr lang="en-US" sz="2000" dirty="0"/>
              <a:t> </a:t>
            </a:r>
            <a:r>
              <a:rPr lang="en-US" sz="2000" dirty="0" err="1"/>
              <a:t>gồm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DNSN </a:t>
            </a:r>
            <a:r>
              <a:rPr lang="en-US" sz="2000" dirty="0" err="1"/>
              <a:t>nộp</a:t>
            </a:r>
            <a:r>
              <a:rPr lang="en-US" sz="2000" dirty="0"/>
              <a:t> </a:t>
            </a:r>
            <a:r>
              <a:rPr lang="en-US" sz="2000" dirty="0" err="1"/>
              <a:t>thuế</a:t>
            </a:r>
            <a:r>
              <a:rPr lang="en-US" sz="2000" dirty="0"/>
              <a:t> TNDN </a:t>
            </a:r>
            <a:r>
              <a:rPr lang="en-US" sz="2000" dirty="0" err="1"/>
              <a:t>theo</a:t>
            </a:r>
            <a:r>
              <a:rPr lang="en-US" sz="2000" dirty="0"/>
              <a:t> </a:t>
            </a:r>
            <a:r>
              <a:rPr lang="en-US" sz="2000" dirty="0" err="1"/>
              <a:t>phương</a:t>
            </a:r>
            <a:r>
              <a:rPr lang="en-US" sz="2000" dirty="0"/>
              <a:t> </a:t>
            </a:r>
            <a:r>
              <a:rPr lang="en-US" sz="2000" dirty="0" err="1"/>
              <a:t>pháp</a:t>
            </a:r>
            <a:r>
              <a:rPr lang="en-US" sz="2000" dirty="0"/>
              <a:t> </a:t>
            </a:r>
            <a:r>
              <a:rPr lang="en-US" sz="2000" dirty="0" err="1"/>
              <a:t>kê</a:t>
            </a:r>
            <a:r>
              <a:rPr lang="en-US" sz="2000" dirty="0"/>
              <a:t> </a:t>
            </a:r>
            <a:r>
              <a:rPr lang="en-US" sz="2000" dirty="0" err="1"/>
              <a:t>khai</a:t>
            </a:r>
            <a:r>
              <a:rPr lang="en-US" sz="2000" dirty="0"/>
              <a:t> </a:t>
            </a:r>
            <a:r>
              <a:rPr lang="en-US" sz="2000" dirty="0" err="1"/>
              <a:t>thu</a:t>
            </a:r>
            <a:r>
              <a:rPr lang="en-US" sz="2000" dirty="0"/>
              <a:t> </a:t>
            </a:r>
            <a:r>
              <a:rPr lang="en-US" sz="2000" dirty="0" err="1"/>
              <a:t>nhập</a:t>
            </a:r>
            <a:r>
              <a:rPr lang="en-US" sz="2000" dirty="0"/>
              <a:t> </a:t>
            </a:r>
            <a:r>
              <a:rPr lang="en-US" sz="2000" dirty="0" err="1"/>
              <a:t>tính</a:t>
            </a:r>
            <a:r>
              <a:rPr lang="en-US" sz="2000" dirty="0"/>
              <a:t> </a:t>
            </a:r>
            <a:r>
              <a:rPr lang="en-US" sz="2000" dirty="0" err="1"/>
              <a:t>thuế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phương</a:t>
            </a:r>
            <a:r>
              <a:rPr lang="en-US" sz="2000" dirty="0"/>
              <a:t> </a:t>
            </a:r>
            <a:r>
              <a:rPr lang="en-US" sz="2000" dirty="0" err="1"/>
              <a:t>pháp</a:t>
            </a:r>
            <a:r>
              <a:rPr lang="en-US" sz="2000" dirty="0"/>
              <a:t> </a:t>
            </a:r>
            <a:r>
              <a:rPr lang="en-US" sz="2000" dirty="0" err="1"/>
              <a:t>theo</a:t>
            </a:r>
            <a:r>
              <a:rPr lang="en-US" sz="2000" dirty="0"/>
              <a:t> </a:t>
            </a:r>
            <a:r>
              <a:rPr lang="en-US" sz="2000" dirty="0" err="1"/>
              <a:t>tỷ</a:t>
            </a:r>
            <a:r>
              <a:rPr lang="en-US" sz="2000" dirty="0"/>
              <a:t> </a:t>
            </a:r>
            <a:r>
              <a:rPr lang="en-US" sz="2000" dirty="0" err="1"/>
              <a:t>lệ</a:t>
            </a:r>
            <a:r>
              <a:rPr lang="en-US" sz="2000" dirty="0"/>
              <a:t> % </a:t>
            </a:r>
            <a:r>
              <a:rPr lang="en-US" sz="2000" dirty="0" err="1"/>
              <a:t>trên</a:t>
            </a:r>
            <a:r>
              <a:rPr lang="en-US" sz="2000" dirty="0"/>
              <a:t> </a:t>
            </a:r>
            <a:r>
              <a:rPr lang="en-US" sz="2000" dirty="0" err="1"/>
              <a:t>doanh</a:t>
            </a:r>
            <a:r>
              <a:rPr lang="en-US" sz="2000" dirty="0"/>
              <a:t> </a:t>
            </a:r>
            <a:r>
              <a:rPr lang="en-US" sz="2000" dirty="0" err="1"/>
              <a:t>thu</a:t>
            </a:r>
            <a:r>
              <a:rPr lang="en-US" sz="2000" dirty="0"/>
              <a:t> </a:t>
            </a:r>
            <a:r>
              <a:rPr lang="en-US" sz="2000" dirty="0" err="1"/>
              <a:t>bán</a:t>
            </a:r>
            <a:r>
              <a:rPr lang="en-US" sz="2000" dirty="0"/>
              <a:t> </a:t>
            </a:r>
            <a:r>
              <a:rPr lang="en-US" sz="2000" dirty="0" err="1"/>
              <a:t>hàng</a:t>
            </a:r>
            <a:r>
              <a:rPr lang="en-US" sz="2000" dirty="0"/>
              <a:t> </a:t>
            </a:r>
            <a:r>
              <a:rPr lang="en-US" sz="2000" dirty="0" err="1"/>
              <a:t>hóa</a:t>
            </a:r>
            <a:r>
              <a:rPr lang="en-US" sz="2000" dirty="0"/>
              <a:t>, </a:t>
            </a:r>
            <a:r>
              <a:rPr lang="en-US" sz="2000" dirty="0" err="1"/>
              <a:t>dịch</a:t>
            </a:r>
            <a:r>
              <a:rPr lang="en-US" sz="2000" dirty="0"/>
              <a:t> </a:t>
            </a:r>
            <a:r>
              <a:rPr lang="en-US" sz="2000" dirty="0" err="1"/>
              <a:t>vụ</a:t>
            </a:r>
            <a:r>
              <a:rPr lang="en-US" sz="2000" dirty="0"/>
              <a:t>.</a:t>
            </a:r>
          </a:p>
          <a:p>
            <a:r>
              <a:rPr lang="en-US" sz="2000" dirty="0" smtClean="0"/>
              <a:t>TT </a:t>
            </a:r>
            <a:r>
              <a:rPr lang="en-US" sz="2000" dirty="0" err="1"/>
              <a:t>quy</a:t>
            </a:r>
            <a:r>
              <a:rPr lang="en-US" sz="2000" dirty="0"/>
              <a:t> </a:t>
            </a:r>
            <a:r>
              <a:rPr lang="en-US" sz="2000" dirty="0" err="1"/>
              <a:t>định</a:t>
            </a:r>
            <a:r>
              <a:rPr lang="en-US" sz="2000" dirty="0"/>
              <a:t> </a:t>
            </a:r>
            <a:r>
              <a:rPr lang="en-US" sz="2000" dirty="0" err="1"/>
              <a:t>phương</a:t>
            </a:r>
            <a:r>
              <a:rPr lang="en-US" sz="2000" dirty="0"/>
              <a:t> </a:t>
            </a:r>
            <a:r>
              <a:rPr lang="en-US" sz="2000" dirty="0" err="1"/>
              <a:t>pháp</a:t>
            </a:r>
            <a:r>
              <a:rPr lang="en-US" sz="2000" dirty="0"/>
              <a:t> </a:t>
            </a:r>
            <a:r>
              <a:rPr lang="en-US" sz="2000" dirty="0" err="1"/>
              <a:t>kế</a:t>
            </a:r>
            <a:r>
              <a:rPr lang="en-US" sz="2000" dirty="0"/>
              <a:t> </a:t>
            </a:r>
            <a:r>
              <a:rPr lang="en-US" sz="2000" dirty="0" err="1"/>
              <a:t>toán</a:t>
            </a:r>
            <a:r>
              <a:rPr lang="en-US" sz="2000" dirty="0"/>
              <a:t> </a:t>
            </a:r>
            <a:r>
              <a:rPr lang="en-US" sz="2000" dirty="0" err="1"/>
              <a:t>áp</a:t>
            </a:r>
            <a:r>
              <a:rPr lang="en-US" sz="2000" dirty="0"/>
              <a:t> </a:t>
            </a:r>
            <a:r>
              <a:rPr lang="en-US" sz="2000" dirty="0" err="1"/>
              <a:t>dụng</a:t>
            </a:r>
            <a:r>
              <a:rPr lang="en-US" sz="2000" dirty="0"/>
              <a:t> </a:t>
            </a:r>
            <a:r>
              <a:rPr lang="en-US" sz="2000" dirty="0" err="1"/>
              <a:t>cho</a:t>
            </a:r>
            <a:r>
              <a:rPr lang="en-US" sz="2000" dirty="0"/>
              <a:t> 2 </a:t>
            </a:r>
            <a:r>
              <a:rPr lang="en-US" sz="2000" dirty="0" err="1"/>
              <a:t>loại</a:t>
            </a:r>
            <a:r>
              <a:rPr lang="en-US" sz="2000" dirty="0"/>
              <a:t> </a:t>
            </a:r>
            <a:r>
              <a:rPr lang="en-US" sz="2000" dirty="0" err="1"/>
              <a:t>hình</a:t>
            </a:r>
            <a:r>
              <a:rPr lang="en-US" sz="2000" dirty="0"/>
              <a:t> DNSN: </a:t>
            </a:r>
            <a:r>
              <a:rPr lang="en-US" sz="2000" dirty="0" err="1"/>
              <a:t>doanh</a:t>
            </a:r>
            <a:r>
              <a:rPr lang="en-US" sz="2000" dirty="0"/>
              <a:t> </a:t>
            </a:r>
            <a:r>
              <a:rPr lang="en-US" sz="2000" dirty="0" err="1"/>
              <a:t>nghiệp</a:t>
            </a:r>
            <a:r>
              <a:rPr lang="en-US" sz="2000" dirty="0"/>
              <a:t> </a:t>
            </a:r>
            <a:r>
              <a:rPr lang="en-US" sz="2000" dirty="0" err="1"/>
              <a:t>nộp</a:t>
            </a:r>
            <a:r>
              <a:rPr lang="en-US" sz="2000" dirty="0"/>
              <a:t> </a:t>
            </a:r>
            <a:r>
              <a:rPr lang="en-US" sz="2000" dirty="0" err="1"/>
              <a:t>thuế</a:t>
            </a:r>
            <a:r>
              <a:rPr lang="en-US" sz="2000" dirty="0"/>
              <a:t> TNDN </a:t>
            </a:r>
            <a:r>
              <a:rPr lang="en-US" sz="2000" dirty="0" err="1"/>
              <a:t>theo</a:t>
            </a:r>
            <a:r>
              <a:rPr lang="en-US" sz="2000" dirty="0"/>
              <a:t> </a:t>
            </a:r>
            <a:r>
              <a:rPr lang="en-US" sz="2000" dirty="0" err="1"/>
              <a:t>kê</a:t>
            </a:r>
            <a:r>
              <a:rPr lang="en-US" sz="2000" dirty="0"/>
              <a:t> </a:t>
            </a:r>
            <a:r>
              <a:rPr lang="en-US" sz="2000" dirty="0" err="1"/>
              <a:t>khai</a:t>
            </a:r>
            <a:r>
              <a:rPr lang="en-US" sz="2000" dirty="0"/>
              <a:t> </a:t>
            </a:r>
            <a:r>
              <a:rPr lang="en-US" sz="2000" dirty="0" err="1"/>
              <a:t>thu</a:t>
            </a:r>
            <a:r>
              <a:rPr lang="en-US" sz="2000" dirty="0"/>
              <a:t> </a:t>
            </a:r>
            <a:r>
              <a:rPr lang="en-US" sz="2000" dirty="0" err="1"/>
              <a:t>nhập</a:t>
            </a:r>
            <a:r>
              <a:rPr lang="en-US" sz="2000" dirty="0"/>
              <a:t>,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doanh</a:t>
            </a:r>
            <a:r>
              <a:rPr lang="en-US" sz="2000" dirty="0"/>
              <a:t> </a:t>
            </a:r>
            <a:r>
              <a:rPr lang="en-US" sz="2000" dirty="0" err="1"/>
              <a:t>nghiệp</a:t>
            </a:r>
            <a:r>
              <a:rPr lang="en-US" sz="2000" dirty="0"/>
              <a:t> </a:t>
            </a:r>
            <a:r>
              <a:rPr lang="en-US" sz="2000" dirty="0" err="1"/>
              <a:t>nộp</a:t>
            </a:r>
            <a:r>
              <a:rPr lang="en-US" sz="2000" dirty="0"/>
              <a:t> </a:t>
            </a:r>
            <a:r>
              <a:rPr lang="en-US" sz="2000" dirty="0" err="1"/>
              <a:t>thuế</a:t>
            </a:r>
            <a:r>
              <a:rPr lang="en-US" sz="2000" dirty="0"/>
              <a:t> TNDN </a:t>
            </a:r>
            <a:r>
              <a:rPr lang="en-US" sz="2000" dirty="0" err="1"/>
              <a:t>theo</a:t>
            </a:r>
            <a:r>
              <a:rPr lang="en-US" sz="2000" dirty="0"/>
              <a:t> </a:t>
            </a:r>
            <a:r>
              <a:rPr lang="en-US" sz="2000" dirty="0" err="1"/>
              <a:t>tỉ</a:t>
            </a:r>
            <a:r>
              <a:rPr lang="en-US" sz="2000" dirty="0"/>
              <a:t> </a:t>
            </a:r>
            <a:r>
              <a:rPr lang="en-US" sz="2000" dirty="0" err="1"/>
              <a:t>lệ</a:t>
            </a:r>
            <a:r>
              <a:rPr lang="en-US" sz="2000" dirty="0"/>
              <a:t> % </a:t>
            </a:r>
            <a:r>
              <a:rPr lang="en-US" sz="2000" dirty="0" err="1"/>
              <a:t>trên</a:t>
            </a:r>
            <a:r>
              <a:rPr lang="en-US" sz="2000" dirty="0"/>
              <a:t> </a:t>
            </a:r>
            <a:r>
              <a:rPr lang="en-US" sz="2000" dirty="0" err="1"/>
              <a:t>doanh</a:t>
            </a:r>
            <a:r>
              <a:rPr lang="en-US" sz="2000" dirty="0"/>
              <a:t> </a:t>
            </a:r>
            <a:r>
              <a:rPr lang="en-US" sz="2000" dirty="0" err="1"/>
              <a:t>thu</a:t>
            </a:r>
            <a:r>
              <a:rPr lang="en-US" sz="2000" dirty="0"/>
              <a:t>. </a:t>
            </a:r>
            <a:r>
              <a:rPr lang="en-US" sz="2000" dirty="0" err="1"/>
              <a:t>Tuy</a:t>
            </a:r>
            <a:r>
              <a:rPr lang="en-US" sz="2000" dirty="0"/>
              <a:t> </a:t>
            </a:r>
            <a:r>
              <a:rPr lang="en-US" sz="2000" dirty="0" err="1"/>
              <a:t>nhiên</a:t>
            </a:r>
            <a:r>
              <a:rPr lang="en-US" sz="2000" dirty="0"/>
              <a:t>, </a:t>
            </a:r>
            <a:r>
              <a:rPr lang="en-US" sz="2000" dirty="0" err="1"/>
              <a:t>doanh</a:t>
            </a:r>
            <a:r>
              <a:rPr lang="en-US" sz="2000" dirty="0"/>
              <a:t> </a:t>
            </a:r>
            <a:r>
              <a:rPr lang="en-US" sz="2000" dirty="0" err="1"/>
              <a:t>nghiệp</a:t>
            </a:r>
            <a:r>
              <a:rPr lang="en-US" sz="2000" dirty="0"/>
              <a:t> </a:t>
            </a:r>
            <a:r>
              <a:rPr lang="en-US" sz="2000" dirty="0" err="1"/>
              <a:t>có</a:t>
            </a:r>
            <a:r>
              <a:rPr lang="en-US" sz="2000" dirty="0"/>
              <a:t> </a:t>
            </a:r>
            <a:r>
              <a:rPr lang="en-US" sz="2000" dirty="0" err="1"/>
              <a:t>thể</a:t>
            </a:r>
            <a:r>
              <a:rPr lang="en-US" sz="2000" dirty="0"/>
              <a:t> </a:t>
            </a:r>
            <a:r>
              <a:rPr lang="en-US" sz="2000" dirty="0" err="1"/>
              <a:t>lựa</a:t>
            </a:r>
            <a:r>
              <a:rPr lang="en-US" sz="2000" dirty="0"/>
              <a:t> </a:t>
            </a:r>
            <a:r>
              <a:rPr lang="en-US" sz="2000" dirty="0" err="1"/>
              <a:t>chọn</a:t>
            </a:r>
            <a:r>
              <a:rPr lang="en-US" sz="2000" dirty="0"/>
              <a:t> </a:t>
            </a:r>
            <a:r>
              <a:rPr lang="en-US" sz="2000" dirty="0" err="1"/>
              <a:t>áp</a:t>
            </a:r>
            <a:r>
              <a:rPr lang="en-US" sz="2000" dirty="0"/>
              <a:t> </a:t>
            </a:r>
            <a:r>
              <a:rPr lang="en-US" sz="2000" dirty="0" err="1"/>
              <a:t>dụng</a:t>
            </a:r>
            <a:r>
              <a:rPr lang="en-US" sz="2000" dirty="0"/>
              <a:t> </a:t>
            </a:r>
            <a:r>
              <a:rPr lang="en-US" sz="2000" dirty="0" err="1"/>
              <a:t>Chế</a:t>
            </a:r>
            <a:r>
              <a:rPr lang="en-US" sz="2000" dirty="0"/>
              <a:t> </a:t>
            </a:r>
            <a:r>
              <a:rPr lang="en-US" sz="2000" dirty="0" err="1"/>
              <a:t>độ</a:t>
            </a:r>
            <a:r>
              <a:rPr lang="en-US" sz="2000" dirty="0"/>
              <a:t> </a:t>
            </a:r>
            <a:r>
              <a:rPr lang="en-US" sz="2000" dirty="0" err="1"/>
              <a:t>kế</a:t>
            </a:r>
            <a:r>
              <a:rPr lang="en-US" sz="2000" dirty="0"/>
              <a:t> </a:t>
            </a:r>
            <a:r>
              <a:rPr lang="en-US" sz="2000" dirty="0" err="1"/>
              <a:t>toán</a:t>
            </a:r>
            <a:r>
              <a:rPr lang="en-US" sz="2000" dirty="0"/>
              <a:t> </a:t>
            </a:r>
            <a:r>
              <a:rPr lang="en-US" sz="2000" dirty="0" err="1"/>
              <a:t>được</a:t>
            </a:r>
            <a:r>
              <a:rPr lang="en-US" sz="2000" dirty="0"/>
              <a:t> </a:t>
            </a:r>
            <a:r>
              <a:rPr lang="en-US" sz="2000" dirty="0" err="1"/>
              <a:t>hướng</a:t>
            </a:r>
            <a:r>
              <a:rPr lang="en-US" sz="2000" dirty="0"/>
              <a:t> </a:t>
            </a:r>
            <a:r>
              <a:rPr lang="en-US" sz="2000" dirty="0" err="1"/>
              <a:t>dẫn</a:t>
            </a:r>
            <a:r>
              <a:rPr lang="en-US" sz="2000" dirty="0"/>
              <a:t> </a:t>
            </a:r>
            <a:r>
              <a:rPr lang="en-US" sz="2000" dirty="0" err="1"/>
              <a:t>theo</a:t>
            </a:r>
            <a:r>
              <a:rPr lang="en-US" sz="2000" dirty="0"/>
              <a:t> </a:t>
            </a:r>
            <a:r>
              <a:rPr lang="en-US" sz="2000" dirty="0" err="1"/>
              <a:t>Thông</a:t>
            </a:r>
            <a:r>
              <a:rPr lang="en-US" sz="2000" dirty="0"/>
              <a:t> </a:t>
            </a:r>
            <a:r>
              <a:rPr lang="en-US" sz="2000" dirty="0" err="1"/>
              <a:t>tư</a:t>
            </a:r>
            <a:r>
              <a:rPr lang="en-US" sz="2000" dirty="0"/>
              <a:t> </a:t>
            </a:r>
            <a:r>
              <a:rPr lang="en-US" sz="2000" dirty="0" err="1"/>
              <a:t>này</a:t>
            </a:r>
            <a:r>
              <a:rPr lang="en-US" sz="2000" dirty="0"/>
              <a:t> </a:t>
            </a:r>
            <a:r>
              <a:rPr lang="en-US" sz="2000" dirty="0" err="1"/>
              <a:t>hoặc</a:t>
            </a:r>
            <a:r>
              <a:rPr lang="en-US" sz="2000" dirty="0"/>
              <a:t> </a:t>
            </a:r>
            <a:r>
              <a:rPr lang="en-US" sz="2000" dirty="0" err="1"/>
              <a:t>Chế</a:t>
            </a:r>
            <a:r>
              <a:rPr lang="en-US" sz="2000" dirty="0"/>
              <a:t> </a:t>
            </a:r>
            <a:r>
              <a:rPr lang="en-US" sz="2000" dirty="0" err="1"/>
              <a:t>độ</a:t>
            </a:r>
            <a:r>
              <a:rPr lang="en-US" sz="2000" dirty="0"/>
              <a:t> </a:t>
            </a:r>
            <a:r>
              <a:rPr lang="en-US" sz="2000" dirty="0" err="1"/>
              <a:t>kế</a:t>
            </a:r>
            <a:r>
              <a:rPr lang="en-US" sz="2000" dirty="0"/>
              <a:t> </a:t>
            </a:r>
            <a:r>
              <a:rPr lang="en-US" sz="2000" dirty="0" err="1"/>
              <a:t>toán</a:t>
            </a:r>
            <a:r>
              <a:rPr lang="en-US" sz="2000" dirty="0"/>
              <a:t> DNNVV ban </a:t>
            </a:r>
            <a:r>
              <a:rPr lang="en-US" sz="2000" dirty="0" err="1"/>
              <a:t>hành</a:t>
            </a:r>
            <a:r>
              <a:rPr lang="en-US" sz="2000" dirty="0"/>
              <a:t> </a:t>
            </a:r>
            <a:r>
              <a:rPr lang="en-US" sz="2000" dirty="0" err="1"/>
              <a:t>theo</a:t>
            </a:r>
            <a:r>
              <a:rPr lang="en-US" sz="2000" dirty="0"/>
              <a:t> </a:t>
            </a:r>
            <a:r>
              <a:rPr lang="en-US" sz="2000" dirty="0" err="1"/>
              <a:t>Thông</a:t>
            </a:r>
            <a:r>
              <a:rPr lang="en-US" sz="2000" dirty="0"/>
              <a:t> </a:t>
            </a:r>
            <a:r>
              <a:rPr lang="en-US" sz="2000" dirty="0" err="1"/>
              <a:t>tư</a:t>
            </a:r>
            <a:r>
              <a:rPr lang="en-US" sz="2000" dirty="0"/>
              <a:t> 133/2016/TT-BTC </a:t>
            </a:r>
            <a:r>
              <a:rPr lang="en-US" sz="2000" dirty="0" err="1"/>
              <a:t>năm</a:t>
            </a:r>
            <a:r>
              <a:rPr lang="en-US" sz="2000" dirty="0"/>
              <a:t> 2016 </a:t>
            </a:r>
            <a:r>
              <a:rPr lang="en-US" sz="2000" dirty="0" err="1"/>
              <a:t>phù</a:t>
            </a:r>
            <a:r>
              <a:rPr lang="en-US" sz="2000" dirty="0"/>
              <a:t> </a:t>
            </a:r>
            <a:r>
              <a:rPr lang="en-US" sz="2000" dirty="0" err="1"/>
              <a:t>hợp</a:t>
            </a:r>
            <a:r>
              <a:rPr lang="en-US" sz="2000" dirty="0"/>
              <a:t> </a:t>
            </a:r>
            <a:r>
              <a:rPr lang="en-US" sz="2000" dirty="0" err="1"/>
              <a:t>với</a:t>
            </a:r>
            <a:r>
              <a:rPr lang="en-US" sz="2000" dirty="0"/>
              <a:t> </a:t>
            </a:r>
            <a:r>
              <a:rPr lang="en-US" sz="2000" dirty="0" err="1"/>
              <a:t>đặc</a:t>
            </a:r>
            <a:r>
              <a:rPr lang="en-US" sz="2000" dirty="0"/>
              <a:t> </a:t>
            </a:r>
            <a:r>
              <a:rPr lang="en-US" sz="2000" dirty="0" err="1"/>
              <a:t>điểm</a:t>
            </a:r>
            <a:r>
              <a:rPr lang="en-US" sz="2000" dirty="0"/>
              <a:t> </a:t>
            </a:r>
            <a:r>
              <a:rPr lang="en-US" sz="2000" dirty="0" err="1"/>
              <a:t>hoạt</a:t>
            </a:r>
            <a:r>
              <a:rPr lang="en-US" sz="2000" dirty="0"/>
              <a:t> </a:t>
            </a:r>
            <a:r>
              <a:rPr lang="en-US" sz="2000" dirty="0" err="1"/>
              <a:t>động</a:t>
            </a:r>
            <a:r>
              <a:rPr lang="en-US" sz="2000" dirty="0"/>
              <a:t> </a:t>
            </a:r>
            <a:r>
              <a:rPr lang="en-US" sz="2000" dirty="0" err="1"/>
              <a:t>sx-kd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yêu</a:t>
            </a:r>
            <a:r>
              <a:rPr lang="en-US" sz="2000" dirty="0"/>
              <a:t> </a:t>
            </a:r>
            <a:r>
              <a:rPr lang="en-US" sz="2000" dirty="0" err="1"/>
              <a:t>cầu</a:t>
            </a:r>
            <a:r>
              <a:rPr lang="en-US" sz="2000" dirty="0"/>
              <a:t> </a:t>
            </a:r>
            <a:r>
              <a:rPr lang="en-US" sz="2000" dirty="0" err="1"/>
              <a:t>quản</a:t>
            </a:r>
            <a:r>
              <a:rPr lang="en-US" sz="2000" dirty="0"/>
              <a:t> lý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mình</a:t>
            </a:r>
            <a:r>
              <a:rPr lang="en-US" sz="2000" dirty="0"/>
              <a:t>.</a:t>
            </a:r>
          </a:p>
          <a:p>
            <a:endParaRPr lang="en-US" sz="20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752600" y="533400"/>
            <a:ext cx="6477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>
                <a:solidFill>
                  <a:srgbClr val="0000FF"/>
                </a:solidFill>
              </a:rPr>
              <a:t>Khó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 err="1">
                <a:solidFill>
                  <a:srgbClr val="0000FF"/>
                </a:solidFill>
              </a:rPr>
              <a:t>khăn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 err="1">
                <a:solidFill>
                  <a:srgbClr val="0000FF"/>
                </a:solidFill>
              </a:rPr>
              <a:t>của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 err="1">
                <a:solidFill>
                  <a:srgbClr val="0000FF"/>
                </a:solidFill>
              </a:rPr>
              <a:t>chuyển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 err="1">
                <a:solidFill>
                  <a:srgbClr val="0000FF"/>
                </a:solidFill>
              </a:rPr>
              <a:t>đổi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 err="1">
                <a:solidFill>
                  <a:srgbClr val="0000FF"/>
                </a:solidFill>
              </a:rPr>
              <a:t>hộ</a:t>
            </a:r>
            <a:r>
              <a:rPr lang="en-US" sz="3200" b="1" dirty="0">
                <a:solidFill>
                  <a:srgbClr val="0000FF"/>
                </a:solidFill>
              </a:rPr>
              <a:t> KD  </a:t>
            </a:r>
            <a:r>
              <a:rPr lang="en-US" sz="3200" b="1" dirty="0" err="1">
                <a:solidFill>
                  <a:srgbClr val="0000FF"/>
                </a:solidFill>
              </a:rPr>
              <a:t>lên</a:t>
            </a:r>
            <a:r>
              <a:rPr lang="en-US" sz="3200" b="1" dirty="0">
                <a:solidFill>
                  <a:srgbClr val="0000FF"/>
                </a:solidFill>
              </a:rPr>
              <a:t>  </a:t>
            </a:r>
            <a:r>
              <a:rPr lang="en-US" sz="3200" b="1" dirty="0" smtClean="0">
                <a:solidFill>
                  <a:srgbClr val="0000FF"/>
                </a:solidFill>
              </a:rPr>
              <a:t>  	</a:t>
            </a:r>
            <a:r>
              <a:rPr lang="en-US" sz="3200" b="1" dirty="0" err="1" smtClean="0">
                <a:solidFill>
                  <a:srgbClr val="0000FF"/>
                </a:solidFill>
              </a:rPr>
              <a:t>mô</a:t>
            </a:r>
            <a:r>
              <a:rPr lang="en-US" sz="3200" b="1" dirty="0" smtClean="0">
                <a:solidFill>
                  <a:srgbClr val="0000FF"/>
                </a:solidFill>
              </a:rPr>
              <a:t> </a:t>
            </a:r>
            <a:r>
              <a:rPr lang="en-US" sz="3200" b="1" dirty="0" err="1">
                <a:solidFill>
                  <a:srgbClr val="0000FF"/>
                </a:solidFill>
              </a:rPr>
              <a:t>hình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 err="1">
                <a:solidFill>
                  <a:srgbClr val="0000FF"/>
                </a:solidFill>
              </a:rPr>
              <a:t>Doanh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 err="1">
                <a:solidFill>
                  <a:srgbClr val="0000FF"/>
                </a:solidFill>
              </a:rPr>
              <a:t>nghiệp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0347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840662" cy="1462087"/>
          </a:xfrm>
        </p:spPr>
        <p:txBody>
          <a:bodyPr>
            <a:noAutofit/>
          </a:bodyPr>
          <a:lstStyle/>
          <a:p>
            <a:r>
              <a:rPr lang="en-US" sz="3200" b="1" dirty="0" err="1">
                <a:solidFill>
                  <a:srgbClr val="0000FF"/>
                </a:solidFill>
              </a:rPr>
              <a:t>Khó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 err="1">
                <a:solidFill>
                  <a:srgbClr val="0000FF"/>
                </a:solidFill>
              </a:rPr>
              <a:t>khăn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 err="1">
                <a:solidFill>
                  <a:srgbClr val="0000FF"/>
                </a:solidFill>
              </a:rPr>
              <a:t>của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 err="1">
                <a:solidFill>
                  <a:srgbClr val="0000FF"/>
                </a:solidFill>
              </a:rPr>
              <a:t>chuyển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 err="1">
                <a:solidFill>
                  <a:srgbClr val="0000FF"/>
                </a:solidFill>
              </a:rPr>
              <a:t>đổi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 err="1">
                <a:solidFill>
                  <a:srgbClr val="0000FF"/>
                </a:solidFill>
              </a:rPr>
              <a:t>hộ</a:t>
            </a:r>
            <a:r>
              <a:rPr lang="en-US" sz="3200" b="1" dirty="0">
                <a:solidFill>
                  <a:srgbClr val="0000FF"/>
                </a:solidFill>
              </a:rPr>
              <a:t> KD  </a:t>
            </a:r>
            <a:r>
              <a:rPr lang="en-US" sz="3200" b="1" dirty="0" err="1">
                <a:solidFill>
                  <a:srgbClr val="0000FF"/>
                </a:solidFill>
              </a:rPr>
              <a:t>lên</a:t>
            </a:r>
            <a:r>
              <a:rPr lang="en-US" sz="3200" b="1" dirty="0">
                <a:solidFill>
                  <a:srgbClr val="0000FF"/>
                </a:solidFill>
              </a:rPr>
              <a:t>  	</a:t>
            </a:r>
            <a:r>
              <a:rPr lang="en-US" sz="3200" b="1" dirty="0" err="1">
                <a:solidFill>
                  <a:srgbClr val="0000FF"/>
                </a:solidFill>
              </a:rPr>
              <a:t>mô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 err="1">
                <a:solidFill>
                  <a:srgbClr val="0000FF"/>
                </a:solidFill>
              </a:rPr>
              <a:t>hình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 err="1">
                <a:solidFill>
                  <a:srgbClr val="0000FF"/>
                </a:solidFill>
              </a:rPr>
              <a:t>Doanh</a:t>
            </a:r>
            <a:r>
              <a:rPr lang="en-US" sz="3200" b="1" dirty="0">
                <a:solidFill>
                  <a:srgbClr val="0000FF"/>
                </a:solidFill>
              </a:rPr>
              <a:t> </a:t>
            </a:r>
            <a:r>
              <a:rPr lang="en-US" sz="3200" b="1" dirty="0" err="1">
                <a:solidFill>
                  <a:srgbClr val="0000FF"/>
                </a:solidFill>
              </a:rPr>
              <a:t>nghiệp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b="1" dirty="0" smtClean="0">
              <a:solidFill>
                <a:srgbClr val="0000FF"/>
              </a:solidFill>
            </a:endParaRPr>
          </a:p>
        </p:txBody>
      </p:sp>
      <p:sp>
        <p:nvSpPr>
          <p:cNvPr id="179203" name="Content Placeholder 2"/>
          <p:cNvSpPr>
            <a:spLocks noGrp="1"/>
          </p:cNvSpPr>
          <p:nvPr>
            <p:ph idx="1"/>
          </p:nvPr>
        </p:nvSpPr>
        <p:spPr>
          <a:xfrm>
            <a:off x="1143000" y="1752600"/>
            <a:ext cx="7848600" cy="4343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TT </a:t>
            </a:r>
            <a:r>
              <a:rPr lang="en-US" sz="2000" dirty="0" err="1" smtClean="0"/>
              <a:t>quy</a:t>
            </a:r>
            <a:r>
              <a:rPr lang="en-US" sz="2000" dirty="0" smtClean="0"/>
              <a:t> </a:t>
            </a:r>
            <a:r>
              <a:rPr lang="en-US" sz="2000" dirty="0" err="1"/>
              <a:t>định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hướng</a:t>
            </a:r>
            <a:r>
              <a:rPr lang="en-US" sz="2000" dirty="0"/>
              <a:t> </a:t>
            </a:r>
            <a:r>
              <a:rPr lang="en-US" sz="2000" dirty="0" err="1"/>
              <a:t>dẫn</a:t>
            </a:r>
            <a:r>
              <a:rPr lang="en-US" sz="2000" dirty="0"/>
              <a:t> </a:t>
            </a:r>
            <a:r>
              <a:rPr lang="en-US" sz="2000" dirty="0" err="1"/>
              <a:t>sử</a:t>
            </a:r>
            <a:r>
              <a:rPr lang="en-US" sz="2000" dirty="0"/>
              <a:t> </a:t>
            </a:r>
            <a:r>
              <a:rPr lang="en-US" sz="2000" dirty="0" err="1"/>
              <a:t>dụng</a:t>
            </a:r>
            <a:r>
              <a:rPr lang="en-US" sz="2000" dirty="0"/>
              <a:t> 7 </a:t>
            </a:r>
            <a:r>
              <a:rPr lang="en-US" sz="2000" dirty="0" err="1"/>
              <a:t>tài</a:t>
            </a:r>
            <a:r>
              <a:rPr lang="en-US" sz="2000" dirty="0"/>
              <a:t> </a:t>
            </a:r>
            <a:r>
              <a:rPr lang="en-US" sz="2000" dirty="0" err="1"/>
              <a:t>khoản</a:t>
            </a:r>
            <a:r>
              <a:rPr lang="en-US" sz="2000" dirty="0"/>
              <a:t> </a:t>
            </a:r>
            <a:r>
              <a:rPr lang="en-US" sz="2000" dirty="0" err="1"/>
              <a:t>hạch</a:t>
            </a:r>
            <a:r>
              <a:rPr lang="en-US" sz="2000" dirty="0"/>
              <a:t> </a:t>
            </a:r>
            <a:r>
              <a:rPr lang="en-US" sz="2000" dirty="0" err="1"/>
              <a:t>toán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biểu</a:t>
            </a:r>
            <a:r>
              <a:rPr lang="en-US" sz="2000" dirty="0"/>
              <a:t> </a:t>
            </a:r>
            <a:r>
              <a:rPr lang="en-US" sz="2000" dirty="0" err="1"/>
              <a:t>mẫu</a:t>
            </a:r>
            <a:r>
              <a:rPr lang="en-US" sz="2000" dirty="0"/>
              <a:t> </a:t>
            </a:r>
            <a:r>
              <a:rPr lang="en-US" sz="2000" dirty="0" err="1"/>
              <a:t>chứng</a:t>
            </a:r>
            <a:r>
              <a:rPr lang="en-US" sz="2000" dirty="0"/>
              <a:t> </a:t>
            </a:r>
            <a:r>
              <a:rPr lang="en-US" sz="2000" dirty="0" err="1"/>
              <a:t>từ</a:t>
            </a:r>
            <a:r>
              <a:rPr lang="en-US" sz="2000" dirty="0"/>
              <a:t> </a:t>
            </a:r>
            <a:r>
              <a:rPr lang="en-US" sz="2000" dirty="0" err="1"/>
              <a:t>kế</a:t>
            </a:r>
            <a:r>
              <a:rPr lang="en-US" sz="2000" dirty="0"/>
              <a:t> </a:t>
            </a:r>
            <a:r>
              <a:rPr lang="en-US" sz="2000" dirty="0" err="1"/>
              <a:t>toán</a:t>
            </a:r>
            <a:r>
              <a:rPr lang="en-US" sz="2000" dirty="0"/>
              <a:t>, </a:t>
            </a:r>
            <a:r>
              <a:rPr lang="en-US" sz="2000" dirty="0" err="1"/>
              <a:t>sổ</a:t>
            </a:r>
            <a:r>
              <a:rPr lang="en-US" sz="2000" dirty="0"/>
              <a:t> </a:t>
            </a:r>
            <a:r>
              <a:rPr lang="en-US" sz="2000" dirty="0" err="1"/>
              <a:t>kế</a:t>
            </a:r>
            <a:r>
              <a:rPr lang="en-US" sz="2000" dirty="0"/>
              <a:t> </a:t>
            </a:r>
            <a:r>
              <a:rPr lang="en-US" sz="2000" dirty="0" err="1"/>
              <a:t>toán</a:t>
            </a:r>
            <a:r>
              <a:rPr lang="en-US" sz="2000" dirty="0"/>
              <a:t>, </a:t>
            </a:r>
            <a:r>
              <a:rPr lang="en-US" sz="2000" dirty="0" err="1"/>
              <a:t>báo</a:t>
            </a:r>
            <a:r>
              <a:rPr lang="en-US" sz="2000" dirty="0"/>
              <a:t> </a:t>
            </a:r>
            <a:r>
              <a:rPr lang="en-US" sz="2000" dirty="0" err="1"/>
              <a:t>cáo</a:t>
            </a:r>
            <a:r>
              <a:rPr lang="en-US" sz="2000" dirty="0"/>
              <a:t> </a:t>
            </a:r>
            <a:r>
              <a:rPr lang="en-US" sz="2000" dirty="0" err="1"/>
              <a:t>tài</a:t>
            </a:r>
            <a:r>
              <a:rPr lang="en-US" sz="2000" dirty="0"/>
              <a:t> </a:t>
            </a:r>
            <a:r>
              <a:rPr lang="en-US" sz="2000" dirty="0" err="1"/>
              <a:t>chính</a:t>
            </a:r>
            <a:r>
              <a:rPr lang="en-US" sz="2000" dirty="0"/>
              <a:t> </a:t>
            </a:r>
            <a:r>
              <a:rPr lang="en-US" sz="2000" dirty="0" err="1"/>
              <a:t>dành</a:t>
            </a:r>
            <a:r>
              <a:rPr lang="en-US" sz="2000" dirty="0"/>
              <a:t> </a:t>
            </a:r>
            <a:r>
              <a:rPr lang="en-US" sz="2000" dirty="0" err="1"/>
              <a:t>cho</a:t>
            </a:r>
            <a:r>
              <a:rPr lang="en-US" sz="2000" dirty="0"/>
              <a:t> DNSN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- </a:t>
            </a:r>
            <a:r>
              <a:rPr lang="en-US" sz="2000" dirty="0" err="1"/>
              <a:t>Đối</a:t>
            </a:r>
            <a:r>
              <a:rPr lang="en-US" sz="2000" dirty="0"/>
              <a:t> </a:t>
            </a:r>
            <a:r>
              <a:rPr lang="en-US" sz="2000" dirty="0" err="1"/>
              <a:t>với</a:t>
            </a:r>
            <a:r>
              <a:rPr lang="en-US" sz="2000" dirty="0"/>
              <a:t> DNSN </a:t>
            </a:r>
            <a:r>
              <a:rPr lang="en-US" sz="2000" dirty="0" err="1"/>
              <a:t>nộp</a:t>
            </a:r>
            <a:r>
              <a:rPr lang="en-US" sz="2000" dirty="0"/>
              <a:t> </a:t>
            </a:r>
            <a:r>
              <a:rPr lang="en-US" sz="2000" dirty="0" err="1"/>
              <a:t>thuế</a:t>
            </a:r>
            <a:r>
              <a:rPr lang="en-US" sz="2000" dirty="0"/>
              <a:t> TNDN </a:t>
            </a:r>
            <a:r>
              <a:rPr lang="en-US" sz="2000" dirty="0" err="1"/>
              <a:t>tính</a:t>
            </a:r>
            <a:r>
              <a:rPr lang="en-US" sz="2000" dirty="0"/>
              <a:t> </a:t>
            </a:r>
            <a:r>
              <a:rPr lang="en-US" sz="2000" dirty="0" err="1"/>
              <a:t>theo</a:t>
            </a:r>
            <a:r>
              <a:rPr lang="en-US" sz="2000" dirty="0"/>
              <a:t> </a:t>
            </a:r>
            <a:r>
              <a:rPr lang="en-US" sz="2000" dirty="0" err="1"/>
              <a:t>tỷ</a:t>
            </a:r>
            <a:r>
              <a:rPr lang="en-US" sz="2000" dirty="0"/>
              <a:t> </a:t>
            </a:r>
            <a:r>
              <a:rPr lang="en-US" sz="2000" dirty="0" err="1"/>
              <a:t>lệ</a:t>
            </a:r>
            <a:r>
              <a:rPr lang="en-US" sz="2000" dirty="0"/>
              <a:t> % </a:t>
            </a:r>
            <a:r>
              <a:rPr lang="en-US" sz="2000" dirty="0" err="1"/>
              <a:t>trên</a:t>
            </a:r>
            <a:r>
              <a:rPr lang="en-US" sz="2000" dirty="0"/>
              <a:t> </a:t>
            </a:r>
            <a:r>
              <a:rPr lang="en-US" sz="2000" dirty="0" err="1"/>
              <a:t>doanh</a:t>
            </a:r>
            <a:r>
              <a:rPr lang="en-US" sz="2000" dirty="0"/>
              <a:t> </a:t>
            </a:r>
            <a:r>
              <a:rPr lang="en-US" sz="2000" dirty="0" err="1"/>
              <a:t>thu</a:t>
            </a:r>
            <a:r>
              <a:rPr lang="en-US" sz="2000" dirty="0"/>
              <a:t> </a:t>
            </a:r>
            <a:r>
              <a:rPr lang="en-US" sz="2000" dirty="0" err="1"/>
              <a:t>bán</a:t>
            </a:r>
            <a:r>
              <a:rPr lang="en-US" sz="2000" dirty="0"/>
              <a:t> </a:t>
            </a:r>
            <a:r>
              <a:rPr lang="en-US" sz="2000" dirty="0" err="1"/>
              <a:t>hàng</a:t>
            </a:r>
            <a:r>
              <a:rPr lang="en-US" sz="2000" dirty="0"/>
              <a:t> </a:t>
            </a:r>
            <a:r>
              <a:rPr lang="en-US" sz="2000" dirty="0" err="1"/>
              <a:t>hóa</a:t>
            </a:r>
            <a:r>
              <a:rPr lang="en-US" sz="2000" dirty="0"/>
              <a:t>, </a:t>
            </a:r>
            <a:r>
              <a:rPr lang="en-US" sz="2000" dirty="0" err="1"/>
              <a:t>dịch</a:t>
            </a:r>
            <a:r>
              <a:rPr lang="en-US" sz="2000" dirty="0"/>
              <a:t> </a:t>
            </a:r>
            <a:r>
              <a:rPr lang="en-US" sz="2000" dirty="0" err="1"/>
              <a:t>vụ</a:t>
            </a:r>
            <a:r>
              <a:rPr lang="en-US" sz="2000" dirty="0"/>
              <a:t>, </a:t>
            </a:r>
            <a:r>
              <a:rPr lang="en-US" sz="2000" dirty="0" err="1">
                <a:solidFill>
                  <a:srgbClr val="0000FF"/>
                </a:solidFill>
              </a:rPr>
              <a:t>nếu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không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có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nhu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cầu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thì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không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bắt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buộc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phải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mở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các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tài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khoản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kế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toán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mà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chỉ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ghi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đơn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trên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sổ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kế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toán</a:t>
            </a:r>
            <a:r>
              <a:rPr lang="en-US" sz="2000" dirty="0">
                <a:solidFill>
                  <a:srgbClr val="0000FF"/>
                </a:solidFill>
              </a:rPr>
              <a:t>; </a:t>
            </a:r>
            <a:r>
              <a:rPr lang="en-US" sz="2000" dirty="0" err="1">
                <a:solidFill>
                  <a:srgbClr val="0000FF"/>
                </a:solidFill>
              </a:rPr>
              <a:t>không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bắt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buộc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phải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lập</a:t>
            </a:r>
            <a:r>
              <a:rPr lang="en-US" sz="2000" dirty="0">
                <a:solidFill>
                  <a:srgbClr val="0000FF"/>
                </a:solidFill>
              </a:rPr>
              <a:t> BCTC </a:t>
            </a:r>
            <a:r>
              <a:rPr lang="en-US" sz="2000" dirty="0" err="1">
                <a:solidFill>
                  <a:srgbClr val="0000FF"/>
                </a:solidFill>
              </a:rPr>
              <a:t>để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nộp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cho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cơ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quan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thuế</a:t>
            </a:r>
            <a:r>
              <a:rPr lang="en-US" sz="2000" dirty="0">
                <a:solidFill>
                  <a:srgbClr val="0000FF"/>
                </a:solidFill>
              </a:rPr>
              <a:t>. </a:t>
            </a:r>
          </a:p>
          <a:p>
            <a:r>
              <a:rPr lang="en-US" sz="2000" dirty="0"/>
              <a:t>- </a:t>
            </a:r>
            <a:r>
              <a:rPr lang="en-US" sz="2000" dirty="0" err="1"/>
              <a:t>Về</a:t>
            </a:r>
            <a:r>
              <a:rPr lang="en-US" sz="2000" dirty="0"/>
              <a:t> </a:t>
            </a:r>
            <a:r>
              <a:rPr lang="en-US" sz="2000" dirty="0" err="1"/>
              <a:t>tổ</a:t>
            </a:r>
            <a:r>
              <a:rPr lang="en-US" sz="2000" dirty="0"/>
              <a:t> </a:t>
            </a:r>
            <a:r>
              <a:rPr lang="en-US" sz="2000" dirty="0" err="1"/>
              <a:t>chức</a:t>
            </a:r>
            <a:r>
              <a:rPr lang="en-US" sz="2000" dirty="0"/>
              <a:t> </a:t>
            </a:r>
            <a:r>
              <a:rPr lang="en-US" sz="2000" dirty="0" err="1"/>
              <a:t>bộ</a:t>
            </a:r>
            <a:r>
              <a:rPr lang="en-US" sz="2000" dirty="0"/>
              <a:t> máy </a:t>
            </a:r>
            <a:r>
              <a:rPr lang="en-US" sz="2000" dirty="0" err="1"/>
              <a:t>kế</a:t>
            </a:r>
            <a:r>
              <a:rPr lang="en-US" sz="2000" dirty="0"/>
              <a:t> </a:t>
            </a:r>
            <a:r>
              <a:rPr lang="en-US" sz="2000" dirty="0" err="1"/>
              <a:t>toán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người</a:t>
            </a:r>
            <a:r>
              <a:rPr lang="en-US" sz="2000" dirty="0"/>
              <a:t> </a:t>
            </a:r>
            <a:r>
              <a:rPr lang="en-US" sz="2000" dirty="0" err="1"/>
              <a:t>làm</a:t>
            </a:r>
            <a:r>
              <a:rPr lang="en-US" sz="2000" dirty="0"/>
              <a:t> </a:t>
            </a:r>
            <a:r>
              <a:rPr lang="en-US" sz="2000" dirty="0" err="1"/>
              <a:t>kế</a:t>
            </a:r>
            <a:r>
              <a:rPr lang="en-US" sz="2000" dirty="0"/>
              <a:t> </a:t>
            </a:r>
            <a:r>
              <a:rPr lang="en-US" sz="2000" dirty="0" err="1"/>
              <a:t>toán</a:t>
            </a:r>
            <a:r>
              <a:rPr lang="en-US" sz="2000" dirty="0"/>
              <a:t>: </a:t>
            </a:r>
            <a:r>
              <a:rPr lang="en-US" sz="2000" dirty="0">
                <a:solidFill>
                  <a:srgbClr val="0000FF"/>
                </a:solidFill>
              </a:rPr>
              <a:t>DNSN </a:t>
            </a:r>
            <a:r>
              <a:rPr lang="en-US" sz="2000" dirty="0" err="1">
                <a:solidFill>
                  <a:srgbClr val="0000FF"/>
                </a:solidFill>
              </a:rPr>
              <a:t>không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bắt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buộc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phải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bố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trí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kế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toán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trưởng</a:t>
            </a:r>
            <a:r>
              <a:rPr lang="en-US" sz="2000" dirty="0"/>
              <a:t>. </a:t>
            </a:r>
            <a:r>
              <a:rPr lang="en-US" sz="2000" dirty="0" err="1"/>
              <a:t>Các</a:t>
            </a:r>
            <a:r>
              <a:rPr lang="en-US" sz="2000" dirty="0"/>
              <a:t> DNSN </a:t>
            </a:r>
            <a:r>
              <a:rPr lang="en-US" sz="2000" dirty="0" err="1"/>
              <a:t>nộp</a:t>
            </a:r>
            <a:r>
              <a:rPr lang="en-US" sz="2000" dirty="0"/>
              <a:t> </a:t>
            </a:r>
            <a:r>
              <a:rPr lang="en-US" sz="2000" dirty="0" err="1"/>
              <a:t>thuế</a:t>
            </a:r>
            <a:r>
              <a:rPr lang="en-US" sz="2000" dirty="0"/>
              <a:t> TNDN </a:t>
            </a:r>
            <a:r>
              <a:rPr lang="en-US" sz="2000" dirty="0" err="1"/>
              <a:t>theo</a:t>
            </a:r>
            <a:r>
              <a:rPr lang="en-US" sz="2000" dirty="0"/>
              <a:t> </a:t>
            </a:r>
            <a:r>
              <a:rPr lang="en-US" sz="2000" dirty="0" err="1"/>
              <a:t>tỷ</a:t>
            </a:r>
            <a:r>
              <a:rPr lang="en-US" sz="2000" dirty="0"/>
              <a:t> </a:t>
            </a:r>
            <a:r>
              <a:rPr lang="en-US" sz="2000" dirty="0" err="1"/>
              <a:t>lệ</a:t>
            </a:r>
            <a:r>
              <a:rPr lang="en-US" sz="2000" dirty="0"/>
              <a:t> % </a:t>
            </a:r>
            <a:r>
              <a:rPr lang="en-US" sz="2000" dirty="0" err="1"/>
              <a:t>trên</a:t>
            </a:r>
            <a:r>
              <a:rPr lang="en-US" sz="2000" dirty="0"/>
              <a:t> </a:t>
            </a:r>
            <a:r>
              <a:rPr lang="en-US" sz="2000" dirty="0" err="1"/>
              <a:t>doanh</a:t>
            </a:r>
            <a:r>
              <a:rPr lang="en-US" sz="2000" dirty="0"/>
              <a:t> </a:t>
            </a:r>
            <a:r>
              <a:rPr lang="en-US" sz="2000" dirty="0" err="1"/>
              <a:t>thu</a:t>
            </a:r>
            <a:r>
              <a:rPr lang="en-US" sz="2000" dirty="0"/>
              <a:t> </a:t>
            </a:r>
            <a:r>
              <a:rPr lang="en-US" sz="2000" dirty="0" err="1"/>
              <a:t>bán</a:t>
            </a:r>
            <a:r>
              <a:rPr lang="en-US" sz="2000" dirty="0"/>
              <a:t> </a:t>
            </a:r>
            <a:r>
              <a:rPr lang="en-US" sz="2000" dirty="0" err="1"/>
              <a:t>hàng</a:t>
            </a:r>
            <a:r>
              <a:rPr lang="en-US" sz="2000" dirty="0"/>
              <a:t> </a:t>
            </a:r>
            <a:r>
              <a:rPr lang="en-US" sz="2000" dirty="0" err="1"/>
              <a:t>hóa</a:t>
            </a:r>
            <a:r>
              <a:rPr lang="en-US" sz="2000" dirty="0"/>
              <a:t>, </a:t>
            </a:r>
            <a:r>
              <a:rPr lang="en-US" sz="2000" dirty="0" err="1"/>
              <a:t>dịch</a:t>
            </a:r>
            <a:r>
              <a:rPr lang="en-US" sz="2000" dirty="0"/>
              <a:t> </a:t>
            </a:r>
            <a:r>
              <a:rPr lang="en-US" sz="2000" dirty="0" err="1"/>
              <a:t>vụ</a:t>
            </a:r>
            <a:r>
              <a:rPr lang="en-US" sz="2000" dirty="0"/>
              <a:t> </a:t>
            </a:r>
            <a:r>
              <a:rPr lang="en-US" sz="2000" dirty="0" err="1"/>
              <a:t>có</a:t>
            </a:r>
            <a:r>
              <a:rPr lang="en-US" sz="2000" dirty="0"/>
              <a:t> </a:t>
            </a:r>
            <a:r>
              <a:rPr lang="en-US" sz="2000" dirty="0" err="1"/>
              <a:t>thể</a:t>
            </a:r>
            <a:r>
              <a:rPr lang="en-US" sz="2000" dirty="0"/>
              <a:t> </a:t>
            </a:r>
            <a:r>
              <a:rPr lang="en-US" sz="2000" dirty="0" err="1"/>
              <a:t>tự</a:t>
            </a:r>
            <a:r>
              <a:rPr lang="en-US" sz="2000" dirty="0"/>
              <a:t> </a:t>
            </a:r>
            <a:r>
              <a:rPr lang="en-US" sz="2000" dirty="0" err="1"/>
              <a:t>tổ</a:t>
            </a:r>
            <a:r>
              <a:rPr lang="en-US" sz="2000" dirty="0"/>
              <a:t> </a:t>
            </a:r>
            <a:r>
              <a:rPr lang="en-US" sz="2000" dirty="0" err="1"/>
              <a:t>chức</a:t>
            </a:r>
            <a:r>
              <a:rPr lang="en-US" sz="2000" dirty="0"/>
              <a:t> </a:t>
            </a:r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</a:t>
            </a:r>
            <a:r>
              <a:rPr lang="en-US" sz="2000" dirty="0" err="1"/>
              <a:t>công</a:t>
            </a:r>
            <a:r>
              <a:rPr lang="en-US" sz="2000" dirty="0"/>
              <a:t> </a:t>
            </a:r>
            <a:r>
              <a:rPr lang="en-US" sz="2000" dirty="0" err="1"/>
              <a:t>tác</a:t>
            </a:r>
            <a:r>
              <a:rPr lang="en-US" sz="2000" dirty="0"/>
              <a:t> </a:t>
            </a:r>
            <a:r>
              <a:rPr lang="en-US" sz="2000" dirty="0" err="1"/>
              <a:t>kế</a:t>
            </a:r>
            <a:r>
              <a:rPr lang="en-US" sz="2000" dirty="0"/>
              <a:t> </a:t>
            </a:r>
            <a:r>
              <a:rPr lang="en-US" sz="2000" dirty="0" err="1"/>
              <a:t>toán</a:t>
            </a:r>
            <a:r>
              <a:rPr lang="en-US" sz="2000" dirty="0"/>
              <a:t> </a:t>
            </a:r>
            <a:r>
              <a:rPr lang="en-US" sz="2000" dirty="0" err="1"/>
              <a:t>theo</a:t>
            </a:r>
            <a:r>
              <a:rPr lang="en-US" sz="2000" dirty="0"/>
              <a:t> </a:t>
            </a:r>
            <a:r>
              <a:rPr lang="en-US" sz="2000" dirty="0" err="1"/>
              <a:t>quy</a:t>
            </a:r>
            <a:r>
              <a:rPr lang="en-US" sz="2000" dirty="0"/>
              <a:t> </a:t>
            </a:r>
            <a:r>
              <a:rPr lang="en-US" sz="2000" dirty="0" err="1"/>
              <a:t>định</a:t>
            </a:r>
            <a:endParaRPr lang="en-US" sz="2000" dirty="0"/>
          </a:p>
          <a:p>
            <a:r>
              <a:rPr lang="en-US" sz="2000" dirty="0"/>
              <a:t>DNSN </a:t>
            </a:r>
            <a:r>
              <a:rPr lang="en-US" sz="2000" dirty="0" err="1"/>
              <a:t>được</a:t>
            </a:r>
            <a:r>
              <a:rPr lang="en-US" sz="2000" dirty="0"/>
              <a:t> </a:t>
            </a:r>
            <a:r>
              <a:rPr lang="en-US" sz="2000" dirty="0" err="1"/>
              <a:t>ký</a:t>
            </a:r>
            <a:r>
              <a:rPr lang="en-US" sz="2000" dirty="0"/>
              <a:t> </a:t>
            </a:r>
            <a:r>
              <a:rPr lang="en-US" sz="2000" dirty="0" err="1"/>
              <a:t>hợp</a:t>
            </a:r>
            <a:r>
              <a:rPr lang="en-US" sz="2000" dirty="0"/>
              <a:t> </a:t>
            </a:r>
            <a:r>
              <a:rPr lang="en-US" sz="2000" dirty="0" err="1"/>
              <a:t>đồng</a:t>
            </a:r>
            <a:r>
              <a:rPr lang="en-US" sz="2000" dirty="0"/>
              <a:t> </a:t>
            </a:r>
            <a:r>
              <a:rPr lang="en-US" sz="2000" dirty="0" err="1"/>
              <a:t>với</a:t>
            </a:r>
            <a:r>
              <a:rPr lang="en-US" sz="2000" dirty="0"/>
              <a:t> </a:t>
            </a:r>
            <a:r>
              <a:rPr lang="en-US" sz="2000" dirty="0" err="1"/>
              <a:t>đơn</a:t>
            </a:r>
            <a:r>
              <a:rPr lang="en-US" sz="2000" dirty="0"/>
              <a:t> </a:t>
            </a:r>
            <a:r>
              <a:rPr lang="en-US" sz="2000" dirty="0" err="1"/>
              <a:t>vị</a:t>
            </a:r>
            <a:r>
              <a:rPr lang="en-US" sz="2000" dirty="0"/>
              <a:t> </a:t>
            </a:r>
            <a:r>
              <a:rPr lang="en-US" sz="2000" dirty="0" err="1"/>
              <a:t>kinh</a:t>
            </a:r>
            <a:r>
              <a:rPr lang="en-US" sz="2000" dirty="0"/>
              <a:t> </a:t>
            </a:r>
            <a:r>
              <a:rPr lang="en-US" sz="2000" dirty="0" err="1"/>
              <a:t>doanh</a:t>
            </a:r>
            <a:r>
              <a:rPr lang="en-US" sz="2000" dirty="0"/>
              <a:t> </a:t>
            </a:r>
            <a:r>
              <a:rPr lang="en-US" sz="2000" dirty="0" err="1"/>
              <a:t>dịch</a:t>
            </a:r>
            <a:r>
              <a:rPr lang="en-US" sz="2000" dirty="0"/>
              <a:t> </a:t>
            </a:r>
            <a:r>
              <a:rPr lang="en-US" sz="2000" dirty="0" err="1"/>
              <a:t>vụ</a:t>
            </a:r>
            <a:r>
              <a:rPr lang="en-US" sz="2000" dirty="0"/>
              <a:t> </a:t>
            </a:r>
            <a:r>
              <a:rPr lang="en-US" sz="2000" dirty="0" err="1"/>
              <a:t>kế</a:t>
            </a:r>
            <a:r>
              <a:rPr lang="en-US" sz="2000" dirty="0"/>
              <a:t> </a:t>
            </a:r>
            <a:r>
              <a:rPr lang="en-US" sz="2000" dirty="0" err="1"/>
              <a:t>toán</a:t>
            </a:r>
            <a:r>
              <a:rPr lang="en-US" sz="2000" dirty="0"/>
              <a:t> </a:t>
            </a:r>
            <a:r>
              <a:rPr lang="en-US" sz="2000" dirty="0" err="1"/>
              <a:t>để</a:t>
            </a:r>
            <a:r>
              <a:rPr lang="en-US" sz="2000" dirty="0"/>
              <a:t> </a:t>
            </a:r>
            <a:r>
              <a:rPr lang="en-US" sz="2000" dirty="0" err="1"/>
              <a:t>thuê</a:t>
            </a:r>
            <a:r>
              <a:rPr lang="en-US" sz="2000" dirty="0"/>
              <a:t> </a:t>
            </a:r>
            <a:r>
              <a:rPr lang="en-US" sz="2000" dirty="0" err="1"/>
              <a:t>dịch</a:t>
            </a:r>
            <a:r>
              <a:rPr lang="en-US" sz="2000" dirty="0"/>
              <a:t> </a:t>
            </a:r>
            <a:r>
              <a:rPr lang="en-US" sz="2000" dirty="0" err="1"/>
              <a:t>vụ</a:t>
            </a:r>
            <a:r>
              <a:rPr lang="en-US" sz="2000" dirty="0"/>
              <a:t> </a:t>
            </a:r>
            <a:r>
              <a:rPr lang="en-US" sz="2000" dirty="0" err="1"/>
              <a:t>làm</a:t>
            </a:r>
            <a:r>
              <a:rPr lang="en-US" sz="2000" dirty="0"/>
              <a:t> </a:t>
            </a:r>
            <a:r>
              <a:rPr lang="en-US" sz="2000" dirty="0" err="1"/>
              <a:t>kế</a:t>
            </a:r>
            <a:r>
              <a:rPr lang="en-US" sz="2000" dirty="0"/>
              <a:t> </a:t>
            </a:r>
            <a:r>
              <a:rPr lang="en-US" sz="2000" dirty="0" err="1"/>
              <a:t>toán</a:t>
            </a:r>
            <a:r>
              <a:rPr lang="en-US" sz="2000" dirty="0"/>
              <a:t> </a:t>
            </a:r>
            <a:r>
              <a:rPr lang="en-US" sz="2000" dirty="0" err="1"/>
              <a:t>hoặc</a:t>
            </a:r>
            <a:r>
              <a:rPr lang="en-US" sz="2000" dirty="0"/>
              <a:t> </a:t>
            </a:r>
            <a:r>
              <a:rPr lang="en-US" sz="2000" dirty="0" err="1"/>
              <a:t>dịch</a:t>
            </a:r>
            <a:r>
              <a:rPr lang="en-US" sz="2000" dirty="0"/>
              <a:t> </a:t>
            </a:r>
            <a:r>
              <a:rPr lang="en-US" sz="2000" dirty="0" err="1"/>
              <a:t>vụ</a:t>
            </a:r>
            <a:r>
              <a:rPr lang="en-US" sz="2000" dirty="0"/>
              <a:t> </a:t>
            </a:r>
            <a:r>
              <a:rPr lang="en-US" sz="2000" dirty="0" err="1"/>
              <a:t>làm</a:t>
            </a:r>
            <a:r>
              <a:rPr lang="en-US" sz="2000" dirty="0"/>
              <a:t> </a:t>
            </a:r>
            <a:r>
              <a:rPr lang="en-US" sz="2000" dirty="0" err="1"/>
              <a:t>kế</a:t>
            </a:r>
            <a:r>
              <a:rPr lang="en-US" sz="2000" dirty="0"/>
              <a:t> </a:t>
            </a:r>
            <a:r>
              <a:rPr lang="en-US" sz="2000" dirty="0" err="1"/>
              <a:t>toán</a:t>
            </a:r>
            <a:r>
              <a:rPr lang="en-US" sz="2000" dirty="0"/>
              <a:t> </a:t>
            </a:r>
            <a:r>
              <a:rPr lang="en-US" sz="2000" dirty="0" err="1"/>
              <a:t>trưởng</a:t>
            </a:r>
            <a:r>
              <a:rPr lang="en-US" sz="2000" dirty="0"/>
              <a:t>.</a:t>
            </a:r>
          </a:p>
          <a:p>
            <a:endParaRPr lang="en-US" sz="2000" dirty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50201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Title 1"/>
          <p:cNvSpPr>
            <a:spLocks noGrp="1"/>
          </p:cNvSpPr>
          <p:nvPr>
            <p:ph type="title"/>
          </p:nvPr>
        </p:nvSpPr>
        <p:spPr>
          <a:xfrm>
            <a:off x="1143000" y="37070"/>
            <a:ext cx="7840662" cy="1462087"/>
          </a:xfrm>
        </p:spPr>
        <p:txBody>
          <a:bodyPr>
            <a:normAutofit/>
          </a:bodyPr>
          <a:lstStyle/>
          <a:p>
            <a:r>
              <a:rPr lang="en-US" sz="2400" b="1" dirty="0" err="1">
                <a:solidFill>
                  <a:srgbClr val="0000FF"/>
                </a:solidFill>
              </a:rPr>
              <a:t>Khó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err="1">
                <a:solidFill>
                  <a:srgbClr val="0000FF"/>
                </a:solidFill>
              </a:rPr>
              <a:t>khăn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err="1">
                <a:solidFill>
                  <a:srgbClr val="0000FF"/>
                </a:solidFill>
              </a:rPr>
              <a:t>của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err="1">
                <a:solidFill>
                  <a:srgbClr val="0000FF"/>
                </a:solidFill>
              </a:rPr>
              <a:t>chuyển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err="1">
                <a:solidFill>
                  <a:srgbClr val="0000FF"/>
                </a:solidFill>
              </a:rPr>
              <a:t>đổi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err="1">
                <a:solidFill>
                  <a:srgbClr val="0000FF"/>
                </a:solidFill>
              </a:rPr>
              <a:t>hộ</a:t>
            </a:r>
            <a:r>
              <a:rPr lang="en-US" sz="2400" b="1" dirty="0">
                <a:solidFill>
                  <a:srgbClr val="0000FF"/>
                </a:solidFill>
              </a:rPr>
              <a:t> KD  </a:t>
            </a:r>
            <a:r>
              <a:rPr lang="en-US" sz="2400" b="1" dirty="0" err="1">
                <a:solidFill>
                  <a:srgbClr val="0000FF"/>
                </a:solidFill>
              </a:rPr>
              <a:t>lên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err="1" smtClean="0">
                <a:solidFill>
                  <a:srgbClr val="0000FF"/>
                </a:solidFill>
              </a:rPr>
              <a:t>mô</a:t>
            </a:r>
            <a:r>
              <a:rPr lang="en-US" sz="2400" b="1" dirty="0" smtClean="0">
                <a:solidFill>
                  <a:srgbClr val="0000FF"/>
                </a:solidFill>
              </a:rPr>
              <a:t> </a:t>
            </a:r>
            <a:r>
              <a:rPr lang="en-US" sz="2400" b="1" dirty="0" err="1">
                <a:solidFill>
                  <a:srgbClr val="0000FF"/>
                </a:solidFill>
              </a:rPr>
              <a:t>hình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err="1">
                <a:solidFill>
                  <a:srgbClr val="0000FF"/>
                </a:solidFill>
              </a:rPr>
              <a:t>Doanh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  <a:r>
              <a:rPr lang="en-US" sz="2400" b="1" dirty="0" err="1">
                <a:solidFill>
                  <a:srgbClr val="0000FF"/>
                </a:solidFill>
              </a:rPr>
              <a:t>nghiệp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b="1" dirty="0" smtClean="0">
              <a:solidFill>
                <a:srgbClr val="0000FF"/>
              </a:solidFill>
            </a:endParaRPr>
          </a:p>
        </p:txBody>
      </p:sp>
      <p:sp>
        <p:nvSpPr>
          <p:cNvPr id="179203" name="Content Placeholder 2"/>
          <p:cNvSpPr>
            <a:spLocks noGrp="1"/>
          </p:cNvSpPr>
          <p:nvPr>
            <p:ph idx="1"/>
          </p:nvPr>
        </p:nvSpPr>
        <p:spPr>
          <a:xfrm>
            <a:off x="1143000" y="1752600"/>
            <a:ext cx="7848600" cy="4343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</a:t>
            </a:r>
            <a:r>
              <a:rPr lang="en-US" sz="2400" dirty="0" err="1"/>
              <a:t>Thông</a:t>
            </a:r>
            <a:r>
              <a:rPr lang="en-US" sz="2400" dirty="0"/>
              <a:t> </a:t>
            </a:r>
            <a:r>
              <a:rPr lang="en-US" sz="2400" dirty="0" err="1"/>
              <a:t>tư</a:t>
            </a:r>
            <a:r>
              <a:rPr lang="en-US" sz="2400" dirty="0"/>
              <a:t> 132/2018/TT-BTC </a:t>
            </a:r>
            <a:r>
              <a:rPr lang="en-US" sz="2400" dirty="0" err="1"/>
              <a:t>có</a:t>
            </a:r>
            <a:r>
              <a:rPr lang="en-US" sz="2400" dirty="0"/>
              <a:t> </a:t>
            </a:r>
            <a:r>
              <a:rPr lang="en-US" sz="2400" dirty="0" err="1"/>
              <a:t>hiệu</a:t>
            </a:r>
            <a:r>
              <a:rPr lang="en-US" sz="2400" dirty="0"/>
              <a:t> </a:t>
            </a:r>
            <a:r>
              <a:rPr lang="en-US" sz="2400" dirty="0" err="1"/>
              <a:t>lực</a:t>
            </a:r>
            <a:r>
              <a:rPr lang="en-US" sz="2400" dirty="0"/>
              <a:t> thi </a:t>
            </a:r>
            <a:r>
              <a:rPr lang="en-US" sz="2400" dirty="0" err="1"/>
              <a:t>hành</a:t>
            </a:r>
            <a:r>
              <a:rPr lang="en-US" sz="2400" dirty="0"/>
              <a:t> </a:t>
            </a:r>
            <a:r>
              <a:rPr lang="en-US" sz="2400" dirty="0" err="1"/>
              <a:t>kể</a:t>
            </a:r>
            <a:r>
              <a:rPr lang="en-US" sz="2400" dirty="0"/>
              <a:t> </a:t>
            </a:r>
            <a:r>
              <a:rPr lang="en-US" sz="2400" dirty="0" err="1"/>
              <a:t>từ</a:t>
            </a:r>
            <a:r>
              <a:rPr lang="en-US" sz="2400" dirty="0"/>
              <a:t> </a:t>
            </a:r>
            <a:r>
              <a:rPr lang="en-US" sz="2400" dirty="0" err="1"/>
              <a:t>ngày</a:t>
            </a:r>
            <a:r>
              <a:rPr lang="en-US" sz="2400" dirty="0"/>
              <a:t> 15/02/2019, </a:t>
            </a:r>
            <a:r>
              <a:rPr lang="en-US" sz="2400" dirty="0" err="1"/>
              <a:t>áp</a:t>
            </a:r>
            <a:r>
              <a:rPr lang="en-US" sz="2400" dirty="0"/>
              <a:t> </a:t>
            </a:r>
            <a:r>
              <a:rPr lang="en-US" sz="2400" dirty="0" err="1"/>
              <a:t>dụng</a:t>
            </a:r>
            <a:r>
              <a:rPr lang="en-US" sz="2400" dirty="0"/>
              <a:t> </a:t>
            </a:r>
            <a:r>
              <a:rPr lang="en-US" sz="2400" dirty="0" err="1"/>
              <a:t>cho</a:t>
            </a:r>
            <a:r>
              <a:rPr lang="en-US" sz="2400" dirty="0"/>
              <a:t> </a:t>
            </a:r>
            <a:r>
              <a:rPr lang="en-US" sz="2400" dirty="0" err="1"/>
              <a:t>năm</a:t>
            </a:r>
            <a:r>
              <a:rPr lang="en-US" sz="2400" dirty="0"/>
              <a:t> </a:t>
            </a:r>
            <a:r>
              <a:rPr lang="en-US" sz="2400" dirty="0" err="1"/>
              <a:t>tài</a:t>
            </a:r>
            <a:r>
              <a:rPr lang="en-US" sz="2400" dirty="0"/>
              <a:t> </a:t>
            </a:r>
            <a:r>
              <a:rPr lang="en-US" sz="2400" dirty="0" err="1"/>
              <a:t>chính</a:t>
            </a:r>
            <a:r>
              <a:rPr lang="en-US" sz="2400" dirty="0"/>
              <a:t> </a:t>
            </a:r>
            <a:r>
              <a:rPr lang="en-US" sz="2400" dirty="0" err="1"/>
              <a:t>bắt</a:t>
            </a:r>
            <a:r>
              <a:rPr lang="en-US" sz="2400" dirty="0"/>
              <a:t> </a:t>
            </a:r>
            <a:r>
              <a:rPr lang="en-US" sz="2400" dirty="0" err="1"/>
              <a:t>đầu</a:t>
            </a:r>
            <a:r>
              <a:rPr lang="en-US" sz="2400" dirty="0"/>
              <a:t> </a:t>
            </a:r>
            <a:r>
              <a:rPr lang="en-US" sz="2400" dirty="0" err="1"/>
              <a:t>hoặc</a:t>
            </a:r>
            <a:r>
              <a:rPr lang="en-US" sz="2400" dirty="0"/>
              <a:t> </a:t>
            </a:r>
            <a:r>
              <a:rPr lang="en-US" sz="2400" dirty="0" err="1"/>
              <a:t>sau</a:t>
            </a:r>
            <a:r>
              <a:rPr lang="en-US" sz="2400" dirty="0"/>
              <a:t> </a:t>
            </a:r>
            <a:r>
              <a:rPr lang="en-US" sz="2400" dirty="0" err="1"/>
              <a:t>ngày</a:t>
            </a:r>
            <a:r>
              <a:rPr lang="en-US" sz="2400" dirty="0"/>
              <a:t> 01/4/2019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Hội</a:t>
            </a:r>
            <a:r>
              <a:rPr lang="en-US" sz="2400" dirty="0" smtClean="0"/>
              <a:t> </a:t>
            </a:r>
            <a:r>
              <a:rPr lang="en-US" sz="2400" dirty="0" err="1" smtClean="0"/>
              <a:t>Tư</a:t>
            </a:r>
            <a:r>
              <a:rPr lang="en-US" sz="2400" dirty="0" smtClean="0"/>
              <a:t> </a:t>
            </a:r>
            <a:r>
              <a:rPr lang="en-US" sz="2400" dirty="0" err="1" smtClean="0"/>
              <a:t>Vấn</a:t>
            </a:r>
            <a:r>
              <a:rPr lang="en-US" sz="2400" dirty="0" smtClean="0"/>
              <a:t> </a:t>
            </a:r>
            <a:r>
              <a:rPr lang="en-US" sz="2400" dirty="0" err="1" smtClean="0"/>
              <a:t>thuế</a:t>
            </a:r>
            <a:r>
              <a:rPr lang="en-US" sz="2400" dirty="0" smtClean="0"/>
              <a:t> </a:t>
            </a:r>
            <a:r>
              <a:rPr lang="en-US" sz="2400" dirty="0" err="1" smtClean="0"/>
              <a:t>đang</a:t>
            </a:r>
            <a:r>
              <a:rPr lang="en-US" sz="2400" dirty="0" smtClean="0"/>
              <a:t> </a:t>
            </a:r>
            <a:r>
              <a:rPr lang="en-US" sz="2400" dirty="0" err="1" smtClean="0"/>
              <a:t>phối</a:t>
            </a:r>
            <a:r>
              <a:rPr lang="en-US" sz="2400" dirty="0" smtClean="0"/>
              <a:t> </a:t>
            </a:r>
            <a:r>
              <a:rPr lang="en-US" sz="2400" dirty="0" err="1" smtClean="0"/>
              <a:t>hợp</a:t>
            </a:r>
            <a:r>
              <a:rPr lang="en-US" sz="2400" dirty="0" smtClean="0"/>
              <a:t> </a:t>
            </a:r>
            <a:r>
              <a:rPr lang="en-US" sz="2400" dirty="0" err="1" smtClean="0"/>
              <a:t>với</a:t>
            </a:r>
            <a:r>
              <a:rPr lang="en-US" sz="2400" dirty="0" smtClean="0"/>
              <a:t> </a:t>
            </a:r>
            <a:r>
              <a:rPr lang="en-US" sz="2400" dirty="0" err="1" smtClean="0"/>
              <a:t>Tổng</a:t>
            </a:r>
            <a:r>
              <a:rPr lang="en-US" sz="2400" dirty="0" smtClean="0"/>
              <a:t> </a:t>
            </a:r>
            <a:r>
              <a:rPr lang="en-US" sz="2400" dirty="0" err="1" smtClean="0"/>
              <a:t>cục</a:t>
            </a:r>
            <a:r>
              <a:rPr lang="en-US" sz="2400" dirty="0" smtClean="0"/>
              <a:t> </a:t>
            </a:r>
            <a:r>
              <a:rPr lang="en-US" sz="2400" dirty="0" err="1" smtClean="0"/>
              <a:t>thuế</a:t>
            </a:r>
            <a:r>
              <a:rPr lang="en-US" sz="2400" dirty="0" smtClean="0"/>
              <a:t> </a:t>
            </a:r>
            <a:r>
              <a:rPr lang="en-US" sz="2400" dirty="0" err="1" smtClean="0"/>
              <a:t>và</a:t>
            </a:r>
            <a:r>
              <a:rPr lang="en-US" sz="2400" dirty="0" smtClean="0"/>
              <a:t> </a:t>
            </a:r>
            <a:r>
              <a:rPr lang="en-US" sz="2400" dirty="0" err="1" smtClean="0"/>
              <a:t>Cục</a:t>
            </a:r>
            <a:r>
              <a:rPr lang="en-US" sz="2400" dirty="0" smtClean="0"/>
              <a:t> QLGSKTKT </a:t>
            </a:r>
            <a:r>
              <a:rPr lang="en-US" sz="2400" dirty="0" err="1" smtClean="0"/>
              <a:t>để</a:t>
            </a:r>
            <a:r>
              <a:rPr lang="en-US" sz="2400" dirty="0" smtClean="0"/>
              <a:t> </a:t>
            </a:r>
            <a:r>
              <a:rPr lang="en-US" sz="2400" dirty="0" err="1" smtClean="0"/>
              <a:t>triển</a:t>
            </a:r>
            <a:r>
              <a:rPr lang="en-US" sz="2400" dirty="0" smtClean="0"/>
              <a:t> </a:t>
            </a:r>
            <a:r>
              <a:rPr lang="en-US" sz="2400" dirty="0" err="1" smtClean="0"/>
              <a:t>khai</a:t>
            </a:r>
            <a:r>
              <a:rPr lang="en-US" sz="2400" dirty="0" smtClean="0"/>
              <a:t> </a:t>
            </a:r>
            <a:r>
              <a:rPr lang="en-US" sz="2400" dirty="0" err="1" smtClean="0"/>
              <a:t>tập</a:t>
            </a:r>
            <a:r>
              <a:rPr lang="en-US" sz="2400" dirty="0" smtClean="0"/>
              <a:t> </a:t>
            </a:r>
            <a:r>
              <a:rPr lang="en-US" sz="2400" dirty="0" err="1" smtClean="0"/>
              <a:t>huấn</a:t>
            </a:r>
            <a:r>
              <a:rPr lang="en-US" sz="2400" dirty="0" smtClean="0"/>
              <a:t> </a:t>
            </a:r>
            <a:r>
              <a:rPr lang="en-US" sz="2400" dirty="0" err="1" smtClean="0"/>
              <a:t>cho</a:t>
            </a:r>
            <a:r>
              <a:rPr lang="en-US" sz="2400" dirty="0" smtClean="0"/>
              <a:t> </a:t>
            </a:r>
            <a:r>
              <a:rPr lang="en-US" sz="2400" dirty="0" err="1" smtClean="0"/>
              <a:t>Cá</a:t>
            </a:r>
            <a:r>
              <a:rPr lang="en-US" sz="2400" dirty="0" smtClean="0"/>
              <a:t> DN </a:t>
            </a:r>
            <a:r>
              <a:rPr lang="en-US" sz="2400" dirty="0" err="1" smtClean="0"/>
              <a:t>nhỏ</a:t>
            </a:r>
            <a:r>
              <a:rPr lang="en-US" sz="2400" dirty="0" smtClean="0"/>
              <a:t>, </a:t>
            </a:r>
            <a:r>
              <a:rPr lang="en-US" sz="2400" dirty="0" err="1" smtClean="0"/>
              <a:t>các</a:t>
            </a:r>
            <a:r>
              <a:rPr lang="en-US" sz="2400" dirty="0" smtClean="0"/>
              <a:t> ĐL </a:t>
            </a:r>
            <a:r>
              <a:rPr lang="en-US" sz="2400" dirty="0" err="1" smtClean="0"/>
              <a:t>thuế</a:t>
            </a:r>
            <a:r>
              <a:rPr lang="en-US" sz="2400" dirty="0" smtClean="0"/>
              <a:t> , CT </a:t>
            </a:r>
            <a:r>
              <a:rPr lang="en-US" sz="2400" dirty="0" err="1" smtClean="0"/>
              <a:t>kế</a:t>
            </a:r>
            <a:r>
              <a:rPr lang="en-US" sz="2400" dirty="0" smtClean="0"/>
              <a:t> </a:t>
            </a:r>
            <a:r>
              <a:rPr lang="en-US" sz="2400" dirty="0" err="1" smtClean="0"/>
              <a:t>toán</a:t>
            </a:r>
            <a:endParaRPr lang="en-US" sz="2400" dirty="0" smtClean="0"/>
          </a:p>
          <a:p>
            <a:r>
              <a:rPr lang="en-US" sz="2400" dirty="0" err="1" smtClean="0"/>
              <a:t>Tuy</a:t>
            </a:r>
            <a:r>
              <a:rPr lang="en-US" sz="2400" dirty="0"/>
              <a:t> </a:t>
            </a:r>
            <a:r>
              <a:rPr lang="en-US" sz="2400" dirty="0" err="1" smtClean="0"/>
              <a:t>nhiên</a:t>
            </a:r>
            <a:r>
              <a:rPr lang="en-US" sz="2400" dirty="0" smtClean="0"/>
              <a:t> </a:t>
            </a:r>
            <a:r>
              <a:rPr lang="en-US" sz="2400" dirty="0" err="1" smtClean="0"/>
              <a:t>Tiêu</a:t>
            </a:r>
            <a:r>
              <a:rPr lang="en-US" sz="2400" dirty="0" smtClean="0"/>
              <a:t> </a:t>
            </a:r>
            <a:r>
              <a:rPr lang="en-US" sz="2400" dirty="0" err="1"/>
              <a:t>chí</a:t>
            </a:r>
            <a:r>
              <a:rPr lang="en-US" sz="2400" dirty="0"/>
              <a:t> </a:t>
            </a:r>
            <a:r>
              <a:rPr lang="en-US" sz="2400" dirty="0" err="1"/>
              <a:t>xác</a:t>
            </a:r>
            <a:r>
              <a:rPr lang="en-US" sz="2400" dirty="0"/>
              <a:t> </a:t>
            </a:r>
            <a:r>
              <a:rPr lang="en-US" sz="2400" dirty="0" err="1"/>
              <a:t>định</a:t>
            </a:r>
            <a:r>
              <a:rPr lang="en-US" sz="2400" dirty="0"/>
              <a:t> DNSN </a:t>
            </a:r>
            <a:r>
              <a:rPr lang="en-US" sz="2400" dirty="0" err="1"/>
              <a:t>thực</a:t>
            </a:r>
            <a:r>
              <a:rPr lang="en-US" sz="2400" dirty="0"/>
              <a:t> </a:t>
            </a:r>
            <a:r>
              <a:rPr lang="en-US" sz="2400" dirty="0" err="1"/>
              <a:t>hiện</a:t>
            </a:r>
            <a:r>
              <a:rPr lang="en-US" sz="2400" dirty="0"/>
              <a:t> </a:t>
            </a:r>
            <a:r>
              <a:rPr lang="en-US" sz="2400" dirty="0" err="1"/>
              <a:t>chế</a:t>
            </a:r>
            <a:r>
              <a:rPr lang="en-US" sz="2400" dirty="0"/>
              <a:t> </a:t>
            </a:r>
            <a:r>
              <a:rPr lang="en-US" sz="2400" dirty="0" err="1"/>
              <a:t>độ</a:t>
            </a:r>
            <a:r>
              <a:rPr lang="en-US" sz="2400" dirty="0"/>
              <a:t> </a:t>
            </a:r>
            <a:r>
              <a:rPr lang="en-US" sz="2400" dirty="0" err="1"/>
              <a:t>kế</a:t>
            </a:r>
            <a:r>
              <a:rPr lang="en-US" sz="2400" dirty="0"/>
              <a:t> </a:t>
            </a:r>
            <a:r>
              <a:rPr lang="en-US" sz="2400" dirty="0" err="1"/>
              <a:t>toán</a:t>
            </a:r>
            <a:r>
              <a:rPr lang="en-US" sz="2400" dirty="0"/>
              <a:t> </a:t>
            </a:r>
            <a:r>
              <a:rPr lang="en-US" sz="2400" dirty="0" err="1">
                <a:solidFill>
                  <a:srgbClr val="0000FF"/>
                </a:solidFill>
              </a:rPr>
              <a:t>theo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Thông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tư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này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được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thực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hiện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theo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quy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định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của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pháp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luật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về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thuế</a:t>
            </a:r>
            <a:r>
              <a:rPr lang="en-US" sz="2400" dirty="0" smtClean="0"/>
              <a:t>, </a:t>
            </a:r>
            <a:r>
              <a:rPr lang="en-US" sz="2400" dirty="0" err="1" smtClean="0"/>
              <a:t>nhưng</a:t>
            </a:r>
            <a:r>
              <a:rPr lang="en-US" sz="2400" dirty="0" smtClean="0"/>
              <a:t> PL </a:t>
            </a:r>
            <a:r>
              <a:rPr lang="en-US" sz="2400" dirty="0" err="1" smtClean="0"/>
              <a:t>về</a:t>
            </a:r>
            <a:r>
              <a:rPr lang="en-US" sz="2400" dirty="0" smtClean="0"/>
              <a:t> </a:t>
            </a:r>
            <a:r>
              <a:rPr lang="en-US" sz="2400" dirty="0" err="1" smtClean="0"/>
              <a:t>thuế</a:t>
            </a:r>
            <a:r>
              <a:rPr lang="en-US" sz="2400" dirty="0" smtClean="0"/>
              <a:t> </a:t>
            </a:r>
            <a:r>
              <a:rPr lang="en-US" sz="2400" dirty="0" err="1" smtClean="0"/>
              <a:t>lại</a:t>
            </a:r>
            <a:r>
              <a:rPr lang="en-US" sz="2400" dirty="0" smtClean="0"/>
              <a:t> </a:t>
            </a:r>
            <a:r>
              <a:rPr lang="en-US" sz="2400" dirty="0" err="1" smtClean="0"/>
              <a:t>chưa</a:t>
            </a:r>
            <a:r>
              <a:rPr lang="en-US" sz="2400" dirty="0" smtClean="0"/>
              <a:t> </a:t>
            </a:r>
            <a:r>
              <a:rPr lang="en-US" sz="2400" dirty="0" err="1" smtClean="0"/>
              <a:t>có</a:t>
            </a:r>
            <a:r>
              <a:rPr lang="en-US" sz="2400" dirty="0" smtClean="0"/>
              <a:t> </a:t>
            </a:r>
            <a:r>
              <a:rPr lang="en-US" sz="2400" dirty="0" err="1" smtClean="0"/>
              <a:t>quy</a:t>
            </a:r>
            <a:r>
              <a:rPr lang="en-US" sz="2400" dirty="0" smtClean="0"/>
              <a:t> </a:t>
            </a:r>
            <a:r>
              <a:rPr lang="en-US" sz="2400" dirty="0" err="1" smtClean="0"/>
              <a:t>định</a:t>
            </a:r>
            <a:r>
              <a:rPr lang="en-US" sz="2400" dirty="0" smtClean="0"/>
              <a:t> DN </a:t>
            </a:r>
            <a:r>
              <a:rPr lang="en-US" sz="2400" dirty="0" err="1" smtClean="0"/>
              <a:t>siêu</a:t>
            </a:r>
            <a:r>
              <a:rPr lang="en-US" sz="2400" dirty="0" smtClean="0"/>
              <a:t> </a:t>
            </a:r>
            <a:r>
              <a:rPr lang="en-US" sz="2400" dirty="0" err="1" smtClean="0"/>
              <a:t>nhỏ</a:t>
            </a:r>
            <a:r>
              <a:rPr lang="en-US" sz="2400" dirty="0" smtClean="0"/>
              <a:t>, </a:t>
            </a:r>
            <a:r>
              <a:rPr lang="en-US" sz="2400" dirty="0" err="1" smtClean="0"/>
              <a:t>nên</a:t>
            </a:r>
            <a:r>
              <a:rPr lang="en-US" sz="2400" dirty="0" smtClean="0"/>
              <a:t> </a:t>
            </a:r>
            <a:r>
              <a:rPr lang="en-US" sz="2400" dirty="0" err="1" smtClean="0"/>
              <a:t>sẽ</a:t>
            </a:r>
            <a:r>
              <a:rPr lang="en-US" sz="2400" dirty="0" smtClean="0"/>
              <a:t> </a:t>
            </a:r>
            <a:r>
              <a:rPr lang="en-US" sz="2400" dirty="0" err="1" smtClean="0"/>
              <a:t>thực</a:t>
            </a:r>
            <a:r>
              <a:rPr lang="en-US" sz="2400" dirty="0" smtClean="0"/>
              <a:t> </a:t>
            </a:r>
            <a:r>
              <a:rPr lang="en-US" sz="2400" dirty="0" err="1" smtClean="0"/>
              <a:t>hiện</a:t>
            </a:r>
            <a:r>
              <a:rPr lang="en-US" sz="2400" dirty="0" smtClean="0"/>
              <a:t> </a:t>
            </a:r>
            <a:r>
              <a:rPr lang="en-US" sz="2400" dirty="0" err="1" smtClean="0"/>
              <a:t>theo</a:t>
            </a:r>
            <a:r>
              <a:rPr lang="en-US" sz="2400" dirty="0" smtClean="0"/>
              <a:t> NĐ 39/2018 </a:t>
            </a:r>
            <a:r>
              <a:rPr lang="en-US" sz="2400" dirty="0" err="1" smtClean="0"/>
              <a:t>hương</a:t>
            </a:r>
            <a:r>
              <a:rPr lang="en-US" sz="2400" dirty="0" smtClean="0"/>
              <a:t> </a:t>
            </a:r>
            <a:r>
              <a:rPr lang="en-US" sz="2400" dirty="0" err="1" smtClean="0"/>
              <a:t>dẫn</a:t>
            </a:r>
            <a:r>
              <a:rPr lang="en-US" sz="2400" dirty="0" smtClean="0"/>
              <a:t> </a:t>
            </a:r>
            <a:r>
              <a:rPr lang="en-US" sz="2400" dirty="0" err="1" smtClean="0"/>
              <a:t>Luật</a:t>
            </a:r>
            <a:r>
              <a:rPr lang="en-US" sz="2400" dirty="0" smtClean="0"/>
              <a:t> </a:t>
            </a:r>
            <a:r>
              <a:rPr lang="en-US" sz="2400" dirty="0" err="1" smtClean="0"/>
              <a:t>hỗ</a:t>
            </a:r>
            <a:r>
              <a:rPr lang="en-US" sz="2400" dirty="0" smtClean="0"/>
              <a:t> </a:t>
            </a:r>
            <a:r>
              <a:rPr lang="en-US" sz="2400" dirty="0" err="1" smtClean="0"/>
              <a:t>trợ</a:t>
            </a:r>
            <a:r>
              <a:rPr lang="en-US" sz="2400" dirty="0" smtClean="0"/>
              <a:t> DN </a:t>
            </a:r>
            <a:r>
              <a:rPr lang="en-US" sz="2400" dirty="0" err="1" smtClean="0"/>
              <a:t>nhỏ</a:t>
            </a:r>
            <a:r>
              <a:rPr lang="en-US" sz="2400" dirty="0" smtClean="0"/>
              <a:t> </a:t>
            </a:r>
            <a:r>
              <a:rPr lang="en-US" sz="2400" dirty="0" err="1" smtClean="0"/>
              <a:t>và</a:t>
            </a:r>
            <a:r>
              <a:rPr lang="en-US" sz="2400" dirty="0" smtClean="0"/>
              <a:t> </a:t>
            </a:r>
            <a:r>
              <a:rPr lang="en-US" sz="2400" dirty="0" err="1" smtClean="0"/>
              <a:t>vừa</a:t>
            </a:r>
            <a:r>
              <a:rPr lang="en-US" sz="2400" dirty="0" smtClean="0"/>
              <a:t>. 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78300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3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0B4B25E-FA83-4655-8F8C-328D40EA6857}" type="slidenum">
              <a:rPr lang="nl-NL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nl-NL" altLang="en-US" sz="1400" smtClean="0"/>
          </a:p>
        </p:txBody>
      </p:sp>
      <p:sp>
        <p:nvSpPr>
          <p:cNvPr id="15363" name="Slide Number Placeholder 5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F69BEF12-9828-4980-9FE1-B03E10B97E77}" type="slidenum">
              <a:rPr lang="nl-NL" altLang="en-US" sz="14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nl-NL" altLang="en-US" sz="140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1190625" y="228600"/>
            <a:ext cx="7794625" cy="1462088"/>
          </a:xfrm>
        </p:spPr>
        <p:txBody>
          <a:bodyPr/>
          <a:lstStyle/>
          <a:p>
            <a:pPr eaLnBrk="1" hangingPunct="1"/>
            <a:r>
              <a:rPr lang="nl-NL" altLang="en-US" sz="3600" b="1" dirty="0" smtClean="0">
                <a:solidFill>
                  <a:srgbClr val="0000FF"/>
                </a:solidFill>
              </a:rPr>
              <a:t>Khó khăn của chuyển đổi hộ KD lên mô hình doanh nghiệp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2000" dirty="0" smtClean="0"/>
              <a:t> </a:t>
            </a:r>
            <a:r>
              <a:rPr lang="en-US" altLang="en-US" sz="2000" b="1" dirty="0" err="1" smtClean="0"/>
              <a:t>Khó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khăn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về</a:t>
            </a:r>
            <a:r>
              <a:rPr lang="en-US" altLang="en-US" sz="2000" b="1" dirty="0" smtClean="0"/>
              <a:t>  </a:t>
            </a:r>
            <a:r>
              <a:rPr lang="en-US" altLang="en-US" sz="2000" b="1" dirty="0" err="1" smtClean="0"/>
              <a:t>chính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sách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thuế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và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quản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lý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thuế</a:t>
            </a:r>
            <a:endParaRPr lang="en-US" altLang="en-US" sz="2000" b="1" dirty="0" smtClean="0"/>
          </a:p>
          <a:p>
            <a:pPr eaLnBrk="1" hangingPunct="1">
              <a:defRPr/>
            </a:pPr>
            <a:r>
              <a:rPr lang="en-US" altLang="en-US" sz="2000" dirty="0" err="1" smtClean="0"/>
              <a:t>Hiện</a:t>
            </a:r>
            <a:r>
              <a:rPr lang="en-US" altLang="en-US" sz="2000" dirty="0" smtClean="0"/>
              <a:t> nay </a:t>
            </a:r>
            <a:r>
              <a:rPr lang="en-US" altLang="en-US" sz="2000" dirty="0" err="1" smtClean="0"/>
              <a:t>các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hộ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cá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nhân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kinh</a:t>
            </a:r>
            <a:r>
              <a:rPr lang="en-US" altLang="en-US" sz="2000" dirty="0" smtClean="0"/>
              <a:t> Doanh </a:t>
            </a:r>
            <a:r>
              <a:rPr lang="en-US" altLang="en-US" sz="2000" dirty="0" err="1" smtClean="0"/>
              <a:t>đang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nộp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  GTGT </a:t>
            </a:r>
            <a:r>
              <a:rPr lang="en-US" altLang="en-US" sz="2000" dirty="0" err="1" smtClean="0"/>
              <a:t>và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 TNCN </a:t>
            </a:r>
            <a:r>
              <a:rPr lang="en-US" altLang="en-US" sz="2000" dirty="0" err="1" smtClean="0"/>
              <a:t>theo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tỷ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lệ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quy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định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trên</a:t>
            </a:r>
            <a:r>
              <a:rPr lang="en-US" altLang="en-US" sz="2000" dirty="0" smtClean="0"/>
              <a:t> DT </a:t>
            </a:r>
            <a:r>
              <a:rPr lang="en-US" altLang="en-US" sz="2000" dirty="0" err="1" smtClean="0"/>
              <a:t>bán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hàng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hóa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dịch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vụ</a:t>
            </a:r>
            <a:endParaRPr lang="en-US" altLang="en-US" sz="2000" dirty="0" smtClean="0"/>
          </a:p>
          <a:p>
            <a:pPr eaLnBrk="1" hangingPunct="1">
              <a:defRPr/>
            </a:pPr>
            <a:r>
              <a:rPr lang="en-US" altLang="en-US" sz="2000" dirty="0" err="1" smtClean="0"/>
              <a:t>Tỷ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lệ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nghiên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cứu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và</a:t>
            </a:r>
            <a:r>
              <a:rPr lang="en-US" altLang="en-US" sz="2000" dirty="0" smtClean="0"/>
              <a:t> ban </a:t>
            </a:r>
            <a:r>
              <a:rPr lang="en-US" altLang="en-US" sz="2000" dirty="0" err="1" smtClean="0"/>
              <a:t>hành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tương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đối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phù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hợp</a:t>
            </a:r>
            <a:r>
              <a:rPr lang="en-US" altLang="en-US" sz="2000" dirty="0" smtClean="0"/>
              <a:t> so </a:t>
            </a:r>
            <a:r>
              <a:rPr lang="en-US" altLang="en-US" sz="2000" dirty="0" err="1" smtClean="0"/>
              <a:t>với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mức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 GTGT </a:t>
            </a:r>
            <a:r>
              <a:rPr lang="en-US" altLang="en-US" sz="2000" dirty="0" err="1" smtClean="0"/>
              <a:t>nộp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theo</a:t>
            </a:r>
            <a:r>
              <a:rPr lang="en-US" altLang="en-US" sz="2000" dirty="0" smtClean="0"/>
              <a:t> PPKT </a:t>
            </a:r>
            <a:r>
              <a:rPr lang="en-US" altLang="en-US" sz="2000" dirty="0" err="1" smtClean="0"/>
              <a:t>và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 TNDN </a:t>
            </a:r>
            <a:r>
              <a:rPr lang="en-US" altLang="en-US" sz="2000" dirty="0" err="1" smtClean="0"/>
              <a:t>nộp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theo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phương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pháp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kê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khai</a:t>
            </a:r>
            <a:r>
              <a:rPr lang="en-US" altLang="en-US" sz="2000" dirty="0" smtClean="0"/>
              <a:t>.</a:t>
            </a:r>
          </a:p>
          <a:p>
            <a:pPr eaLnBrk="1" hangingPunct="1">
              <a:defRPr/>
            </a:pPr>
            <a:r>
              <a:rPr lang="en-US" altLang="en-US" sz="2000" dirty="0" err="1" smtClean="0"/>
              <a:t>Tuy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nhiên</a:t>
            </a:r>
            <a:r>
              <a:rPr lang="en-US" altLang="en-US" sz="2000" dirty="0" smtClean="0"/>
              <a:t>  </a:t>
            </a:r>
            <a:r>
              <a:rPr lang="en-US" altLang="en-US" sz="2000" dirty="0" err="1" smtClean="0"/>
              <a:t>việc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xác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định</a:t>
            </a:r>
            <a:r>
              <a:rPr lang="en-US" altLang="en-US" sz="2000" dirty="0" smtClean="0"/>
              <a:t> Doanh </a:t>
            </a:r>
            <a:r>
              <a:rPr lang="en-US" altLang="en-US" sz="2000" dirty="0" err="1" smtClean="0"/>
              <a:t>thu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khoán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đã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có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quy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trình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nghiệp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vụ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phối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hợp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với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hội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đồng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tư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vấn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xã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phường</a:t>
            </a:r>
            <a:r>
              <a:rPr lang="en-US" altLang="en-US" sz="2000" dirty="0" smtClean="0"/>
              <a:t> ; </a:t>
            </a:r>
            <a:r>
              <a:rPr lang="en-US" altLang="en-US" sz="2000" dirty="0" err="1" smtClean="0"/>
              <a:t>nhưng</a:t>
            </a:r>
            <a:r>
              <a:rPr lang="en-US" altLang="en-US" sz="2000" dirty="0" smtClean="0"/>
              <a:t> do </a:t>
            </a:r>
            <a:r>
              <a:rPr lang="en-US" altLang="en-US" sz="2000" dirty="0" err="1" smtClean="0"/>
              <a:t>xây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dựng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chưa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chính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xác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và</a:t>
            </a:r>
            <a:r>
              <a:rPr lang="en-US" altLang="en-US" sz="2000" dirty="0" smtClean="0"/>
              <a:t>  </a:t>
            </a:r>
            <a:r>
              <a:rPr lang="en-US" altLang="en-US" sz="2000" dirty="0" err="1" smtClean="0"/>
              <a:t>quản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lý</a:t>
            </a:r>
            <a:r>
              <a:rPr lang="en-US" altLang="en-US" sz="2000" dirty="0" smtClean="0"/>
              <a:t>  </a:t>
            </a:r>
            <a:r>
              <a:rPr lang="en-US" altLang="en-US" sz="2000" dirty="0" err="1" smtClean="0"/>
              <a:t>chưa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tốt</a:t>
            </a:r>
            <a:r>
              <a:rPr lang="en-US" altLang="en-US" sz="2000" dirty="0" smtClean="0"/>
              <a:t>,  </a:t>
            </a:r>
            <a:r>
              <a:rPr lang="en-US" altLang="en-US" sz="2000" dirty="0" err="1" smtClean="0"/>
              <a:t>nên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còn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khoảng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cách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chênh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lệch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với</a:t>
            </a:r>
            <a:r>
              <a:rPr lang="en-US" altLang="en-US" sz="2000" dirty="0" smtClean="0"/>
              <a:t> Doanh </a:t>
            </a:r>
            <a:r>
              <a:rPr lang="en-US" altLang="en-US" sz="2000" dirty="0" err="1" smtClean="0"/>
              <a:t>thu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thực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tế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phát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sinh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của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các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hộ</a:t>
            </a:r>
            <a:r>
              <a:rPr lang="en-US" altLang="en-US" sz="2000" dirty="0" smtClean="0"/>
              <a:t>,   </a:t>
            </a:r>
            <a:r>
              <a:rPr lang="en-US" altLang="en-US" sz="2000" dirty="0" err="1" smtClean="0"/>
              <a:t>dẫn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đến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nhiều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trường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hợp</a:t>
            </a:r>
            <a:r>
              <a:rPr lang="en-US" altLang="en-US" sz="2000" dirty="0" smtClean="0"/>
              <a:t>  </a:t>
            </a:r>
            <a:r>
              <a:rPr lang="en-US" altLang="en-US" sz="2000" dirty="0" err="1" smtClean="0"/>
              <a:t>nộp</a:t>
            </a:r>
            <a:r>
              <a:rPr lang="en-US" altLang="en-US" sz="2000" dirty="0" smtClean="0"/>
              <a:t> 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  </a:t>
            </a:r>
            <a:r>
              <a:rPr lang="en-US" altLang="en-US" sz="2000" dirty="0" err="1" smtClean="0"/>
              <a:t>khoán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thấp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hơn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nộp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theo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kê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khai</a:t>
            </a:r>
            <a:r>
              <a:rPr lang="en-US" altLang="en-US" sz="2000" dirty="0" smtClean="0"/>
              <a:t>  , </a:t>
            </a:r>
            <a:r>
              <a:rPr lang="en-US" altLang="en-US" sz="2000" dirty="0" err="1" smtClean="0"/>
              <a:t>gây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tâm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lý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không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muốn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chuyển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đổi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lên</a:t>
            </a:r>
            <a:r>
              <a:rPr lang="en-US" altLang="en-US" sz="2000" dirty="0" smtClean="0"/>
              <a:t> DN </a:t>
            </a:r>
            <a:r>
              <a:rPr lang="en-US" altLang="en-US" sz="2000" dirty="0" err="1" smtClean="0"/>
              <a:t>vì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sợ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cao</a:t>
            </a:r>
            <a:r>
              <a:rPr lang="en-US" altLang="en-US" sz="2000" dirty="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000" dirty="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nl-NL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58734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3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0B4B25E-FA83-4655-8F8C-328D40EA6857}" type="slidenum">
              <a:rPr lang="nl-NL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nl-NL" altLang="en-US" sz="1400" smtClean="0"/>
          </a:p>
        </p:txBody>
      </p:sp>
      <p:sp>
        <p:nvSpPr>
          <p:cNvPr id="15363" name="Slide Number Placeholder 5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F69BEF12-9828-4980-9FE1-B03E10B97E77}" type="slidenum">
              <a:rPr lang="nl-NL" altLang="en-US" sz="14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nl-NL" altLang="en-US" sz="140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1190625" y="228600"/>
            <a:ext cx="7794625" cy="1462088"/>
          </a:xfrm>
        </p:spPr>
        <p:txBody>
          <a:bodyPr/>
          <a:lstStyle/>
          <a:p>
            <a:pPr eaLnBrk="1" hangingPunct="1"/>
            <a:r>
              <a:rPr lang="nl-NL" altLang="en-US" sz="3600" b="1" dirty="0" smtClean="0">
                <a:solidFill>
                  <a:srgbClr val="0000FF"/>
                </a:solidFill>
              </a:rPr>
              <a:t>Khó khăn của chuyển đổi hộ KD lên mô hình doanh nghiệp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2000" dirty="0" smtClean="0"/>
              <a:t> </a:t>
            </a:r>
            <a:r>
              <a:rPr lang="en-US" altLang="en-US" sz="2000" b="1" dirty="0" err="1" smtClean="0"/>
              <a:t>Khó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khăn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về</a:t>
            </a:r>
            <a:r>
              <a:rPr lang="en-US" altLang="en-US" sz="2000" b="1" dirty="0" smtClean="0"/>
              <a:t>  </a:t>
            </a:r>
            <a:r>
              <a:rPr lang="en-US" altLang="en-US" sz="2000" b="1" dirty="0" err="1" smtClean="0"/>
              <a:t>chính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sách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thuế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và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quản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lý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thuế</a:t>
            </a:r>
            <a:endParaRPr lang="en-US" altLang="en-US" sz="2000" b="1" dirty="0" smtClean="0"/>
          </a:p>
          <a:p>
            <a:pPr eaLnBrk="1" hangingPunct="1">
              <a:defRPr/>
            </a:pPr>
            <a:r>
              <a:rPr lang="en-US" altLang="en-US" sz="2000" dirty="0" err="1" smtClean="0"/>
              <a:t>Khi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chuyển</a:t>
            </a:r>
            <a:r>
              <a:rPr lang="en-US" altLang="en-US" sz="2000" dirty="0" smtClean="0"/>
              <a:t> sang Doanh </a:t>
            </a:r>
            <a:r>
              <a:rPr lang="en-US" altLang="en-US" sz="2000" dirty="0" err="1" smtClean="0"/>
              <a:t>nghiệp</a:t>
            </a:r>
            <a:r>
              <a:rPr lang="en-US" altLang="en-US" sz="2000" dirty="0" smtClean="0"/>
              <a:t>,  DN </a:t>
            </a:r>
            <a:r>
              <a:rPr lang="en-US" altLang="en-US" sz="2000" dirty="0" err="1" smtClean="0"/>
              <a:t>thực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hiện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nộp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 GTGT </a:t>
            </a:r>
            <a:r>
              <a:rPr lang="en-US" altLang="en-US" sz="2000" dirty="0" err="1" smtClean="0"/>
              <a:t>theo</a:t>
            </a:r>
            <a:r>
              <a:rPr lang="en-US" altLang="en-US" sz="2000" dirty="0" smtClean="0"/>
              <a:t> PPKT, </a:t>
            </a:r>
            <a:r>
              <a:rPr lang="en-US" altLang="en-US" sz="2000" dirty="0" err="1" smtClean="0"/>
              <a:t>nộp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 TNDN </a:t>
            </a:r>
            <a:r>
              <a:rPr lang="en-US" altLang="en-US" sz="2000" dirty="0" err="1" smtClean="0"/>
              <a:t>theo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phương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pháp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kê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khai</a:t>
            </a:r>
            <a:r>
              <a:rPr lang="en-US" altLang="en-US" sz="2000" dirty="0" smtClean="0"/>
              <a:t> ; DN </a:t>
            </a:r>
            <a:r>
              <a:rPr lang="en-US" altLang="en-US" sz="2000" dirty="0" err="1" smtClean="0"/>
              <a:t>phải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thực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hiện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giữ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sổ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sách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kế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toán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hóa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đơn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chứng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từ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theo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quy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định</a:t>
            </a:r>
            <a:r>
              <a:rPr lang="en-US" altLang="en-US" sz="2000" dirty="0" smtClean="0"/>
              <a:t>.</a:t>
            </a:r>
          </a:p>
          <a:p>
            <a:pPr eaLnBrk="1" hangingPunct="1">
              <a:defRPr/>
            </a:pPr>
            <a:r>
              <a:rPr lang="en-US" altLang="en-US" sz="2000" dirty="0" err="1" smtClean="0"/>
              <a:t>Hệ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thống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chính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sách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hiện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hành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còn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thiếu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sự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đồng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bộ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rõ</a:t>
            </a:r>
            <a:r>
              <a:rPr lang="en-US" altLang="en-US" sz="2000" dirty="0" smtClean="0"/>
              <a:t> rang, minh </a:t>
            </a:r>
            <a:r>
              <a:rPr lang="en-US" altLang="en-US" sz="2000" dirty="0" err="1" smtClean="0"/>
              <a:t>bạch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trong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việc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các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định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 GTGT </a:t>
            </a:r>
            <a:r>
              <a:rPr lang="en-US" altLang="en-US" sz="2000" dirty="0" err="1" smtClean="0"/>
              <a:t>được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khấu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trừ</a:t>
            </a:r>
            <a:r>
              <a:rPr lang="en-US" altLang="en-US" sz="2000" dirty="0" smtClean="0"/>
              <a:t>; chi </a:t>
            </a:r>
            <a:r>
              <a:rPr lang="en-US" altLang="en-US" sz="2000" dirty="0" err="1" smtClean="0"/>
              <a:t>phí</a:t>
            </a:r>
            <a:r>
              <a:rPr lang="en-US" altLang="en-US" sz="2000" dirty="0" smtClean="0"/>
              <a:t>  </a:t>
            </a:r>
            <a:r>
              <a:rPr lang="en-US" altLang="en-US" sz="2000" dirty="0" err="1" smtClean="0"/>
              <a:t>hợp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lệ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hợp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lý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được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chấp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nhậ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khi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tính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nhập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chịu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thuê</a:t>
            </a:r>
            <a:r>
              <a:rPr lang="en-US" altLang="en-US" sz="2000" dirty="0" smtClean="0"/>
              <a:t> TNDN</a:t>
            </a:r>
          </a:p>
          <a:p>
            <a:pPr eaLnBrk="1" hangingPunct="1">
              <a:defRPr/>
            </a:pP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suất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 TNDN </a:t>
            </a:r>
            <a:r>
              <a:rPr lang="en-US" altLang="en-US" sz="2000" dirty="0" err="1" smtClean="0"/>
              <a:t>từ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năm</a:t>
            </a:r>
            <a:r>
              <a:rPr lang="en-US" altLang="en-US" sz="2000" dirty="0" smtClean="0"/>
              <a:t> 2014 </a:t>
            </a:r>
            <a:r>
              <a:rPr lang="en-US" altLang="en-US" sz="2000" dirty="0" err="1" smtClean="0"/>
              <a:t>đến</a:t>
            </a:r>
            <a:r>
              <a:rPr lang="en-US" altLang="en-US" sz="2000" dirty="0" smtClean="0"/>
              <a:t> 31.12.2015 </a:t>
            </a:r>
            <a:r>
              <a:rPr lang="en-US" altLang="en-US" sz="2000" dirty="0" err="1" smtClean="0"/>
              <a:t>quy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định</a:t>
            </a:r>
            <a:r>
              <a:rPr lang="en-US" altLang="en-US" sz="2000" dirty="0" smtClean="0"/>
              <a:t> DN </a:t>
            </a:r>
            <a:r>
              <a:rPr lang="en-US" altLang="en-US" sz="2000" dirty="0" err="1" smtClean="0"/>
              <a:t>có</a:t>
            </a:r>
            <a:r>
              <a:rPr lang="en-US" altLang="en-US" sz="2000" dirty="0" smtClean="0"/>
              <a:t> DT </a:t>
            </a:r>
            <a:r>
              <a:rPr lang="en-US" altLang="en-US" sz="2000" dirty="0" err="1" smtClean="0"/>
              <a:t>đến</a:t>
            </a:r>
            <a:r>
              <a:rPr lang="en-US" altLang="en-US" sz="2000" dirty="0" smtClean="0"/>
              <a:t> 20 </a:t>
            </a:r>
            <a:r>
              <a:rPr lang="en-US" altLang="en-US" sz="2000" dirty="0" err="1" smtClean="0"/>
              <a:t>tỷ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nưm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có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thuê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suất</a:t>
            </a:r>
            <a:r>
              <a:rPr lang="en-US" altLang="en-US" sz="2000" dirty="0" smtClean="0"/>
              <a:t> 20%, DT </a:t>
            </a:r>
            <a:r>
              <a:rPr lang="en-US" altLang="en-US" sz="2000" dirty="0" err="1" smtClean="0"/>
              <a:t>khác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suất</a:t>
            </a:r>
            <a:r>
              <a:rPr lang="en-US" altLang="en-US" sz="2000" dirty="0" smtClean="0"/>
              <a:t> 22 % , </a:t>
            </a:r>
            <a:r>
              <a:rPr lang="en-US" altLang="en-US" sz="2000" dirty="0" err="1" smtClean="0"/>
              <a:t>nhưng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từ</a:t>
            </a:r>
            <a:r>
              <a:rPr lang="en-US" altLang="en-US" sz="2000" dirty="0" smtClean="0"/>
              <a:t> 1.1.2016 </a:t>
            </a:r>
            <a:r>
              <a:rPr lang="en-US" altLang="en-US" sz="2000" dirty="0" err="1" smtClean="0"/>
              <a:t>mức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suất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 TNDN </a:t>
            </a:r>
            <a:r>
              <a:rPr lang="en-US" altLang="en-US" sz="2000" dirty="0" err="1" smtClean="0"/>
              <a:t>áp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dụng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chung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cho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các</a:t>
            </a:r>
            <a:r>
              <a:rPr lang="en-US" altLang="en-US" sz="2000" dirty="0" smtClean="0"/>
              <a:t> DN, </a:t>
            </a:r>
            <a:r>
              <a:rPr lang="en-US" altLang="en-US" sz="2000" dirty="0" err="1" smtClean="0"/>
              <a:t>không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phân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biệt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quy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mô</a:t>
            </a:r>
            <a:r>
              <a:rPr lang="en-US" altLang="en-US" sz="2000" dirty="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000" dirty="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nl-NL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99273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3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0B4B25E-FA83-4655-8F8C-328D40EA6857}" type="slidenum">
              <a:rPr lang="nl-NL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nl-NL" altLang="en-US" sz="1400" smtClean="0"/>
          </a:p>
        </p:txBody>
      </p:sp>
      <p:sp>
        <p:nvSpPr>
          <p:cNvPr id="15363" name="Slide Number Placeholder 5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F69BEF12-9828-4980-9FE1-B03E10B97E77}" type="slidenum">
              <a:rPr lang="nl-NL" altLang="en-US" sz="14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nl-NL" altLang="en-US" sz="140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1190625" y="228600"/>
            <a:ext cx="7794625" cy="1462088"/>
          </a:xfrm>
        </p:spPr>
        <p:txBody>
          <a:bodyPr/>
          <a:lstStyle/>
          <a:p>
            <a:pPr eaLnBrk="1" hangingPunct="1"/>
            <a:r>
              <a:rPr lang="nl-NL" altLang="en-US" sz="3600" b="1" dirty="0" smtClean="0">
                <a:solidFill>
                  <a:srgbClr val="0000FF"/>
                </a:solidFill>
              </a:rPr>
              <a:t>Khó khăn của chuyển đổi hộ KD lên mô hình doanh nghiệp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2000" dirty="0" smtClean="0"/>
              <a:t> </a:t>
            </a:r>
            <a:r>
              <a:rPr lang="en-US" altLang="en-US" sz="2000" b="1" dirty="0" err="1" smtClean="0"/>
              <a:t>Khó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khăn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về</a:t>
            </a:r>
            <a:r>
              <a:rPr lang="en-US" altLang="en-US" sz="2000" b="1" dirty="0" smtClean="0"/>
              <a:t>  </a:t>
            </a:r>
            <a:r>
              <a:rPr lang="en-US" altLang="en-US" sz="2000" b="1" dirty="0" err="1" smtClean="0"/>
              <a:t>chính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sách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thuế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và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quản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lý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thuế</a:t>
            </a:r>
            <a:endParaRPr lang="en-US" altLang="en-US" sz="2000" b="1" dirty="0" smtClean="0"/>
          </a:p>
          <a:p>
            <a:pPr eaLnBrk="1" hangingPunct="1">
              <a:defRPr/>
            </a:pPr>
            <a:r>
              <a:rPr lang="nl-NL" altLang="en-US" sz="2000" dirty="0" smtClean="0"/>
              <a:t>Chưa có chính sách khuyến khích thuế đối với doanh nghiệp khởi nghiệp, doanh nghiệp chuyển đổi từ hộ lên .</a:t>
            </a:r>
          </a:p>
          <a:p>
            <a:pPr eaLnBrk="1" hangingPunct="1">
              <a:defRPr/>
            </a:pPr>
            <a:r>
              <a:rPr lang="nl-NL" altLang="en-US" sz="2000" dirty="0" smtClean="0"/>
              <a:t>Khi trở thành DN,  doanh nghiệp thực hiện  tự kê khai, tự nộp thuế và chịu trách nghiệm trước pháp luật về số liệu kê khai; việc  khai, nộp thuế  của DN được thực hiện theo phương thức điện tử</a:t>
            </a:r>
          </a:p>
          <a:p>
            <a:pPr eaLnBrk="1" hangingPunct="1">
              <a:defRPr/>
            </a:pPr>
            <a:r>
              <a:rPr lang="nl-NL" altLang="en-US" sz="2000" dirty="0" smtClean="0"/>
              <a:t>Các hộ  mới chuyển lên DN sẽ gặp khó khăn về nhân lực  có trình độ am hiểu  về kế toán,  công nghệ thông tin </a:t>
            </a:r>
          </a:p>
          <a:p>
            <a:pPr eaLnBrk="1" hangingPunct="1">
              <a:defRPr/>
            </a:pPr>
            <a:r>
              <a:rPr lang="nl-NL" altLang="en-US" sz="2000" dirty="0" smtClean="0"/>
              <a:t>Có thể gánh nặng chi phí sẽ tăng lên, nhưng họ chưa thấy được lợi ích mang lại.</a:t>
            </a:r>
          </a:p>
        </p:txBody>
      </p:sp>
    </p:spTree>
    <p:extLst>
      <p:ext uri="{BB962C8B-B14F-4D97-AF65-F5344CB8AC3E}">
        <p14:creationId xmlns:p14="http://schemas.microsoft.com/office/powerpoint/2010/main" val="190242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b="1" dirty="0" smtClean="0"/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Khó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khăn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của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chuyển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đổi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hộ</a:t>
            </a:r>
            <a:r>
              <a:rPr lang="en-US" sz="3600" b="1" dirty="0" smtClean="0">
                <a:solidFill>
                  <a:srgbClr val="0000FF"/>
                </a:solidFill>
              </a:rPr>
              <a:t> KD  </a:t>
            </a:r>
            <a:r>
              <a:rPr lang="en-US" sz="3600" b="1" dirty="0" err="1" smtClean="0">
                <a:solidFill>
                  <a:srgbClr val="0000FF"/>
                </a:solidFill>
              </a:rPr>
              <a:t>lên</a:t>
            </a:r>
            <a:r>
              <a:rPr lang="en-US" sz="3600" b="1" dirty="0" smtClean="0">
                <a:solidFill>
                  <a:srgbClr val="0000FF"/>
                </a:solidFill>
              </a:rPr>
              <a:t>  </a:t>
            </a:r>
            <a:r>
              <a:rPr lang="en-US" sz="3600" b="1" dirty="0" err="1" smtClean="0">
                <a:solidFill>
                  <a:srgbClr val="0000FF"/>
                </a:solidFill>
              </a:rPr>
              <a:t>mô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hình</a:t>
            </a:r>
            <a:r>
              <a:rPr lang="en-US" sz="3600" b="1" dirty="0" smtClean="0">
                <a:solidFill>
                  <a:srgbClr val="0000FF"/>
                </a:solidFill>
              </a:rPr>
              <a:t> Doanh </a:t>
            </a:r>
            <a:r>
              <a:rPr lang="en-US" sz="3600" b="1" dirty="0" err="1" smtClean="0">
                <a:solidFill>
                  <a:srgbClr val="0000FF"/>
                </a:solidFill>
              </a:rPr>
              <a:t>nghiệp</a:t>
            </a:r>
            <a:endParaRPr lang="en-US" sz="3600" b="1" dirty="0" smtClean="0">
              <a:solidFill>
                <a:srgbClr val="0000FF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000" b="1" dirty="0" smtClean="0"/>
              <a:t> </a:t>
            </a:r>
            <a:r>
              <a:rPr lang="en-US" sz="2000" b="1" dirty="0" err="1" smtClean="0"/>
              <a:t>Khó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khăn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về</a:t>
            </a:r>
            <a:r>
              <a:rPr lang="en-US" sz="2000" b="1" dirty="0" smtClean="0"/>
              <a:t>  </a:t>
            </a:r>
            <a:r>
              <a:rPr lang="en-US" sz="2000" b="1" dirty="0" err="1" smtClean="0"/>
              <a:t>các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khoản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đóng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góp</a:t>
            </a:r>
            <a:r>
              <a:rPr lang="en-US" sz="2000" b="1" dirty="0" smtClean="0"/>
              <a:t> BH </a:t>
            </a:r>
            <a:r>
              <a:rPr lang="en-US" sz="2000" b="1" dirty="0" err="1" smtClean="0"/>
              <a:t>bắt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buộc</a:t>
            </a:r>
            <a:r>
              <a:rPr lang="en-US" sz="2000" b="1" dirty="0" smtClean="0"/>
              <a:t>: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err="1" smtClean="0"/>
              <a:t>Hiện</a:t>
            </a:r>
            <a:r>
              <a:rPr lang="en-US" sz="2000" dirty="0" smtClean="0"/>
              <a:t> nay </a:t>
            </a:r>
            <a:r>
              <a:rPr lang="en-US" sz="2000" dirty="0" err="1" smtClean="0"/>
              <a:t>hầu</a:t>
            </a:r>
            <a:r>
              <a:rPr lang="en-US" sz="2000" dirty="0" smtClean="0"/>
              <a:t> </a:t>
            </a:r>
            <a:r>
              <a:rPr lang="en-US" sz="2000" dirty="0" err="1" smtClean="0"/>
              <a:t>như</a:t>
            </a:r>
            <a:r>
              <a:rPr lang="en-US" sz="2000" dirty="0" smtClean="0"/>
              <a:t> </a:t>
            </a:r>
            <a:r>
              <a:rPr lang="en-US" sz="2000" dirty="0" err="1" smtClean="0"/>
              <a:t>các</a:t>
            </a:r>
            <a:r>
              <a:rPr lang="en-US" sz="2000" dirty="0" smtClean="0"/>
              <a:t> </a:t>
            </a:r>
            <a:r>
              <a:rPr lang="en-US" sz="2000" dirty="0" err="1" smtClean="0"/>
              <a:t>hộ</a:t>
            </a:r>
            <a:r>
              <a:rPr lang="en-US" sz="2000" dirty="0" smtClean="0"/>
              <a:t> </a:t>
            </a:r>
            <a:r>
              <a:rPr lang="en-US" sz="2000" dirty="0" err="1" smtClean="0"/>
              <a:t>kinh</a:t>
            </a:r>
            <a:r>
              <a:rPr lang="en-US" sz="2000" dirty="0" smtClean="0"/>
              <a:t> Doanh </a:t>
            </a:r>
            <a:r>
              <a:rPr lang="en-US" sz="2000" dirty="0" err="1" smtClean="0"/>
              <a:t>chư</a:t>
            </a:r>
            <a:r>
              <a:rPr lang="en-US" sz="2000" dirty="0" smtClean="0"/>
              <a:t> </a:t>
            </a:r>
            <a:r>
              <a:rPr lang="en-US" sz="2000" dirty="0" err="1" smtClean="0"/>
              <a:t>đóng</a:t>
            </a:r>
            <a:r>
              <a:rPr lang="en-US" sz="2000" dirty="0" smtClean="0"/>
              <a:t> BHXH </a:t>
            </a:r>
            <a:r>
              <a:rPr lang="en-US" sz="2000" dirty="0" err="1" smtClean="0"/>
              <a:t>băt</a:t>
            </a:r>
            <a:r>
              <a:rPr lang="en-US" sz="2000" dirty="0" smtClean="0"/>
              <a:t> </a:t>
            </a:r>
            <a:r>
              <a:rPr lang="en-US" sz="2000" dirty="0" err="1" smtClean="0"/>
              <a:t>buộc</a:t>
            </a:r>
            <a:r>
              <a:rPr lang="en-US" sz="2000" dirty="0" smtClean="0"/>
              <a:t>, </a:t>
            </a:r>
            <a:r>
              <a:rPr lang="en-US" sz="2000" dirty="0" err="1" smtClean="0"/>
              <a:t>khi</a:t>
            </a:r>
            <a:r>
              <a:rPr lang="en-US" sz="2000" dirty="0" smtClean="0"/>
              <a:t> </a:t>
            </a:r>
            <a:r>
              <a:rPr lang="en-US" sz="2000" dirty="0" err="1" smtClean="0"/>
              <a:t>chuyển</a:t>
            </a:r>
            <a:r>
              <a:rPr lang="en-US" sz="2000" dirty="0" smtClean="0"/>
              <a:t> </a:t>
            </a:r>
            <a:r>
              <a:rPr lang="en-US" sz="2000" dirty="0" err="1" smtClean="0"/>
              <a:t>lên</a:t>
            </a:r>
            <a:r>
              <a:rPr lang="en-US" sz="2000" dirty="0" smtClean="0"/>
              <a:t> DN </a:t>
            </a:r>
            <a:r>
              <a:rPr lang="en-US" sz="2000" dirty="0" err="1" smtClean="0"/>
              <a:t>phải</a:t>
            </a:r>
            <a:r>
              <a:rPr lang="en-US" sz="2000" dirty="0" smtClean="0"/>
              <a:t> </a:t>
            </a:r>
            <a:r>
              <a:rPr lang="en-US" sz="2000" dirty="0" err="1" smtClean="0"/>
              <a:t>thực</a:t>
            </a:r>
            <a:r>
              <a:rPr lang="en-US" sz="2000" dirty="0" smtClean="0"/>
              <a:t> </a:t>
            </a:r>
            <a:r>
              <a:rPr lang="en-US" sz="2000" dirty="0" err="1" smtClean="0"/>
              <a:t>hiện</a:t>
            </a:r>
            <a:r>
              <a:rPr lang="en-US" sz="2000" dirty="0" smtClean="0"/>
              <a:t> </a:t>
            </a:r>
            <a:r>
              <a:rPr lang="en-US" sz="2000" dirty="0" err="1" smtClean="0"/>
              <a:t>đóng</a:t>
            </a:r>
            <a:r>
              <a:rPr lang="en-US" sz="2000" dirty="0" smtClean="0"/>
              <a:t> </a:t>
            </a:r>
            <a:r>
              <a:rPr lang="en-US" sz="2000" dirty="0" err="1" smtClean="0"/>
              <a:t>góp</a:t>
            </a:r>
            <a:r>
              <a:rPr lang="en-US" sz="2000" dirty="0" smtClean="0"/>
              <a:t> </a:t>
            </a:r>
            <a:r>
              <a:rPr lang="en-US" sz="2000" dirty="0" err="1" smtClean="0"/>
              <a:t>các</a:t>
            </a:r>
            <a:r>
              <a:rPr lang="en-US" sz="2000" dirty="0" smtClean="0"/>
              <a:t> </a:t>
            </a:r>
            <a:r>
              <a:rPr lang="en-US" sz="2000" dirty="0" err="1" smtClean="0"/>
              <a:t>khoản</a:t>
            </a:r>
            <a:r>
              <a:rPr lang="en-US" sz="2000" dirty="0" smtClean="0"/>
              <a:t> BHBB  </a:t>
            </a:r>
            <a:r>
              <a:rPr lang="en-US" sz="2000" dirty="0" err="1" smtClean="0"/>
              <a:t>theo</a:t>
            </a:r>
            <a:r>
              <a:rPr lang="en-US" sz="2000" dirty="0" smtClean="0"/>
              <a:t> </a:t>
            </a:r>
            <a:r>
              <a:rPr lang="en-US" sz="2000" dirty="0" err="1" smtClean="0"/>
              <a:t>quy</a:t>
            </a:r>
            <a:r>
              <a:rPr lang="en-US" sz="2000" dirty="0" smtClean="0"/>
              <a:t> </a:t>
            </a:r>
            <a:r>
              <a:rPr lang="en-US" sz="2000" dirty="0" err="1" smtClean="0"/>
              <a:t>định</a:t>
            </a:r>
            <a:r>
              <a:rPr lang="en-US" sz="2000" dirty="0" smtClean="0"/>
              <a:t> </a:t>
            </a:r>
            <a:r>
              <a:rPr lang="en-US" sz="2000" dirty="0" err="1" smtClean="0"/>
              <a:t>và</a:t>
            </a:r>
            <a:r>
              <a:rPr lang="en-US" sz="2000" dirty="0" smtClean="0"/>
              <a:t> </a:t>
            </a:r>
            <a:r>
              <a:rPr lang="en-US" sz="2000" dirty="0" err="1" smtClean="0"/>
              <a:t>cũng</a:t>
            </a:r>
            <a:r>
              <a:rPr lang="en-US" sz="2000" dirty="0" smtClean="0"/>
              <a:t> </a:t>
            </a:r>
            <a:r>
              <a:rPr lang="en-US" sz="2000" dirty="0" err="1" smtClean="0"/>
              <a:t>nhằm</a:t>
            </a:r>
            <a:r>
              <a:rPr lang="en-US" sz="2000" dirty="0" smtClean="0"/>
              <a:t> </a:t>
            </a:r>
            <a:r>
              <a:rPr lang="en-US" sz="2000" dirty="0" err="1" smtClean="0"/>
              <a:t>bảo</a:t>
            </a:r>
            <a:r>
              <a:rPr lang="en-US" sz="2000" dirty="0" smtClean="0"/>
              <a:t> </a:t>
            </a:r>
            <a:r>
              <a:rPr lang="en-US" sz="2000" dirty="0" err="1" smtClean="0"/>
              <a:t>vệ</a:t>
            </a:r>
            <a:r>
              <a:rPr lang="en-US" sz="2000" dirty="0" smtClean="0"/>
              <a:t> </a:t>
            </a:r>
            <a:r>
              <a:rPr lang="en-US" sz="2000" dirty="0" err="1" smtClean="0"/>
              <a:t>quyền</a:t>
            </a:r>
            <a:r>
              <a:rPr lang="en-US" sz="2000" dirty="0" smtClean="0"/>
              <a:t> </a:t>
            </a:r>
            <a:r>
              <a:rPr lang="en-US" sz="2000" dirty="0" err="1" smtClean="0"/>
              <a:t>lợi</a:t>
            </a:r>
            <a:r>
              <a:rPr lang="en-US" sz="2000" dirty="0" smtClean="0"/>
              <a:t>  </a:t>
            </a:r>
            <a:r>
              <a:rPr lang="en-US" sz="2000" dirty="0" err="1" smtClean="0"/>
              <a:t>cho</a:t>
            </a:r>
            <a:r>
              <a:rPr lang="en-US" sz="2000" dirty="0" smtClean="0"/>
              <a:t> NLĐ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 smtClean="0"/>
              <a:t> </a:t>
            </a:r>
            <a:r>
              <a:rPr lang="en-US" altLang="en-US" sz="2000" dirty="0" smtClean="0">
                <a:solidFill>
                  <a:srgbClr val="0000FF"/>
                </a:solidFill>
              </a:rPr>
              <a:t>NQ 139/NQ-CP 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ngay</a:t>
            </a:r>
            <a:r>
              <a:rPr lang="en-US" altLang="en-US" sz="2000" dirty="0" smtClean="0">
                <a:solidFill>
                  <a:srgbClr val="0000FF"/>
                </a:solidFill>
              </a:rPr>
              <a:t> 9/11/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năm</a:t>
            </a:r>
            <a:r>
              <a:rPr lang="en-US" altLang="en-US" sz="2000" dirty="0" smtClean="0">
                <a:solidFill>
                  <a:srgbClr val="0000FF"/>
                </a:solidFill>
              </a:rPr>
              <a:t> 2018 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yêu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cầu</a:t>
            </a:r>
            <a:r>
              <a:rPr lang="en-US" altLang="en-US" sz="2000" dirty="0" smtClean="0">
                <a:solidFill>
                  <a:srgbClr val="0000FF"/>
                </a:solidFill>
              </a:rPr>
              <a:t> :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Bộ</a:t>
            </a:r>
            <a:r>
              <a:rPr lang="en-US" altLang="en-US" sz="2000" dirty="0" smtClean="0">
                <a:solidFill>
                  <a:srgbClr val="0000FF"/>
                </a:solidFill>
              </a:rPr>
              <a:t> LĐTB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và</a:t>
            </a:r>
            <a:r>
              <a:rPr lang="en-US" altLang="en-US" sz="2000" dirty="0" smtClean="0">
                <a:solidFill>
                  <a:srgbClr val="0000FF"/>
                </a:solidFill>
              </a:rPr>
              <a:t> XH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nghiên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cứu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và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đề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xuất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với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cơ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quan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có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thẩm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quyền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sử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đổi</a:t>
            </a:r>
            <a:r>
              <a:rPr lang="en-US" altLang="en-US" sz="2000" dirty="0" smtClean="0">
                <a:solidFill>
                  <a:srgbClr val="0000FF"/>
                </a:solidFill>
              </a:rPr>
              <a:t> PL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về</a:t>
            </a:r>
            <a:r>
              <a:rPr lang="en-US" altLang="en-US" sz="2000" dirty="0" smtClean="0">
                <a:solidFill>
                  <a:srgbClr val="0000FF"/>
                </a:solidFill>
              </a:rPr>
              <a:t> BHXH,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điều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chỉnh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tỷ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lệ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đóng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góp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vào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quỹ</a:t>
            </a:r>
            <a:r>
              <a:rPr lang="en-US" altLang="en-US" sz="2000" dirty="0" smtClean="0">
                <a:solidFill>
                  <a:srgbClr val="0000FF"/>
                </a:solidFill>
              </a:rPr>
              <a:t> BHXH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theo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hướng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hài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hòa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quyền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lợi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giữa</a:t>
            </a:r>
            <a:r>
              <a:rPr lang="en-US" altLang="en-US" sz="2000" dirty="0" smtClean="0">
                <a:solidFill>
                  <a:srgbClr val="0000FF"/>
                </a:solidFill>
              </a:rPr>
              <a:t> NLĐ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và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người</a:t>
            </a:r>
            <a:r>
              <a:rPr lang="en-US" altLang="en-US" sz="2000" dirty="0" smtClean="0">
                <a:solidFill>
                  <a:srgbClr val="0000FF"/>
                </a:solidFill>
              </a:rPr>
              <a:t> SDLĐ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 smtClean="0"/>
              <a:t>BHXH </a:t>
            </a:r>
            <a:r>
              <a:rPr lang="en-US" altLang="en-US" sz="2000" dirty="0" err="1"/>
              <a:t>là</a:t>
            </a:r>
            <a:r>
              <a:rPr lang="en-US" altLang="en-US" sz="2000" dirty="0"/>
              <a:t> </a:t>
            </a:r>
            <a:r>
              <a:rPr lang="en-US" altLang="en-US" sz="2000" dirty="0" err="1"/>
              <a:t>yếu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tố</a:t>
            </a:r>
            <a:r>
              <a:rPr lang="en-US" altLang="en-US" sz="2000" dirty="0"/>
              <a:t> </a:t>
            </a:r>
            <a:r>
              <a:rPr lang="en-US" altLang="en-US" sz="2000" dirty="0" err="1"/>
              <a:t>nhân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văn</a:t>
            </a:r>
            <a:r>
              <a:rPr lang="en-US" altLang="en-US" sz="2000" dirty="0"/>
              <a:t>, </a:t>
            </a:r>
            <a:r>
              <a:rPr lang="en-US" altLang="en-US" sz="2000" dirty="0" err="1"/>
              <a:t>tính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đến</a:t>
            </a:r>
            <a:r>
              <a:rPr lang="en-US" altLang="en-US" sz="2000" dirty="0"/>
              <a:t> an </a:t>
            </a:r>
            <a:r>
              <a:rPr lang="en-US" altLang="en-US" sz="2000" dirty="0" err="1"/>
              <a:t>sinh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xã</a:t>
            </a:r>
            <a:r>
              <a:rPr lang="en-US" altLang="en-US" sz="2000" dirty="0"/>
              <a:t> </a:t>
            </a:r>
            <a:r>
              <a:rPr lang="en-US" altLang="en-US" sz="2000" dirty="0" err="1"/>
              <a:t>hội</a:t>
            </a:r>
            <a:r>
              <a:rPr lang="en-US" altLang="en-US" sz="2000" dirty="0"/>
              <a:t>, </a:t>
            </a:r>
            <a:r>
              <a:rPr lang="en-US" altLang="en-US" sz="2000" dirty="0" err="1"/>
              <a:t>đảm</a:t>
            </a:r>
            <a:r>
              <a:rPr lang="en-US" altLang="en-US" sz="2000" dirty="0"/>
              <a:t> </a:t>
            </a:r>
            <a:r>
              <a:rPr lang="en-US" altLang="en-US" sz="2000" dirty="0" err="1"/>
              <a:t>bảo</a:t>
            </a:r>
            <a:r>
              <a:rPr lang="en-US" altLang="en-US" sz="2000" dirty="0"/>
              <a:t> </a:t>
            </a:r>
            <a:r>
              <a:rPr lang="en-US" altLang="en-US" sz="2000" dirty="0" err="1"/>
              <a:t>quyền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lợi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cho</a:t>
            </a:r>
            <a:r>
              <a:rPr lang="en-US" altLang="en-US" sz="2000" dirty="0"/>
              <a:t> NLĐ, </a:t>
            </a:r>
            <a:r>
              <a:rPr lang="en-US" altLang="en-US" sz="2000" dirty="0" err="1"/>
              <a:t>tuy</a:t>
            </a:r>
            <a:r>
              <a:rPr lang="en-US" altLang="en-US" sz="2000" dirty="0"/>
              <a:t> </a:t>
            </a:r>
            <a:r>
              <a:rPr lang="en-US" altLang="en-US" sz="2000" dirty="0" err="1"/>
              <a:t>nhiên</a:t>
            </a:r>
            <a:r>
              <a:rPr lang="en-US" altLang="en-US" sz="2000" dirty="0"/>
              <a:t> do </a:t>
            </a:r>
            <a:r>
              <a:rPr lang="en-US" altLang="en-US" sz="2000" dirty="0" err="1"/>
              <a:t>điều</a:t>
            </a:r>
            <a:r>
              <a:rPr lang="en-US" altLang="en-US" sz="2000" dirty="0"/>
              <a:t> </a:t>
            </a:r>
            <a:r>
              <a:rPr lang="en-US" altLang="en-US" sz="2000" dirty="0" err="1"/>
              <a:t>kiện</a:t>
            </a:r>
            <a:r>
              <a:rPr lang="en-US" altLang="en-US" sz="2000" dirty="0"/>
              <a:t> KTXH </a:t>
            </a:r>
            <a:r>
              <a:rPr lang="en-US" altLang="en-US" sz="2000" dirty="0" err="1"/>
              <a:t>của</a:t>
            </a:r>
            <a:r>
              <a:rPr lang="en-US" altLang="en-US" sz="2000" dirty="0"/>
              <a:t> VN </a:t>
            </a:r>
            <a:r>
              <a:rPr lang="en-US" altLang="en-US" sz="2000" dirty="0" err="1"/>
              <a:t>còn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khó</a:t>
            </a:r>
            <a:r>
              <a:rPr lang="en-US" altLang="en-US" sz="2000" dirty="0"/>
              <a:t> </a:t>
            </a:r>
            <a:r>
              <a:rPr lang="en-US" altLang="en-US" sz="2000" dirty="0" err="1"/>
              <a:t>khăn</a:t>
            </a:r>
            <a:r>
              <a:rPr lang="en-US" altLang="en-US" sz="2000" dirty="0"/>
              <a:t>, NLĐ </a:t>
            </a:r>
            <a:r>
              <a:rPr lang="en-US" altLang="en-US" sz="2000" dirty="0" err="1"/>
              <a:t>chỉ</a:t>
            </a:r>
            <a:r>
              <a:rPr lang="en-US" altLang="en-US" sz="2000" dirty="0"/>
              <a:t> lo </a:t>
            </a:r>
            <a:r>
              <a:rPr lang="en-US" altLang="en-US" sz="2000" dirty="0" err="1"/>
              <a:t>có</a:t>
            </a:r>
            <a:r>
              <a:rPr lang="en-US" altLang="en-US" sz="2000" dirty="0"/>
              <a:t> </a:t>
            </a:r>
            <a:r>
              <a:rPr lang="en-US" altLang="en-US" sz="2000" dirty="0" err="1"/>
              <a:t>được</a:t>
            </a:r>
            <a:r>
              <a:rPr lang="en-US" altLang="en-US" sz="2000" dirty="0"/>
              <a:t>  </a:t>
            </a:r>
            <a:r>
              <a:rPr lang="en-US" altLang="en-US" sz="2000" dirty="0" err="1"/>
              <a:t>thu</a:t>
            </a:r>
            <a:r>
              <a:rPr lang="en-US" altLang="en-US" sz="2000" dirty="0"/>
              <a:t> </a:t>
            </a:r>
            <a:r>
              <a:rPr lang="en-US" altLang="en-US" sz="2000" dirty="0" err="1"/>
              <a:t>nhập</a:t>
            </a:r>
            <a:r>
              <a:rPr lang="en-US" altLang="en-US" sz="2000" dirty="0"/>
              <a:t> </a:t>
            </a:r>
            <a:r>
              <a:rPr lang="en-US" altLang="en-US" sz="2000" dirty="0" err="1"/>
              <a:t>đủ</a:t>
            </a:r>
            <a:r>
              <a:rPr lang="en-US" altLang="en-US" sz="2000" dirty="0"/>
              <a:t> </a:t>
            </a:r>
            <a:r>
              <a:rPr lang="en-US" altLang="en-US" sz="2000" dirty="0" err="1"/>
              <a:t>sống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trước</a:t>
            </a:r>
            <a:r>
              <a:rPr lang="en-US" altLang="en-US" sz="2000" dirty="0"/>
              <a:t> </a:t>
            </a:r>
            <a:r>
              <a:rPr lang="en-US" altLang="en-US" sz="2000" dirty="0" err="1"/>
              <a:t>mắt</a:t>
            </a:r>
            <a:r>
              <a:rPr lang="en-US" altLang="en-US" sz="2000" dirty="0"/>
              <a:t>, </a:t>
            </a:r>
            <a:r>
              <a:rPr lang="en-US" altLang="en-US" sz="2000" dirty="0" err="1"/>
              <a:t>nhưng</a:t>
            </a:r>
            <a:r>
              <a:rPr lang="en-US" altLang="en-US" sz="2000" dirty="0"/>
              <a:t> </a:t>
            </a:r>
            <a:r>
              <a:rPr lang="en-US" altLang="en-US" sz="2000" dirty="0" smtClean="0"/>
              <a:t> </a:t>
            </a:r>
            <a:r>
              <a:rPr lang="en-US" altLang="en-US" sz="2000" dirty="0" err="1"/>
              <a:t>tổng</a:t>
            </a:r>
            <a:r>
              <a:rPr lang="en-US" altLang="en-US" sz="2000" dirty="0"/>
              <a:t> BHBB </a:t>
            </a:r>
            <a:r>
              <a:rPr lang="en-US" altLang="en-US" sz="2000" dirty="0" smtClean="0"/>
              <a:t>32%; </a:t>
            </a:r>
            <a:r>
              <a:rPr lang="en-US" altLang="en-US" sz="2000" dirty="0" err="1" smtClean="0"/>
              <a:t>là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quá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cao</a:t>
            </a:r>
            <a:r>
              <a:rPr lang="en-US" altLang="en-US" sz="2000" dirty="0" smtClean="0"/>
              <a:t>  </a:t>
            </a:r>
            <a:r>
              <a:rPr lang="en-US" altLang="en-US" sz="2000" dirty="0" err="1"/>
              <a:t>trong</a:t>
            </a:r>
            <a:r>
              <a:rPr lang="en-US" altLang="en-US" sz="2000" dirty="0"/>
              <a:t> </a:t>
            </a:r>
            <a:r>
              <a:rPr lang="en-US" altLang="en-US" sz="2000" dirty="0" err="1"/>
              <a:t>đó</a:t>
            </a:r>
            <a:r>
              <a:rPr lang="en-US" altLang="en-US" sz="2000" dirty="0"/>
              <a:t> NLĐ </a:t>
            </a:r>
            <a:r>
              <a:rPr lang="en-US" altLang="en-US" sz="2000" dirty="0" err="1"/>
              <a:t>đóng</a:t>
            </a:r>
            <a:r>
              <a:rPr lang="en-US" altLang="en-US" sz="2000" dirty="0"/>
              <a:t> </a:t>
            </a:r>
            <a:r>
              <a:rPr lang="en-US" altLang="en-US" sz="2000" dirty="0" err="1"/>
              <a:t>góp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từ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tiền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lương</a:t>
            </a:r>
            <a:r>
              <a:rPr lang="en-US" altLang="en-US" sz="2000" dirty="0"/>
              <a:t>- </a:t>
            </a:r>
            <a:r>
              <a:rPr lang="en-US" altLang="en-US" sz="2000" dirty="0" err="1"/>
              <a:t>tiền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công</a:t>
            </a:r>
            <a:r>
              <a:rPr lang="en-US" altLang="en-US" sz="2000" dirty="0"/>
              <a:t> 10,5 %, DN </a:t>
            </a:r>
            <a:r>
              <a:rPr lang="en-US" altLang="en-US" sz="2000" dirty="0" err="1"/>
              <a:t>đóng</a:t>
            </a:r>
            <a:r>
              <a:rPr lang="en-US" altLang="en-US" sz="2000" dirty="0"/>
              <a:t> </a:t>
            </a:r>
            <a:r>
              <a:rPr lang="en-US" altLang="en-US" sz="2000" dirty="0" err="1"/>
              <a:t>góp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tính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vào</a:t>
            </a:r>
            <a:r>
              <a:rPr lang="en-US" altLang="en-US" sz="2000" dirty="0"/>
              <a:t> chi </a:t>
            </a:r>
            <a:r>
              <a:rPr lang="en-US" altLang="en-US" sz="2000" dirty="0" err="1"/>
              <a:t>phí</a:t>
            </a:r>
            <a:r>
              <a:rPr lang="en-US" altLang="en-US" sz="2000" dirty="0"/>
              <a:t> </a:t>
            </a:r>
            <a:r>
              <a:rPr lang="en-US" altLang="en-US" sz="2000" dirty="0" smtClean="0"/>
              <a:t>21,5</a:t>
            </a:r>
            <a:r>
              <a:rPr lang="en-US" altLang="en-US" sz="2000" dirty="0" smtClean="0"/>
              <a:t>%</a:t>
            </a:r>
          </a:p>
          <a:p>
            <a:r>
              <a:rPr lang="en-US" altLang="en-US" sz="2000" dirty="0" err="1"/>
              <a:t>Gánh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năng</a:t>
            </a:r>
            <a:r>
              <a:rPr lang="en-US" altLang="en-US" sz="2000" dirty="0"/>
              <a:t> BHXH </a:t>
            </a:r>
            <a:r>
              <a:rPr lang="en-US" altLang="en-US" sz="2000" dirty="0" err="1"/>
              <a:t>đã</a:t>
            </a:r>
            <a:r>
              <a:rPr lang="en-US" altLang="en-US" sz="2000" dirty="0"/>
              <a:t> </a:t>
            </a:r>
            <a:r>
              <a:rPr lang="en-US" altLang="en-US" sz="2000" dirty="0" err="1"/>
              <a:t>gây</a:t>
            </a:r>
            <a:r>
              <a:rPr lang="en-US" altLang="en-US" sz="2000" dirty="0"/>
              <a:t> </a:t>
            </a:r>
            <a:r>
              <a:rPr lang="en-US" altLang="en-US" sz="2000" dirty="0" err="1"/>
              <a:t>khó</a:t>
            </a:r>
            <a:r>
              <a:rPr lang="en-US" altLang="en-US" sz="2000" dirty="0"/>
              <a:t> </a:t>
            </a:r>
            <a:r>
              <a:rPr lang="en-US" altLang="en-US" sz="2000" dirty="0" err="1"/>
              <a:t>khăn</a:t>
            </a:r>
            <a:r>
              <a:rPr lang="en-US" altLang="en-US" sz="2000" dirty="0"/>
              <a:t>, </a:t>
            </a:r>
            <a:r>
              <a:rPr lang="en-US" altLang="en-US" sz="2000" dirty="0" err="1"/>
              <a:t>tăng</a:t>
            </a:r>
            <a:r>
              <a:rPr lang="en-US" altLang="en-US" sz="2000" dirty="0"/>
              <a:t> chi </a:t>
            </a:r>
            <a:r>
              <a:rPr lang="en-US" altLang="en-US" sz="2000" dirty="0" err="1"/>
              <a:t>phí</a:t>
            </a:r>
            <a:r>
              <a:rPr lang="en-US" altLang="en-US" sz="2000" dirty="0"/>
              <a:t> </a:t>
            </a:r>
            <a:r>
              <a:rPr lang="en-US" altLang="en-US" sz="2000" dirty="0" err="1"/>
              <a:t>nhân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công</a:t>
            </a:r>
            <a:r>
              <a:rPr lang="en-US" altLang="en-US" sz="2000" dirty="0"/>
              <a:t>, </a:t>
            </a:r>
            <a:r>
              <a:rPr lang="en-US" altLang="en-US" sz="2000" dirty="0" err="1"/>
              <a:t>góp</a:t>
            </a:r>
            <a:r>
              <a:rPr lang="en-US" altLang="en-US" sz="2000" dirty="0"/>
              <a:t> </a:t>
            </a:r>
            <a:r>
              <a:rPr lang="en-US" altLang="en-US" sz="2000" dirty="0" err="1"/>
              <a:t>phần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làm</a:t>
            </a:r>
            <a:r>
              <a:rPr lang="en-US" altLang="en-US" sz="2000" dirty="0"/>
              <a:t> </a:t>
            </a:r>
            <a:r>
              <a:rPr lang="en-US" altLang="en-US" sz="2000" dirty="0" err="1"/>
              <a:t>giảm</a:t>
            </a:r>
            <a:r>
              <a:rPr lang="en-US" altLang="en-US" sz="2000" dirty="0"/>
              <a:t> </a:t>
            </a:r>
            <a:r>
              <a:rPr lang="en-US" altLang="en-US" sz="2000" dirty="0" err="1"/>
              <a:t>năng</a:t>
            </a:r>
            <a:r>
              <a:rPr lang="en-US" altLang="en-US" sz="2000" dirty="0"/>
              <a:t> </a:t>
            </a:r>
            <a:r>
              <a:rPr lang="en-US" altLang="en-US" sz="2000" dirty="0" err="1"/>
              <a:t>lực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cạnh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tranh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của</a:t>
            </a:r>
            <a:r>
              <a:rPr lang="en-US" altLang="en-US" sz="2000" dirty="0"/>
              <a:t> DN tại Việt </a:t>
            </a:r>
            <a:r>
              <a:rPr lang="en-US" altLang="en-US" sz="2000" dirty="0" err="1"/>
              <a:t>nam</a:t>
            </a:r>
            <a:r>
              <a:rPr lang="en-US" altLang="en-US" sz="2000" dirty="0"/>
              <a:t>, </a:t>
            </a:r>
            <a:r>
              <a:rPr lang="en-US" altLang="en-US" sz="2000" dirty="0" err="1"/>
              <a:t>đặc</a:t>
            </a:r>
            <a:r>
              <a:rPr lang="en-US" altLang="en-US" sz="2000" dirty="0"/>
              <a:t> </a:t>
            </a:r>
            <a:r>
              <a:rPr lang="en-US" altLang="en-US" sz="2000" dirty="0" err="1"/>
              <a:t>biệt</a:t>
            </a:r>
            <a:r>
              <a:rPr lang="en-US" altLang="en-US" sz="2000" dirty="0"/>
              <a:t> </a:t>
            </a:r>
            <a:r>
              <a:rPr lang="en-US" altLang="en-US" sz="2000" dirty="0" err="1"/>
              <a:t>là</a:t>
            </a:r>
            <a:r>
              <a:rPr lang="en-US" altLang="en-US" sz="2000" dirty="0"/>
              <a:t> </a:t>
            </a:r>
            <a:r>
              <a:rPr lang="en-US" altLang="en-US" sz="2000" dirty="0" err="1"/>
              <a:t>hộ</a:t>
            </a:r>
            <a:r>
              <a:rPr lang="en-US" altLang="en-US" sz="2000" dirty="0"/>
              <a:t> </a:t>
            </a:r>
            <a:r>
              <a:rPr lang="en-US" altLang="en-US" sz="2000" dirty="0" err="1"/>
              <a:t>kinh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Doanh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mới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chuyển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lên</a:t>
            </a:r>
            <a:r>
              <a:rPr lang="en-US" altLang="en-US" sz="2000" dirty="0"/>
              <a:t> DN</a:t>
            </a:r>
          </a:p>
          <a:p>
            <a:pPr marL="0" indent="0">
              <a:buNone/>
              <a:defRPr/>
            </a:pPr>
            <a:endParaRPr lang="en-US" altLang="en-US" sz="2000" dirty="0"/>
          </a:p>
          <a:p>
            <a:pPr eaLnBrk="1" hangingPunct="1">
              <a:lnSpc>
                <a:spcPct val="90000"/>
              </a:lnSpc>
            </a:pPr>
            <a:endParaRPr lang="en-US" altLang="en-US" sz="2000" dirty="0"/>
          </a:p>
          <a:p>
            <a:pPr marL="0" indent="0" eaLnBrk="1" hangingPunct="1">
              <a:buNone/>
              <a:defRPr/>
            </a:pPr>
            <a:endParaRPr lang="en-US" sz="2000" b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685B3-4298-4A6E-A27C-5D80FA71B71A}" type="slidenum">
              <a:rPr lang="nl-NL" smtClean="0"/>
              <a:pPr>
                <a:defRPr/>
              </a:pPr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353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3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0B4B25E-FA83-4655-8F8C-328D40EA6857}" type="slidenum">
              <a:rPr lang="nl-NL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nl-NL" altLang="en-US" sz="1400" smtClean="0"/>
          </a:p>
        </p:txBody>
      </p:sp>
      <p:sp>
        <p:nvSpPr>
          <p:cNvPr id="15363" name="Slide Number Placeholder 5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F69BEF12-9828-4980-9FE1-B03E10B97E77}" type="slidenum">
              <a:rPr lang="nl-NL" altLang="en-US" sz="14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nl-NL" altLang="en-US" sz="140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1190625" y="228600"/>
            <a:ext cx="7794625" cy="1462088"/>
          </a:xfrm>
        </p:spPr>
        <p:txBody>
          <a:bodyPr/>
          <a:lstStyle/>
          <a:p>
            <a:pPr eaLnBrk="1" hangingPunct="1"/>
            <a:r>
              <a:rPr lang="nl-NL" altLang="en-US" sz="3600" b="1" dirty="0" smtClean="0">
                <a:solidFill>
                  <a:srgbClr val="0000FF"/>
                </a:solidFill>
              </a:rPr>
              <a:t>Khó khăn của chuyển đổi hộ KD lên mô hình doanh nghiệp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en-US" sz="2000" dirty="0" smtClean="0"/>
              <a:t> </a:t>
            </a:r>
            <a:r>
              <a:rPr lang="en-US" altLang="en-US" sz="2000" b="1" dirty="0" err="1" smtClean="0"/>
              <a:t>Khó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khăn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về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đóng</a:t>
            </a:r>
            <a:r>
              <a:rPr lang="en-US" altLang="en-US" sz="2000" b="1" dirty="0" smtClean="0"/>
              <a:t> </a:t>
            </a:r>
            <a:r>
              <a:rPr lang="en-US" altLang="en-US" sz="2000" b="1" dirty="0" err="1" smtClean="0"/>
              <a:t>góp</a:t>
            </a:r>
            <a:r>
              <a:rPr lang="en-US" altLang="en-US" sz="2000" b="1" dirty="0" smtClean="0"/>
              <a:t> BHXH </a:t>
            </a:r>
          </a:p>
          <a:p>
            <a:pPr eaLnBrk="1" hangingPunct="1">
              <a:defRPr/>
            </a:pPr>
            <a:r>
              <a:rPr lang="en-US" altLang="en-US" sz="2000" dirty="0" err="1" smtClean="0"/>
              <a:t>Nếu</a:t>
            </a:r>
            <a:r>
              <a:rPr lang="en-US" altLang="en-US" sz="2000" dirty="0" smtClean="0"/>
              <a:t> so </a:t>
            </a:r>
            <a:r>
              <a:rPr lang="en-US" altLang="en-US" sz="2000" dirty="0" err="1" smtClean="0"/>
              <a:t>sánh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thì</a:t>
            </a:r>
            <a:r>
              <a:rPr lang="en-US" altLang="en-US" sz="2000" dirty="0" smtClean="0"/>
              <a:t> , </a:t>
            </a:r>
            <a:r>
              <a:rPr lang="en-US" altLang="en-US" sz="2000" dirty="0" err="1" smtClean="0"/>
              <a:t>tỷ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suất</a:t>
            </a:r>
            <a:r>
              <a:rPr lang="en-US" altLang="en-US" sz="2000" dirty="0" smtClean="0"/>
              <a:t> BH </a:t>
            </a:r>
            <a:r>
              <a:rPr lang="en-US" altLang="en-US" sz="2000" dirty="0" err="1" smtClean="0"/>
              <a:t>bắt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buộc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trên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nhập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của</a:t>
            </a:r>
            <a:r>
              <a:rPr lang="en-US" altLang="en-US" sz="2000" dirty="0" smtClean="0"/>
              <a:t> DN  </a:t>
            </a:r>
            <a:r>
              <a:rPr lang="en-US" altLang="en-US" sz="2000" dirty="0" err="1" smtClean="0"/>
              <a:t>của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Việt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nam</a:t>
            </a:r>
            <a:r>
              <a:rPr lang="en-US" altLang="en-US" sz="2000" dirty="0" smtClean="0"/>
              <a:t>   </a:t>
            </a:r>
            <a:r>
              <a:rPr lang="en-US" altLang="en-US" sz="2000" b="1" dirty="0" err="1" smtClean="0">
                <a:solidFill>
                  <a:srgbClr val="FF0000"/>
                </a:solidFill>
              </a:rPr>
              <a:t>cao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2000" b="1" dirty="0" err="1" smtClean="0">
                <a:solidFill>
                  <a:srgbClr val="FF0000"/>
                </a:solidFill>
              </a:rPr>
              <a:t>hơn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 2  </a:t>
            </a:r>
            <a:r>
              <a:rPr lang="en-US" altLang="en-US" sz="2000" b="1" dirty="0" err="1" smtClean="0">
                <a:solidFill>
                  <a:srgbClr val="FF0000"/>
                </a:solidFill>
              </a:rPr>
              <a:t>lần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 so </a:t>
            </a:r>
            <a:r>
              <a:rPr lang="en-US" altLang="en-US" sz="2000" b="1" dirty="0" err="1" smtClean="0">
                <a:solidFill>
                  <a:srgbClr val="FF0000"/>
                </a:solidFill>
              </a:rPr>
              <a:t>với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 </a:t>
            </a:r>
            <a:r>
              <a:rPr lang="en-US" altLang="en-US" sz="2000" b="1" dirty="0" err="1" smtClean="0">
                <a:solidFill>
                  <a:srgbClr val="FF0000"/>
                </a:solidFill>
              </a:rPr>
              <a:t>Asean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 6: 24,8%/11%</a:t>
            </a:r>
          </a:p>
          <a:p>
            <a:pPr eaLnBrk="1" hangingPunct="1"/>
            <a:r>
              <a:rPr lang="en-US" altLang="en-US" sz="2000" dirty="0" err="1" smtClean="0"/>
              <a:t>Nếu</a:t>
            </a:r>
            <a:r>
              <a:rPr lang="en-US" altLang="en-US" sz="2000" dirty="0" smtClean="0"/>
              <a:t>  </a:t>
            </a:r>
            <a:r>
              <a:rPr lang="en-US" altLang="en-US" sz="2000" dirty="0" err="1"/>
              <a:t>xét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theo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tỷ</a:t>
            </a:r>
            <a:r>
              <a:rPr lang="en-US" altLang="en-US" sz="2000" dirty="0"/>
              <a:t> </a:t>
            </a:r>
            <a:r>
              <a:rPr lang="en-US" altLang="en-US" sz="2000" dirty="0" err="1"/>
              <a:t>lệ</a:t>
            </a:r>
            <a:r>
              <a:rPr lang="en-US" altLang="en-US" sz="2000" dirty="0"/>
              <a:t> </a:t>
            </a:r>
            <a:r>
              <a:rPr lang="en-US" altLang="en-US" sz="2000" dirty="0" err="1"/>
              <a:t>đóng</a:t>
            </a:r>
            <a:r>
              <a:rPr lang="en-US" altLang="en-US" sz="2000" dirty="0"/>
              <a:t> </a:t>
            </a:r>
            <a:r>
              <a:rPr lang="en-US" altLang="en-US" sz="2000" dirty="0" err="1"/>
              <a:t>góp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thực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tế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của</a:t>
            </a:r>
            <a:r>
              <a:rPr lang="en-US" altLang="en-US" sz="2000" dirty="0"/>
              <a:t> </a:t>
            </a:r>
            <a:r>
              <a:rPr lang="en-US" altLang="en-US" sz="2000" dirty="0" err="1"/>
              <a:t>doanh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nghiệp</a:t>
            </a:r>
            <a:r>
              <a:rPr lang="en-US" altLang="en-US" sz="2000" dirty="0"/>
              <a:t>   </a:t>
            </a:r>
            <a:r>
              <a:rPr lang="en-US" altLang="en-US" sz="2000" dirty="0" err="1"/>
              <a:t>về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các</a:t>
            </a:r>
            <a:r>
              <a:rPr lang="en-US" altLang="en-US" sz="2000" dirty="0"/>
              <a:t> </a:t>
            </a:r>
            <a:r>
              <a:rPr lang="en-US" altLang="en-US" sz="2000" dirty="0" err="1"/>
              <a:t>khoản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đóng</a:t>
            </a:r>
            <a:r>
              <a:rPr lang="en-US" altLang="en-US" sz="2000" dirty="0"/>
              <a:t> </a:t>
            </a:r>
            <a:r>
              <a:rPr lang="en-US" altLang="en-US" sz="2000" dirty="0" err="1"/>
              <a:t>góp</a:t>
            </a:r>
            <a:r>
              <a:rPr lang="en-US" altLang="en-US" sz="2000" dirty="0"/>
              <a:t> BHXH  </a:t>
            </a:r>
            <a:r>
              <a:rPr lang="en-US" altLang="en-US" sz="2000" dirty="0" err="1"/>
              <a:t>thì</a:t>
            </a:r>
            <a:r>
              <a:rPr lang="en-US" altLang="en-US" sz="2000" dirty="0"/>
              <a:t> VN </a:t>
            </a:r>
            <a:r>
              <a:rPr lang="en-US" altLang="en-US" sz="2000" dirty="0" err="1"/>
              <a:t>cũng</a:t>
            </a:r>
            <a:r>
              <a:rPr lang="en-US" altLang="en-US" sz="2000" dirty="0"/>
              <a:t> </a:t>
            </a:r>
            <a:r>
              <a:rPr lang="en-US" altLang="en-US" sz="2000" dirty="0" err="1"/>
              <a:t>là</a:t>
            </a:r>
            <a:r>
              <a:rPr lang="en-US" altLang="en-US" sz="2000" dirty="0"/>
              <a:t> </a:t>
            </a:r>
            <a:r>
              <a:rPr lang="en-US" altLang="en-US" sz="2000" dirty="0" err="1"/>
              <a:t>quốc</a:t>
            </a:r>
            <a:r>
              <a:rPr lang="en-US" altLang="en-US" sz="2000" dirty="0"/>
              <a:t> </a:t>
            </a:r>
            <a:r>
              <a:rPr lang="en-US" altLang="en-US" sz="2000" dirty="0" err="1"/>
              <a:t>gia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cao</a:t>
            </a:r>
            <a:r>
              <a:rPr lang="en-US" altLang="en-US" sz="2000" dirty="0"/>
              <a:t> </a:t>
            </a:r>
            <a:r>
              <a:rPr lang="en-US" altLang="en-US" sz="2000" dirty="0" err="1"/>
              <a:t>nhất</a:t>
            </a:r>
            <a:r>
              <a:rPr lang="en-US" altLang="en-US" sz="2000" dirty="0"/>
              <a:t>:</a:t>
            </a:r>
          </a:p>
          <a:p>
            <a:pPr eaLnBrk="1" hangingPunct="1"/>
            <a:r>
              <a:rPr lang="en-US" altLang="en-US" sz="2000" dirty="0"/>
              <a:t>Việt </a:t>
            </a:r>
            <a:r>
              <a:rPr lang="en-US" altLang="en-US" sz="2000" dirty="0" err="1"/>
              <a:t>nam</a:t>
            </a:r>
            <a:r>
              <a:rPr lang="en-US" altLang="en-US" sz="2000" dirty="0"/>
              <a:t> </a:t>
            </a:r>
            <a:r>
              <a:rPr lang="en-US" altLang="en-US" sz="2000" dirty="0" smtClean="0"/>
              <a:t>21</a:t>
            </a:r>
            <a:r>
              <a:rPr lang="en-US" altLang="en-US" sz="2000" dirty="0"/>
              <a:t> </a:t>
            </a:r>
            <a:r>
              <a:rPr lang="en-US" altLang="en-US" sz="2000" dirty="0" smtClean="0"/>
              <a:t>%; </a:t>
            </a:r>
            <a:r>
              <a:rPr lang="en-US" altLang="en-US" sz="2000" dirty="0" smtClean="0"/>
              <a:t>Malaysia  </a:t>
            </a:r>
            <a:r>
              <a:rPr lang="en-US" altLang="en-US" sz="2000" dirty="0"/>
              <a:t>13%</a:t>
            </a:r>
          </a:p>
          <a:p>
            <a:pPr eaLnBrk="1" hangingPunct="1"/>
            <a:r>
              <a:rPr lang="en-US" altLang="en-US" sz="2000" dirty="0" err="1"/>
              <a:t>Philipines</a:t>
            </a:r>
            <a:r>
              <a:rPr lang="en-US" altLang="en-US" sz="2000" dirty="0"/>
              <a:t>  10</a:t>
            </a:r>
            <a:r>
              <a:rPr lang="en-US" altLang="en-US" sz="2000" dirty="0" smtClean="0"/>
              <a:t>%; Indonesia </a:t>
            </a:r>
            <a:r>
              <a:rPr lang="en-US" altLang="en-US" sz="2000" dirty="0"/>
              <a:t>8%</a:t>
            </a:r>
          </a:p>
          <a:p>
            <a:pPr eaLnBrk="1" hangingPunct="1"/>
            <a:r>
              <a:rPr lang="en-US" altLang="en-US" sz="2000" dirty="0" err="1"/>
              <a:t>Thái</a:t>
            </a:r>
            <a:r>
              <a:rPr lang="en-US" altLang="en-US" sz="2000" dirty="0"/>
              <a:t> </a:t>
            </a:r>
            <a:r>
              <a:rPr lang="en-US" altLang="en-US" sz="2000" dirty="0" err="1"/>
              <a:t>lan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chỉ</a:t>
            </a:r>
            <a:r>
              <a:rPr lang="en-US" altLang="en-US" sz="2000" dirty="0"/>
              <a:t> 5%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nl-NL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73215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3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0B4B25E-FA83-4655-8F8C-328D40EA6857}" type="slidenum">
              <a:rPr lang="nl-NL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nl-NL" altLang="en-US" sz="1400" smtClean="0"/>
          </a:p>
        </p:txBody>
      </p:sp>
      <p:sp>
        <p:nvSpPr>
          <p:cNvPr id="15363" name="Slide Number Placeholder 5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F69BEF12-9828-4980-9FE1-B03E10B97E77}" type="slidenum">
              <a:rPr lang="nl-NL" altLang="en-US" sz="14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nl-NL" altLang="en-US" sz="140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1190625" y="228600"/>
            <a:ext cx="7794625" cy="1462088"/>
          </a:xfrm>
        </p:spPr>
        <p:txBody>
          <a:bodyPr/>
          <a:lstStyle/>
          <a:p>
            <a:r>
              <a:rPr lang="nl-NL" altLang="en-US" sz="3600" b="1" dirty="0">
                <a:solidFill>
                  <a:srgbClr val="0000FF"/>
                </a:solidFill>
              </a:rPr>
              <a:t>Tạo khung khổ pháp lý  </a:t>
            </a:r>
            <a:r>
              <a:rPr lang="nl-NL" altLang="en-US" sz="3600" b="1" dirty="0" smtClean="0">
                <a:solidFill>
                  <a:srgbClr val="0000FF"/>
                </a:solidFill>
              </a:rPr>
              <a:t>cho </a:t>
            </a:r>
            <a:r>
              <a:rPr lang="nl-NL" altLang="en-US" sz="3600" b="1" dirty="0">
                <a:solidFill>
                  <a:srgbClr val="0000FF"/>
                </a:solidFill>
              </a:rPr>
              <a:t>hộ KD </a:t>
            </a:r>
            <a:r>
              <a:rPr lang="nl-NL" altLang="en-US" sz="3600" b="1" dirty="0" smtClean="0">
                <a:solidFill>
                  <a:srgbClr val="0000FF"/>
                </a:solidFill>
              </a:rPr>
              <a:t> phát triển, chuyển đổi lên </a:t>
            </a:r>
            <a:r>
              <a:rPr lang="nl-NL" altLang="en-US" sz="3600" b="1" dirty="0">
                <a:solidFill>
                  <a:srgbClr val="0000FF"/>
                </a:solidFill>
              </a:rPr>
              <a:t>doanh nghiệp</a:t>
            </a:r>
            <a:endParaRPr lang="nl-NL" altLang="en-US" sz="3600" b="1" dirty="0" smtClean="0">
              <a:solidFill>
                <a:srgbClr val="0000FF"/>
              </a:solidFill>
            </a:endParaRP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Tạo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điều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kiện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tốt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nhất</a:t>
            </a:r>
            <a:r>
              <a:rPr lang="en-US" altLang="en-US" sz="2000" dirty="0" smtClean="0"/>
              <a:t> , </a:t>
            </a:r>
            <a:r>
              <a:rPr lang="en-US" altLang="en-US" sz="2000" dirty="0" err="1" smtClean="0"/>
              <a:t>và</a:t>
            </a:r>
            <a:r>
              <a:rPr lang="en-US" altLang="en-US" sz="2000" dirty="0" smtClean="0"/>
              <a:t>  </a:t>
            </a:r>
            <a:r>
              <a:rPr lang="en-US" altLang="en-US" sz="2000" dirty="0" err="1" smtClean="0"/>
              <a:t>hướng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dẫn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giúp</a:t>
            </a:r>
            <a:r>
              <a:rPr lang="en-US" altLang="en-US" sz="2000" dirty="0" smtClean="0"/>
              <a:t> DN </a:t>
            </a:r>
            <a:r>
              <a:rPr lang="en-US" altLang="en-US" sz="2000" dirty="0" err="1" smtClean="0"/>
              <a:t>làm</a:t>
            </a:r>
            <a:r>
              <a:rPr lang="en-US" altLang="en-US" sz="2000" dirty="0" smtClean="0"/>
              <a:t>  </a:t>
            </a:r>
            <a:r>
              <a:rPr lang="en-US" altLang="en-US" sz="2000" dirty="0" err="1" smtClean="0"/>
              <a:t>làm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thủ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tục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chuyển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đổi</a:t>
            </a:r>
            <a:endParaRPr lang="en-US" altLang="en-US" sz="2000" dirty="0" smtClean="0"/>
          </a:p>
          <a:p>
            <a:r>
              <a:rPr lang="en-US" altLang="en-US" sz="2000" dirty="0" err="1" smtClean="0"/>
              <a:t>Kết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hợp</a:t>
            </a:r>
            <a:r>
              <a:rPr lang="en-US" altLang="en-US" sz="2000" dirty="0" smtClean="0"/>
              <a:t>  </a:t>
            </a:r>
            <a:r>
              <a:rPr lang="en-US" altLang="en-US" sz="2000" dirty="0" err="1" smtClean="0"/>
              <a:t>yếu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tố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khuyến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khích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tự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nguyện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chuyển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đổi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với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việc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áp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dụng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hình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thực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bắt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buộc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nhằm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tuân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thủ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pháp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luật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đối</a:t>
            </a:r>
            <a:r>
              <a:rPr lang="en-US" altLang="en-US" sz="2000" dirty="0" smtClean="0"/>
              <a:t>  </a:t>
            </a:r>
            <a:r>
              <a:rPr lang="en-US" altLang="en-US" sz="2000" dirty="0" err="1" smtClean="0"/>
              <a:t>với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hộ</a:t>
            </a:r>
            <a:r>
              <a:rPr lang="en-US" altLang="en-US" sz="2000" dirty="0" smtClean="0"/>
              <a:t> </a:t>
            </a:r>
            <a:r>
              <a:rPr lang="vi-VN" sz="2000" dirty="0" smtClean="0"/>
              <a:t>  </a:t>
            </a:r>
            <a:r>
              <a:rPr lang="vi-VN" sz="2000" dirty="0"/>
              <a:t>sử dụng từ 10 lao </a:t>
            </a:r>
            <a:r>
              <a:rPr lang="vi-VN" sz="2000" dirty="0" smtClean="0"/>
              <a:t>động</a:t>
            </a:r>
            <a:r>
              <a:rPr lang="en-US" sz="2000" dirty="0" smtClean="0"/>
              <a:t>, </a:t>
            </a:r>
            <a:r>
              <a:rPr lang="en-US" sz="2000" dirty="0" err="1" smtClean="0"/>
              <a:t>quy</a:t>
            </a:r>
            <a:r>
              <a:rPr lang="en-US" sz="2000" dirty="0" smtClean="0"/>
              <a:t> </a:t>
            </a:r>
            <a:r>
              <a:rPr lang="en-US" sz="2000" dirty="0" err="1" smtClean="0"/>
              <a:t>mô</a:t>
            </a:r>
            <a:r>
              <a:rPr lang="en-US" sz="2000" dirty="0" smtClean="0"/>
              <a:t> </a:t>
            </a:r>
            <a:r>
              <a:rPr lang="en-US" sz="2000" dirty="0" err="1" smtClean="0"/>
              <a:t>lớn</a:t>
            </a:r>
            <a:r>
              <a:rPr lang="en-US" sz="2000" dirty="0" smtClean="0"/>
              <a:t>, Doanh </a:t>
            </a:r>
            <a:r>
              <a:rPr lang="en-US" sz="2000" dirty="0" err="1" smtClean="0"/>
              <a:t>thu</a:t>
            </a:r>
            <a:r>
              <a:rPr lang="en-US" sz="2000" dirty="0" smtClean="0"/>
              <a:t> </a:t>
            </a:r>
            <a:r>
              <a:rPr lang="en-US" sz="2000" dirty="0" err="1" smtClean="0"/>
              <a:t>cao</a:t>
            </a:r>
            <a:r>
              <a:rPr lang="en-US" sz="2000" dirty="0" smtClean="0"/>
              <a:t>: </a:t>
            </a:r>
            <a:r>
              <a:rPr lang="en-US" sz="2000" dirty="0" err="1" smtClean="0"/>
              <a:t>kể</a:t>
            </a:r>
            <a:r>
              <a:rPr lang="en-US" sz="2000" dirty="0" smtClean="0"/>
              <a:t> </a:t>
            </a:r>
            <a:r>
              <a:rPr lang="en-US" sz="2000" dirty="0" err="1" smtClean="0"/>
              <a:t>cả</a:t>
            </a:r>
            <a:r>
              <a:rPr lang="en-US" sz="2000" dirty="0" smtClean="0"/>
              <a:t> </a:t>
            </a:r>
            <a:r>
              <a:rPr lang="en-US" sz="2000" dirty="0" err="1" smtClean="0"/>
              <a:t>kinh</a:t>
            </a:r>
            <a:r>
              <a:rPr lang="en-US" sz="2000" dirty="0" smtClean="0"/>
              <a:t> Doanh </a:t>
            </a:r>
            <a:r>
              <a:rPr lang="en-US" sz="2000" dirty="0" err="1" smtClean="0"/>
              <a:t>khách</a:t>
            </a:r>
            <a:r>
              <a:rPr lang="en-US" sz="2000" dirty="0" smtClean="0"/>
              <a:t> </a:t>
            </a:r>
            <a:r>
              <a:rPr lang="en-US" sz="2000" dirty="0" err="1" smtClean="0"/>
              <a:t>sạn</a:t>
            </a:r>
            <a:r>
              <a:rPr lang="en-US" sz="2000" dirty="0" smtClean="0"/>
              <a:t>,  </a:t>
            </a:r>
            <a:r>
              <a:rPr lang="en-US" sz="2000" dirty="0" err="1" smtClean="0"/>
              <a:t>nhà</a:t>
            </a:r>
            <a:r>
              <a:rPr lang="en-US" sz="2000" dirty="0" smtClean="0"/>
              <a:t> </a:t>
            </a:r>
            <a:r>
              <a:rPr lang="en-US" sz="2000" dirty="0" err="1" smtClean="0"/>
              <a:t>hàng</a:t>
            </a:r>
            <a:r>
              <a:rPr lang="en-US" sz="2000" dirty="0" smtClean="0"/>
              <a:t> ,  </a:t>
            </a:r>
            <a:r>
              <a:rPr lang="en-US" sz="2000" dirty="0" err="1" smtClean="0"/>
              <a:t>dịch</a:t>
            </a:r>
            <a:r>
              <a:rPr lang="en-US" sz="2000" dirty="0" smtClean="0"/>
              <a:t> vu </a:t>
            </a:r>
            <a:r>
              <a:rPr lang="en-US" sz="2000" dirty="0" err="1" smtClean="0"/>
              <a:t>thẩm</a:t>
            </a:r>
            <a:r>
              <a:rPr lang="en-US" sz="2000" dirty="0" smtClean="0"/>
              <a:t> </a:t>
            </a:r>
            <a:r>
              <a:rPr lang="en-US" sz="2000" dirty="0" err="1" smtClean="0"/>
              <a:t>mỹ</a:t>
            </a:r>
            <a:r>
              <a:rPr lang="en-US" sz="2000" dirty="0" smtClean="0"/>
              <a:t>, </a:t>
            </a:r>
            <a:r>
              <a:rPr lang="en-US" sz="2000" dirty="0"/>
              <a:t> </a:t>
            </a:r>
            <a:r>
              <a:rPr lang="en-US" sz="2000" dirty="0" err="1" smtClean="0"/>
              <a:t>chăm</a:t>
            </a:r>
            <a:r>
              <a:rPr lang="en-US" sz="2000" dirty="0" smtClean="0"/>
              <a:t> </a:t>
            </a:r>
            <a:r>
              <a:rPr lang="en-US" sz="2000" dirty="0" err="1" smtClean="0"/>
              <a:t>sóc</a:t>
            </a:r>
            <a:r>
              <a:rPr lang="en-US" sz="2000" dirty="0" smtClean="0"/>
              <a:t> </a:t>
            </a:r>
            <a:r>
              <a:rPr lang="en-US" sz="2000" dirty="0" err="1" smtClean="0"/>
              <a:t>sức</a:t>
            </a:r>
            <a:r>
              <a:rPr lang="en-US" sz="2000" dirty="0" smtClean="0"/>
              <a:t> </a:t>
            </a:r>
            <a:r>
              <a:rPr lang="en-US" sz="2000" dirty="0" err="1" smtClean="0"/>
              <a:t>khoẻ</a:t>
            </a:r>
            <a:r>
              <a:rPr lang="en-US" sz="2000" dirty="0" smtClean="0"/>
              <a:t>, </a:t>
            </a:r>
            <a:r>
              <a:rPr lang="en-US" sz="2000" dirty="0" err="1" smtClean="0"/>
              <a:t>bán</a:t>
            </a:r>
            <a:r>
              <a:rPr lang="en-US" sz="2000" dirty="0" smtClean="0"/>
              <a:t>  </a:t>
            </a:r>
            <a:r>
              <a:rPr lang="en-US" sz="2000" dirty="0" err="1" smtClean="0"/>
              <a:t>buôn</a:t>
            </a:r>
            <a:r>
              <a:rPr lang="en-US" sz="2000" dirty="0" smtClean="0"/>
              <a:t> </a:t>
            </a:r>
            <a:r>
              <a:rPr lang="en-US" sz="2000" dirty="0" err="1" smtClean="0"/>
              <a:t>bán</a:t>
            </a:r>
            <a:r>
              <a:rPr lang="en-US" sz="2000" dirty="0" smtClean="0"/>
              <a:t> </a:t>
            </a:r>
            <a:r>
              <a:rPr lang="en-US" sz="2000" dirty="0" err="1" smtClean="0"/>
              <a:t>lẻ</a:t>
            </a:r>
            <a:r>
              <a:rPr lang="en-US" sz="2000" dirty="0" smtClean="0"/>
              <a:t> </a:t>
            </a:r>
            <a:r>
              <a:rPr lang="en-US" sz="2000" dirty="0" err="1" smtClean="0"/>
              <a:t>hàng</a:t>
            </a:r>
            <a:r>
              <a:rPr lang="en-US" sz="2000" dirty="0" smtClean="0"/>
              <a:t> </a:t>
            </a:r>
            <a:r>
              <a:rPr lang="en-US" sz="2000" dirty="0" err="1" smtClean="0"/>
              <a:t>hóa</a:t>
            </a:r>
            <a:r>
              <a:rPr lang="en-US" sz="2000" dirty="0" smtClean="0"/>
              <a:t>, </a:t>
            </a:r>
            <a:r>
              <a:rPr lang="en-US" sz="2000" dirty="0" err="1" smtClean="0"/>
              <a:t>bán</a:t>
            </a:r>
            <a:r>
              <a:rPr lang="en-US" sz="2000" dirty="0" smtClean="0"/>
              <a:t> </a:t>
            </a:r>
            <a:r>
              <a:rPr lang="en-US" sz="2000" dirty="0" err="1" smtClean="0"/>
              <a:t>lẻ</a:t>
            </a:r>
            <a:r>
              <a:rPr lang="en-US" sz="2000" dirty="0" smtClean="0"/>
              <a:t> </a:t>
            </a:r>
            <a:r>
              <a:rPr lang="en-US" sz="2000" dirty="0" err="1" smtClean="0"/>
              <a:t>hàng</a:t>
            </a:r>
            <a:r>
              <a:rPr lang="en-US" sz="2000" dirty="0" smtClean="0"/>
              <a:t> </a:t>
            </a:r>
            <a:r>
              <a:rPr lang="en-US" sz="2000" dirty="0" err="1" smtClean="0"/>
              <a:t>hóa</a:t>
            </a:r>
            <a:r>
              <a:rPr lang="en-US" sz="2000" dirty="0" smtClean="0"/>
              <a:t> </a:t>
            </a:r>
            <a:r>
              <a:rPr lang="en-US" sz="2000" dirty="0" err="1" smtClean="0"/>
              <a:t>nhập</a:t>
            </a:r>
            <a:r>
              <a:rPr lang="en-US" sz="2000" dirty="0" smtClean="0"/>
              <a:t> </a:t>
            </a:r>
            <a:r>
              <a:rPr lang="en-US" sz="2000" dirty="0" err="1" smtClean="0"/>
              <a:t>ngoại</a:t>
            </a:r>
            <a:r>
              <a:rPr lang="en-US" sz="2000" dirty="0" smtClean="0"/>
              <a:t> </a:t>
            </a:r>
            <a:r>
              <a:rPr lang="en-US" sz="2000" dirty="0" err="1" smtClean="0"/>
              <a:t>có</a:t>
            </a:r>
            <a:r>
              <a:rPr lang="en-US" sz="2000" dirty="0" smtClean="0"/>
              <a:t>  </a:t>
            </a:r>
            <a:r>
              <a:rPr lang="en-US" sz="2000" dirty="0" err="1" smtClean="0"/>
              <a:t>giá</a:t>
            </a:r>
            <a:r>
              <a:rPr lang="en-US" sz="2000" dirty="0" smtClean="0"/>
              <a:t> </a:t>
            </a:r>
            <a:r>
              <a:rPr lang="en-US" sz="2000" dirty="0" err="1" smtClean="0"/>
              <a:t>trị</a:t>
            </a:r>
            <a:r>
              <a:rPr lang="en-US" sz="2000" dirty="0" smtClean="0"/>
              <a:t> </a:t>
            </a:r>
            <a:r>
              <a:rPr lang="en-US" sz="2000" dirty="0" err="1" smtClean="0"/>
              <a:t>cao</a:t>
            </a:r>
            <a:r>
              <a:rPr lang="en-US" sz="2000" dirty="0" smtClean="0"/>
              <a:t>… </a:t>
            </a:r>
            <a:r>
              <a:rPr lang="vi-VN" sz="2000" dirty="0" smtClean="0"/>
              <a:t>áp </a:t>
            </a:r>
            <a:r>
              <a:rPr lang="vi-VN" sz="2000" dirty="0"/>
              <a:t>dụng </a:t>
            </a:r>
            <a:r>
              <a:rPr lang="vi-VN" sz="2000" dirty="0" smtClean="0"/>
              <a:t> </a:t>
            </a:r>
            <a:r>
              <a:rPr lang="vi-VN" sz="2000" dirty="0"/>
              <a:t>công nghệ thông </a:t>
            </a:r>
            <a:r>
              <a:rPr lang="vi-VN" sz="2000" dirty="0" smtClean="0"/>
              <a:t>tin</a:t>
            </a:r>
            <a:r>
              <a:rPr lang="en-US" sz="2000" dirty="0" smtClean="0"/>
              <a:t> </a:t>
            </a:r>
            <a:r>
              <a:rPr lang="en-US" sz="2000" dirty="0" err="1" smtClean="0"/>
              <a:t>trong</a:t>
            </a:r>
            <a:r>
              <a:rPr lang="en-US" sz="2000" dirty="0" smtClean="0"/>
              <a:t>  KD. </a:t>
            </a:r>
          </a:p>
          <a:p>
            <a:r>
              <a:rPr lang="en-US" sz="2000" dirty="0" err="1" smtClean="0"/>
              <a:t>Cùng</a:t>
            </a:r>
            <a:r>
              <a:rPr lang="en-US" sz="2000" dirty="0" smtClean="0"/>
              <a:t> </a:t>
            </a:r>
            <a:r>
              <a:rPr lang="en-US" sz="2000" dirty="0" err="1" smtClean="0"/>
              <a:t>với</a:t>
            </a:r>
            <a:r>
              <a:rPr lang="en-US" sz="2000" dirty="0" smtClean="0"/>
              <a:t> </a:t>
            </a:r>
            <a:r>
              <a:rPr lang="en-US" sz="2000" dirty="0" err="1" smtClean="0"/>
              <a:t>việc</a:t>
            </a:r>
            <a:r>
              <a:rPr lang="en-US" sz="2000" dirty="0" smtClean="0"/>
              <a:t> </a:t>
            </a:r>
            <a:r>
              <a:rPr lang="en-US" sz="2000" dirty="0" err="1" smtClean="0"/>
              <a:t>thúc</a:t>
            </a:r>
            <a:r>
              <a:rPr lang="en-US" sz="2000" dirty="0" smtClean="0"/>
              <a:t> </a:t>
            </a:r>
            <a:r>
              <a:rPr lang="en-US" sz="2000" dirty="0" err="1" smtClean="0"/>
              <a:t>đẩy</a:t>
            </a:r>
            <a:r>
              <a:rPr lang="en-US" sz="2000" dirty="0" smtClean="0"/>
              <a:t> </a:t>
            </a:r>
            <a:r>
              <a:rPr lang="en-US" sz="2000" dirty="0" err="1" smtClean="0"/>
              <a:t>chuyển</a:t>
            </a:r>
            <a:r>
              <a:rPr lang="en-US" sz="2000" dirty="0" smtClean="0"/>
              <a:t> </a:t>
            </a:r>
            <a:r>
              <a:rPr lang="en-US" sz="2000" dirty="0" err="1" smtClean="0"/>
              <a:t>đổi</a:t>
            </a:r>
            <a:r>
              <a:rPr lang="en-US" sz="2000" dirty="0" smtClean="0"/>
              <a:t> </a:t>
            </a:r>
            <a:r>
              <a:rPr lang="en-US" sz="2000" dirty="0" err="1" smtClean="0"/>
              <a:t>cấn</a:t>
            </a:r>
            <a:r>
              <a:rPr lang="en-US" sz="2000" dirty="0" smtClean="0"/>
              <a:t> </a:t>
            </a:r>
            <a:r>
              <a:rPr lang="en-US" sz="2000" dirty="0" err="1" smtClean="0"/>
              <a:t>triển</a:t>
            </a:r>
            <a:r>
              <a:rPr lang="en-US" sz="2000" dirty="0" smtClean="0"/>
              <a:t> </a:t>
            </a:r>
            <a:r>
              <a:rPr lang="en-US" sz="2000" dirty="0" err="1" smtClean="0"/>
              <a:t>khai</a:t>
            </a:r>
            <a:r>
              <a:rPr lang="en-US" sz="2000" dirty="0" smtClean="0"/>
              <a:t> </a:t>
            </a:r>
            <a:r>
              <a:rPr lang="en-US" sz="2000" dirty="0" err="1" smtClean="0"/>
              <a:t>quyêt</a:t>
            </a:r>
            <a:r>
              <a:rPr lang="en-US" sz="2000" dirty="0" smtClean="0"/>
              <a:t> </a:t>
            </a:r>
            <a:r>
              <a:rPr lang="en-US" sz="2000" dirty="0" err="1" smtClean="0"/>
              <a:t>liệt</a:t>
            </a:r>
            <a:r>
              <a:rPr lang="en-US" sz="2000" dirty="0" smtClean="0"/>
              <a:t> </a:t>
            </a:r>
            <a:r>
              <a:rPr lang="en-US" sz="2000" dirty="0" err="1" smtClean="0"/>
              <a:t>biện</a:t>
            </a:r>
            <a:r>
              <a:rPr lang="en-US" sz="2000" dirty="0" smtClean="0"/>
              <a:t> </a:t>
            </a:r>
            <a:r>
              <a:rPr lang="en-US" sz="2000" dirty="0" err="1" smtClean="0"/>
              <a:t>pháp</a:t>
            </a:r>
            <a:r>
              <a:rPr lang="en-US" sz="2000" dirty="0" smtClean="0"/>
              <a:t> </a:t>
            </a:r>
            <a:r>
              <a:rPr lang="en-US" sz="2000" dirty="0" err="1" smtClean="0"/>
              <a:t>quản</a:t>
            </a:r>
            <a:r>
              <a:rPr lang="en-US" sz="2000" dirty="0" smtClean="0"/>
              <a:t> </a:t>
            </a:r>
            <a:r>
              <a:rPr lang="en-US" sz="2000" dirty="0" err="1" smtClean="0"/>
              <a:t>lý</a:t>
            </a:r>
            <a:r>
              <a:rPr lang="en-US" sz="2000" dirty="0" smtClean="0"/>
              <a:t>  </a:t>
            </a:r>
            <a:r>
              <a:rPr lang="en-US" sz="2000" dirty="0" err="1" smtClean="0"/>
              <a:t>thuế</a:t>
            </a:r>
            <a:r>
              <a:rPr lang="en-US" sz="2000" dirty="0" smtClean="0"/>
              <a:t> </a:t>
            </a:r>
            <a:r>
              <a:rPr lang="en-US" sz="2000" dirty="0" err="1" smtClean="0"/>
              <a:t>đối</a:t>
            </a:r>
            <a:r>
              <a:rPr lang="en-US" sz="2000" dirty="0" smtClean="0"/>
              <a:t> </a:t>
            </a:r>
            <a:r>
              <a:rPr lang="en-US" sz="2000" dirty="0" err="1" smtClean="0"/>
              <a:t>với</a:t>
            </a:r>
            <a:r>
              <a:rPr lang="en-US" sz="2000" dirty="0" smtClean="0"/>
              <a:t> </a:t>
            </a:r>
            <a:r>
              <a:rPr lang="en-US" sz="2000" dirty="0" err="1" smtClean="0"/>
              <a:t>hộ</a:t>
            </a:r>
            <a:r>
              <a:rPr lang="en-US" sz="2000" dirty="0" smtClean="0"/>
              <a:t> </a:t>
            </a:r>
            <a:r>
              <a:rPr lang="en-US" sz="2000" dirty="0" err="1" smtClean="0"/>
              <a:t>khoán</a:t>
            </a:r>
            <a:r>
              <a:rPr lang="en-US" sz="2000" dirty="0" smtClean="0"/>
              <a:t> </a:t>
            </a:r>
            <a:r>
              <a:rPr lang="en-US" sz="2000" dirty="0" err="1" smtClean="0"/>
              <a:t>thông</a:t>
            </a:r>
            <a:r>
              <a:rPr lang="en-US" sz="2000" dirty="0" smtClean="0"/>
              <a:t> qua </a:t>
            </a:r>
            <a:r>
              <a:rPr lang="en-US" sz="2000" dirty="0" err="1" smtClean="0"/>
              <a:t>các</a:t>
            </a:r>
            <a:r>
              <a:rPr lang="en-US" sz="2000" dirty="0" smtClean="0"/>
              <a:t> </a:t>
            </a:r>
            <a:r>
              <a:rPr lang="en-US" sz="2000" dirty="0" err="1" smtClean="0"/>
              <a:t>biện</a:t>
            </a:r>
            <a:r>
              <a:rPr lang="en-US" sz="2000" dirty="0" smtClean="0"/>
              <a:t> </a:t>
            </a:r>
            <a:r>
              <a:rPr lang="en-US" sz="2000" dirty="0" err="1" smtClean="0"/>
              <a:t>pháp</a:t>
            </a:r>
            <a:r>
              <a:rPr lang="en-US" sz="2000" dirty="0" smtClean="0"/>
              <a:t> </a:t>
            </a:r>
            <a:r>
              <a:rPr lang="en-US" sz="2000" dirty="0" err="1" smtClean="0"/>
              <a:t>nghiệp</a:t>
            </a:r>
            <a:r>
              <a:rPr lang="en-US" sz="2000" dirty="0" smtClean="0"/>
              <a:t> </a:t>
            </a:r>
            <a:r>
              <a:rPr lang="en-US" sz="2000" dirty="0" err="1" smtClean="0"/>
              <a:t>vụ</a:t>
            </a:r>
            <a:r>
              <a:rPr lang="en-US" sz="2000" dirty="0" smtClean="0"/>
              <a:t> </a:t>
            </a:r>
            <a:r>
              <a:rPr lang="en-US" sz="2000" dirty="0" err="1" smtClean="0"/>
              <a:t>cụ</a:t>
            </a:r>
            <a:r>
              <a:rPr lang="en-US" sz="2000" dirty="0" smtClean="0"/>
              <a:t> </a:t>
            </a:r>
            <a:r>
              <a:rPr lang="en-US" sz="2000" dirty="0" err="1" smtClean="0"/>
              <a:t>thể</a:t>
            </a:r>
            <a:r>
              <a:rPr lang="en-US" sz="2000" dirty="0" smtClean="0"/>
              <a:t> </a:t>
            </a:r>
            <a:r>
              <a:rPr lang="en-US" sz="2000" dirty="0" err="1" smtClean="0"/>
              <a:t>để</a:t>
            </a:r>
            <a:r>
              <a:rPr lang="en-US" sz="2000" dirty="0" smtClean="0"/>
              <a:t> </a:t>
            </a:r>
            <a:r>
              <a:rPr lang="en-US" sz="2000" dirty="0" err="1" smtClean="0"/>
              <a:t>điều</a:t>
            </a:r>
            <a:r>
              <a:rPr lang="en-US" sz="2000" dirty="0" smtClean="0"/>
              <a:t> </a:t>
            </a:r>
            <a:r>
              <a:rPr lang="en-US" sz="2000" dirty="0" err="1" smtClean="0"/>
              <a:t>chỉnh</a:t>
            </a:r>
            <a:r>
              <a:rPr lang="en-US" sz="2000" dirty="0" smtClean="0"/>
              <a:t> Doanh </a:t>
            </a:r>
            <a:r>
              <a:rPr lang="en-US" sz="2000" dirty="0" err="1" smtClean="0"/>
              <a:t>thu</a:t>
            </a:r>
            <a:r>
              <a:rPr lang="en-US" sz="2000" dirty="0" smtClean="0"/>
              <a:t> </a:t>
            </a:r>
            <a:r>
              <a:rPr lang="en-US" sz="2000" dirty="0" err="1" smtClean="0"/>
              <a:t>khoán</a:t>
            </a:r>
            <a:r>
              <a:rPr lang="en-US" sz="2000" dirty="0"/>
              <a:t> </a:t>
            </a:r>
            <a:r>
              <a:rPr lang="en-US" sz="2000" dirty="0" err="1" smtClean="0"/>
              <a:t>đối</a:t>
            </a:r>
            <a:r>
              <a:rPr lang="en-US" sz="2000" dirty="0" smtClean="0"/>
              <a:t> </a:t>
            </a:r>
            <a:r>
              <a:rPr lang="en-US" sz="2000" dirty="0" err="1" smtClean="0"/>
              <a:t>với</a:t>
            </a:r>
            <a:r>
              <a:rPr lang="en-US" sz="2000" dirty="0" smtClean="0"/>
              <a:t> </a:t>
            </a:r>
            <a:r>
              <a:rPr lang="en-US" sz="2000" dirty="0" err="1" smtClean="0"/>
              <a:t>các</a:t>
            </a:r>
            <a:r>
              <a:rPr lang="en-US" sz="2000" dirty="0" smtClean="0"/>
              <a:t> </a:t>
            </a:r>
            <a:r>
              <a:rPr lang="en-US" sz="2000" dirty="0" err="1" smtClean="0"/>
              <a:t>hộ</a:t>
            </a:r>
            <a:r>
              <a:rPr lang="en-US" sz="2000" dirty="0" smtClean="0"/>
              <a:t> </a:t>
            </a:r>
            <a:r>
              <a:rPr lang="en-US" sz="2000" dirty="0" err="1" smtClean="0"/>
              <a:t>kinh</a:t>
            </a:r>
            <a:r>
              <a:rPr lang="en-US" sz="2000" dirty="0" smtClean="0"/>
              <a:t> Doanh </a:t>
            </a:r>
            <a:r>
              <a:rPr lang="en-US" sz="2000" dirty="0" err="1" smtClean="0"/>
              <a:t>hiện</a:t>
            </a:r>
            <a:r>
              <a:rPr lang="en-US" sz="2000" dirty="0" smtClean="0"/>
              <a:t> </a:t>
            </a:r>
            <a:r>
              <a:rPr lang="en-US" sz="2000" dirty="0" err="1" smtClean="0"/>
              <a:t>hành</a:t>
            </a:r>
            <a:r>
              <a:rPr lang="en-US" sz="2000" dirty="0" smtClean="0"/>
              <a:t>, </a:t>
            </a:r>
            <a:r>
              <a:rPr lang="en-US" sz="2000" dirty="0" err="1" smtClean="0"/>
              <a:t>đảm</a:t>
            </a:r>
            <a:r>
              <a:rPr lang="en-US" sz="2000" dirty="0" smtClean="0"/>
              <a:t> </a:t>
            </a:r>
            <a:r>
              <a:rPr lang="en-US" sz="2000" dirty="0" err="1" smtClean="0"/>
              <a:t>bảo</a:t>
            </a:r>
            <a:r>
              <a:rPr lang="en-US" sz="2000" dirty="0" smtClean="0"/>
              <a:t> </a:t>
            </a:r>
            <a:r>
              <a:rPr lang="en-US" sz="2000" dirty="0" err="1" smtClean="0"/>
              <a:t>thu</a:t>
            </a:r>
            <a:r>
              <a:rPr lang="en-US" sz="2000" dirty="0" smtClean="0"/>
              <a:t> </a:t>
            </a:r>
            <a:r>
              <a:rPr lang="en-US" sz="2000" dirty="0" err="1" smtClean="0"/>
              <a:t>thuế</a:t>
            </a:r>
            <a:r>
              <a:rPr lang="en-US" sz="2000" dirty="0" smtClean="0"/>
              <a:t> </a:t>
            </a:r>
            <a:r>
              <a:rPr lang="en-US" sz="2000" dirty="0" err="1" smtClean="0"/>
              <a:t>theo</a:t>
            </a:r>
            <a:r>
              <a:rPr lang="en-US" sz="2000" dirty="0" smtClean="0"/>
              <a:t> DT </a:t>
            </a:r>
            <a:r>
              <a:rPr lang="en-US" sz="2000" dirty="0" err="1" smtClean="0"/>
              <a:t>thực</a:t>
            </a:r>
            <a:r>
              <a:rPr lang="en-US" sz="2000" dirty="0" smtClean="0"/>
              <a:t> </a:t>
            </a:r>
            <a:r>
              <a:rPr lang="en-US" sz="2000" dirty="0" err="1" smtClean="0"/>
              <a:t>tế</a:t>
            </a:r>
            <a:r>
              <a:rPr lang="en-US" sz="2000" dirty="0" smtClean="0"/>
              <a:t> </a:t>
            </a:r>
            <a:r>
              <a:rPr lang="en-US" sz="2000" dirty="0" err="1" smtClean="0"/>
              <a:t>phát</a:t>
            </a:r>
            <a:r>
              <a:rPr lang="en-US" sz="2000" dirty="0" smtClean="0"/>
              <a:t> </a:t>
            </a:r>
            <a:r>
              <a:rPr lang="en-US" sz="2000" dirty="0" err="1" smtClean="0"/>
              <a:t>sinh</a:t>
            </a:r>
            <a:r>
              <a:rPr lang="en-US" sz="2000" dirty="0"/>
              <a:t>;</a:t>
            </a:r>
            <a:r>
              <a:rPr lang="en-US" sz="2000" dirty="0" smtClean="0"/>
              <a:t> </a:t>
            </a:r>
            <a:r>
              <a:rPr lang="en-US" sz="2000" dirty="0" err="1" smtClean="0"/>
              <a:t>theo</a:t>
            </a:r>
            <a:r>
              <a:rPr lang="en-US" sz="2000" dirty="0" smtClean="0"/>
              <a:t> </a:t>
            </a:r>
            <a:r>
              <a:rPr lang="en-US" sz="2000" dirty="0" err="1" smtClean="0"/>
              <a:t>nguyên</a:t>
            </a:r>
            <a:r>
              <a:rPr lang="en-US" sz="2000" dirty="0" smtClean="0"/>
              <a:t> </a:t>
            </a:r>
            <a:r>
              <a:rPr lang="en-US" sz="2000" dirty="0" err="1" smtClean="0"/>
              <a:t>tắc</a:t>
            </a:r>
            <a:r>
              <a:rPr lang="en-US" sz="2000" dirty="0" smtClean="0"/>
              <a:t> </a:t>
            </a:r>
            <a:r>
              <a:rPr lang="en-US" sz="2000" dirty="0" err="1" smtClean="0"/>
              <a:t>thuế</a:t>
            </a:r>
            <a:r>
              <a:rPr lang="en-US" sz="2000" dirty="0" smtClean="0"/>
              <a:t> </a:t>
            </a:r>
            <a:r>
              <a:rPr lang="en-US" sz="2000" dirty="0" err="1" smtClean="0"/>
              <a:t>khoán</a:t>
            </a:r>
            <a:r>
              <a:rPr lang="en-US" sz="2000" dirty="0" smtClean="0"/>
              <a:t> </a:t>
            </a:r>
            <a:r>
              <a:rPr lang="en-US" sz="2000" dirty="0" err="1" smtClean="0"/>
              <a:t>tối</a:t>
            </a:r>
            <a:r>
              <a:rPr lang="en-US" sz="2000" dirty="0" smtClean="0"/>
              <a:t> </a:t>
            </a:r>
            <a:r>
              <a:rPr lang="en-US" sz="2000" dirty="0" err="1" smtClean="0"/>
              <a:t>thiểu</a:t>
            </a:r>
            <a:r>
              <a:rPr lang="en-US" sz="2000" dirty="0" smtClean="0"/>
              <a:t> </a:t>
            </a:r>
            <a:r>
              <a:rPr lang="en-US" sz="2000" dirty="0" err="1" smtClean="0"/>
              <a:t>bằng</a:t>
            </a:r>
            <a:r>
              <a:rPr lang="en-US" sz="2000" dirty="0" smtClean="0"/>
              <a:t> </a:t>
            </a:r>
            <a:r>
              <a:rPr lang="en-US" sz="2000" dirty="0" err="1" smtClean="0"/>
              <a:t>hoặc</a:t>
            </a:r>
            <a:r>
              <a:rPr lang="en-US" sz="2000" dirty="0" smtClean="0"/>
              <a:t> </a:t>
            </a:r>
            <a:r>
              <a:rPr lang="en-US" sz="2000" dirty="0" err="1" smtClean="0"/>
              <a:t>cao</a:t>
            </a:r>
            <a:r>
              <a:rPr lang="en-US" sz="2000" dirty="0" smtClean="0"/>
              <a:t> </a:t>
            </a:r>
            <a:r>
              <a:rPr lang="en-US" sz="2000" dirty="0" err="1" smtClean="0"/>
              <a:t>hơn</a:t>
            </a:r>
            <a:r>
              <a:rPr lang="en-US" sz="2000" dirty="0" smtClean="0"/>
              <a:t> </a:t>
            </a:r>
            <a:r>
              <a:rPr lang="en-US" sz="2000" dirty="0" err="1" smtClean="0"/>
              <a:t>kê</a:t>
            </a:r>
            <a:r>
              <a:rPr lang="en-US" sz="2000" dirty="0" smtClean="0"/>
              <a:t> </a:t>
            </a:r>
            <a:r>
              <a:rPr lang="en-US" sz="2000" dirty="0" err="1" smtClean="0"/>
              <a:t>khai</a:t>
            </a:r>
            <a:r>
              <a:rPr lang="en-US" sz="2000" dirty="0" smtClean="0"/>
              <a:t> </a:t>
            </a:r>
            <a:r>
              <a:rPr lang="vi-VN" sz="2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8754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 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981200"/>
            <a:ext cx="8345488" cy="4191000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nl-NL" altLang="en-US" sz="2400" b="1" dirty="0" smtClean="0">
                <a:solidFill>
                  <a:srgbClr val="0000FF"/>
                </a:solidFill>
              </a:rPr>
              <a:t>Thực trạng  hoạt động kinh doanh  của Hộ cá nhân kinh doanh</a:t>
            </a:r>
          </a:p>
          <a:p>
            <a:pPr algn="just" eaLnBrk="1" hangingPunct="1"/>
            <a:r>
              <a:rPr lang="nl-NL" altLang="en-US" sz="2400" b="1" dirty="0" smtClean="0">
                <a:solidFill>
                  <a:srgbClr val="0000FF"/>
                </a:solidFill>
              </a:rPr>
              <a:t>Yêu cầu chuyển đổi hộ cá nhân kinh doanh thành doanh nghiệp tư nhân</a:t>
            </a:r>
          </a:p>
          <a:p>
            <a:pPr algn="just" eaLnBrk="1" hangingPunct="1"/>
            <a:r>
              <a:rPr lang="nl-NL" altLang="en-US" sz="2400" b="1" dirty="0" smtClean="0">
                <a:solidFill>
                  <a:srgbClr val="0000FF"/>
                </a:solidFill>
              </a:rPr>
              <a:t>Khó khăn,  và thuận lợi trong quá trình chuyển đổi.</a:t>
            </a:r>
          </a:p>
          <a:p>
            <a:pPr algn="just" eaLnBrk="1" hangingPunct="1"/>
            <a:r>
              <a:rPr lang="nl-NL" altLang="en-US" sz="2400" b="1" dirty="0" smtClean="0">
                <a:solidFill>
                  <a:srgbClr val="0000FF"/>
                </a:solidFill>
              </a:rPr>
              <a:t>Giải pháp  về khung khổ pháp lý liên quan đến thành lập doanh nghiệp</a:t>
            </a:r>
          </a:p>
          <a:p>
            <a:pPr algn="just" eaLnBrk="1" hangingPunct="1"/>
            <a:r>
              <a:rPr lang="nl-NL" altLang="en-US" sz="2400" b="1" dirty="0">
                <a:solidFill>
                  <a:srgbClr val="0000FF"/>
                </a:solidFill>
              </a:rPr>
              <a:t> </a:t>
            </a:r>
            <a:r>
              <a:rPr lang="nl-NL" altLang="en-US" sz="2400" b="1" dirty="0" smtClean="0">
                <a:solidFill>
                  <a:srgbClr val="0000FF"/>
                </a:solidFill>
              </a:rPr>
              <a:t>Giải pháp về chính sách Tín dụng, Tài chính, Thuế  và các chính sách khác để hỗ trợ doanh nghiệp chuyển đổi từ hộ CNKD 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143000" y="1066800"/>
            <a:ext cx="682141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nl-NL" altLang="en-US" sz="4000" b="1" dirty="0">
                <a:solidFill>
                  <a:srgbClr val="0000FF"/>
                </a:solidFill>
              </a:rPr>
              <a:t>Bài </a:t>
            </a:r>
            <a:r>
              <a:rPr lang="nl-NL" altLang="en-US" sz="4000" b="1" dirty="0" smtClean="0">
                <a:solidFill>
                  <a:srgbClr val="0000FF"/>
                </a:solidFill>
              </a:rPr>
              <a:t>trình bày </a:t>
            </a:r>
            <a:r>
              <a:rPr lang="nl-NL" altLang="en-US" sz="4000" dirty="0" smtClean="0">
                <a:solidFill>
                  <a:srgbClr val="0000FF"/>
                </a:solidFill>
              </a:rPr>
              <a:t> </a:t>
            </a:r>
            <a:r>
              <a:rPr lang="nl-NL" altLang="en-US" sz="4000" b="1" dirty="0">
                <a:solidFill>
                  <a:srgbClr val="0000FF"/>
                </a:solidFill>
              </a:rPr>
              <a:t>gồm các nội dung</a:t>
            </a:r>
          </a:p>
        </p:txBody>
      </p:sp>
      <p:sp>
        <p:nvSpPr>
          <p:cNvPr id="614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2196214-4E09-4C32-A635-B1FE7AECE85A}" type="slidenum">
              <a:rPr lang="nl-NL" altLang="en-US" smtClean="0"/>
              <a:pPr eaLnBrk="1" hangingPunct="1"/>
              <a:t>2</a:t>
            </a:fld>
            <a:endParaRPr lang="nl-NL" altLang="en-US" smtClean="0"/>
          </a:p>
        </p:txBody>
      </p:sp>
    </p:spTree>
    <p:extLst>
      <p:ext uri="{BB962C8B-B14F-4D97-AF65-F5344CB8AC3E}">
        <p14:creationId xmlns:p14="http://schemas.microsoft.com/office/powerpoint/2010/main" val="351997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3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0B4B25E-FA83-4655-8F8C-328D40EA6857}" type="slidenum">
              <a:rPr lang="nl-NL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nl-NL" altLang="en-US" sz="1400" smtClean="0"/>
          </a:p>
        </p:txBody>
      </p:sp>
      <p:sp>
        <p:nvSpPr>
          <p:cNvPr id="15363" name="Slide Number Placeholder 5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F69BEF12-9828-4980-9FE1-B03E10B97E77}" type="slidenum">
              <a:rPr lang="nl-NL" altLang="en-US" sz="14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nl-NL" altLang="en-US" sz="140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1190625" y="228600"/>
            <a:ext cx="7794625" cy="1462088"/>
          </a:xfrm>
        </p:spPr>
        <p:txBody>
          <a:bodyPr/>
          <a:lstStyle/>
          <a:p>
            <a:r>
              <a:rPr lang="nl-NL" altLang="en-US" sz="3600" b="1" dirty="0">
                <a:solidFill>
                  <a:srgbClr val="0000FF"/>
                </a:solidFill>
              </a:rPr>
              <a:t>Tạo khung khổ pháp lý  cho hộ KD  phát triển, chuyển đổi lên doanh nghiệp</a:t>
            </a:r>
            <a:endParaRPr lang="nl-NL" altLang="en-US" sz="3600" b="1" dirty="0" smtClean="0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000" dirty="0" err="1" smtClean="0"/>
              <a:t>Hoàn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thiện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sủa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đổi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hệ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thống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chính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sách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pháp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luât</a:t>
            </a:r>
            <a:r>
              <a:rPr lang="en-US" altLang="en-US" sz="2000" dirty="0" smtClean="0"/>
              <a:t> 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hiện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hành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đảm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bảo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tính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đồng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bộ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rõ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ràng</a:t>
            </a:r>
            <a:r>
              <a:rPr lang="en-US" altLang="en-US" sz="2000" dirty="0" smtClean="0"/>
              <a:t> minh </a:t>
            </a:r>
            <a:r>
              <a:rPr lang="en-US" altLang="en-US" sz="2000" dirty="0" err="1" smtClean="0"/>
              <a:t>bạch</a:t>
            </a:r>
            <a:r>
              <a:rPr lang="en-US" altLang="en-US" sz="2000" dirty="0" smtClean="0"/>
              <a:t>; </a:t>
            </a:r>
            <a:r>
              <a:rPr lang="en-US" altLang="en-US" sz="2000" dirty="0" err="1" smtClean="0"/>
              <a:t>thống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nhất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trong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thực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hiện</a:t>
            </a:r>
            <a:r>
              <a:rPr lang="en-US" altLang="en-US" sz="2000" dirty="0" smtClean="0"/>
              <a:t>; </a:t>
            </a:r>
            <a:r>
              <a:rPr lang="en-US" altLang="en-US" sz="2000" dirty="0" err="1" smtClean="0"/>
              <a:t>trong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đó</a:t>
            </a:r>
            <a:r>
              <a:rPr lang="en-US" altLang="en-US" sz="2000" dirty="0" smtClean="0"/>
              <a:t>  </a:t>
            </a:r>
            <a:r>
              <a:rPr lang="en-US" altLang="en-US" sz="2000" dirty="0" err="1" smtClean="0"/>
              <a:t>có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ưu</a:t>
            </a:r>
            <a:r>
              <a:rPr lang="en-US" altLang="en-US" sz="2000" dirty="0" smtClean="0"/>
              <a:t>  </a:t>
            </a:r>
            <a:r>
              <a:rPr lang="en-US" altLang="en-US" sz="2000" dirty="0" err="1" smtClean="0"/>
              <a:t>đãi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cho</a:t>
            </a:r>
            <a:r>
              <a:rPr lang="en-US" altLang="en-US" sz="2000" dirty="0" smtClean="0"/>
              <a:t> DN </a:t>
            </a:r>
            <a:r>
              <a:rPr lang="en-US" altLang="en-US" sz="2000" dirty="0" err="1" smtClean="0"/>
              <a:t>chuyển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đổi</a:t>
            </a:r>
            <a:r>
              <a:rPr lang="en-US" altLang="en-US" sz="2000" dirty="0" smtClean="0"/>
              <a:t>  </a:t>
            </a:r>
            <a:r>
              <a:rPr lang="en-US" altLang="en-US" sz="2000" dirty="0" err="1" smtClean="0"/>
              <a:t>từ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hộ</a:t>
            </a:r>
            <a:r>
              <a:rPr lang="en-US" altLang="en-US" sz="2000" dirty="0" smtClean="0"/>
              <a:t>  </a:t>
            </a:r>
            <a:r>
              <a:rPr lang="en-US" altLang="en-US" sz="2000" dirty="0" err="1" smtClean="0"/>
              <a:t>kinh</a:t>
            </a:r>
            <a:r>
              <a:rPr lang="en-US" altLang="en-US" sz="2000" dirty="0" smtClean="0"/>
              <a:t> Doanh </a:t>
            </a:r>
            <a:r>
              <a:rPr lang="en-US" altLang="en-US" sz="2000" dirty="0" err="1" smtClean="0"/>
              <a:t>cá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thể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lên</a:t>
            </a:r>
            <a:r>
              <a:rPr lang="en-US" altLang="en-US" sz="2000" dirty="0" smtClean="0"/>
              <a:t> ;</a:t>
            </a:r>
            <a:r>
              <a:rPr lang="en-US" sz="2000" dirty="0" err="1" smtClean="0"/>
              <a:t>ưu</a:t>
            </a:r>
            <a:r>
              <a:rPr lang="en-US" sz="2000" dirty="0" smtClean="0"/>
              <a:t> </a:t>
            </a:r>
            <a:r>
              <a:rPr lang="en-US" sz="2000" dirty="0" err="1"/>
              <a:t>đãi</a:t>
            </a:r>
            <a:r>
              <a:rPr lang="en-US" sz="2000" dirty="0"/>
              <a:t> </a:t>
            </a:r>
            <a:r>
              <a:rPr lang="en-US" sz="2000" dirty="0" err="1"/>
              <a:t>thuế</a:t>
            </a:r>
            <a:r>
              <a:rPr lang="en-US" sz="2000" dirty="0"/>
              <a:t>  </a:t>
            </a:r>
            <a:r>
              <a:rPr lang="en-US" sz="2000" dirty="0" err="1"/>
              <a:t>suất</a:t>
            </a:r>
            <a:r>
              <a:rPr lang="en-US" sz="2000" dirty="0"/>
              <a:t> </a:t>
            </a:r>
            <a:r>
              <a:rPr lang="en-US" sz="2000" dirty="0" err="1"/>
              <a:t>thuế</a:t>
            </a:r>
            <a:r>
              <a:rPr lang="en-US" sz="2000" dirty="0"/>
              <a:t> TNDN    </a:t>
            </a:r>
            <a:r>
              <a:rPr lang="en-US" sz="2000" dirty="0" err="1"/>
              <a:t>đối</a:t>
            </a:r>
            <a:r>
              <a:rPr lang="en-US" sz="2000" dirty="0"/>
              <a:t> </a:t>
            </a:r>
            <a:r>
              <a:rPr lang="en-US" sz="2000" dirty="0" err="1"/>
              <a:t>với</a:t>
            </a:r>
            <a:r>
              <a:rPr lang="en-US" sz="2000" dirty="0"/>
              <a:t> DN </a:t>
            </a:r>
            <a:r>
              <a:rPr lang="en-US" sz="2000" dirty="0" err="1"/>
              <a:t>nhỏ</a:t>
            </a:r>
            <a:r>
              <a:rPr lang="en-US" sz="2000" dirty="0"/>
              <a:t>;  Doanh </a:t>
            </a:r>
            <a:r>
              <a:rPr lang="en-US" sz="2000" dirty="0" err="1"/>
              <a:t>nghiệp</a:t>
            </a:r>
            <a:r>
              <a:rPr lang="en-US" sz="2000" dirty="0"/>
              <a:t> </a:t>
            </a:r>
            <a:r>
              <a:rPr lang="en-US" sz="2000" dirty="0" err="1"/>
              <a:t>chuyển</a:t>
            </a:r>
            <a:r>
              <a:rPr lang="en-US" sz="2000" dirty="0"/>
              <a:t> </a:t>
            </a:r>
            <a:r>
              <a:rPr lang="en-US" sz="2000" dirty="0" err="1"/>
              <a:t>đổi</a:t>
            </a:r>
            <a:r>
              <a:rPr lang="en-US" sz="2000" dirty="0"/>
              <a:t> </a:t>
            </a:r>
            <a:r>
              <a:rPr lang="en-US" sz="2000" dirty="0" err="1"/>
              <a:t>từ</a:t>
            </a:r>
            <a:r>
              <a:rPr lang="en-US" sz="2000" dirty="0"/>
              <a:t> </a:t>
            </a:r>
            <a:r>
              <a:rPr lang="en-US" sz="2000" dirty="0" err="1"/>
              <a:t>hộ</a:t>
            </a:r>
            <a:r>
              <a:rPr lang="en-US" sz="2000" dirty="0"/>
              <a:t> sang </a:t>
            </a:r>
            <a:r>
              <a:rPr lang="en-US" sz="2000" dirty="0" err="1"/>
              <a:t>được</a:t>
            </a:r>
            <a:r>
              <a:rPr lang="en-US" sz="2000" dirty="0"/>
              <a:t> </a:t>
            </a:r>
            <a:r>
              <a:rPr lang="en-US" sz="2000" dirty="0" err="1"/>
              <a:t>ưu</a:t>
            </a:r>
            <a:r>
              <a:rPr lang="en-US" sz="2000" dirty="0"/>
              <a:t> </a:t>
            </a:r>
            <a:r>
              <a:rPr lang="en-US" sz="2000" dirty="0" err="1"/>
              <a:t>đãi</a:t>
            </a:r>
            <a:r>
              <a:rPr lang="en-US" sz="2000" dirty="0"/>
              <a:t> </a:t>
            </a:r>
            <a:r>
              <a:rPr lang="en-US" sz="2000" dirty="0" err="1"/>
              <a:t>thuế</a:t>
            </a:r>
            <a:r>
              <a:rPr lang="en-US" sz="2000" dirty="0"/>
              <a:t> </a:t>
            </a:r>
            <a:r>
              <a:rPr lang="en-US" sz="2000" dirty="0" err="1"/>
              <a:t>như</a:t>
            </a:r>
            <a:r>
              <a:rPr lang="en-US" sz="2000" dirty="0"/>
              <a:t> Doanh </a:t>
            </a:r>
            <a:r>
              <a:rPr lang="en-US" sz="2000" dirty="0" err="1"/>
              <a:t>nghiệp</a:t>
            </a:r>
            <a:r>
              <a:rPr lang="en-US" sz="2000" dirty="0"/>
              <a:t> </a:t>
            </a:r>
            <a:r>
              <a:rPr lang="en-US" sz="2000" dirty="0" err="1"/>
              <a:t>khởi</a:t>
            </a:r>
            <a:r>
              <a:rPr lang="en-US" sz="2000" dirty="0"/>
              <a:t> </a:t>
            </a:r>
            <a:r>
              <a:rPr lang="en-US" sz="2000" dirty="0" err="1" smtClean="0"/>
              <a:t>nghiệp</a:t>
            </a:r>
            <a:endParaRPr lang="en-US" sz="2000" dirty="0" smtClean="0"/>
          </a:p>
          <a:p>
            <a:r>
              <a:rPr lang="en-US" altLang="en-US" sz="2000" dirty="0" err="1" smtClean="0"/>
              <a:t>Trước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mắt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chưa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sửa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Luật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 TNDN </a:t>
            </a:r>
            <a:r>
              <a:rPr lang="en-US" altLang="en-US" sz="2000" dirty="0" err="1" smtClean="0"/>
              <a:t>thì</a:t>
            </a:r>
            <a:r>
              <a:rPr lang="en-US" altLang="en-US" sz="2000" dirty="0" smtClean="0"/>
              <a:t>  </a:t>
            </a:r>
            <a:r>
              <a:rPr lang="en-US" altLang="en-US" sz="2000" dirty="0" err="1" smtClean="0"/>
              <a:t>sớm</a:t>
            </a:r>
            <a:r>
              <a:rPr lang="en-US" altLang="en-US" sz="2000" dirty="0" smtClean="0"/>
              <a:t> ban </a:t>
            </a:r>
            <a:r>
              <a:rPr lang="en-US" altLang="en-US" sz="2000" dirty="0" err="1" smtClean="0"/>
              <a:t>hành</a:t>
            </a:r>
            <a:r>
              <a:rPr lang="en-US" altLang="en-US" sz="2000" dirty="0" smtClean="0"/>
              <a:t> NQ </a:t>
            </a:r>
            <a:r>
              <a:rPr lang="en-US" altLang="en-US" sz="2000" dirty="0" err="1" smtClean="0"/>
              <a:t>của</a:t>
            </a:r>
            <a:r>
              <a:rPr lang="en-US" altLang="en-US" sz="2000" dirty="0" smtClean="0"/>
              <a:t> QH </a:t>
            </a:r>
            <a:r>
              <a:rPr lang="en-US" altLang="en-US" sz="2000" dirty="0" err="1" smtClean="0"/>
              <a:t>về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chính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sách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hỗ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trợ</a:t>
            </a:r>
            <a:r>
              <a:rPr lang="en-US" altLang="en-US" sz="2000" dirty="0" smtClean="0"/>
              <a:t> DN </a:t>
            </a:r>
            <a:r>
              <a:rPr lang="en-US" altLang="en-US" sz="2000" dirty="0" err="1" smtClean="0"/>
              <a:t>nhỏ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vừa</a:t>
            </a:r>
            <a:endParaRPr lang="en-US" altLang="en-US" sz="2000" dirty="0" smtClean="0"/>
          </a:p>
          <a:p>
            <a:r>
              <a:rPr lang="en-US" altLang="en-US" sz="2000" dirty="0" err="1" smtClean="0"/>
              <a:t>Hướng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dẫn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tiêu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chí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cụ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thể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về</a:t>
            </a:r>
            <a:r>
              <a:rPr lang="en-US" altLang="en-US" sz="2000" dirty="0" smtClean="0"/>
              <a:t>  DN </a:t>
            </a:r>
            <a:r>
              <a:rPr lang="en-US" altLang="en-US" sz="2000" dirty="0" err="1" smtClean="0"/>
              <a:t>nhỏ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vừa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siêu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nhỏ</a:t>
            </a:r>
            <a:r>
              <a:rPr lang="en-US" altLang="en-US" sz="2000" dirty="0" smtClean="0"/>
              <a:t> … </a:t>
            </a:r>
            <a:r>
              <a:rPr lang="en-US" altLang="en-US" sz="2000" dirty="0" err="1" smtClean="0"/>
              <a:t>làm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cơ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sở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thực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hiện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chính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sách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ưu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đãi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và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các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ưu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đãi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khác</a:t>
            </a:r>
            <a:r>
              <a:rPr lang="en-US" altLang="en-US" sz="2000" dirty="0" smtClean="0"/>
              <a:t>.</a:t>
            </a:r>
            <a:endParaRPr lang="en-US" altLang="en-US" sz="2000" dirty="0" smtClean="0"/>
          </a:p>
          <a:p>
            <a:r>
              <a:rPr lang="en-US" sz="2000" dirty="0" err="1" smtClean="0"/>
              <a:t>Nghiên</a:t>
            </a:r>
            <a:r>
              <a:rPr lang="en-US" sz="2000" dirty="0" smtClean="0"/>
              <a:t> </a:t>
            </a:r>
            <a:r>
              <a:rPr lang="en-US" sz="2000" dirty="0" err="1" smtClean="0"/>
              <a:t>cứu</a:t>
            </a:r>
            <a:r>
              <a:rPr lang="en-US" sz="2000" dirty="0" smtClean="0"/>
              <a:t> </a:t>
            </a:r>
            <a:r>
              <a:rPr lang="en-US" sz="2000" dirty="0" err="1" smtClean="0"/>
              <a:t>sửa</a:t>
            </a:r>
            <a:r>
              <a:rPr lang="en-US" sz="2000" dirty="0" smtClean="0"/>
              <a:t>  </a:t>
            </a:r>
            <a:r>
              <a:rPr lang="en-US" sz="2000" dirty="0" err="1" smtClean="0"/>
              <a:t>đổi</a:t>
            </a:r>
            <a:r>
              <a:rPr lang="en-US" sz="2000" dirty="0" smtClean="0"/>
              <a:t> </a:t>
            </a:r>
            <a:r>
              <a:rPr lang="en-US" sz="2000" dirty="0" err="1" smtClean="0"/>
              <a:t>giảm</a:t>
            </a:r>
            <a:r>
              <a:rPr lang="en-US" sz="2000" dirty="0" smtClean="0"/>
              <a:t> </a:t>
            </a:r>
            <a:r>
              <a:rPr lang="en-US" sz="2000" dirty="0" err="1" smtClean="0"/>
              <a:t>tỷ</a:t>
            </a:r>
            <a:r>
              <a:rPr lang="en-US" sz="2000" dirty="0" smtClean="0"/>
              <a:t> </a:t>
            </a:r>
            <a:r>
              <a:rPr lang="en-US" sz="2000" dirty="0" err="1" smtClean="0"/>
              <a:t>lệ</a:t>
            </a:r>
            <a:r>
              <a:rPr lang="en-US" sz="2000" dirty="0" smtClean="0"/>
              <a:t> </a:t>
            </a:r>
            <a:r>
              <a:rPr lang="en-US" sz="2000" dirty="0" err="1" smtClean="0"/>
              <a:t>đóng</a:t>
            </a:r>
            <a:r>
              <a:rPr lang="en-US" sz="2000" dirty="0" smtClean="0"/>
              <a:t> BHXH, BH </a:t>
            </a:r>
            <a:r>
              <a:rPr lang="en-US" sz="2000" dirty="0" err="1" smtClean="0"/>
              <a:t>bắt</a:t>
            </a:r>
            <a:r>
              <a:rPr lang="en-US" sz="2000" dirty="0" smtClean="0"/>
              <a:t> </a:t>
            </a:r>
            <a:r>
              <a:rPr lang="en-US" sz="2000" dirty="0" err="1" smtClean="0"/>
              <a:t>buộc</a:t>
            </a:r>
            <a:r>
              <a:rPr lang="en-US" sz="2000" dirty="0" smtClean="0"/>
              <a:t> </a:t>
            </a:r>
            <a:r>
              <a:rPr lang="en-US" sz="2000" dirty="0" smtClean="0"/>
              <a:t> </a:t>
            </a:r>
            <a:r>
              <a:rPr lang="en-US" sz="2000" dirty="0" err="1" smtClean="0"/>
              <a:t>theo</a:t>
            </a:r>
            <a:r>
              <a:rPr lang="en-US" sz="2000" dirty="0" smtClean="0"/>
              <a:t> </a:t>
            </a:r>
            <a:r>
              <a:rPr lang="en-US" altLang="en-US" sz="2000" dirty="0" smtClean="0"/>
              <a:t> </a:t>
            </a:r>
            <a:r>
              <a:rPr lang="en-US" altLang="en-US" sz="2000" dirty="0">
                <a:solidFill>
                  <a:srgbClr val="0000FF"/>
                </a:solidFill>
              </a:rPr>
              <a:t>NQ 139/NQ-CP  </a:t>
            </a:r>
            <a:r>
              <a:rPr lang="en-US" altLang="en-US" sz="2000" dirty="0" err="1">
                <a:solidFill>
                  <a:srgbClr val="0000FF"/>
                </a:solidFill>
              </a:rPr>
              <a:t>ngay</a:t>
            </a:r>
            <a:r>
              <a:rPr lang="en-US" altLang="en-US" sz="2000" dirty="0">
                <a:solidFill>
                  <a:srgbClr val="0000FF"/>
                </a:solidFill>
              </a:rPr>
              <a:t> 9/11/</a:t>
            </a:r>
            <a:r>
              <a:rPr lang="en-US" altLang="en-US" sz="2000" dirty="0" err="1">
                <a:solidFill>
                  <a:srgbClr val="0000FF"/>
                </a:solidFill>
              </a:rPr>
              <a:t>năm</a:t>
            </a:r>
            <a:r>
              <a:rPr lang="en-US" altLang="en-US" sz="2000" dirty="0">
                <a:solidFill>
                  <a:srgbClr val="0000FF"/>
                </a:solidFill>
              </a:rPr>
              <a:t> </a:t>
            </a:r>
            <a:r>
              <a:rPr lang="en-US" altLang="en-US" sz="2000" dirty="0" smtClean="0">
                <a:solidFill>
                  <a:srgbClr val="0000FF"/>
                </a:solidFill>
              </a:rPr>
              <a:t>2018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của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Chính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altLang="en-US" sz="2000" dirty="0" err="1" smtClean="0">
                <a:solidFill>
                  <a:srgbClr val="0000FF"/>
                </a:solidFill>
              </a:rPr>
              <a:t>phủ</a:t>
            </a:r>
            <a:r>
              <a:rPr lang="en-US" alt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/>
              <a:t> </a:t>
            </a:r>
            <a:r>
              <a:rPr lang="en-US" sz="2000" dirty="0" err="1" smtClean="0"/>
              <a:t>để</a:t>
            </a:r>
            <a:r>
              <a:rPr lang="en-US" sz="2000" dirty="0" smtClean="0"/>
              <a:t> </a:t>
            </a:r>
            <a:r>
              <a:rPr lang="en-US" sz="2000" dirty="0" err="1" smtClean="0"/>
              <a:t>tạo</a:t>
            </a:r>
            <a:r>
              <a:rPr lang="en-US" sz="2000" dirty="0" smtClean="0"/>
              <a:t> </a:t>
            </a:r>
            <a:r>
              <a:rPr lang="en-US" sz="2000" dirty="0" err="1" smtClean="0"/>
              <a:t>điều</a:t>
            </a:r>
            <a:r>
              <a:rPr lang="en-US" sz="2000" dirty="0" smtClean="0"/>
              <a:t> </a:t>
            </a:r>
            <a:r>
              <a:rPr lang="en-US" sz="2000" dirty="0" err="1" smtClean="0"/>
              <a:t>kiện</a:t>
            </a:r>
            <a:r>
              <a:rPr lang="en-US" sz="2000" dirty="0" smtClean="0"/>
              <a:t> </a:t>
            </a:r>
            <a:r>
              <a:rPr lang="en-US" sz="2000" dirty="0" err="1" smtClean="0"/>
              <a:t>cho</a:t>
            </a:r>
            <a:r>
              <a:rPr lang="en-US" sz="2000" dirty="0" smtClean="0"/>
              <a:t> </a:t>
            </a:r>
            <a:r>
              <a:rPr lang="en-US" sz="2000" dirty="0" err="1" smtClean="0"/>
              <a:t>doanh</a:t>
            </a:r>
            <a:r>
              <a:rPr lang="en-US" sz="2000" dirty="0" smtClean="0"/>
              <a:t> </a:t>
            </a:r>
            <a:r>
              <a:rPr lang="en-US" sz="2000" dirty="0" err="1" smtClean="0"/>
              <a:t>nghiệp</a:t>
            </a:r>
            <a:r>
              <a:rPr lang="en-US" sz="2000" dirty="0" smtClean="0"/>
              <a:t> </a:t>
            </a:r>
            <a:r>
              <a:rPr lang="en-US" sz="2000" dirty="0" err="1" smtClean="0"/>
              <a:t>nói</a:t>
            </a:r>
            <a:r>
              <a:rPr lang="en-US" sz="2000" dirty="0" smtClean="0"/>
              <a:t> </a:t>
            </a:r>
            <a:r>
              <a:rPr lang="en-US" sz="2000" dirty="0" err="1" smtClean="0"/>
              <a:t>chung</a:t>
            </a:r>
            <a:r>
              <a:rPr lang="en-US" sz="2000" dirty="0" smtClean="0"/>
              <a:t>, DN </a:t>
            </a:r>
            <a:r>
              <a:rPr lang="en-US" sz="2000" dirty="0" err="1" smtClean="0"/>
              <a:t>mới</a:t>
            </a:r>
            <a:r>
              <a:rPr lang="en-US" sz="2000" dirty="0" smtClean="0"/>
              <a:t> </a:t>
            </a:r>
            <a:r>
              <a:rPr lang="en-US" sz="2000" dirty="0" err="1" smtClean="0"/>
              <a:t>chuyển</a:t>
            </a:r>
            <a:r>
              <a:rPr lang="en-US" sz="2000" dirty="0" smtClean="0"/>
              <a:t> </a:t>
            </a:r>
            <a:r>
              <a:rPr lang="en-US" sz="2000" dirty="0" err="1" smtClean="0"/>
              <a:t>đổi</a:t>
            </a:r>
            <a:r>
              <a:rPr lang="en-US" sz="2000" dirty="0" smtClean="0"/>
              <a:t> </a:t>
            </a:r>
            <a:r>
              <a:rPr lang="en-US" sz="2000" dirty="0" err="1" smtClean="0"/>
              <a:t>nói</a:t>
            </a:r>
            <a:r>
              <a:rPr lang="en-US" sz="2000" dirty="0" smtClean="0"/>
              <a:t> </a:t>
            </a:r>
            <a:r>
              <a:rPr lang="en-US" sz="2000" dirty="0" err="1" smtClean="0"/>
              <a:t>riêng</a:t>
            </a:r>
            <a:r>
              <a:rPr lang="en-US" sz="2000" dirty="0" smtClean="0"/>
              <a:t> </a:t>
            </a:r>
            <a:r>
              <a:rPr lang="en-US" sz="2000" dirty="0" err="1" smtClean="0"/>
              <a:t>có</a:t>
            </a:r>
            <a:r>
              <a:rPr lang="en-US" sz="2000" dirty="0" smtClean="0"/>
              <a:t> </a:t>
            </a:r>
            <a:r>
              <a:rPr lang="en-US" sz="2000" dirty="0" err="1" smtClean="0"/>
              <a:t>thể</a:t>
            </a:r>
            <a:r>
              <a:rPr lang="en-US" sz="2000" dirty="0" smtClean="0"/>
              <a:t> </a:t>
            </a:r>
            <a:r>
              <a:rPr lang="en-US" sz="2000" dirty="0" err="1" smtClean="0"/>
              <a:t>thực</a:t>
            </a:r>
            <a:r>
              <a:rPr lang="en-US" sz="2000" dirty="0" smtClean="0"/>
              <a:t> </a:t>
            </a:r>
            <a:r>
              <a:rPr lang="en-US" sz="2000" dirty="0" err="1" smtClean="0"/>
              <a:t>hiện</a:t>
            </a:r>
            <a:r>
              <a:rPr lang="en-US" sz="2000" dirty="0" smtClean="0"/>
              <a:t>, </a:t>
            </a:r>
            <a:r>
              <a:rPr lang="en-US" sz="2000" dirty="0" err="1" smtClean="0"/>
              <a:t>trảnh</a:t>
            </a:r>
            <a:r>
              <a:rPr lang="en-US" sz="2000" dirty="0" smtClean="0"/>
              <a:t> </a:t>
            </a:r>
            <a:r>
              <a:rPr lang="en-US" sz="2000" dirty="0" err="1" smtClean="0"/>
              <a:t>tình</a:t>
            </a:r>
            <a:r>
              <a:rPr lang="en-US" sz="2000" dirty="0" smtClean="0"/>
              <a:t> </a:t>
            </a:r>
            <a:r>
              <a:rPr lang="en-US" sz="2000" dirty="0" err="1" smtClean="0"/>
              <a:t>trạng</a:t>
            </a:r>
            <a:r>
              <a:rPr lang="en-US" sz="2000" dirty="0" smtClean="0"/>
              <a:t> </a:t>
            </a:r>
            <a:r>
              <a:rPr lang="en-US" sz="2000" dirty="0" err="1" smtClean="0"/>
              <a:t>gần</a:t>
            </a:r>
            <a:r>
              <a:rPr lang="en-US" sz="2000" dirty="0" smtClean="0"/>
              <a:t> </a:t>
            </a:r>
            <a:r>
              <a:rPr lang="en-US" sz="2000" dirty="0" err="1" smtClean="0"/>
              <a:t>như</a:t>
            </a:r>
            <a:r>
              <a:rPr lang="en-US" sz="2000" dirty="0" smtClean="0"/>
              <a:t> 100% DN Việt </a:t>
            </a:r>
            <a:r>
              <a:rPr lang="en-US" sz="2000" dirty="0" err="1" smtClean="0"/>
              <a:t>nam</a:t>
            </a:r>
            <a:r>
              <a:rPr lang="en-US" sz="2000" dirty="0" smtClean="0"/>
              <a:t> </a:t>
            </a:r>
            <a:r>
              <a:rPr lang="en-US" sz="2000" dirty="0" smtClean="0"/>
              <a:t> </a:t>
            </a:r>
            <a:r>
              <a:rPr lang="en-US" sz="2000" dirty="0" err="1" smtClean="0"/>
              <a:t>đóng</a:t>
            </a:r>
            <a:r>
              <a:rPr lang="en-US" sz="2000" dirty="0" smtClean="0"/>
              <a:t> BHXH </a:t>
            </a:r>
            <a:r>
              <a:rPr lang="en-US" sz="2000" dirty="0" err="1" smtClean="0"/>
              <a:t>sai</a:t>
            </a:r>
            <a:r>
              <a:rPr lang="en-US" sz="2000" dirty="0" smtClean="0"/>
              <a:t> </a:t>
            </a:r>
            <a:r>
              <a:rPr lang="en-US" sz="2000" dirty="0" err="1" smtClean="0"/>
              <a:t>Luật</a:t>
            </a:r>
            <a:r>
              <a:rPr lang="en-US" sz="2000" dirty="0" smtClean="0"/>
              <a:t> ….</a:t>
            </a:r>
            <a:endParaRPr lang="vi-VN" sz="2000" dirty="0"/>
          </a:p>
        </p:txBody>
      </p:sp>
    </p:spTree>
    <p:extLst>
      <p:ext uri="{BB962C8B-B14F-4D97-AF65-F5344CB8AC3E}">
        <p14:creationId xmlns:p14="http://schemas.microsoft.com/office/powerpoint/2010/main" val="255754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3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0B4B25E-FA83-4655-8F8C-328D40EA6857}" type="slidenum">
              <a:rPr lang="nl-NL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nl-NL" altLang="en-US" sz="1400" smtClean="0"/>
          </a:p>
        </p:txBody>
      </p:sp>
      <p:sp>
        <p:nvSpPr>
          <p:cNvPr id="15363" name="Slide Number Placeholder 5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F69BEF12-9828-4980-9FE1-B03E10B97E77}" type="slidenum">
              <a:rPr lang="nl-NL" altLang="en-US" sz="14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nl-NL" altLang="en-US" sz="140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1190625" y="228600"/>
            <a:ext cx="7794625" cy="1462088"/>
          </a:xfrm>
        </p:spPr>
        <p:txBody>
          <a:bodyPr/>
          <a:lstStyle/>
          <a:p>
            <a:r>
              <a:rPr lang="nl-NL" altLang="en-US" sz="3600" b="1" dirty="0">
                <a:solidFill>
                  <a:srgbClr val="0000FF"/>
                </a:solidFill>
              </a:rPr>
              <a:t>Tạo khung khổ pháp lý  cho hộ KD  phát triển, chuyển đổi lên doanh nghiệp</a:t>
            </a:r>
            <a:endParaRPr lang="nl-NL" altLang="en-US" sz="3600" b="1" dirty="0" smtClean="0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en-US" sz="2000" dirty="0" err="1" smtClean="0"/>
              <a:t>Chính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phủ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có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biện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pháp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hỗ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trợ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về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kỹ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thuật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kinh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doanh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chuyển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đổi</a:t>
            </a:r>
            <a:r>
              <a:rPr lang="en-US" altLang="en-US" sz="2000" dirty="0" smtClean="0"/>
              <a:t>: </a:t>
            </a:r>
            <a:r>
              <a:rPr lang="en-US" altLang="en-US" sz="2000" dirty="0" err="1" smtClean="0"/>
              <a:t>kết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nội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thị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trường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tiêu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thụ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sản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phẩm</a:t>
            </a:r>
            <a:r>
              <a:rPr lang="en-US" altLang="en-US" sz="2000" dirty="0" smtClean="0"/>
              <a:t>, </a:t>
            </a:r>
          </a:p>
          <a:p>
            <a:r>
              <a:rPr lang="en-US" sz="2000" dirty="0" err="1" smtClean="0"/>
              <a:t>Có</a:t>
            </a:r>
            <a:r>
              <a:rPr lang="en-US" sz="2000" dirty="0" smtClean="0"/>
              <a:t> </a:t>
            </a:r>
            <a:r>
              <a:rPr lang="en-US" sz="2000" dirty="0" err="1" smtClean="0"/>
              <a:t>chính</a:t>
            </a:r>
            <a:r>
              <a:rPr lang="en-US" sz="2000" dirty="0" smtClean="0"/>
              <a:t> </a:t>
            </a:r>
            <a:r>
              <a:rPr lang="en-US" sz="2000" dirty="0" err="1" smtClean="0"/>
              <a:t>sách</a:t>
            </a:r>
            <a:r>
              <a:rPr lang="en-US" sz="2000" dirty="0" smtClean="0"/>
              <a:t>  </a:t>
            </a:r>
            <a:r>
              <a:rPr lang="en-US" sz="2000" dirty="0" err="1" smtClean="0"/>
              <a:t>tài</a:t>
            </a:r>
            <a:r>
              <a:rPr lang="en-US" sz="2000" dirty="0" smtClean="0"/>
              <a:t> </a:t>
            </a:r>
            <a:r>
              <a:rPr lang="en-US" sz="2000" dirty="0" err="1" smtClean="0"/>
              <a:t>chính</a:t>
            </a:r>
            <a:r>
              <a:rPr lang="en-US" sz="2000" dirty="0" smtClean="0"/>
              <a:t>, </a:t>
            </a:r>
            <a:r>
              <a:rPr lang="en-US" sz="2000" dirty="0" err="1" smtClean="0"/>
              <a:t>tín</a:t>
            </a:r>
            <a:r>
              <a:rPr lang="en-US" sz="2000" dirty="0" smtClean="0"/>
              <a:t> </a:t>
            </a:r>
            <a:r>
              <a:rPr lang="en-US" sz="2000" dirty="0" err="1" smtClean="0"/>
              <a:t>dụng</a:t>
            </a:r>
            <a:r>
              <a:rPr lang="en-US" sz="2000" dirty="0" smtClean="0"/>
              <a:t> </a:t>
            </a:r>
            <a:r>
              <a:rPr lang="en-US" sz="2000" dirty="0" err="1" smtClean="0"/>
              <a:t>hỗ</a:t>
            </a:r>
            <a:r>
              <a:rPr lang="en-US" sz="2000" dirty="0" smtClean="0"/>
              <a:t> </a:t>
            </a:r>
            <a:r>
              <a:rPr lang="en-US" sz="2000" dirty="0" err="1" smtClean="0"/>
              <a:t>trợ</a:t>
            </a:r>
            <a:r>
              <a:rPr lang="en-US" sz="2000" dirty="0" smtClean="0"/>
              <a:t>,  </a:t>
            </a:r>
            <a:r>
              <a:rPr lang="en-US" sz="2000" dirty="0" err="1" smtClean="0"/>
              <a:t>khuyến</a:t>
            </a:r>
            <a:r>
              <a:rPr lang="en-US" sz="2000" dirty="0" smtClean="0"/>
              <a:t> </a:t>
            </a:r>
            <a:r>
              <a:rPr lang="en-US" sz="2000" dirty="0" err="1" smtClean="0"/>
              <a:t>khích</a:t>
            </a:r>
            <a:r>
              <a:rPr lang="en-US" sz="2000" dirty="0" smtClean="0"/>
              <a:t> Doanh </a:t>
            </a:r>
            <a:r>
              <a:rPr lang="en-US" sz="2000" dirty="0" err="1" smtClean="0"/>
              <a:t>nghiệp</a:t>
            </a:r>
            <a:r>
              <a:rPr lang="en-US" sz="2000" dirty="0" smtClean="0"/>
              <a:t> </a:t>
            </a:r>
            <a:r>
              <a:rPr lang="en-US" sz="2000" dirty="0" err="1" smtClean="0"/>
              <a:t>nhỏ</a:t>
            </a:r>
            <a:r>
              <a:rPr lang="en-US" sz="2000" dirty="0" smtClean="0"/>
              <a:t> </a:t>
            </a:r>
            <a:r>
              <a:rPr lang="en-US" sz="2000" dirty="0" err="1" smtClean="0"/>
              <a:t>để</a:t>
            </a:r>
            <a:r>
              <a:rPr lang="en-US" sz="2000" dirty="0" smtClean="0"/>
              <a:t> </a:t>
            </a:r>
            <a:r>
              <a:rPr lang="en-US" sz="2000" dirty="0" err="1" smtClean="0"/>
              <a:t>dễ</a:t>
            </a:r>
            <a:r>
              <a:rPr lang="en-US" sz="2000" dirty="0" smtClean="0"/>
              <a:t> </a:t>
            </a:r>
            <a:r>
              <a:rPr lang="en-US" sz="2000" dirty="0" err="1" smtClean="0"/>
              <a:t>dàng</a:t>
            </a:r>
            <a:r>
              <a:rPr lang="en-US" sz="2000" dirty="0" smtClean="0"/>
              <a:t> </a:t>
            </a:r>
            <a:r>
              <a:rPr lang="en-US" sz="2000" dirty="0" err="1" smtClean="0"/>
              <a:t>tiếp</a:t>
            </a:r>
            <a:r>
              <a:rPr lang="en-US" sz="2000" dirty="0" smtClean="0"/>
              <a:t> </a:t>
            </a:r>
            <a:r>
              <a:rPr lang="en-US" sz="2000" dirty="0" err="1" smtClean="0"/>
              <a:t>cận</a:t>
            </a:r>
            <a:r>
              <a:rPr lang="en-US" sz="2000" dirty="0" smtClean="0"/>
              <a:t> </a:t>
            </a:r>
            <a:r>
              <a:rPr lang="en-US" sz="2000" dirty="0" err="1" smtClean="0"/>
              <a:t>vốn</a:t>
            </a:r>
            <a:r>
              <a:rPr lang="en-US" sz="2000" dirty="0" smtClean="0"/>
              <a:t>; …</a:t>
            </a:r>
          </a:p>
          <a:p>
            <a:r>
              <a:rPr lang="en-US" sz="2000" dirty="0" err="1" smtClean="0"/>
              <a:t>Bên</a:t>
            </a:r>
            <a:r>
              <a:rPr lang="en-US" sz="2000" dirty="0" smtClean="0"/>
              <a:t> </a:t>
            </a:r>
            <a:r>
              <a:rPr lang="en-US" sz="2000" dirty="0" err="1" smtClean="0"/>
              <a:t>cạnh</a:t>
            </a:r>
            <a:r>
              <a:rPr lang="en-US" sz="2000" dirty="0" smtClean="0"/>
              <a:t> </a:t>
            </a:r>
            <a:r>
              <a:rPr lang="en-US" sz="2000" dirty="0" err="1" smtClean="0"/>
              <a:t>cung</a:t>
            </a:r>
            <a:r>
              <a:rPr lang="en-US" sz="2000" dirty="0" smtClean="0"/>
              <a:t> </a:t>
            </a:r>
            <a:r>
              <a:rPr lang="en-US" sz="2000" dirty="0" err="1" smtClean="0"/>
              <a:t>cấp</a:t>
            </a:r>
            <a:r>
              <a:rPr lang="en-US" sz="2000" dirty="0" smtClean="0"/>
              <a:t> </a:t>
            </a:r>
            <a:r>
              <a:rPr lang="en-US" sz="2000" dirty="0" err="1" smtClean="0"/>
              <a:t>tốt</a:t>
            </a:r>
            <a:r>
              <a:rPr lang="en-US" sz="2000" dirty="0" smtClean="0"/>
              <a:t> </a:t>
            </a:r>
            <a:r>
              <a:rPr lang="en-US" sz="2000" dirty="0" err="1" smtClean="0"/>
              <a:t>dịch</a:t>
            </a:r>
            <a:r>
              <a:rPr lang="en-US" sz="2000" dirty="0" smtClean="0"/>
              <a:t> </a:t>
            </a:r>
            <a:r>
              <a:rPr lang="en-US" sz="2000" dirty="0" err="1" smtClean="0"/>
              <a:t>vụ</a:t>
            </a:r>
            <a:r>
              <a:rPr lang="en-US" sz="2000" dirty="0" smtClean="0"/>
              <a:t> </a:t>
            </a:r>
            <a:r>
              <a:rPr lang="en-US" sz="2000" dirty="0" err="1" smtClean="0"/>
              <a:t>công</a:t>
            </a:r>
            <a:r>
              <a:rPr lang="en-US" sz="2000" dirty="0" smtClean="0"/>
              <a:t> </a:t>
            </a:r>
            <a:r>
              <a:rPr lang="en-US" sz="2000" dirty="0" err="1" smtClean="0"/>
              <a:t>của</a:t>
            </a:r>
            <a:r>
              <a:rPr lang="en-US" sz="2000" dirty="0" smtClean="0"/>
              <a:t> </a:t>
            </a:r>
            <a:r>
              <a:rPr lang="en-US" sz="2000" dirty="0" err="1" smtClean="0"/>
              <a:t>các</a:t>
            </a:r>
            <a:r>
              <a:rPr lang="en-US" sz="2000" dirty="0" smtClean="0"/>
              <a:t> </a:t>
            </a:r>
            <a:r>
              <a:rPr lang="en-US" sz="2000" dirty="0" err="1" smtClean="0"/>
              <a:t>cơ</a:t>
            </a:r>
            <a:r>
              <a:rPr lang="en-US" sz="2000" dirty="0" smtClean="0"/>
              <a:t> </a:t>
            </a:r>
            <a:r>
              <a:rPr lang="en-US" sz="2000" dirty="0" err="1" smtClean="0"/>
              <a:t>quan</a:t>
            </a:r>
            <a:r>
              <a:rPr lang="en-US" sz="2000" dirty="0" smtClean="0"/>
              <a:t> ban </a:t>
            </a:r>
            <a:r>
              <a:rPr lang="en-US" sz="2000" dirty="0" err="1" smtClean="0"/>
              <a:t>ngành</a:t>
            </a:r>
            <a:r>
              <a:rPr lang="en-US" sz="2000" dirty="0" smtClean="0"/>
              <a:t> </a:t>
            </a:r>
            <a:r>
              <a:rPr lang="en-US" sz="2000" dirty="0" err="1" smtClean="0"/>
              <a:t>liên</a:t>
            </a:r>
            <a:r>
              <a:rPr lang="en-US" sz="2000" dirty="0" smtClean="0"/>
              <a:t> </a:t>
            </a:r>
            <a:r>
              <a:rPr lang="en-US" sz="2000" dirty="0" err="1" smtClean="0"/>
              <a:t>quan</a:t>
            </a:r>
            <a:r>
              <a:rPr lang="en-US" sz="2000" dirty="0" smtClean="0"/>
              <a:t> </a:t>
            </a:r>
            <a:r>
              <a:rPr lang="en-US" sz="2000" dirty="0" err="1" smtClean="0"/>
              <a:t>đến</a:t>
            </a:r>
            <a:r>
              <a:rPr lang="en-US" sz="2000" dirty="0" smtClean="0"/>
              <a:t> </a:t>
            </a:r>
            <a:r>
              <a:rPr lang="en-US" sz="2000" dirty="0" err="1" smtClean="0"/>
              <a:t>việc</a:t>
            </a:r>
            <a:r>
              <a:rPr lang="en-US" sz="2000" dirty="0" smtClean="0"/>
              <a:t> </a:t>
            </a:r>
            <a:r>
              <a:rPr lang="en-US" sz="2000" dirty="0" err="1" smtClean="0"/>
              <a:t>chuyển</a:t>
            </a:r>
            <a:r>
              <a:rPr lang="en-US" sz="2000" dirty="0" smtClean="0"/>
              <a:t> </a:t>
            </a:r>
            <a:r>
              <a:rPr lang="en-US" sz="2000" dirty="0" err="1" smtClean="0"/>
              <a:t>đổi</a:t>
            </a:r>
            <a:r>
              <a:rPr lang="en-US" sz="2000" dirty="0" smtClean="0"/>
              <a:t>, </a:t>
            </a:r>
            <a:r>
              <a:rPr lang="en-US" sz="2000" dirty="0" err="1" smtClean="0"/>
              <a:t>quá</a:t>
            </a:r>
            <a:r>
              <a:rPr lang="en-US" sz="2000" dirty="0" smtClean="0"/>
              <a:t> </a:t>
            </a:r>
            <a:r>
              <a:rPr lang="en-US" sz="2000" dirty="0" err="1" smtClean="0"/>
              <a:t>trình</a:t>
            </a:r>
            <a:r>
              <a:rPr lang="en-US" sz="2000" dirty="0" smtClean="0"/>
              <a:t> </a:t>
            </a:r>
            <a:r>
              <a:rPr lang="en-US" sz="2000" dirty="0" err="1" smtClean="0"/>
              <a:t>sản</a:t>
            </a:r>
            <a:r>
              <a:rPr lang="en-US" sz="2000" dirty="0" smtClean="0"/>
              <a:t> </a:t>
            </a:r>
            <a:r>
              <a:rPr lang="en-US" sz="2000" dirty="0" err="1" smtClean="0"/>
              <a:t>xuất</a:t>
            </a:r>
            <a:r>
              <a:rPr lang="en-US" sz="2000" dirty="0" smtClean="0"/>
              <a:t> </a:t>
            </a:r>
            <a:r>
              <a:rPr lang="en-US" sz="2000" dirty="0" err="1" smtClean="0"/>
              <a:t>kinh</a:t>
            </a:r>
            <a:r>
              <a:rPr lang="en-US" sz="2000" dirty="0" smtClean="0"/>
              <a:t> Doanh </a:t>
            </a:r>
            <a:r>
              <a:rPr lang="en-US" sz="2000" dirty="0" err="1" smtClean="0"/>
              <a:t>của</a:t>
            </a:r>
            <a:r>
              <a:rPr lang="en-US" sz="2000" dirty="0" smtClean="0"/>
              <a:t> Doanh </a:t>
            </a:r>
            <a:r>
              <a:rPr lang="en-US" sz="2000" dirty="0" err="1" smtClean="0"/>
              <a:t>nghiệp</a:t>
            </a:r>
            <a:r>
              <a:rPr lang="en-US" sz="2000" dirty="0"/>
              <a:t> </a:t>
            </a:r>
            <a:r>
              <a:rPr lang="en-US" sz="2000" dirty="0" err="1" smtClean="0"/>
              <a:t>như</a:t>
            </a:r>
            <a:r>
              <a:rPr lang="en-US" sz="2000" dirty="0" smtClean="0"/>
              <a:t>  :  </a:t>
            </a:r>
            <a:r>
              <a:rPr lang="en-US" sz="2000" dirty="0" err="1" smtClean="0"/>
              <a:t>kế</a:t>
            </a:r>
            <a:r>
              <a:rPr lang="en-US" sz="2000" dirty="0" smtClean="0"/>
              <a:t> </a:t>
            </a:r>
            <a:r>
              <a:rPr lang="en-US" sz="2000" dirty="0" err="1" smtClean="0"/>
              <a:t>hoạch</a:t>
            </a:r>
            <a:r>
              <a:rPr lang="en-US" sz="2000" dirty="0"/>
              <a:t>-</a:t>
            </a:r>
            <a:r>
              <a:rPr lang="en-US" sz="2000" dirty="0" smtClean="0"/>
              <a:t> </a:t>
            </a:r>
            <a:r>
              <a:rPr lang="en-US" sz="2000" dirty="0" err="1" smtClean="0"/>
              <a:t>đầu</a:t>
            </a:r>
            <a:r>
              <a:rPr lang="en-US" sz="2000" dirty="0" smtClean="0"/>
              <a:t> </a:t>
            </a:r>
            <a:r>
              <a:rPr lang="en-US" sz="2000" dirty="0" err="1" smtClean="0"/>
              <a:t>tư</a:t>
            </a:r>
            <a:r>
              <a:rPr lang="en-US" sz="2000" dirty="0" smtClean="0"/>
              <a:t>; </a:t>
            </a:r>
            <a:r>
              <a:rPr lang="en-US" sz="2000" dirty="0" err="1" smtClean="0"/>
              <a:t>tài</a:t>
            </a:r>
            <a:r>
              <a:rPr lang="en-US" sz="2000" dirty="0" smtClean="0"/>
              <a:t> </a:t>
            </a:r>
            <a:r>
              <a:rPr lang="en-US" sz="2000" dirty="0" err="1" smtClean="0"/>
              <a:t>chính</a:t>
            </a:r>
            <a:r>
              <a:rPr lang="en-US" sz="2000" dirty="0" smtClean="0"/>
              <a:t>- </a:t>
            </a:r>
            <a:r>
              <a:rPr lang="en-US" sz="2000" dirty="0" err="1" smtClean="0"/>
              <a:t>tín</a:t>
            </a:r>
            <a:r>
              <a:rPr lang="en-US" sz="2000" dirty="0" smtClean="0"/>
              <a:t> </a:t>
            </a:r>
            <a:r>
              <a:rPr lang="en-US" sz="2000" dirty="0" err="1" smtClean="0"/>
              <a:t>dụng</a:t>
            </a:r>
            <a:r>
              <a:rPr lang="en-US" sz="2000" dirty="0" smtClean="0"/>
              <a:t>, </a:t>
            </a:r>
            <a:r>
              <a:rPr lang="en-US" sz="2000" dirty="0" err="1" smtClean="0"/>
              <a:t>thuế</a:t>
            </a:r>
            <a:r>
              <a:rPr lang="en-US" sz="2000" dirty="0" smtClean="0"/>
              <a:t> </a:t>
            </a:r>
            <a:r>
              <a:rPr lang="en-US" sz="2000" dirty="0" err="1" smtClean="0"/>
              <a:t>thì</a:t>
            </a:r>
            <a:r>
              <a:rPr lang="en-US" sz="2000" dirty="0" smtClean="0"/>
              <a:t> </a:t>
            </a:r>
            <a:r>
              <a:rPr lang="en-US" sz="2000" dirty="0" err="1" smtClean="0"/>
              <a:t>cần</a:t>
            </a:r>
            <a:r>
              <a:rPr lang="en-US" sz="2000" dirty="0" smtClean="0"/>
              <a:t> </a:t>
            </a:r>
            <a:r>
              <a:rPr lang="en-US" sz="2000" dirty="0" err="1" smtClean="0"/>
              <a:t>mở</a:t>
            </a:r>
            <a:r>
              <a:rPr lang="en-US" sz="2000" dirty="0" smtClean="0"/>
              <a:t> </a:t>
            </a:r>
            <a:r>
              <a:rPr lang="en-US" sz="2000" dirty="0" err="1" smtClean="0"/>
              <a:t>rộng</a:t>
            </a:r>
            <a:r>
              <a:rPr lang="en-US" sz="2000" dirty="0" smtClean="0"/>
              <a:t> </a:t>
            </a:r>
            <a:r>
              <a:rPr lang="en-US" sz="2000" dirty="0" err="1" smtClean="0"/>
              <a:t>xã</a:t>
            </a:r>
            <a:r>
              <a:rPr lang="en-US" sz="2000" dirty="0" smtClean="0"/>
              <a:t> </a:t>
            </a:r>
            <a:r>
              <a:rPr lang="en-US" sz="2000" dirty="0" err="1" smtClean="0"/>
              <a:t>hội</a:t>
            </a:r>
            <a:r>
              <a:rPr lang="en-US" sz="2000" dirty="0" smtClean="0"/>
              <a:t> </a:t>
            </a:r>
            <a:r>
              <a:rPr lang="en-US" sz="2000" dirty="0" err="1" smtClean="0"/>
              <a:t>hóa</a:t>
            </a:r>
            <a:r>
              <a:rPr lang="en-US" sz="2000" dirty="0" smtClean="0"/>
              <a:t> </a:t>
            </a:r>
            <a:r>
              <a:rPr lang="en-US" sz="2000" dirty="0" err="1" smtClean="0"/>
              <a:t>các</a:t>
            </a:r>
            <a:r>
              <a:rPr lang="en-US" sz="2000" dirty="0" smtClean="0"/>
              <a:t> </a:t>
            </a:r>
            <a:r>
              <a:rPr lang="en-US" sz="2000" dirty="0" err="1" smtClean="0"/>
              <a:t>dịch</a:t>
            </a:r>
            <a:r>
              <a:rPr lang="en-US" sz="2000" dirty="0" smtClean="0"/>
              <a:t> </a:t>
            </a:r>
            <a:r>
              <a:rPr lang="en-US" sz="2000" dirty="0" err="1" smtClean="0"/>
              <a:t>vụ</a:t>
            </a:r>
            <a:r>
              <a:rPr lang="en-US" sz="2000" dirty="0" smtClean="0"/>
              <a:t> </a:t>
            </a:r>
            <a:r>
              <a:rPr lang="en-US" sz="2000" dirty="0" err="1" smtClean="0"/>
              <a:t>đại</a:t>
            </a:r>
            <a:r>
              <a:rPr lang="en-US" sz="2000" dirty="0" smtClean="0"/>
              <a:t> lý </a:t>
            </a:r>
            <a:r>
              <a:rPr lang="en-US" sz="2000" dirty="0" err="1" smtClean="0"/>
              <a:t>thuế</a:t>
            </a:r>
            <a:r>
              <a:rPr lang="en-US" sz="2000" dirty="0" smtClean="0"/>
              <a:t>, </a:t>
            </a:r>
            <a:r>
              <a:rPr lang="en-US" sz="2000" dirty="0" err="1" smtClean="0"/>
              <a:t>kế</a:t>
            </a:r>
            <a:r>
              <a:rPr lang="en-US" sz="2000" dirty="0" smtClean="0"/>
              <a:t> </a:t>
            </a:r>
            <a:r>
              <a:rPr lang="en-US" sz="2000" dirty="0" err="1" smtClean="0"/>
              <a:t>toán</a:t>
            </a:r>
            <a:r>
              <a:rPr lang="en-US" sz="2000" dirty="0" smtClean="0"/>
              <a:t> </a:t>
            </a:r>
            <a:r>
              <a:rPr lang="en-US" sz="2000" dirty="0"/>
              <a:t> </a:t>
            </a:r>
            <a:r>
              <a:rPr lang="en-US" sz="2000" dirty="0" err="1" smtClean="0"/>
              <a:t>để</a:t>
            </a:r>
            <a:r>
              <a:rPr lang="en-US" altLang="en-US" sz="2000" dirty="0" err="1" smtClean="0"/>
              <a:t>hỗ</a:t>
            </a:r>
            <a:r>
              <a:rPr lang="en-US" altLang="en-US" sz="2000" dirty="0" smtClean="0"/>
              <a:t> </a:t>
            </a:r>
            <a:r>
              <a:rPr lang="en-US" altLang="en-US" sz="2000" dirty="0" err="1"/>
              <a:t>trợ</a:t>
            </a:r>
            <a:r>
              <a:rPr lang="en-US" altLang="en-US" sz="2000" dirty="0"/>
              <a:t> </a:t>
            </a:r>
            <a:r>
              <a:rPr lang="en-US" altLang="en-US" sz="2000" dirty="0" err="1"/>
              <a:t>doanh</a:t>
            </a:r>
            <a:r>
              <a:rPr lang="en-US" altLang="en-US" sz="2000" dirty="0"/>
              <a:t> </a:t>
            </a:r>
            <a:r>
              <a:rPr lang="en-US" altLang="en-US" sz="2000" dirty="0" err="1" smtClean="0"/>
              <a:t>nghiệp</a:t>
            </a:r>
            <a:r>
              <a:rPr lang="en-US" altLang="en-US" sz="2000" dirty="0"/>
              <a:t> </a:t>
            </a:r>
            <a:r>
              <a:rPr lang="en-US" altLang="en-US" sz="2000" dirty="0" err="1" smtClean="0"/>
              <a:t>trong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hạch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toán</a:t>
            </a:r>
            <a:r>
              <a:rPr lang="en-US" altLang="en-US" sz="2000" dirty="0" smtClean="0"/>
              <a:t>  </a:t>
            </a:r>
            <a:r>
              <a:rPr lang="en-US" altLang="en-US" sz="2000" dirty="0" err="1"/>
              <a:t>kế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toán</a:t>
            </a:r>
            <a:r>
              <a:rPr lang="en-US" altLang="en-US" sz="2000" dirty="0"/>
              <a:t>, </a:t>
            </a:r>
            <a:r>
              <a:rPr lang="en-US" altLang="en-US" sz="2000" dirty="0" err="1"/>
              <a:t>kê</a:t>
            </a:r>
            <a:r>
              <a:rPr lang="en-US" altLang="en-US" sz="2000" dirty="0"/>
              <a:t> </a:t>
            </a:r>
            <a:r>
              <a:rPr lang="en-US" altLang="en-US" sz="2000" dirty="0" err="1"/>
              <a:t>khai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thuế</a:t>
            </a:r>
            <a:r>
              <a:rPr lang="en-US" altLang="en-US" sz="2000" dirty="0"/>
              <a:t>, </a:t>
            </a:r>
            <a:r>
              <a:rPr lang="en-US" altLang="en-US" sz="2000" dirty="0" err="1"/>
              <a:t>kê</a:t>
            </a:r>
            <a:r>
              <a:rPr lang="en-US" altLang="en-US" sz="2000" dirty="0"/>
              <a:t> </a:t>
            </a:r>
            <a:r>
              <a:rPr lang="en-US" altLang="en-US" sz="2000" dirty="0" err="1"/>
              <a:t>khai</a:t>
            </a:r>
            <a:r>
              <a:rPr lang="en-US" altLang="en-US" sz="2000" dirty="0"/>
              <a:t> BHXH  </a:t>
            </a:r>
            <a:endParaRPr lang="en-US" altLang="en-US" sz="2000" dirty="0" smtClean="0"/>
          </a:p>
          <a:p>
            <a:r>
              <a:rPr lang="en-US" sz="2000" dirty="0" smtClean="0"/>
              <a:t>Theo </a:t>
            </a:r>
            <a:r>
              <a:rPr lang="en-US" sz="2000" dirty="0" err="1"/>
              <a:t>luật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</a:t>
            </a:r>
            <a:r>
              <a:rPr lang="en-US" sz="2000" dirty="0" err="1"/>
              <a:t>hành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Đại lý </a:t>
            </a:r>
            <a:r>
              <a:rPr lang="en-US" sz="2000" dirty="0" err="1"/>
              <a:t>thuế</a:t>
            </a:r>
            <a:r>
              <a:rPr lang="en-US" sz="2000" dirty="0"/>
              <a:t> ( </a:t>
            </a:r>
            <a:r>
              <a:rPr lang="en-US" sz="2000" dirty="0" err="1"/>
              <a:t>công</a:t>
            </a:r>
            <a:r>
              <a:rPr lang="en-US" sz="2000" dirty="0"/>
              <a:t> </a:t>
            </a:r>
            <a:r>
              <a:rPr lang="en-US" sz="2000" dirty="0" err="1"/>
              <a:t>ty</a:t>
            </a:r>
            <a:r>
              <a:rPr lang="en-US" sz="2000" dirty="0"/>
              <a:t> </a:t>
            </a:r>
            <a:r>
              <a:rPr lang="en-US" sz="2000" dirty="0" err="1"/>
              <a:t>làm</a:t>
            </a:r>
            <a:r>
              <a:rPr lang="en-US" sz="2000" dirty="0"/>
              <a:t> </a:t>
            </a:r>
            <a:r>
              <a:rPr lang="en-US" sz="2000" dirty="0" err="1"/>
              <a:t>dịch</a:t>
            </a:r>
            <a:r>
              <a:rPr lang="en-US" sz="2000" dirty="0"/>
              <a:t> </a:t>
            </a:r>
            <a:r>
              <a:rPr lang="en-US" sz="2000" dirty="0" err="1"/>
              <a:t>vụ</a:t>
            </a:r>
            <a:r>
              <a:rPr lang="en-US" sz="2000" dirty="0"/>
              <a:t> </a:t>
            </a:r>
            <a:r>
              <a:rPr lang="en-US" sz="2000" dirty="0" err="1"/>
              <a:t>thủ</a:t>
            </a:r>
            <a:r>
              <a:rPr lang="en-US" sz="2000" dirty="0"/>
              <a:t> </a:t>
            </a:r>
            <a:r>
              <a:rPr lang="en-US" sz="2000" dirty="0" err="1"/>
              <a:t>tục</a:t>
            </a:r>
            <a:r>
              <a:rPr lang="en-US" sz="2000" dirty="0"/>
              <a:t> </a:t>
            </a:r>
            <a:r>
              <a:rPr lang="en-US" sz="2000" dirty="0" err="1"/>
              <a:t>về</a:t>
            </a:r>
            <a:r>
              <a:rPr lang="en-US" sz="2000" dirty="0"/>
              <a:t> </a:t>
            </a:r>
            <a:r>
              <a:rPr lang="en-US" sz="2000" dirty="0" err="1"/>
              <a:t>thuế</a:t>
            </a:r>
            <a:r>
              <a:rPr lang="en-US" sz="2000" dirty="0"/>
              <a:t>), </a:t>
            </a:r>
            <a:r>
              <a:rPr lang="en-US" sz="2000" dirty="0" err="1"/>
              <a:t>được</a:t>
            </a:r>
            <a:r>
              <a:rPr lang="en-US" sz="2000" dirty="0"/>
              <a:t> </a:t>
            </a:r>
            <a:r>
              <a:rPr lang="en-US" sz="2000" dirty="0" err="1"/>
              <a:t>ký</a:t>
            </a:r>
            <a:r>
              <a:rPr lang="en-US" sz="2000" dirty="0"/>
              <a:t> </a:t>
            </a:r>
            <a:r>
              <a:rPr lang="en-US" sz="2000" dirty="0" err="1"/>
              <a:t>hợp</a:t>
            </a:r>
            <a:r>
              <a:rPr lang="en-US" sz="2000" dirty="0"/>
              <a:t> </a:t>
            </a:r>
            <a:r>
              <a:rPr lang="en-US" sz="2000" dirty="0" err="1"/>
              <a:t>đồng</a:t>
            </a:r>
            <a:r>
              <a:rPr lang="en-US" sz="2000" dirty="0"/>
              <a:t> </a:t>
            </a:r>
            <a:r>
              <a:rPr lang="en-US" sz="2000" dirty="0" err="1"/>
              <a:t>với</a:t>
            </a:r>
            <a:r>
              <a:rPr lang="en-US" sz="2000" dirty="0"/>
              <a:t> DN, </a:t>
            </a:r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</a:t>
            </a:r>
            <a:r>
              <a:rPr lang="en-US" sz="2000" dirty="0" err="1"/>
              <a:t>kê</a:t>
            </a:r>
            <a:r>
              <a:rPr lang="en-US" sz="2000" dirty="0"/>
              <a:t> </a:t>
            </a:r>
            <a:r>
              <a:rPr lang="en-US" sz="2000" dirty="0" err="1"/>
              <a:t>khai</a:t>
            </a:r>
            <a:r>
              <a:rPr lang="en-US" sz="2000" dirty="0"/>
              <a:t>, </a:t>
            </a:r>
            <a:r>
              <a:rPr lang="en-US" sz="2000" dirty="0" err="1"/>
              <a:t>tính</a:t>
            </a:r>
            <a:r>
              <a:rPr lang="en-US" sz="2000" dirty="0"/>
              <a:t> </a:t>
            </a:r>
            <a:r>
              <a:rPr lang="en-US" sz="2000" dirty="0" err="1"/>
              <a:t>thuế</a:t>
            </a:r>
            <a:r>
              <a:rPr lang="en-US" sz="2000" dirty="0"/>
              <a:t>, </a:t>
            </a:r>
            <a:r>
              <a:rPr lang="en-US" sz="2000" dirty="0" err="1"/>
              <a:t>nộp</a:t>
            </a:r>
            <a:r>
              <a:rPr lang="en-US" sz="2000" dirty="0"/>
              <a:t> </a:t>
            </a:r>
            <a:r>
              <a:rPr lang="en-US" sz="2000" dirty="0" err="1"/>
              <a:t>thuế</a:t>
            </a:r>
            <a:r>
              <a:rPr lang="en-US" sz="2000" dirty="0"/>
              <a:t> </a:t>
            </a:r>
            <a:r>
              <a:rPr lang="en-US" sz="2000" dirty="0" err="1"/>
              <a:t>giúp</a:t>
            </a:r>
            <a:r>
              <a:rPr lang="en-US" sz="2000" dirty="0"/>
              <a:t> DN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thay</a:t>
            </a:r>
            <a:r>
              <a:rPr lang="en-US" sz="2000" dirty="0"/>
              <a:t> </a:t>
            </a:r>
            <a:r>
              <a:rPr lang="en-US" sz="2000" dirty="0" err="1"/>
              <a:t>mặt</a:t>
            </a:r>
            <a:r>
              <a:rPr lang="en-US" sz="2000" dirty="0"/>
              <a:t> DN </a:t>
            </a:r>
            <a:r>
              <a:rPr lang="en-US" sz="2000" dirty="0" err="1"/>
              <a:t>ký</a:t>
            </a:r>
            <a:r>
              <a:rPr lang="en-US" sz="2000" dirty="0"/>
              <a:t> </a:t>
            </a:r>
            <a:r>
              <a:rPr lang="en-US" sz="2000" dirty="0" err="1"/>
              <a:t>tên</a:t>
            </a:r>
            <a:r>
              <a:rPr lang="en-US" sz="2000" dirty="0"/>
              <a:t> </a:t>
            </a:r>
            <a:r>
              <a:rPr lang="en-US" sz="2000" dirty="0" err="1"/>
              <a:t>trên</a:t>
            </a:r>
            <a:r>
              <a:rPr lang="en-US" sz="2000" dirty="0"/>
              <a:t>  </a:t>
            </a:r>
            <a:r>
              <a:rPr lang="en-US" sz="2000" dirty="0" err="1"/>
              <a:t>tờ</a:t>
            </a:r>
            <a:r>
              <a:rPr lang="en-US" sz="2000" dirty="0"/>
              <a:t> </a:t>
            </a:r>
            <a:r>
              <a:rPr lang="en-US" sz="2000" dirty="0" err="1"/>
              <a:t>khai</a:t>
            </a:r>
            <a:r>
              <a:rPr lang="en-US" sz="2000" dirty="0"/>
              <a:t> </a:t>
            </a:r>
            <a:r>
              <a:rPr lang="en-US" sz="2000" dirty="0" err="1"/>
              <a:t>thuế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chịu</a:t>
            </a:r>
            <a:r>
              <a:rPr lang="en-US" sz="2000" dirty="0"/>
              <a:t> </a:t>
            </a:r>
            <a:r>
              <a:rPr lang="en-US" sz="2000" dirty="0" err="1"/>
              <a:t>trách</a:t>
            </a:r>
            <a:r>
              <a:rPr lang="en-US" sz="2000" dirty="0"/>
              <a:t> </a:t>
            </a:r>
            <a:r>
              <a:rPr lang="en-US" sz="2000" dirty="0" err="1"/>
              <a:t>nhiệm</a:t>
            </a:r>
            <a:r>
              <a:rPr lang="en-US" sz="2000" dirty="0"/>
              <a:t> </a:t>
            </a:r>
            <a:r>
              <a:rPr lang="en-US" sz="2000" dirty="0" err="1"/>
              <a:t>trước</a:t>
            </a:r>
            <a:r>
              <a:rPr lang="en-US" sz="2000" dirty="0"/>
              <a:t> </a:t>
            </a:r>
            <a:r>
              <a:rPr lang="en-US" sz="2000" dirty="0" err="1"/>
              <a:t>số</a:t>
            </a:r>
            <a:r>
              <a:rPr lang="en-US" sz="2000" dirty="0"/>
              <a:t> </a:t>
            </a:r>
            <a:r>
              <a:rPr lang="en-US" sz="2000" dirty="0" err="1"/>
              <a:t>liệu</a:t>
            </a:r>
            <a:r>
              <a:rPr lang="en-US" sz="2000" dirty="0"/>
              <a:t> </a:t>
            </a:r>
            <a:r>
              <a:rPr lang="en-US" sz="2000" dirty="0" err="1"/>
              <a:t>kê</a:t>
            </a:r>
            <a:r>
              <a:rPr lang="en-US" sz="2000" dirty="0"/>
              <a:t> </a:t>
            </a:r>
            <a:r>
              <a:rPr lang="en-US" sz="2000" dirty="0" err="1"/>
              <a:t>khai</a:t>
            </a:r>
            <a:r>
              <a:rPr lang="en-US" sz="2000" dirty="0"/>
              <a:t> </a:t>
            </a:r>
            <a:r>
              <a:rPr lang="en-US" sz="2000" dirty="0" err="1"/>
              <a:t>thay</a:t>
            </a:r>
            <a:r>
              <a:rPr lang="en-US" sz="2000" dirty="0"/>
              <a:t> </a:t>
            </a:r>
            <a:r>
              <a:rPr lang="en-US" sz="2000" dirty="0" smtClean="0"/>
              <a:t>DN, </a:t>
            </a:r>
            <a:r>
              <a:rPr lang="en-US" sz="2000" dirty="0" err="1" smtClean="0"/>
              <a:t>các</a:t>
            </a:r>
            <a:r>
              <a:rPr lang="en-US" sz="2000" dirty="0" smtClean="0"/>
              <a:t> </a:t>
            </a:r>
            <a:r>
              <a:rPr lang="en-US" sz="2000" dirty="0" err="1" smtClean="0"/>
              <a:t>công</a:t>
            </a:r>
            <a:r>
              <a:rPr lang="en-US" sz="2000" dirty="0" smtClean="0"/>
              <a:t> </a:t>
            </a:r>
            <a:r>
              <a:rPr lang="en-US" sz="2000" dirty="0" err="1" smtClean="0"/>
              <a:t>ty</a:t>
            </a:r>
            <a:r>
              <a:rPr lang="en-US" sz="2000" dirty="0" smtClean="0"/>
              <a:t> </a:t>
            </a:r>
            <a:r>
              <a:rPr lang="en-US" sz="2000" dirty="0" err="1" smtClean="0"/>
              <a:t>kế</a:t>
            </a:r>
            <a:r>
              <a:rPr lang="en-US" sz="2000" dirty="0" smtClean="0"/>
              <a:t> </a:t>
            </a:r>
            <a:r>
              <a:rPr lang="en-US" sz="2000" dirty="0" err="1" smtClean="0"/>
              <a:t>toán</a:t>
            </a:r>
            <a:r>
              <a:rPr lang="en-US" sz="2000" dirty="0" smtClean="0"/>
              <a:t> </a:t>
            </a:r>
            <a:r>
              <a:rPr lang="en-US" sz="2000" dirty="0" err="1" smtClean="0"/>
              <a:t>sẽ</a:t>
            </a:r>
            <a:r>
              <a:rPr lang="en-US" sz="2000" dirty="0" smtClean="0"/>
              <a:t> </a:t>
            </a:r>
            <a:r>
              <a:rPr lang="en-US" sz="2000" dirty="0" err="1" smtClean="0"/>
              <a:t>cung</a:t>
            </a:r>
            <a:r>
              <a:rPr lang="en-US" sz="2000" dirty="0" smtClean="0"/>
              <a:t> </a:t>
            </a:r>
            <a:r>
              <a:rPr lang="en-US" sz="2000" dirty="0" err="1" smtClean="0"/>
              <a:t>cấp</a:t>
            </a:r>
            <a:r>
              <a:rPr lang="en-US" sz="2000" dirty="0" smtClean="0"/>
              <a:t> </a:t>
            </a:r>
            <a:r>
              <a:rPr lang="en-US" sz="2000" dirty="0" err="1" smtClean="0"/>
              <a:t>dịch</a:t>
            </a:r>
            <a:r>
              <a:rPr lang="en-US" sz="2000" dirty="0" smtClean="0"/>
              <a:t> </a:t>
            </a:r>
            <a:r>
              <a:rPr lang="en-US" sz="2000" dirty="0" err="1" smtClean="0"/>
              <a:t>vụ</a:t>
            </a:r>
            <a:r>
              <a:rPr lang="en-US" sz="2000" dirty="0" smtClean="0"/>
              <a:t> </a:t>
            </a:r>
            <a:r>
              <a:rPr lang="en-US" sz="2000" dirty="0" err="1" smtClean="0"/>
              <a:t>kế</a:t>
            </a:r>
            <a:r>
              <a:rPr lang="en-US" sz="2000" dirty="0" smtClean="0"/>
              <a:t> </a:t>
            </a:r>
            <a:r>
              <a:rPr lang="en-US" sz="2000" dirty="0" err="1" smtClean="0"/>
              <a:t>toán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8212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3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0B4B25E-FA83-4655-8F8C-328D40EA6857}" type="slidenum">
              <a:rPr lang="nl-NL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nl-NL" altLang="en-US" sz="1400" smtClean="0"/>
          </a:p>
        </p:txBody>
      </p:sp>
      <p:sp>
        <p:nvSpPr>
          <p:cNvPr id="15363" name="Slide Number Placeholder 5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F69BEF12-9828-4980-9FE1-B03E10B97E77}" type="slidenum">
              <a:rPr lang="nl-NL" altLang="en-US" sz="1400"/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nl-NL" altLang="en-US" sz="140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1190625" y="228600"/>
            <a:ext cx="7794625" cy="1462088"/>
          </a:xfrm>
        </p:spPr>
        <p:txBody>
          <a:bodyPr/>
          <a:lstStyle/>
          <a:p>
            <a:r>
              <a:rPr lang="nl-NL" altLang="en-US" sz="3600" b="1" dirty="0">
                <a:solidFill>
                  <a:srgbClr val="0000FF"/>
                </a:solidFill>
              </a:rPr>
              <a:t>Tạo khung khổ pháp lý  cho hộ KD  phát triển, chuyển đổi lên doanh nghiệp</a:t>
            </a:r>
            <a:endParaRPr lang="nl-NL" altLang="en-US" sz="3600" b="1" dirty="0" smtClean="0"/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 </a:t>
            </a:r>
            <a:r>
              <a:rPr lang="en-US" sz="2000" dirty="0" smtClean="0"/>
              <a:t>Ơ </a:t>
            </a:r>
            <a:r>
              <a:rPr lang="en-US" sz="2000" dirty="0" err="1" smtClean="0"/>
              <a:t>nhiều</a:t>
            </a:r>
            <a:r>
              <a:rPr lang="en-US" sz="2000" dirty="0" smtClean="0"/>
              <a:t> </a:t>
            </a:r>
            <a:r>
              <a:rPr lang="en-US" sz="2000" dirty="0" err="1" smtClean="0"/>
              <a:t>quốc</a:t>
            </a:r>
            <a:r>
              <a:rPr lang="en-US" sz="2000" dirty="0" smtClean="0"/>
              <a:t> </a:t>
            </a:r>
            <a:r>
              <a:rPr lang="en-US" sz="2000" dirty="0" err="1" smtClean="0"/>
              <a:t>gia</a:t>
            </a:r>
            <a:r>
              <a:rPr lang="en-US" sz="2000" dirty="0" smtClean="0"/>
              <a:t> </a:t>
            </a:r>
            <a:r>
              <a:rPr lang="en-US" sz="2000" dirty="0" err="1" smtClean="0"/>
              <a:t>trên</a:t>
            </a:r>
            <a:r>
              <a:rPr lang="en-US" sz="2000" dirty="0" smtClean="0"/>
              <a:t> </a:t>
            </a:r>
            <a:r>
              <a:rPr lang="en-US" sz="2000" dirty="0" err="1" smtClean="0"/>
              <a:t>thế</a:t>
            </a:r>
            <a:r>
              <a:rPr lang="en-US" sz="2000" dirty="0" smtClean="0"/>
              <a:t> </a:t>
            </a:r>
            <a:r>
              <a:rPr lang="en-US" sz="2000" dirty="0" err="1" smtClean="0"/>
              <a:t>giới</a:t>
            </a:r>
            <a:r>
              <a:rPr lang="en-US" sz="2000" dirty="0" smtClean="0"/>
              <a:t>, </a:t>
            </a:r>
            <a:r>
              <a:rPr lang="en-US" sz="2000" dirty="0" err="1" smtClean="0"/>
              <a:t>các</a:t>
            </a:r>
            <a:r>
              <a:rPr lang="en-US" sz="2000" dirty="0" smtClean="0"/>
              <a:t> </a:t>
            </a:r>
            <a:r>
              <a:rPr lang="en-US" sz="2000" dirty="0" err="1" smtClean="0"/>
              <a:t>công</a:t>
            </a:r>
            <a:r>
              <a:rPr lang="en-US" sz="2000" dirty="0" smtClean="0"/>
              <a:t> </a:t>
            </a:r>
            <a:r>
              <a:rPr lang="en-US" sz="2000" dirty="0" err="1" smtClean="0"/>
              <a:t>ty</a:t>
            </a:r>
            <a:r>
              <a:rPr lang="en-US" sz="2000" dirty="0" smtClean="0"/>
              <a:t> </a:t>
            </a:r>
            <a:r>
              <a:rPr lang="en-US" sz="2000" dirty="0" err="1" smtClean="0"/>
              <a:t>dịch</a:t>
            </a:r>
            <a:r>
              <a:rPr lang="en-US" sz="2000" dirty="0" smtClean="0"/>
              <a:t> </a:t>
            </a:r>
            <a:r>
              <a:rPr lang="en-US" sz="2000" dirty="0" err="1" smtClean="0"/>
              <a:t>về</a:t>
            </a:r>
            <a:r>
              <a:rPr lang="en-US" sz="2000" dirty="0" smtClean="0"/>
              <a:t> Thuế, </a:t>
            </a:r>
            <a:r>
              <a:rPr lang="en-US" sz="2000" dirty="0" err="1" smtClean="0"/>
              <a:t>kế</a:t>
            </a:r>
            <a:r>
              <a:rPr lang="en-US" sz="2000" dirty="0" smtClean="0"/>
              <a:t> </a:t>
            </a:r>
            <a:r>
              <a:rPr lang="en-US" sz="2000" dirty="0" err="1" smtClean="0"/>
              <a:t>toán</a:t>
            </a:r>
            <a:r>
              <a:rPr lang="en-US" sz="2000" dirty="0" smtClean="0"/>
              <a:t>  </a:t>
            </a:r>
            <a:r>
              <a:rPr lang="en-US" sz="2000" dirty="0" err="1" smtClean="0"/>
              <a:t>thực</a:t>
            </a:r>
            <a:r>
              <a:rPr lang="en-US" sz="2000" dirty="0" smtClean="0"/>
              <a:t> </a:t>
            </a:r>
            <a:r>
              <a:rPr lang="en-US" sz="2000" dirty="0" err="1" smtClean="0"/>
              <a:t>hiện</a:t>
            </a:r>
            <a:r>
              <a:rPr lang="en-US" sz="2000" dirty="0" smtClean="0"/>
              <a:t> </a:t>
            </a:r>
            <a:r>
              <a:rPr lang="en-US" sz="2000" dirty="0" err="1" smtClean="0"/>
              <a:t>tổng</a:t>
            </a:r>
            <a:r>
              <a:rPr lang="en-US" sz="2000" dirty="0" smtClean="0"/>
              <a:t> </a:t>
            </a:r>
            <a:r>
              <a:rPr lang="en-US" sz="2000" dirty="0" err="1" smtClean="0"/>
              <a:t>hợp</a:t>
            </a:r>
            <a:r>
              <a:rPr lang="en-US" sz="2000" dirty="0" smtClean="0"/>
              <a:t> </a:t>
            </a:r>
            <a:r>
              <a:rPr lang="en-US" sz="2000" dirty="0" err="1" smtClean="0"/>
              <a:t>các</a:t>
            </a:r>
            <a:r>
              <a:rPr lang="en-US" sz="2000" dirty="0" smtClean="0"/>
              <a:t> </a:t>
            </a:r>
            <a:r>
              <a:rPr lang="en-US" sz="2000" dirty="0" err="1" smtClean="0"/>
              <a:t>dịch</a:t>
            </a:r>
            <a:r>
              <a:rPr lang="en-US" sz="2000" dirty="0" smtClean="0"/>
              <a:t> </a:t>
            </a:r>
            <a:r>
              <a:rPr lang="en-US" sz="2000" dirty="0" err="1" smtClean="0"/>
              <a:t>vụ</a:t>
            </a:r>
            <a:r>
              <a:rPr lang="en-US" sz="2000" dirty="0" smtClean="0"/>
              <a:t>: </a:t>
            </a:r>
            <a:r>
              <a:rPr lang="en-US" sz="2000" dirty="0" err="1" smtClean="0"/>
              <a:t>kế</a:t>
            </a:r>
            <a:r>
              <a:rPr lang="en-US" sz="2000" dirty="0" smtClean="0"/>
              <a:t> </a:t>
            </a:r>
            <a:r>
              <a:rPr lang="en-US" sz="2000" dirty="0" err="1" smtClean="0"/>
              <a:t>toán</a:t>
            </a:r>
            <a:r>
              <a:rPr lang="en-US" sz="2000" dirty="0" smtClean="0"/>
              <a:t>, </a:t>
            </a:r>
            <a:r>
              <a:rPr lang="en-US" sz="2000" dirty="0" err="1" smtClean="0"/>
              <a:t>thuế</a:t>
            </a:r>
            <a:r>
              <a:rPr lang="en-US" sz="2000" dirty="0" smtClean="0"/>
              <a:t>, BHXH  </a:t>
            </a:r>
            <a:r>
              <a:rPr lang="en-US" sz="2000" dirty="0" err="1" smtClean="0"/>
              <a:t>sẽ</a:t>
            </a:r>
            <a:r>
              <a:rPr lang="en-US" sz="2000" dirty="0" smtClean="0"/>
              <a:t> </a:t>
            </a:r>
            <a:r>
              <a:rPr lang="en-US" altLang="en-US" sz="2000" dirty="0" smtClean="0"/>
              <a:t> </a:t>
            </a:r>
            <a:r>
              <a:rPr lang="en-US" altLang="en-US" sz="2000" dirty="0" err="1"/>
              <a:t>giảm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thiểu</a:t>
            </a:r>
            <a:r>
              <a:rPr lang="en-US" altLang="en-US" sz="2000" dirty="0"/>
              <a:t> chi </a:t>
            </a:r>
            <a:r>
              <a:rPr lang="en-US" altLang="en-US" sz="2000" dirty="0" err="1"/>
              <a:t>phí</a:t>
            </a:r>
            <a:r>
              <a:rPr lang="en-US" altLang="en-US" sz="2000" dirty="0"/>
              <a:t> 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sản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xuất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kinh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doanh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và</a:t>
            </a:r>
            <a:r>
              <a:rPr lang="en-US" altLang="en-US" sz="2000" dirty="0" smtClean="0"/>
              <a:t> </a:t>
            </a:r>
            <a:r>
              <a:rPr lang="en-US" altLang="en-US" sz="2000" dirty="0" err="1"/>
              <a:t>tạo</a:t>
            </a:r>
            <a:r>
              <a:rPr lang="en-US" altLang="en-US" sz="2000" dirty="0"/>
              <a:t> </a:t>
            </a:r>
            <a:r>
              <a:rPr lang="en-US" altLang="en-US" sz="2000" dirty="0" err="1"/>
              <a:t>điều</a:t>
            </a:r>
            <a:r>
              <a:rPr lang="en-US" altLang="en-US" sz="2000" dirty="0"/>
              <a:t> </a:t>
            </a:r>
            <a:r>
              <a:rPr lang="en-US" altLang="en-US" sz="2000" dirty="0" err="1"/>
              <a:t>kiện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thuận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lợi</a:t>
            </a:r>
            <a:r>
              <a:rPr lang="en-US" altLang="en-US" sz="2000" dirty="0"/>
              <a:t> </a:t>
            </a:r>
            <a:r>
              <a:rPr lang="en-US" altLang="en-US" sz="2000" dirty="0" err="1"/>
              <a:t>nhất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cho</a:t>
            </a:r>
            <a:r>
              <a:rPr lang="en-US" altLang="en-US" sz="2000" dirty="0"/>
              <a:t> </a:t>
            </a:r>
            <a:r>
              <a:rPr lang="en-US" altLang="en-US" sz="2000" dirty="0" smtClean="0"/>
              <a:t>DN</a:t>
            </a:r>
            <a:endParaRPr lang="en-US" sz="2000" dirty="0" smtClean="0"/>
          </a:p>
          <a:p>
            <a:r>
              <a:rPr lang="en-US" altLang="en-US" sz="2000" dirty="0" err="1" smtClean="0"/>
              <a:t>Bên</a:t>
            </a:r>
            <a:r>
              <a:rPr lang="en-US" altLang="en-US" sz="2000" dirty="0" smtClean="0"/>
              <a:t> </a:t>
            </a:r>
            <a:r>
              <a:rPr lang="en-US" altLang="en-US" sz="2000" dirty="0" err="1"/>
              <a:t>cạnh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tạo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thuận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lợi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cho</a:t>
            </a:r>
            <a:r>
              <a:rPr lang="en-US" altLang="en-US" sz="2000" dirty="0"/>
              <a:t> DN </a:t>
            </a:r>
            <a:r>
              <a:rPr lang="en-US" altLang="en-US" sz="2000" dirty="0" err="1"/>
              <a:t>mới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thành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lập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thì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cũng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cần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hạn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chế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thành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lập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các</a:t>
            </a:r>
            <a:r>
              <a:rPr lang="en-US" altLang="en-US" sz="2000" dirty="0"/>
              <a:t> </a:t>
            </a:r>
            <a:r>
              <a:rPr lang="en-US" altLang="en-US" sz="2000" dirty="0" err="1"/>
              <a:t>doanh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nghiệp</a:t>
            </a:r>
            <a:r>
              <a:rPr lang="en-US" altLang="en-US" sz="2000" dirty="0"/>
              <a:t> </a:t>
            </a:r>
            <a:r>
              <a:rPr lang="en-US" altLang="en-US" sz="2000" dirty="0" err="1"/>
              <a:t>nhằm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trông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thuế</a:t>
            </a:r>
            <a:r>
              <a:rPr lang="en-US" altLang="en-US" sz="2000" dirty="0"/>
              <a:t>, </a:t>
            </a:r>
            <a:r>
              <a:rPr lang="en-US" altLang="en-US" sz="2000" dirty="0" err="1"/>
              <a:t>gây</a:t>
            </a:r>
            <a:r>
              <a:rPr lang="en-US" altLang="en-US" sz="2000" dirty="0"/>
              <a:t> </a:t>
            </a:r>
            <a:r>
              <a:rPr lang="en-US" altLang="en-US" sz="2000" dirty="0" err="1"/>
              <a:t>ảnh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hưởng</a:t>
            </a:r>
            <a:r>
              <a:rPr lang="en-US" altLang="en-US" sz="2000" dirty="0"/>
              <a:t> </a:t>
            </a:r>
            <a:r>
              <a:rPr lang="en-US" altLang="en-US" sz="2000" dirty="0" err="1"/>
              <a:t>đên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môi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trường</a:t>
            </a:r>
            <a:r>
              <a:rPr lang="en-US" altLang="en-US" sz="2000" dirty="0"/>
              <a:t> KD </a:t>
            </a:r>
            <a:r>
              <a:rPr lang="en-US" altLang="en-US" sz="2000" dirty="0" err="1"/>
              <a:t>cũng</a:t>
            </a:r>
            <a:r>
              <a:rPr lang="en-US" altLang="en-US" sz="2000" dirty="0"/>
              <a:t> </a:t>
            </a:r>
            <a:r>
              <a:rPr lang="en-US" altLang="en-US" sz="2000" dirty="0" err="1"/>
              <a:t>như</a:t>
            </a:r>
            <a:r>
              <a:rPr lang="en-US" altLang="en-US" sz="2000" dirty="0"/>
              <a:t> </a:t>
            </a:r>
            <a:r>
              <a:rPr lang="en-US" altLang="en-US" sz="2000" dirty="0" err="1"/>
              <a:t>ảnh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hưởng</a:t>
            </a:r>
            <a:r>
              <a:rPr lang="en-US" altLang="en-US" sz="2000" dirty="0"/>
              <a:t> </a:t>
            </a:r>
            <a:r>
              <a:rPr lang="en-US" altLang="en-US" sz="2000" dirty="0" err="1"/>
              <a:t>đến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các</a:t>
            </a:r>
            <a:r>
              <a:rPr lang="en-US" altLang="en-US" sz="2000" dirty="0"/>
              <a:t> </a:t>
            </a:r>
            <a:r>
              <a:rPr lang="en-US" altLang="en-US" sz="2000" dirty="0" err="1"/>
              <a:t>doanh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nghiệp</a:t>
            </a:r>
            <a:r>
              <a:rPr lang="en-US" altLang="en-US" sz="2000" dirty="0"/>
              <a:t> </a:t>
            </a:r>
            <a:r>
              <a:rPr lang="en-US" altLang="en-US" sz="2000" dirty="0" err="1"/>
              <a:t>làm</a:t>
            </a:r>
            <a:r>
              <a:rPr lang="en-US" altLang="en-US" sz="2000" dirty="0"/>
              <a:t> </a:t>
            </a:r>
            <a:r>
              <a:rPr lang="en-US" altLang="en-US" sz="2000" dirty="0" err="1"/>
              <a:t>ăn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chính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đáng</a:t>
            </a:r>
            <a:r>
              <a:rPr lang="en-US" altLang="en-US" sz="2000" dirty="0" smtClean="0"/>
              <a:t>.</a:t>
            </a:r>
          </a:p>
          <a:p>
            <a:r>
              <a:rPr lang="en-US" altLang="en-US" sz="2000" dirty="0" smtClean="0"/>
              <a:t>Theo </a:t>
            </a:r>
            <a:r>
              <a:rPr lang="en-US" altLang="en-US" sz="2000" dirty="0" err="1" smtClean="0"/>
              <a:t>đó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đối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với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các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doanh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nghiệp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đã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thành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lập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làm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thủ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tục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giải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thể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đề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thành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lập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doanh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nghiệp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mới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trốn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tránh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nghĩa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vụ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;  </a:t>
            </a:r>
            <a:r>
              <a:rPr lang="en-US" altLang="en-US" sz="2000" dirty="0" err="1" smtClean="0"/>
              <a:t>thì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nên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bổ</a:t>
            </a:r>
            <a:r>
              <a:rPr lang="en-US" altLang="en-US" sz="2000" dirty="0" smtClean="0"/>
              <a:t> sung </a:t>
            </a:r>
            <a:r>
              <a:rPr lang="en-US" altLang="en-US" sz="2000" dirty="0" err="1" smtClean="0"/>
              <a:t>quy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định</a:t>
            </a:r>
            <a:r>
              <a:rPr lang="en-US" altLang="en-US" sz="2000" dirty="0" smtClean="0"/>
              <a:t>:   </a:t>
            </a:r>
            <a:r>
              <a:rPr lang="en-US" altLang="en-US" sz="2000" dirty="0" err="1" smtClean="0"/>
              <a:t>cơ</a:t>
            </a:r>
            <a:r>
              <a:rPr lang="en-US" altLang="en-US" sz="2000" dirty="0" smtClean="0"/>
              <a:t>  </a:t>
            </a:r>
            <a:r>
              <a:rPr lang="en-US" altLang="en-US" sz="2000" dirty="0" err="1" smtClean="0"/>
              <a:t>quan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cấp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phép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thành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lập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doanh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nghiệp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mới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yêu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cầu</a:t>
            </a:r>
            <a:r>
              <a:rPr lang="en-US" altLang="en-US" sz="2000" dirty="0" smtClean="0"/>
              <a:t> DN </a:t>
            </a:r>
            <a:r>
              <a:rPr lang="en-US" altLang="en-US" sz="2000" dirty="0" err="1" smtClean="0"/>
              <a:t>xuất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trình</a:t>
            </a:r>
            <a:r>
              <a:rPr lang="en-US" altLang="en-US" sz="2000" dirty="0" smtClean="0"/>
              <a:t>  </a:t>
            </a:r>
            <a:r>
              <a:rPr lang="en-US" altLang="en-US" sz="2000" dirty="0" err="1" smtClean="0"/>
              <a:t>xác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nhận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hoàn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thành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nghĩa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vụ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  </a:t>
            </a:r>
            <a:r>
              <a:rPr lang="en-US" altLang="en-US" sz="2000" dirty="0" err="1" smtClean="0"/>
              <a:t>của</a:t>
            </a:r>
            <a:r>
              <a:rPr lang="en-US" altLang="en-US" sz="2000" dirty="0" smtClean="0"/>
              <a:t> DN </a:t>
            </a:r>
            <a:r>
              <a:rPr lang="en-US" altLang="en-US" sz="2000" dirty="0" err="1" smtClean="0"/>
              <a:t>cũ</a:t>
            </a:r>
            <a:r>
              <a:rPr lang="en-US" altLang="en-US" sz="2000" dirty="0" smtClean="0"/>
              <a:t>; </a:t>
            </a:r>
            <a:r>
              <a:rPr lang="en-US" altLang="en-US" sz="2000" dirty="0" err="1" smtClean="0"/>
              <a:t>mới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được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thành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lập</a:t>
            </a:r>
            <a:r>
              <a:rPr lang="en-US" altLang="en-US" sz="2000" dirty="0" smtClean="0"/>
              <a:t> DN </a:t>
            </a:r>
            <a:r>
              <a:rPr lang="en-US" altLang="en-US" sz="2000" dirty="0" err="1" smtClean="0"/>
              <a:t>mới</a:t>
            </a:r>
            <a:r>
              <a:rPr lang="en-US" altLang="en-US" sz="2000" dirty="0" smtClean="0"/>
              <a:t>.</a:t>
            </a:r>
          </a:p>
          <a:p>
            <a:r>
              <a:rPr lang="en-US" altLang="en-US" sz="2000" dirty="0" err="1" smtClean="0"/>
              <a:t>Đồng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thời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ràng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buộc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thời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gian</a:t>
            </a:r>
            <a:r>
              <a:rPr lang="en-US" altLang="en-US" sz="2000" dirty="0" smtClean="0"/>
              <a:t>  </a:t>
            </a:r>
            <a:r>
              <a:rPr lang="en-US" altLang="en-US" sz="2000" dirty="0" err="1" smtClean="0"/>
              <a:t>xác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nhận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nghĩa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vụ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đối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với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cơ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quan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thuế</a:t>
            </a:r>
            <a:r>
              <a:rPr lang="en-US" altLang="en-US" sz="2000" dirty="0" smtClean="0"/>
              <a:t>, </a:t>
            </a:r>
            <a:r>
              <a:rPr lang="en-US" altLang="en-US" sz="2000" dirty="0" err="1" smtClean="0"/>
              <a:t>để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không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ảnh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hưởng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đến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việc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xúc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tiến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thành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lập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doanh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nghiệp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mới</a:t>
            </a:r>
            <a:r>
              <a:rPr lang="en-US" altLang="en-US" sz="2000" dirty="0" smtClean="0"/>
              <a:t>.</a:t>
            </a:r>
            <a:endParaRPr lang="en-US" altLang="en-US" sz="2000" dirty="0"/>
          </a:p>
          <a:p>
            <a:endParaRPr lang="vi-VN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 marL="0" indent="0">
              <a:buNone/>
            </a:pPr>
            <a:endParaRPr lang="vi-VN" sz="2000" dirty="0"/>
          </a:p>
        </p:txBody>
      </p:sp>
    </p:spTree>
    <p:extLst>
      <p:ext uri="{BB962C8B-B14F-4D97-AF65-F5344CB8AC3E}">
        <p14:creationId xmlns:p14="http://schemas.microsoft.com/office/powerpoint/2010/main" val="295468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3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154D3F2-21B4-4CE9-BCE4-8DF8A4A14396}" type="slidenum">
              <a:rPr lang="nl-NL" smtClean="0"/>
              <a:pPr eaLnBrk="1" hangingPunct="1"/>
              <a:t>23</a:t>
            </a:fld>
            <a:endParaRPr lang="nl-NL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462088"/>
          </a:xfrm>
        </p:spPr>
        <p:txBody>
          <a:bodyPr/>
          <a:lstStyle/>
          <a:p>
            <a:pPr eaLnBrk="1" hangingPunct="1"/>
            <a:r>
              <a:rPr lang="fr-FR" sz="3600" smtClean="0"/>
              <a:t> </a:t>
            </a:r>
            <a:r>
              <a:rPr lang="en-US" sz="3600" smtClean="0">
                <a:solidFill>
                  <a:schemeClr val="folHlink"/>
                </a:solidFill>
              </a:rPr>
              <a:t/>
            </a:r>
            <a:br>
              <a:rPr lang="en-US" sz="3600" smtClean="0">
                <a:solidFill>
                  <a:schemeClr val="folHlink"/>
                </a:solidFill>
              </a:rPr>
            </a:br>
            <a:endParaRPr lang="en-US" sz="3600" smtClean="0">
              <a:solidFill>
                <a:schemeClr val="folHlink"/>
              </a:solidFill>
            </a:endParaRP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71600" y="2286000"/>
            <a:ext cx="77724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latin typeface="Times New Roman" pitchFamily="18" charset="0"/>
              </a:rPr>
              <a:t>  </a:t>
            </a:r>
            <a:endParaRPr lang="en-US" sz="4000" smtClean="0">
              <a:solidFill>
                <a:schemeClr val="tx2"/>
              </a:solidFill>
            </a:endParaRP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990600" y="457200"/>
            <a:ext cx="7391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FR" sz="2400"/>
              <a:t>             </a:t>
            </a:r>
            <a:endParaRPr lang="en-US" sz="2800">
              <a:solidFill>
                <a:schemeClr val="folHlink"/>
              </a:solidFill>
            </a:endParaRPr>
          </a:p>
        </p:txBody>
      </p:sp>
      <p:pic>
        <p:nvPicPr>
          <p:cNvPr id="23558" name="Picture 5" descr="VTCA_Logo_JPG_V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85800"/>
            <a:ext cx="2590800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WordArt 8"/>
          <p:cNvSpPr>
            <a:spLocks noChangeArrowheads="1" noChangeShapeType="1" noTextEdit="1"/>
          </p:cNvSpPr>
          <p:nvPr/>
        </p:nvSpPr>
        <p:spPr bwMode="auto">
          <a:xfrm>
            <a:off x="838200" y="2819400"/>
            <a:ext cx="6858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vi-VN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Times New Roman"/>
                <a:cs typeface="Times New Roman"/>
              </a:rPr>
              <a:t>XIN TRÂN TRỌNG CẢM ƠN!</a:t>
            </a:r>
            <a:endParaRPr lang="en-US" sz="3600" b="1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3560" name="Rectangle 9"/>
          <p:cNvSpPr>
            <a:spLocks noChangeArrowheads="1"/>
          </p:cNvSpPr>
          <p:nvPr/>
        </p:nvSpPr>
        <p:spPr bwMode="auto">
          <a:xfrm>
            <a:off x="457200" y="5943600"/>
            <a:ext cx="83058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2200"/>
              <a:t>Web: </a:t>
            </a:r>
            <a:r>
              <a:rPr lang="fr-FR" sz="2200">
                <a:solidFill>
                  <a:schemeClr val="folHlink"/>
                </a:solidFill>
              </a:rPr>
              <a:t>www.vtca.vn</a:t>
            </a:r>
            <a:r>
              <a:rPr lang="fr-FR" sz="2200"/>
              <a:t>  Email: </a:t>
            </a:r>
            <a:r>
              <a:rPr lang="fr-FR" sz="2200">
                <a:solidFill>
                  <a:schemeClr val="folHlink"/>
                </a:solidFill>
              </a:rPr>
              <a:t>Hoituvanthuevietnam@gmail.com</a:t>
            </a:r>
            <a:endParaRPr lang="en-US" sz="2200">
              <a:solidFill>
                <a:schemeClr val="folHlink"/>
              </a:solidFill>
            </a:endParaRPr>
          </a:p>
        </p:txBody>
      </p:sp>
      <p:sp>
        <p:nvSpPr>
          <p:cNvPr id="23561" name="Slide Number Placeholder 7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r" eaLnBrk="1" hangingPunct="1"/>
            <a:fld id="{24B74070-582D-487B-B5B2-C0015332DDA5}" type="slidenum">
              <a:rPr lang="en-US" sz="1400"/>
              <a:pPr algn="r" eaLnBrk="1" hangingPunct="1"/>
              <a:t>23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23345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4442"/>
            <a:ext cx="8029575" cy="1447800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Thực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</a:rPr>
              <a:t>trạng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nl-NL" altLang="en-US" b="1" dirty="0">
                <a:solidFill>
                  <a:srgbClr val="0000FF"/>
                </a:solidFill>
              </a:rPr>
              <a:t>hoạt động kinh doanh  </a:t>
            </a:r>
            <a:r>
              <a:rPr lang="nl-NL" altLang="en-US" b="1" dirty="0" smtClean="0">
                <a:solidFill>
                  <a:srgbClr val="0000FF"/>
                </a:solidFill>
              </a:rPr>
              <a:t>của</a:t>
            </a:r>
            <a:r>
              <a:rPr lang="nl-NL" altLang="en-US" b="1" dirty="0">
                <a:solidFill>
                  <a:srgbClr val="0000FF"/>
                </a:solidFill>
              </a:rPr>
              <a:t>	Hộ cá nhân kinh </a:t>
            </a:r>
            <a:r>
              <a:rPr lang="nl-NL" altLang="en-US" b="1" dirty="0" smtClean="0">
                <a:solidFill>
                  <a:srgbClr val="0000FF"/>
                </a:solidFill>
              </a:rPr>
              <a:t>doanh</a:t>
            </a:r>
            <a:endParaRPr lang="en-US" b="1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7772400" cy="41148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altLang="en-US" sz="2000" dirty="0" err="1"/>
              <a:t>Hộ</a:t>
            </a:r>
            <a:r>
              <a:rPr lang="en-US" altLang="en-US" sz="2000" dirty="0"/>
              <a:t> </a:t>
            </a:r>
            <a:r>
              <a:rPr lang="en-US" altLang="en-US" sz="2000" dirty="0" err="1"/>
              <a:t>kinh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doanh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đã</a:t>
            </a:r>
            <a:r>
              <a:rPr lang="en-US" altLang="en-US" sz="2000" dirty="0"/>
              <a:t> </a:t>
            </a:r>
            <a:r>
              <a:rPr lang="en-US" altLang="en-US" sz="2000" dirty="0" err="1"/>
              <a:t>gắn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liền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với</a:t>
            </a:r>
            <a:r>
              <a:rPr lang="en-US" altLang="en-US" sz="2000" dirty="0"/>
              <a:t> </a:t>
            </a:r>
            <a:r>
              <a:rPr lang="en-US" altLang="en-US" sz="2000" dirty="0" err="1"/>
              <a:t>quá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trình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phát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triển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kinh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tế</a:t>
            </a:r>
            <a:r>
              <a:rPr lang="en-US" altLang="en-US" sz="2000" dirty="0"/>
              <a:t> </a:t>
            </a:r>
            <a:r>
              <a:rPr lang="en-US" altLang="en-US" sz="2000" dirty="0" err="1"/>
              <a:t>đa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thành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phần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của</a:t>
            </a:r>
            <a:r>
              <a:rPr lang="en-US" altLang="en-US" sz="2000" dirty="0"/>
              <a:t> Việt </a:t>
            </a:r>
            <a:r>
              <a:rPr lang="en-US" altLang="en-US" sz="2000" dirty="0" err="1"/>
              <a:t>nam</a:t>
            </a:r>
            <a:r>
              <a:rPr lang="en-US" altLang="en-US" sz="2000" dirty="0"/>
              <a:t>, </a:t>
            </a:r>
            <a:r>
              <a:rPr lang="en-US" altLang="en-US" sz="2000" dirty="0" err="1"/>
              <a:t>với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các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tên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gọi</a:t>
            </a:r>
            <a:r>
              <a:rPr lang="en-US" altLang="en-US" sz="2000" dirty="0"/>
              <a:t>: </a:t>
            </a:r>
            <a:r>
              <a:rPr lang="en-US" altLang="en-US" sz="2000" dirty="0" err="1"/>
              <a:t>hộ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cá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thể</a:t>
            </a:r>
            <a:r>
              <a:rPr lang="en-US" altLang="en-US" sz="2000" dirty="0"/>
              <a:t>; </a:t>
            </a:r>
            <a:r>
              <a:rPr lang="en-US" altLang="en-US" sz="2000" dirty="0" err="1"/>
              <a:t>Hộ</a:t>
            </a:r>
            <a:r>
              <a:rPr lang="en-US" altLang="en-US" sz="2000" dirty="0"/>
              <a:t> </a:t>
            </a:r>
            <a:r>
              <a:rPr lang="en-US" altLang="en-US" sz="2000" dirty="0" err="1"/>
              <a:t>tiểu</a:t>
            </a:r>
            <a:r>
              <a:rPr lang="en-US" altLang="en-US" sz="2000" dirty="0"/>
              <a:t> </a:t>
            </a:r>
            <a:r>
              <a:rPr lang="en-US" altLang="en-US" sz="2000" dirty="0" err="1"/>
              <a:t>công</a:t>
            </a:r>
            <a:r>
              <a:rPr lang="en-US" altLang="en-US" sz="2000" dirty="0"/>
              <a:t> </a:t>
            </a:r>
            <a:r>
              <a:rPr lang="en-US" altLang="en-US" sz="2000" dirty="0" err="1"/>
              <a:t>nghiệp,Hộ</a:t>
            </a:r>
            <a:r>
              <a:rPr lang="en-US" altLang="en-US" sz="2000" dirty="0"/>
              <a:t> </a:t>
            </a:r>
            <a:r>
              <a:rPr lang="en-US" altLang="en-US" sz="2000" dirty="0" err="1"/>
              <a:t>kinh</a:t>
            </a:r>
            <a:r>
              <a:rPr lang="en-US" altLang="en-US" sz="2000" dirty="0"/>
              <a:t> </a:t>
            </a:r>
            <a:r>
              <a:rPr lang="en-US" altLang="en-US" sz="2000" dirty="0" err="1"/>
              <a:t>doanh</a:t>
            </a:r>
            <a:endParaRPr lang="en-US" altLang="en-US" sz="2000" dirty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 </a:t>
            </a:r>
            <a:r>
              <a:rPr lang="en-US" sz="2000" dirty="0" err="1" smtClean="0"/>
              <a:t>Hiện</a:t>
            </a:r>
            <a:r>
              <a:rPr lang="en-US" sz="2000" dirty="0" smtClean="0"/>
              <a:t> </a:t>
            </a:r>
            <a:r>
              <a:rPr lang="en-US" sz="2000" dirty="0" err="1" smtClean="0"/>
              <a:t>hành</a:t>
            </a:r>
            <a:r>
              <a:rPr lang="en-US" sz="2000" dirty="0" smtClean="0"/>
              <a:t> </a:t>
            </a:r>
            <a:r>
              <a:rPr lang="en-US" sz="2000" dirty="0" err="1" smtClean="0"/>
              <a:t>có</a:t>
            </a:r>
            <a:r>
              <a:rPr lang="en-US" sz="2000" dirty="0" smtClean="0"/>
              <a:t> 1.6 </a:t>
            </a:r>
            <a:r>
              <a:rPr lang="en-US" sz="2000" dirty="0" err="1" smtClean="0"/>
              <a:t>triệu</a:t>
            </a:r>
            <a:r>
              <a:rPr lang="en-US" sz="2000" dirty="0" smtClean="0"/>
              <a:t> </a:t>
            </a:r>
            <a:r>
              <a:rPr lang="en-US" sz="2000" dirty="0" err="1" smtClean="0"/>
              <a:t>hộ</a:t>
            </a:r>
            <a:r>
              <a:rPr lang="en-US" sz="2000" dirty="0" smtClean="0"/>
              <a:t> </a:t>
            </a:r>
            <a:r>
              <a:rPr lang="en-US" sz="2000" dirty="0" err="1" smtClean="0"/>
              <a:t>cá</a:t>
            </a:r>
            <a:r>
              <a:rPr lang="en-US" sz="2000" dirty="0" smtClean="0"/>
              <a:t> </a:t>
            </a:r>
            <a:r>
              <a:rPr lang="en-US" sz="2000" dirty="0" err="1" smtClean="0"/>
              <a:t>nhân</a:t>
            </a:r>
            <a:r>
              <a:rPr lang="en-US" sz="2000" dirty="0" smtClean="0"/>
              <a:t> </a:t>
            </a:r>
            <a:r>
              <a:rPr lang="en-US" sz="2000" dirty="0" err="1" smtClean="0"/>
              <a:t>kinh</a:t>
            </a:r>
            <a:r>
              <a:rPr lang="en-US" sz="2000" dirty="0" smtClean="0"/>
              <a:t> </a:t>
            </a:r>
            <a:r>
              <a:rPr lang="en-US" sz="2000" dirty="0" err="1" smtClean="0"/>
              <a:t>doanh</a:t>
            </a:r>
            <a:r>
              <a:rPr lang="en-US" sz="2000" dirty="0" smtClean="0"/>
              <a:t> </a:t>
            </a:r>
            <a:r>
              <a:rPr lang="en-US" sz="2000" dirty="0" err="1" smtClean="0"/>
              <a:t>cá</a:t>
            </a:r>
            <a:r>
              <a:rPr lang="en-US" sz="2000" dirty="0" smtClean="0"/>
              <a:t> </a:t>
            </a:r>
            <a:r>
              <a:rPr lang="en-US" sz="2000" dirty="0" err="1" smtClean="0"/>
              <a:t>thể</a:t>
            </a:r>
            <a:r>
              <a:rPr lang="en-US" sz="2000" dirty="0" smtClean="0"/>
              <a:t> </a:t>
            </a:r>
            <a:r>
              <a:rPr lang="en-US" sz="2000" dirty="0" err="1" smtClean="0"/>
              <a:t>mà</a:t>
            </a:r>
            <a:r>
              <a:rPr lang="en-US" sz="2000" dirty="0" smtClean="0"/>
              <a:t> </a:t>
            </a:r>
            <a:r>
              <a:rPr lang="en-US" sz="2000" dirty="0" err="1" smtClean="0"/>
              <a:t>cơ</a:t>
            </a:r>
            <a:r>
              <a:rPr lang="en-US" sz="2000" dirty="0" smtClean="0"/>
              <a:t> </a:t>
            </a:r>
            <a:r>
              <a:rPr lang="en-US" sz="2000" dirty="0" err="1" smtClean="0"/>
              <a:t>quan</a:t>
            </a:r>
            <a:r>
              <a:rPr lang="en-US" sz="2000" dirty="0" smtClean="0"/>
              <a:t> </a:t>
            </a:r>
            <a:r>
              <a:rPr lang="en-US" sz="2000" dirty="0" err="1" smtClean="0"/>
              <a:t>thuế</a:t>
            </a:r>
            <a:r>
              <a:rPr lang="en-US" sz="2000" dirty="0" smtClean="0"/>
              <a:t> </a:t>
            </a:r>
            <a:r>
              <a:rPr lang="en-US" sz="2000" dirty="0" err="1" smtClean="0"/>
              <a:t>đang</a:t>
            </a:r>
            <a:r>
              <a:rPr lang="en-US" sz="2000" dirty="0" smtClean="0"/>
              <a:t> </a:t>
            </a:r>
            <a:r>
              <a:rPr lang="en-US" sz="2000" dirty="0" err="1" smtClean="0"/>
              <a:t>quản</a:t>
            </a:r>
            <a:r>
              <a:rPr lang="en-US" sz="2000" dirty="0" smtClean="0"/>
              <a:t> lý </a:t>
            </a:r>
            <a:r>
              <a:rPr lang="en-US" sz="2000" dirty="0" err="1" smtClean="0"/>
              <a:t>và</a:t>
            </a:r>
            <a:r>
              <a:rPr lang="en-US" sz="2000" dirty="0" smtClean="0"/>
              <a:t> </a:t>
            </a:r>
            <a:r>
              <a:rPr lang="en-US" sz="2000" dirty="0" err="1" smtClean="0"/>
              <a:t>cấp</a:t>
            </a:r>
            <a:r>
              <a:rPr lang="en-US" sz="2000" dirty="0" smtClean="0"/>
              <a:t> MST( </a:t>
            </a:r>
            <a:r>
              <a:rPr lang="en-US" sz="2000" dirty="0" err="1" smtClean="0"/>
              <a:t>Số</a:t>
            </a:r>
            <a:r>
              <a:rPr lang="en-US" sz="2000" dirty="0" smtClean="0"/>
              <a:t> </a:t>
            </a:r>
            <a:r>
              <a:rPr lang="en-US" sz="2000" dirty="0" err="1" smtClean="0"/>
              <a:t>liệu</a:t>
            </a:r>
            <a:r>
              <a:rPr lang="en-US" sz="2000" dirty="0" smtClean="0"/>
              <a:t> </a:t>
            </a:r>
            <a:r>
              <a:rPr lang="en-US" sz="2000" dirty="0" err="1" smtClean="0"/>
              <a:t>khác</a:t>
            </a:r>
            <a:r>
              <a:rPr lang="en-US" sz="2000" dirty="0" smtClean="0"/>
              <a:t>: 5 </a:t>
            </a:r>
            <a:r>
              <a:rPr lang="en-US" sz="2000" dirty="0" err="1" smtClean="0"/>
              <a:t>tr</a:t>
            </a:r>
            <a:r>
              <a:rPr lang="en-US" sz="2000" dirty="0" smtClean="0"/>
              <a:t>, 3, 5 </a:t>
            </a:r>
            <a:r>
              <a:rPr lang="en-US" sz="2000" dirty="0" err="1" smtClean="0"/>
              <a:t>tr</a:t>
            </a:r>
            <a:r>
              <a:rPr lang="en-US" sz="2000" dirty="0" smtClean="0"/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err="1" smtClean="0"/>
              <a:t>Cùng</a:t>
            </a:r>
            <a:r>
              <a:rPr lang="en-US" sz="2000" dirty="0" smtClean="0"/>
              <a:t> </a:t>
            </a:r>
            <a:r>
              <a:rPr lang="en-US" sz="2000" dirty="0" err="1"/>
              <a:t>với</a:t>
            </a:r>
            <a:r>
              <a:rPr lang="en-US" sz="2000" dirty="0"/>
              <a:t> </a:t>
            </a:r>
            <a:r>
              <a:rPr lang="en-US" sz="2000" dirty="0" err="1"/>
              <a:t>sự</a:t>
            </a:r>
            <a:r>
              <a:rPr lang="en-US" sz="2000" dirty="0"/>
              <a:t> </a:t>
            </a:r>
            <a:r>
              <a:rPr lang="en-US" sz="2000" dirty="0" err="1"/>
              <a:t>tăng</a:t>
            </a:r>
            <a:r>
              <a:rPr lang="en-US" sz="2000" dirty="0"/>
              <a:t> </a:t>
            </a:r>
            <a:r>
              <a:rPr lang="en-US" sz="2000" dirty="0" err="1"/>
              <a:t>trưởng</a:t>
            </a:r>
            <a:r>
              <a:rPr lang="en-US" sz="2000" dirty="0"/>
              <a:t>, </a:t>
            </a:r>
            <a:r>
              <a:rPr lang="en-US" sz="2000" dirty="0" err="1"/>
              <a:t>phát</a:t>
            </a:r>
            <a:r>
              <a:rPr lang="en-US" sz="2000" dirty="0"/>
              <a:t> </a:t>
            </a:r>
            <a:r>
              <a:rPr lang="en-US" sz="2000" dirty="0" err="1"/>
              <a:t>triển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thành</a:t>
            </a:r>
            <a:r>
              <a:rPr lang="en-US" sz="2000" dirty="0"/>
              <a:t> </a:t>
            </a:r>
            <a:r>
              <a:rPr lang="en-US" sz="2000" dirty="0" err="1"/>
              <a:t>phần</a:t>
            </a:r>
            <a:r>
              <a:rPr lang="en-US" sz="2000" dirty="0"/>
              <a:t> </a:t>
            </a:r>
            <a:r>
              <a:rPr lang="en-US" sz="2000" dirty="0" err="1"/>
              <a:t>kinh</a:t>
            </a:r>
            <a:r>
              <a:rPr lang="en-US" sz="2000" dirty="0"/>
              <a:t> </a:t>
            </a:r>
            <a:r>
              <a:rPr lang="en-US" sz="2000" dirty="0" err="1"/>
              <a:t>tế</a:t>
            </a: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 err="1"/>
              <a:t>trong</a:t>
            </a:r>
            <a:r>
              <a:rPr lang="en-US" sz="2000" dirty="0"/>
              <a:t> </a:t>
            </a:r>
            <a:r>
              <a:rPr lang="en-US" sz="2000" dirty="0" err="1"/>
              <a:t>giai</a:t>
            </a:r>
            <a:r>
              <a:rPr lang="en-US" sz="2000" dirty="0"/>
              <a:t> </a:t>
            </a:r>
            <a:r>
              <a:rPr lang="en-US" sz="2000" dirty="0" err="1"/>
              <a:t>đoạn</a:t>
            </a:r>
            <a:r>
              <a:rPr lang="en-US" sz="2000" dirty="0"/>
              <a:t> qua </a:t>
            </a:r>
            <a:r>
              <a:rPr lang="en-US" sz="2000" dirty="0" err="1"/>
              <a:t>khu</a:t>
            </a:r>
            <a:r>
              <a:rPr lang="en-US" sz="2000" dirty="0"/>
              <a:t> </a:t>
            </a:r>
            <a:r>
              <a:rPr lang="en-US" sz="2000" dirty="0" err="1"/>
              <a:t>vực</a:t>
            </a:r>
            <a:r>
              <a:rPr lang="en-US" sz="2000" dirty="0"/>
              <a:t> </a:t>
            </a:r>
            <a:r>
              <a:rPr lang="en-US" sz="2000" dirty="0" err="1"/>
              <a:t>kinh</a:t>
            </a:r>
            <a:r>
              <a:rPr lang="en-US" sz="2000" dirty="0"/>
              <a:t> </a:t>
            </a:r>
            <a:r>
              <a:rPr lang="en-US" sz="2000" dirty="0" err="1"/>
              <a:t>tế</a:t>
            </a:r>
            <a:r>
              <a:rPr lang="en-US" sz="2000" dirty="0"/>
              <a:t> </a:t>
            </a:r>
            <a:r>
              <a:rPr lang="en-US" sz="2000" dirty="0" err="1"/>
              <a:t>tư</a:t>
            </a:r>
            <a:r>
              <a:rPr lang="en-US" sz="2000" dirty="0"/>
              <a:t> </a:t>
            </a:r>
            <a:r>
              <a:rPr lang="en-US" sz="2000" dirty="0" err="1"/>
              <a:t>nhân</a:t>
            </a:r>
            <a:r>
              <a:rPr lang="en-US" sz="2000" dirty="0"/>
              <a:t>  </a:t>
            </a:r>
            <a:r>
              <a:rPr lang="en-US" sz="2000" dirty="0" err="1"/>
              <a:t>trong</a:t>
            </a:r>
            <a:r>
              <a:rPr lang="en-US" sz="2000" dirty="0"/>
              <a:t> </a:t>
            </a:r>
            <a:r>
              <a:rPr lang="en-US" sz="2000" dirty="0" err="1"/>
              <a:t>đó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Hộ</a:t>
            </a:r>
            <a:r>
              <a:rPr lang="en-US" sz="2000" dirty="0"/>
              <a:t> </a:t>
            </a:r>
            <a:r>
              <a:rPr lang="en-US" sz="2000" dirty="0" err="1"/>
              <a:t>cá</a:t>
            </a:r>
            <a:r>
              <a:rPr lang="en-US" sz="2000" dirty="0"/>
              <a:t> </a:t>
            </a:r>
            <a:r>
              <a:rPr lang="en-US" sz="2000" dirty="0" err="1"/>
              <a:t>thể</a:t>
            </a: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 err="1" smtClean="0"/>
              <a:t>ngày</a:t>
            </a:r>
            <a:r>
              <a:rPr lang="en-US" sz="2000" dirty="0" smtClean="0"/>
              <a:t> </a:t>
            </a:r>
            <a:r>
              <a:rPr lang="en-US" sz="2000" dirty="0" err="1" smtClean="0"/>
              <a:t>càng</a:t>
            </a:r>
            <a:r>
              <a:rPr lang="en-US" sz="2000" dirty="0" smtClean="0"/>
              <a:t> </a:t>
            </a:r>
            <a:r>
              <a:rPr lang="en-US" sz="2000" dirty="0" err="1" smtClean="0"/>
              <a:t>tăng</a:t>
            </a:r>
            <a:r>
              <a:rPr lang="en-US" sz="2000" dirty="0" smtClean="0"/>
              <a:t> </a:t>
            </a:r>
            <a:r>
              <a:rPr lang="en-US" sz="2000" dirty="0" err="1" smtClean="0"/>
              <a:t>trưởng</a:t>
            </a:r>
            <a:r>
              <a:rPr lang="en-US" sz="2000" dirty="0" smtClean="0"/>
              <a:t> </a:t>
            </a:r>
            <a:r>
              <a:rPr lang="en-US" sz="2000" dirty="0" err="1" smtClean="0"/>
              <a:t>về</a:t>
            </a:r>
            <a:r>
              <a:rPr lang="en-US" sz="2000" dirty="0" smtClean="0"/>
              <a:t> </a:t>
            </a:r>
            <a:r>
              <a:rPr lang="en-US" sz="2000" dirty="0" err="1" smtClean="0"/>
              <a:t>số</a:t>
            </a:r>
            <a:r>
              <a:rPr lang="en-US" sz="2000" dirty="0" smtClean="0"/>
              <a:t> </a:t>
            </a:r>
            <a:r>
              <a:rPr lang="en-US" sz="2000" dirty="0" err="1" smtClean="0"/>
              <a:t>lượng</a:t>
            </a:r>
            <a:r>
              <a:rPr lang="en-US" sz="2000" dirty="0" smtClean="0"/>
              <a:t> </a:t>
            </a:r>
            <a:r>
              <a:rPr lang="en-US" sz="2000" dirty="0" err="1" smtClean="0"/>
              <a:t>cũng</a:t>
            </a:r>
            <a:r>
              <a:rPr lang="en-US" sz="2000" dirty="0" smtClean="0"/>
              <a:t> </a:t>
            </a:r>
            <a:r>
              <a:rPr lang="en-US" sz="2000" dirty="0" err="1" smtClean="0"/>
              <a:t>như</a:t>
            </a:r>
            <a:r>
              <a:rPr lang="en-US" sz="2000" dirty="0" smtClean="0"/>
              <a:t> </a:t>
            </a:r>
            <a:r>
              <a:rPr lang="en-US" sz="2000" dirty="0" err="1" smtClean="0"/>
              <a:t>ngành</a:t>
            </a:r>
            <a:r>
              <a:rPr lang="en-US" sz="2000" dirty="0" smtClean="0"/>
              <a:t> </a:t>
            </a:r>
            <a:r>
              <a:rPr lang="en-US" sz="2000" dirty="0" err="1" smtClean="0"/>
              <a:t>nghề</a:t>
            </a:r>
            <a:r>
              <a:rPr lang="en-US" sz="2000" dirty="0" smtClean="0"/>
              <a:t> </a:t>
            </a:r>
            <a:r>
              <a:rPr lang="en-US" sz="2000" dirty="0" err="1" smtClean="0"/>
              <a:t>kinh</a:t>
            </a:r>
            <a:r>
              <a:rPr lang="en-US" sz="2000" dirty="0" smtClean="0"/>
              <a:t> Doanh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/>
              <a:t> </a:t>
            </a:r>
            <a:r>
              <a:rPr lang="en-US" sz="2000" dirty="0" err="1" smtClean="0"/>
              <a:t>Hộ</a:t>
            </a:r>
            <a:r>
              <a:rPr lang="en-US" sz="2000" dirty="0" smtClean="0"/>
              <a:t> </a:t>
            </a:r>
            <a:r>
              <a:rPr lang="en-US" sz="2000" dirty="0" err="1" smtClean="0"/>
              <a:t>kinh</a:t>
            </a:r>
            <a:r>
              <a:rPr lang="en-US" sz="2000" dirty="0" smtClean="0"/>
              <a:t> Doanh </a:t>
            </a:r>
            <a:r>
              <a:rPr lang="en-US" sz="2000" dirty="0" err="1" smtClean="0"/>
              <a:t>cá</a:t>
            </a:r>
            <a:r>
              <a:rPr lang="en-US" sz="2000" dirty="0" smtClean="0"/>
              <a:t> </a:t>
            </a:r>
            <a:r>
              <a:rPr lang="en-US" sz="2000" dirty="0" err="1" smtClean="0"/>
              <a:t>thể</a:t>
            </a:r>
            <a:r>
              <a:rPr lang="en-US" sz="2000" dirty="0" smtClean="0"/>
              <a:t> </a:t>
            </a:r>
            <a:r>
              <a:rPr lang="en-US" sz="2000" dirty="0" err="1" smtClean="0"/>
              <a:t>giữ</a:t>
            </a:r>
            <a:r>
              <a:rPr lang="en-US" sz="2000" dirty="0" smtClean="0"/>
              <a:t>  </a:t>
            </a:r>
            <a:r>
              <a:rPr lang="en-US" sz="2000" dirty="0" err="1"/>
              <a:t>vị</a:t>
            </a:r>
            <a:r>
              <a:rPr lang="en-US" sz="2000" dirty="0"/>
              <a:t> </a:t>
            </a:r>
            <a:r>
              <a:rPr lang="en-US" sz="2000" dirty="0" err="1"/>
              <a:t>trí</a:t>
            </a:r>
            <a:r>
              <a:rPr lang="en-US" sz="2000" dirty="0"/>
              <a:t> </a:t>
            </a:r>
            <a:r>
              <a:rPr lang="en-US" sz="2000" dirty="0" err="1"/>
              <a:t>quan</a:t>
            </a:r>
            <a:r>
              <a:rPr lang="en-US" sz="2000" dirty="0"/>
              <a:t> </a:t>
            </a:r>
            <a:r>
              <a:rPr lang="en-US" sz="2000" dirty="0" err="1"/>
              <a:t>trọng</a:t>
            </a: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 err="1" smtClean="0"/>
              <a:t>trong</a:t>
            </a:r>
            <a:r>
              <a:rPr lang="en-US" sz="2000" dirty="0" smtClean="0"/>
              <a:t> </a:t>
            </a:r>
            <a:r>
              <a:rPr lang="en-US" sz="2000" dirty="0" err="1" smtClean="0"/>
              <a:t>nến</a:t>
            </a:r>
            <a:r>
              <a:rPr lang="en-US" sz="2000" dirty="0" smtClean="0"/>
              <a:t> </a:t>
            </a:r>
            <a:r>
              <a:rPr lang="en-US" sz="2000" dirty="0" err="1" smtClean="0"/>
              <a:t>kinh</a:t>
            </a:r>
            <a:r>
              <a:rPr lang="en-US" sz="2000" dirty="0" smtClean="0"/>
              <a:t> </a:t>
            </a:r>
            <a:r>
              <a:rPr lang="en-US" sz="2000" dirty="0" err="1" smtClean="0"/>
              <a:t>tế</a:t>
            </a:r>
            <a:r>
              <a:rPr lang="en-US" sz="2000" dirty="0" smtClean="0"/>
              <a:t> </a:t>
            </a:r>
            <a:r>
              <a:rPr lang="en-US" sz="2000" dirty="0" err="1" smtClean="0"/>
              <a:t>nước</a:t>
            </a:r>
            <a:r>
              <a:rPr lang="en-US" sz="2000" dirty="0" smtClean="0"/>
              <a:t> </a:t>
            </a:r>
            <a:r>
              <a:rPr lang="en-US" sz="2000" dirty="0" err="1" smtClean="0"/>
              <a:t>nhà</a:t>
            </a:r>
            <a:r>
              <a:rPr lang="en-US" sz="2000" dirty="0" smtClean="0"/>
              <a:t>,  </a:t>
            </a:r>
            <a:r>
              <a:rPr lang="en-US" sz="2000" dirty="0" err="1" smtClean="0"/>
              <a:t>đã</a:t>
            </a:r>
            <a:r>
              <a:rPr lang="en-US" sz="2000" dirty="0" smtClean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đang</a:t>
            </a:r>
            <a:r>
              <a:rPr lang="en-US" sz="2000" dirty="0"/>
              <a:t> </a:t>
            </a:r>
            <a:r>
              <a:rPr lang="en-US" sz="2000" dirty="0" err="1"/>
              <a:t>đạt</a:t>
            </a:r>
            <a:r>
              <a:rPr lang="en-US" sz="2000" dirty="0"/>
              <a:t> </a:t>
            </a:r>
            <a:r>
              <a:rPr lang="en-US" sz="2000" dirty="0" err="1"/>
              <a:t>được</a:t>
            </a:r>
            <a:r>
              <a:rPr lang="en-US" sz="2000" dirty="0"/>
              <a:t> </a:t>
            </a:r>
            <a:r>
              <a:rPr lang="en-US" sz="2000" dirty="0" err="1"/>
              <a:t>những</a:t>
            </a:r>
            <a:r>
              <a:rPr lang="en-US" sz="2000" dirty="0"/>
              <a:t> </a:t>
            </a:r>
            <a:r>
              <a:rPr lang="en-US" sz="2000" dirty="0" err="1"/>
              <a:t>thành</a:t>
            </a:r>
            <a:r>
              <a:rPr lang="en-US" sz="2000" dirty="0"/>
              <a:t> </a:t>
            </a:r>
            <a:r>
              <a:rPr lang="en-US" sz="2000" dirty="0" err="1"/>
              <a:t>tựu</a:t>
            </a:r>
            <a:r>
              <a:rPr lang="en-US" sz="2000" dirty="0"/>
              <a:t> </a:t>
            </a:r>
            <a:r>
              <a:rPr lang="en-US" sz="2000" dirty="0" err="1"/>
              <a:t>đáng</a:t>
            </a:r>
            <a:r>
              <a:rPr lang="en-US" sz="2000" dirty="0"/>
              <a:t> </a:t>
            </a:r>
            <a:r>
              <a:rPr lang="en-US" sz="2000" dirty="0" err="1" smtClean="0"/>
              <a:t>kể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    Thu </a:t>
            </a:r>
            <a:r>
              <a:rPr lang="en-US" sz="2000" dirty="0" err="1" smtClean="0"/>
              <a:t>hút</a:t>
            </a:r>
            <a:r>
              <a:rPr lang="en-US" sz="2000" dirty="0" smtClean="0"/>
              <a:t>, </a:t>
            </a:r>
            <a:r>
              <a:rPr lang="en-US" sz="2000" dirty="0" err="1" smtClean="0"/>
              <a:t>sử</a:t>
            </a:r>
            <a:r>
              <a:rPr lang="en-US" sz="2000" dirty="0" smtClean="0"/>
              <a:t> </a:t>
            </a:r>
            <a:r>
              <a:rPr lang="en-US" sz="2000" dirty="0" err="1" smtClean="0"/>
              <a:t>dụng</a:t>
            </a:r>
            <a:r>
              <a:rPr lang="en-US" sz="2000" dirty="0" smtClean="0"/>
              <a:t>, </a:t>
            </a:r>
            <a:r>
              <a:rPr lang="en-US" sz="2000" dirty="0" err="1" smtClean="0"/>
              <a:t>tận</a:t>
            </a:r>
            <a:r>
              <a:rPr lang="en-US" sz="2000" dirty="0" smtClean="0"/>
              <a:t> </a:t>
            </a:r>
            <a:r>
              <a:rPr lang="en-US" sz="2000" dirty="0" err="1" smtClean="0"/>
              <a:t>dụng</a:t>
            </a:r>
            <a:r>
              <a:rPr lang="en-US" sz="2000" dirty="0" smtClean="0"/>
              <a:t>   </a:t>
            </a:r>
            <a:r>
              <a:rPr lang="en-US" sz="2000" dirty="0" err="1" smtClean="0"/>
              <a:t>nguồn</a:t>
            </a:r>
            <a:r>
              <a:rPr lang="en-US" sz="2000" dirty="0" smtClean="0"/>
              <a:t> </a:t>
            </a:r>
            <a:r>
              <a:rPr lang="en-US" sz="2000" dirty="0" err="1" smtClean="0"/>
              <a:t>lực</a:t>
            </a:r>
            <a:r>
              <a:rPr lang="en-US" sz="2000" dirty="0" smtClean="0"/>
              <a:t> </a:t>
            </a:r>
            <a:r>
              <a:rPr lang="en-US" sz="2000" dirty="0" err="1" smtClean="0"/>
              <a:t>lao</a:t>
            </a:r>
            <a:r>
              <a:rPr lang="en-US" sz="2000" dirty="0" smtClean="0"/>
              <a:t> </a:t>
            </a:r>
            <a:r>
              <a:rPr lang="en-US" sz="2000" dirty="0" err="1" smtClean="0"/>
              <a:t>động</a:t>
            </a:r>
            <a:r>
              <a:rPr lang="en-US" sz="2000" dirty="0" smtClean="0"/>
              <a:t>  </a:t>
            </a:r>
            <a:r>
              <a:rPr lang="en-US" sz="2000" dirty="0" err="1" smtClean="0"/>
              <a:t>của</a:t>
            </a:r>
            <a:r>
              <a:rPr lang="en-US" sz="2000" dirty="0" smtClean="0"/>
              <a:t> </a:t>
            </a:r>
            <a:r>
              <a:rPr lang="en-US" sz="2000" dirty="0" err="1" smtClean="0"/>
              <a:t>xã</a:t>
            </a:r>
            <a:r>
              <a:rPr lang="en-US" sz="2000" dirty="0" smtClean="0"/>
              <a:t> </a:t>
            </a:r>
            <a:r>
              <a:rPr lang="en-US" sz="2000" dirty="0" err="1" smtClean="0"/>
              <a:t>hội</a:t>
            </a:r>
            <a:r>
              <a:rPr lang="en-US" sz="2000" dirty="0" smtClean="0"/>
              <a:t>  </a:t>
            </a:r>
            <a:r>
              <a:rPr lang="en-US" sz="2000" dirty="0" err="1" smtClean="0"/>
              <a:t>một</a:t>
            </a:r>
            <a:r>
              <a:rPr lang="en-US" sz="2000" dirty="0" smtClean="0"/>
              <a:t> </a:t>
            </a:r>
            <a:r>
              <a:rPr lang="en-US" sz="2000" dirty="0" err="1" smtClean="0"/>
              <a:t>cách</a:t>
            </a:r>
            <a:r>
              <a:rPr lang="en-US" sz="2000" dirty="0" smtClean="0"/>
              <a:t> </a:t>
            </a:r>
            <a:r>
              <a:rPr lang="en-US" sz="2000" dirty="0" err="1" smtClean="0"/>
              <a:t>tối</a:t>
            </a:r>
            <a:r>
              <a:rPr lang="en-US" sz="2000" dirty="0" smtClean="0"/>
              <a:t> </a:t>
            </a:r>
            <a:r>
              <a:rPr lang="en-US" sz="2000" dirty="0" err="1" smtClean="0"/>
              <a:t>ưu</a:t>
            </a:r>
            <a:r>
              <a:rPr lang="en-US" sz="2000" dirty="0" smtClean="0"/>
              <a:t>,   </a:t>
            </a:r>
            <a:r>
              <a:rPr lang="en-US" sz="2000" dirty="0" err="1"/>
              <a:t>góp</a:t>
            </a:r>
            <a:r>
              <a:rPr lang="en-US" sz="2000" dirty="0"/>
              <a:t> </a:t>
            </a:r>
            <a:r>
              <a:rPr lang="en-US" sz="2000" dirty="0" err="1"/>
              <a:t>phần</a:t>
            </a:r>
            <a:r>
              <a:rPr lang="en-US" sz="2000" dirty="0"/>
              <a:t>  </a:t>
            </a:r>
            <a:r>
              <a:rPr lang="en-US" sz="2000" dirty="0" err="1"/>
              <a:t>giải</a:t>
            </a:r>
            <a:r>
              <a:rPr lang="en-US" sz="2000" dirty="0"/>
              <a:t> </a:t>
            </a:r>
            <a:r>
              <a:rPr lang="en-US" sz="2000" dirty="0" err="1"/>
              <a:t>quyết</a:t>
            </a:r>
            <a:r>
              <a:rPr lang="en-US" sz="2000" dirty="0"/>
              <a:t> </a:t>
            </a:r>
            <a:r>
              <a:rPr lang="en-US" sz="2000" dirty="0" err="1"/>
              <a:t>công</a:t>
            </a:r>
            <a:r>
              <a:rPr lang="en-US" sz="2000" dirty="0"/>
              <a:t> </a:t>
            </a:r>
            <a:r>
              <a:rPr lang="en-US" sz="2000" dirty="0" err="1"/>
              <a:t>ăn</a:t>
            </a:r>
            <a:r>
              <a:rPr lang="en-US" sz="2000" dirty="0"/>
              <a:t> </a:t>
            </a:r>
            <a:r>
              <a:rPr lang="en-US" sz="2000" dirty="0" err="1"/>
              <a:t>việc</a:t>
            </a:r>
            <a:r>
              <a:rPr lang="en-US" sz="2000" dirty="0"/>
              <a:t> </a:t>
            </a:r>
            <a:r>
              <a:rPr lang="en-US" sz="2000" dirty="0" smtClean="0"/>
              <a:t>; </a:t>
            </a:r>
            <a:r>
              <a:rPr lang="en-US" sz="2000" dirty="0" err="1" smtClean="0"/>
              <a:t>thực</a:t>
            </a:r>
            <a:r>
              <a:rPr lang="en-US" sz="2000" dirty="0" smtClean="0"/>
              <a:t> </a:t>
            </a:r>
            <a:r>
              <a:rPr lang="en-US" sz="2000" dirty="0" err="1" smtClean="0"/>
              <a:t>hiện</a:t>
            </a:r>
            <a:r>
              <a:rPr lang="en-US" sz="2000" dirty="0" smtClean="0"/>
              <a:t> an </a:t>
            </a:r>
            <a:r>
              <a:rPr lang="en-US" sz="2000" dirty="0" err="1" smtClean="0"/>
              <a:t>sinh</a:t>
            </a:r>
            <a:r>
              <a:rPr lang="en-US" sz="2000" dirty="0" smtClean="0"/>
              <a:t> </a:t>
            </a:r>
            <a:r>
              <a:rPr lang="en-US" sz="2000" dirty="0" err="1" smtClean="0"/>
              <a:t>xã</a:t>
            </a:r>
            <a:r>
              <a:rPr lang="en-US" sz="2000" dirty="0" smtClean="0"/>
              <a:t> </a:t>
            </a:r>
            <a:r>
              <a:rPr lang="en-US" sz="2000" dirty="0" err="1" smtClean="0"/>
              <a:t>hội</a:t>
            </a:r>
            <a:r>
              <a:rPr lang="en-US" sz="2000" dirty="0" smtClean="0"/>
              <a:t>, </a:t>
            </a:r>
            <a:r>
              <a:rPr lang="en-US" sz="2000" dirty="0" err="1" smtClean="0"/>
              <a:t>xóa</a:t>
            </a:r>
            <a:r>
              <a:rPr lang="en-US" sz="2000" dirty="0" smtClean="0"/>
              <a:t> </a:t>
            </a:r>
            <a:r>
              <a:rPr lang="en-US" sz="2000" dirty="0" err="1" smtClean="0"/>
              <a:t>đói</a:t>
            </a:r>
            <a:r>
              <a:rPr lang="en-US" sz="2000" dirty="0" smtClean="0"/>
              <a:t> </a:t>
            </a:r>
            <a:r>
              <a:rPr lang="en-US" sz="2000" dirty="0" err="1" smtClean="0"/>
              <a:t>giảm</a:t>
            </a:r>
            <a:r>
              <a:rPr lang="en-US" sz="2000" dirty="0" smtClean="0"/>
              <a:t> </a:t>
            </a:r>
            <a:r>
              <a:rPr lang="en-US" sz="2000" dirty="0" err="1" smtClean="0"/>
              <a:t>nghèo</a:t>
            </a:r>
            <a:r>
              <a:rPr lang="en-US" sz="2000" dirty="0" smtClean="0"/>
              <a:t>…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685B3-4298-4A6E-A27C-5D80FA71B71A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572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4442"/>
            <a:ext cx="8029575" cy="1447800"/>
          </a:xfrm>
        </p:spPr>
        <p:txBody>
          <a:bodyPr/>
          <a:lstStyle/>
          <a:p>
            <a:r>
              <a:rPr lang="en-US" b="1" dirty="0" err="1">
                <a:solidFill>
                  <a:srgbClr val="0000FF"/>
                </a:solidFill>
              </a:rPr>
              <a:t>Thực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err="1">
                <a:solidFill>
                  <a:srgbClr val="0000FF"/>
                </a:solidFill>
              </a:rPr>
              <a:t>trạng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nl-NL" altLang="en-US" b="1" dirty="0">
                <a:solidFill>
                  <a:srgbClr val="0000FF"/>
                </a:solidFill>
              </a:rPr>
              <a:t>hoạt động kinh doanh  của	Hộ cá nhân kinh doanh</a:t>
            </a:r>
            <a:endParaRPr lang="en-US" b="1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err="1"/>
              <a:t>Sản</a:t>
            </a:r>
            <a:r>
              <a:rPr lang="en-US" sz="2400" dirty="0"/>
              <a:t> </a:t>
            </a:r>
            <a:r>
              <a:rPr lang="en-US" sz="2400" dirty="0" err="1"/>
              <a:t>xuất</a:t>
            </a:r>
            <a:r>
              <a:rPr lang="en-US" sz="2400" dirty="0"/>
              <a:t>  </a:t>
            </a:r>
            <a:r>
              <a:rPr lang="en-US" sz="2400" dirty="0" err="1"/>
              <a:t>kinh</a:t>
            </a:r>
            <a:r>
              <a:rPr lang="en-US" sz="2400" dirty="0"/>
              <a:t> </a:t>
            </a:r>
            <a:r>
              <a:rPr lang="en-US" sz="2400" dirty="0" err="1"/>
              <a:t>doanh</a:t>
            </a:r>
            <a:r>
              <a:rPr lang="en-US" sz="2400" dirty="0"/>
              <a:t>  </a:t>
            </a:r>
            <a:r>
              <a:rPr lang="en-US" sz="2400" dirty="0" err="1"/>
              <a:t>của</a:t>
            </a:r>
            <a:r>
              <a:rPr lang="en-US" sz="2400" dirty="0"/>
              <a:t> </a:t>
            </a:r>
            <a:r>
              <a:rPr lang="en-US" sz="2400" dirty="0" err="1"/>
              <a:t>hộ</a:t>
            </a:r>
            <a:r>
              <a:rPr lang="en-US" sz="2400" dirty="0"/>
              <a:t> </a:t>
            </a:r>
            <a:r>
              <a:rPr lang="en-US" sz="2400" dirty="0" err="1"/>
              <a:t>kinh</a:t>
            </a:r>
            <a:r>
              <a:rPr lang="en-US" sz="2400" dirty="0"/>
              <a:t> </a:t>
            </a:r>
            <a:r>
              <a:rPr lang="en-US" sz="2400" dirty="0" err="1"/>
              <a:t>doanh</a:t>
            </a:r>
            <a:r>
              <a:rPr lang="en-US" sz="2400" dirty="0"/>
              <a:t> </a:t>
            </a:r>
            <a:r>
              <a:rPr lang="en-US" sz="2400" dirty="0" err="1"/>
              <a:t>cá</a:t>
            </a:r>
            <a:r>
              <a:rPr lang="en-US" sz="2400" dirty="0"/>
              <a:t> </a:t>
            </a:r>
            <a:r>
              <a:rPr lang="en-US" sz="2400" dirty="0" err="1"/>
              <a:t>thể</a:t>
            </a:r>
            <a:r>
              <a:rPr lang="en-US" sz="2400" dirty="0"/>
              <a:t> </a:t>
            </a:r>
            <a:r>
              <a:rPr lang="en-US" sz="2400" dirty="0" err="1"/>
              <a:t>luôn</a:t>
            </a:r>
            <a:r>
              <a:rPr lang="en-US" sz="2400" dirty="0"/>
              <a:t> </a:t>
            </a:r>
            <a:r>
              <a:rPr lang="en-US" sz="2400" dirty="0" err="1"/>
              <a:t>đa</a:t>
            </a:r>
            <a:r>
              <a:rPr lang="en-US" sz="2400" dirty="0"/>
              <a:t> </a:t>
            </a:r>
            <a:r>
              <a:rPr lang="en-US" sz="2400" dirty="0" err="1"/>
              <a:t>dạng</a:t>
            </a:r>
            <a:r>
              <a:rPr lang="en-US" sz="2400" dirty="0"/>
              <a:t> </a:t>
            </a:r>
            <a:r>
              <a:rPr lang="en-US" sz="2400" dirty="0" err="1"/>
              <a:t>ngành</a:t>
            </a:r>
            <a:r>
              <a:rPr lang="en-US" sz="2400" dirty="0"/>
              <a:t> </a:t>
            </a:r>
            <a:r>
              <a:rPr lang="en-US" sz="2400" dirty="0" err="1"/>
              <a:t>nghề</a:t>
            </a:r>
            <a:r>
              <a:rPr lang="en-US" sz="2400" dirty="0"/>
              <a:t>,  </a:t>
            </a:r>
            <a:r>
              <a:rPr lang="en-US" sz="2400" dirty="0" err="1"/>
              <a:t>nhiều</a:t>
            </a:r>
            <a:r>
              <a:rPr lang="en-US" sz="2400" dirty="0"/>
              <a:t>  </a:t>
            </a:r>
            <a:r>
              <a:rPr lang="en-US" sz="2400" dirty="0" err="1"/>
              <a:t>mặt</a:t>
            </a:r>
            <a:r>
              <a:rPr lang="en-US" sz="2400" dirty="0"/>
              <a:t>  </a:t>
            </a:r>
            <a:r>
              <a:rPr lang="en-US" sz="2400" dirty="0" err="1"/>
              <a:t>hàng</a:t>
            </a:r>
            <a:r>
              <a:rPr lang="en-US" sz="2400" dirty="0"/>
              <a:t>, </a:t>
            </a:r>
            <a:r>
              <a:rPr lang="en-US" sz="2400" dirty="0" err="1"/>
              <a:t>sản</a:t>
            </a:r>
            <a:r>
              <a:rPr lang="en-US" sz="2400" dirty="0"/>
              <a:t> </a:t>
            </a:r>
            <a:r>
              <a:rPr lang="en-US" sz="2400" dirty="0" err="1"/>
              <a:t>phẩm</a:t>
            </a:r>
            <a:r>
              <a:rPr lang="en-US" sz="2400" dirty="0"/>
              <a:t>  </a:t>
            </a:r>
            <a:r>
              <a:rPr lang="en-US" sz="2400" dirty="0" err="1"/>
              <a:t>truyền</a:t>
            </a:r>
            <a:r>
              <a:rPr lang="en-US" sz="2400" dirty="0"/>
              <a:t> </a:t>
            </a:r>
            <a:r>
              <a:rPr lang="en-US" sz="2400" dirty="0" err="1"/>
              <a:t>thống</a:t>
            </a:r>
            <a:r>
              <a:rPr lang="en-US" sz="2400" dirty="0"/>
              <a:t>   </a:t>
            </a:r>
            <a:r>
              <a:rPr lang="en-US" sz="2400" dirty="0" err="1"/>
              <a:t>của</a:t>
            </a:r>
            <a:r>
              <a:rPr lang="en-US" sz="2400" dirty="0"/>
              <a:t> Việt </a:t>
            </a:r>
            <a:r>
              <a:rPr lang="en-US" sz="2400" dirty="0" err="1"/>
              <a:t>nam</a:t>
            </a:r>
            <a:r>
              <a:rPr lang="en-US" sz="2400" dirty="0"/>
              <a:t> </a:t>
            </a:r>
            <a:r>
              <a:rPr lang="en-US" sz="2400" dirty="0" err="1"/>
              <a:t>được</a:t>
            </a:r>
            <a:r>
              <a:rPr lang="en-US" sz="2400" dirty="0"/>
              <a:t> </a:t>
            </a:r>
            <a:r>
              <a:rPr lang="en-US" sz="2400" dirty="0" err="1"/>
              <a:t>gìn</a:t>
            </a:r>
            <a:r>
              <a:rPr lang="en-US" sz="2400" dirty="0"/>
              <a:t> </a:t>
            </a:r>
            <a:r>
              <a:rPr lang="en-US" sz="2400" dirty="0" err="1"/>
              <a:t>giữ</a:t>
            </a:r>
            <a:r>
              <a:rPr lang="en-US" sz="2400" dirty="0"/>
              <a:t> , </a:t>
            </a:r>
            <a:r>
              <a:rPr lang="en-US" sz="2400" dirty="0" err="1"/>
              <a:t>phát</a:t>
            </a:r>
            <a:r>
              <a:rPr lang="en-US" sz="2400" dirty="0"/>
              <a:t> </a:t>
            </a:r>
            <a:r>
              <a:rPr lang="en-US" sz="2400" dirty="0" err="1"/>
              <a:t>triển</a:t>
            </a:r>
            <a:r>
              <a:rPr lang="en-US" sz="2400" dirty="0"/>
              <a:t>;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Do </a:t>
            </a:r>
            <a:r>
              <a:rPr lang="en-US" sz="2400" dirty="0" err="1" smtClean="0"/>
              <a:t>kinh</a:t>
            </a:r>
            <a:r>
              <a:rPr lang="en-US" sz="2400" dirty="0" smtClean="0"/>
              <a:t> Doanh </a:t>
            </a:r>
            <a:r>
              <a:rPr lang="en-US" sz="2400" dirty="0" err="1" smtClean="0"/>
              <a:t>hộ</a:t>
            </a:r>
            <a:r>
              <a:rPr lang="en-US" sz="2400" dirty="0" smtClean="0"/>
              <a:t> </a:t>
            </a:r>
            <a:r>
              <a:rPr lang="en-US" sz="2400" dirty="0" err="1" smtClean="0"/>
              <a:t>nhỏ</a:t>
            </a:r>
            <a:r>
              <a:rPr lang="en-US" sz="2400" dirty="0" smtClean="0"/>
              <a:t> </a:t>
            </a:r>
            <a:r>
              <a:rPr lang="en-US" sz="2400" dirty="0" err="1" smtClean="0"/>
              <a:t>gọn</a:t>
            </a:r>
            <a:r>
              <a:rPr lang="en-US" sz="2400" dirty="0" smtClean="0"/>
              <a:t>, </a:t>
            </a:r>
            <a:r>
              <a:rPr lang="en-US" sz="2400" dirty="0" err="1" smtClean="0"/>
              <a:t>mang</a:t>
            </a:r>
            <a:r>
              <a:rPr lang="en-US" sz="2400" dirty="0" smtClean="0"/>
              <a:t> </a:t>
            </a:r>
            <a:r>
              <a:rPr lang="en-US" sz="2400" dirty="0" err="1" smtClean="0"/>
              <a:t>tính</a:t>
            </a:r>
            <a:r>
              <a:rPr lang="en-US" sz="2400" dirty="0" smtClean="0"/>
              <a:t> </a:t>
            </a:r>
            <a:r>
              <a:rPr lang="en-US" sz="2400" dirty="0" err="1" smtClean="0"/>
              <a:t>chất</a:t>
            </a:r>
            <a:r>
              <a:rPr lang="en-US" sz="2400" dirty="0" smtClean="0"/>
              <a:t> </a:t>
            </a:r>
            <a:r>
              <a:rPr lang="en-US" sz="2400" dirty="0" err="1" smtClean="0"/>
              <a:t>gia</a:t>
            </a:r>
            <a:r>
              <a:rPr lang="en-US" sz="2400" dirty="0" smtClean="0"/>
              <a:t> </a:t>
            </a:r>
            <a:r>
              <a:rPr lang="en-US" sz="2400" dirty="0" err="1" smtClean="0"/>
              <a:t>đình</a:t>
            </a:r>
            <a:r>
              <a:rPr lang="en-US" sz="2400" dirty="0" smtClean="0"/>
              <a:t> </a:t>
            </a:r>
            <a:r>
              <a:rPr lang="en-US" sz="2400" dirty="0" err="1" smtClean="0"/>
              <a:t>hoặc</a:t>
            </a:r>
            <a:r>
              <a:rPr lang="en-US" sz="2400" dirty="0" smtClean="0"/>
              <a:t> </a:t>
            </a:r>
            <a:r>
              <a:rPr lang="en-US" sz="2400" dirty="0" err="1" smtClean="0"/>
              <a:t>liên</a:t>
            </a:r>
            <a:r>
              <a:rPr lang="en-US" sz="2400" dirty="0" smtClean="0"/>
              <a:t> </a:t>
            </a:r>
            <a:r>
              <a:rPr lang="en-US" sz="2400" dirty="0" err="1" smtClean="0"/>
              <a:t>kết</a:t>
            </a:r>
            <a:r>
              <a:rPr lang="en-US" sz="2400" dirty="0" smtClean="0"/>
              <a:t>  </a:t>
            </a:r>
            <a:r>
              <a:rPr lang="en-US" sz="2400" dirty="0" err="1" smtClean="0"/>
              <a:t>nhóm</a:t>
            </a:r>
            <a:r>
              <a:rPr lang="en-US" sz="2400" dirty="0" smtClean="0"/>
              <a:t> … </a:t>
            </a:r>
            <a:r>
              <a:rPr lang="en-US" sz="2400" dirty="0" err="1" smtClean="0"/>
              <a:t>nên</a:t>
            </a:r>
            <a:r>
              <a:rPr lang="en-US" sz="2400" dirty="0" smtClean="0"/>
              <a:t> </a:t>
            </a:r>
            <a:r>
              <a:rPr lang="en-US" sz="2400" dirty="0" err="1" smtClean="0"/>
              <a:t>không</a:t>
            </a:r>
            <a:r>
              <a:rPr lang="en-US" sz="2400" dirty="0" smtClean="0"/>
              <a:t> </a:t>
            </a:r>
            <a:r>
              <a:rPr lang="en-US" sz="2400" dirty="0" err="1" smtClean="0"/>
              <a:t>phải</a:t>
            </a:r>
            <a:r>
              <a:rPr lang="en-US" sz="2400" dirty="0" smtClean="0"/>
              <a:t> </a:t>
            </a:r>
            <a:r>
              <a:rPr lang="en-US" sz="2400" dirty="0" err="1" smtClean="0"/>
              <a:t>phát</a:t>
            </a:r>
            <a:r>
              <a:rPr lang="en-US" sz="2400" dirty="0" smtClean="0"/>
              <a:t> </a:t>
            </a:r>
            <a:r>
              <a:rPr lang="en-US" sz="2400" dirty="0" err="1" smtClean="0"/>
              <a:t>sinh</a:t>
            </a:r>
            <a:r>
              <a:rPr lang="en-US" sz="2400" dirty="0" smtClean="0"/>
              <a:t> </a:t>
            </a:r>
            <a:r>
              <a:rPr lang="en-US" sz="2400" dirty="0" err="1" smtClean="0"/>
              <a:t>các</a:t>
            </a:r>
            <a:r>
              <a:rPr lang="en-US" sz="2400" dirty="0" smtClean="0"/>
              <a:t> </a:t>
            </a:r>
            <a:r>
              <a:rPr lang="en-US" sz="2400" dirty="0" err="1" smtClean="0"/>
              <a:t>thủ</a:t>
            </a:r>
            <a:r>
              <a:rPr lang="en-US" sz="2400" dirty="0" smtClean="0"/>
              <a:t> </a:t>
            </a:r>
            <a:r>
              <a:rPr lang="en-US" sz="2400" dirty="0" err="1" smtClean="0"/>
              <a:t>tục</a:t>
            </a:r>
            <a:r>
              <a:rPr lang="en-US" sz="2400" dirty="0" smtClean="0"/>
              <a:t> </a:t>
            </a:r>
            <a:r>
              <a:rPr lang="en-US" sz="2400" dirty="0" err="1" smtClean="0"/>
              <a:t>hành</a:t>
            </a:r>
            <a:r>
              <a:rPr lang="en-US" sz="2400" dirty="0" smtClean="0"/>
              <a:t> </a:t>
            </a:r>
            <a:r>
              <a:rPr lang="en-US" sz="2400" dirty="0" err="1" smtClean="0"/>
              <a:t>chính</a:t>
            </a:r>
            <a:r>
              <a:rPr lang="en-US" sz="2400" dirty="0" smtClean="0"/>
              <a:t> </a:t>
            </a:r>
            <a:r>
              <a:rPr lang="en-US" sz="2400" dirty="0" err="1" smtClean="0"/>
              <a:t>trong</a:t>
            </a:r>
            <a:r>
              <a:rPr lang="en-US" sz="2400" dirty="0" smtClean="0"/>
              <a:t> </a:t>
            </a:r>
            <a:r>
              <a:rPr lang="en-US" sz="2400" dirty="0" err="1" smtClean="0"/>
              <a:t>quá</a:t>
            </a:r>
            <a:r>
              <a:rPr lang="en-US" sz="2400" dirty="0" smtClean="0"/>
              <a:t> </a:t>
            </a:r>
            <a:r>
              <a:rPr lang="en-US" sz="2400" dirty="0" err="1" smtClean="0"/>
              <a:t>trình</a:t>
            </a:r>
            <a:r>
              <a:rPr lang="en-US" sz="2400" dirty="0" smtClean="0"/>
              <a:t> </a:t>
            </a:r>
            <a:r>
              <a:rPr lang="en-US" sz="2400" dirty="0" err="1" smtClean="0"/>
              <a:t>khởi</a:t>
            </a:r>
            <a:r>
              <a:rPr lang="en-US" sz="2400" dirty="0" smtClean="0"/>
              <a:t> </a:t>
            </a:r>
            <a:r>
              <a:rPr lang="en-US" sz="2400" dirty="0" err="1" smtClean="0"/>
              <a:t>nghiệp</a:t>
            </a: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dirty="0"/>
              <a:t> </a:t>
            </a:r>
            <a:r>
              <a:rPr lang="en-US" sz="2400" dirty="0" err="1" smtClean="0"/>
              <a:t>Áp</a:t>
            </a:r>
            <a:r>
              <a:rPr lang="en-US" sz="2400" dirty="0" smtClean="0"/>
              <a:t> </a:t>
            </a:r>
            <a:r>
              <a:rPr lang="en-US" sz="2400" dirty="0" err="1" smtClean="0"/>
              <a:t>dụng</a:t>
            </a:r>
            <a:r>
              <a:rPr lang="en-US" sz="2400" dirty="0" smtClean="0"/>
              <a:t> </a:t>
            </a:r>
            <a:r>
              <a:rPr lang="en-US" sz="2400" dirty="0" err="1" smtClean="0"/>
              <a:t>hính</a:t>
            </a:r>
            <a:r>
              <a:rPr lang="en-US" sz="2400" dirty="0" smtClean="0"/>
              <a:t> </a:t>
            </a:r>
            <a:r>
              <a:rPr lang="en-US" sz="2400" dirty="0" err="1" smtClean="0"/>
              <a:t>thức</a:t>
            </a:r>
            <a:r>
              <a:rPr lang="en-US" sz="2400" dirty="0" smtClean="0"/>
              <a:t>  </a:t>
            </a:r>
            <a:r>
              <a:rPr lang="en-US" sz="2400" dirty="0" err="1" smtClean="0"/>
              <a:t>nộp</a:t>
            </a:r>
            <a:r>
              <a:rPr lang="en-US" sz="2400" dirty="0" smtClean="0"/>
              <a:t>  </a:t>
            </a:r>
            <a:r>
              <a:rPr lang="en-US" sz="2400" dirty="0" err="1" smtClean="0"/>
              <a:t>thuế</a:t>
            </a:r>
            <a:r>
              <a:rPr lang="en-US" sz="2400" dirty="0" smtClean="0"/>
              <a:t> </a:t>
            </a:r>
            <a:r>
              <a:rPr lang="en-US" sz="2400" dirty="0" err="1" smtClean="0"/>
              <a:t>theo</a:t>
            </a:r>
            <a:r>
              <a:rPr lang="en-US" sz="2400" dirty="0" smtClean="0"/>
              <a:t>  </a:t>
            </a:r>
            <a:r>
              <a:rPr lang="en-US" sz="2400" dirty="0" err="1" smtClean="0"/>
              <a:t>tỷ</a:t>
            </a:r>
            <a:r>
              <a:rPr lang="en-US" sz="2400" dirty="0" smtClean="0"/>
              <a:t> </a:t>
            </a:r>
            <a:r>
              <a:rPr lang="en-US" sz="2400" dirty="0" err="1" smtClean="0"/>
              <a:t>lệ</a:t>
            </a:r>
            <a:r>
              <a:rPr lang="en-US" sz="2400" dirty="0" smtClean="0"/>
              <a:t> </a:t>
            </a:r>
            <a:r>
              <a:rPr lang="en-US" sz="2400" dirty="0" err="1" smtClean="0"/>
              <a:t>trên</a:t>
            </a:r>
            <a:r>
              <a:rPr lang="en-US" sz="2400" dirty="0" smtClean="0"/>
              <a:t> Doanh </a:t>
            </a:r>
            <a:r>
              <a:rPr lang="en-US" sz="2400" dirty="0" err="1" smtClean="0"/>
              <a:t>thu</a:t>
            </a:r>
            <a:r>
              <a:rPr lang="en-US" sz="2400" dirty="0" smtClean="0"/>
              <a:t> </a:t>
            </a:r>
            <a:r>
              <a:rPr lang="en-US" sz="2400" dirty="0" err="1" smtClean="0"/>
              <a:t>nên</a:t>
            </a:r>
            <a:r>
              <a:rPr lang="en-US" sz="2400" dirty="0" smtClean="0"/>
              <a:t> </a:t>
            </a:r>
            <a:r>
              <a:rPr lang="en-US" sz="2400" dirty="0" err="1" smtClean="0"/>
              <a:t>đơn</a:t>
            </a:r>
            <a:r>
              <a:rPr lang="en-US" sz="2400" dirty="0" smtClean="0"/>
              <a:t> </a:t>
            </a:r>
            <a:r>
              <a:rPr lang="en-US" sz="2400" dirty="0" err="1" smtClean="0"/>
              <a:t>giản</a:t>
            </a:r>
            <a:r>
              <a:rPr lang="en-US" sz="2400" dirty="0" smtClean="0"/>
              <a:t>, </a:t>
            </a:r>
            <a:r>
              <a:rPr lang="en-US" sz="2400" dirty="0" err="1" smtClean="0"/>
              <a:t>dễ</a:t>
            </a:r>
            <a:r>
              <a:rPr lang="en-US" sz="2400" dirty="0" smtClean="0"/>
              <a:t> </a:t>
            </a:r>
            <a:r>
              <a:rPr lang="en-US" sz="2400" dirty="0" err="1" smtClean="0"/>
              <a:t>thực</a:t>
            </a:r>
            <a:r>
              <a:rPr lang="en-US" sz="2400" dirty="0" smtClean="0"/>
              <a:t> </a:t>
            </a:r>
            <a:r>
              <a:rPr lang="en-US" sz="2400" dirty="0" err="1" smtClean="0"/>
              <a:t>hiện</a:t>
            </a: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685B3-4298-4A6E-A27C-5D80FA71B71A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677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4442"/>
            <a:ext cx="8029575" cy="1447800"/>
          </a:xfrm>
        </p:spPr>
        <p:txBody>
          <a:bodyPr/>
          <a:lstStyle/>
          <a:p>
            <a:r>
              <a:rPr lang="en-US" b="1" dirty="0" err="1">
                <a:solidFill>
                  <a:srgbClr val="0000FF"/>
                </a:solidFill>
              </a:rPr>
              <a:t>Thực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err="1">
                <a:solidFill>
                  <a:srgbClr val="0000FF"/>
                </a:solidFill>
              </a:rPr>
              <a:t>trạng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nl-NL" altLang="en-US" b="1" dirty="0">
                <a:solidFill>
                  <a:srgbClr val="0000FF"/>
                </a:solidFill>
              </a:rPr>
              <a:t>hoạt động kinh doanh  của	Hộ cá nhân kinh doanh</a:t>
            </a:r>
            <a:endParaRPr lang="en-US" b="1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7772400" cy="4114800"/>
          </a:xfrm>
        </p:spPr>
        <p:txBody>
          <a:bodyPr/>
          <a:lstStyle/>
          <a:p>
            <a:r>
              <a:rPr lang="en-US" sz="2000" dirty="0" err="1"/>
              <a:t>Mặc</a:t>
            </a:r>
            <a:r>
              <a:rPr lang="en-US" sz="2000" dirty="0"/>
              <a:t> </a:t>
            </a:r>
            <a:r>
              <a:rPr lang="en-US" sz="2000" dirty="0" err="1"/>
              <a:t>dù</a:t>
            </a:r>
            <a:r>
              <a:rPr lang="en-US" sz="2000" dirty="0"/>
              <a:t> </a:t>
            </a:r>
            <a:r>
              <a:rPr lang="en-US" sz="2000" dirty="0" err="1"/>
              <a:t>đã</a:t>
            </a:r>
            <a:r>
              <a:rPr lang="en-US" sz="2000" dirty="0"/>
              <a:t> </a:t>
            </a:r>
            <a:r>
              <a:rPr lang="en-US" sz="2000" dirty="0" err="1"/>
              <a:t>có</a:t>
            </a:r>
            <a:r>
              <a:rPr lang="en-US" sz="2000" dirty="0"/>
              <a:t> </a:t>
            </a:r>
            <a:r>
              <a:rPr lang="en-US" sz="2000" dirty="0" err="1"/>
              <a:t>nhiều</a:t>
            </a:r>
            <a:r>
              <a:rPr lang="en-US" sz="2000" dirty="0"/>
              <a:t> </a:t>
            </a:r>
            <a:r>
              <a:rPr lang="en-US" sz="2000" dirty="0" err="1"/>
              <a:t>cố</a:t>
            </a:r>
            <a:r>
              <a:rPr lang="en-US" sz="2000" dirty="0"/>
              <a:t> </a:t>
            </a:r>
            <a:r>
              <a:rPr lang="en-US" sz="2000" dirty="0" err="1"/>
              <a:t>gắng</a:t>
            </a:r>
            <a:r>
              <a:rPr lang="en-US" sz="2000" dirty="0"/>
              <a:t> </a:t>
            </a:r>
            <a:r>
              <a:rPr lang="en-US" sz="2000" dirty="0" err="1"/>
              <a:t>trong</a:t>
            </a:r>
            <a:r>
              <a:rPr lang="en-US" sz="2000" dirty="0"/>
              <a:t> </a:t>
            </a:r>
            <a:r>
              <a:rPr lang="en-US" sz="2000" dirty="0" err="1"/>
              <a:t>sản</a:t>
            </a:r>
            <a:r>
              <a:rPr lang="en-US" sz="2000" dirty="0"/>
              <a:t> </a:t>
            </a:r>
            <a:r>
              <a:rPr lang="en-US" sz="2000" dirty="0" err="1"/>
              <a:t>xuất</a:t>
            </a:r>
            <a:r>
              <a:rPr lang="en-US" sz="2000" dirty="0"/>
              <a:t> </a:t>
            </a:r>
            <a:r>
              <a:rPr lang="en-US" sz="2000" dirty="0" err="1"/>
              <a:t>kinh</a:t>
            </a:r>
            <a:r>
              <a:rPr lang="en-US" sz="2000" dirty="0"/>
              <a:t> </a:t>
            </a:r>
            <a:r>
              <a:rPr lang="en-US" sz="2000" dirty="0" err="1"/>
              <a:t>doanh</a:t>
            </a:r>
            <a:r>
              <a:rPr lang="en-US" sz="2000" dirty="0"/>
              <a:t>, </a:t>
            </a:r>
            <a:r>
              <a:rPr lang="en-US" sz="2000" dirty="0" err="1"/>
              <a:t>tìm</a:t>
            </a:r>
            <a:r>
              <a:rPr lang="en-US" sz="2000" dirty="0"/>
              <a:t> </a:t>
            </a:r>
            <a:r>
              <a:rPr lang="en-US" sz="2000" dirty="0" err="1"/>
              <a:t>kiếm</a:t>
            </a:r>
            <a:r>
              <a:rPr lang="en-US" sz="2000" dirty="0"/>
              <a:t> </a:t>
            </a:r>
            <a:r>
              <a:rPr lang="en-US" sz="2000" dirty="0" err="1"/>
              <a:t>thị</a:t>
            </a:r>
            <a:r>
              <a:rPr lang="en-US" sz="2000" dirty="0"/>
              <a:t> </a:t>
            </a:r>
            <a:r>
              <a:rPr lang="en-US" sz="2000" dirty="0" err="1"/>
              <a:t>trường</a:t>
            </a:r>
            <a:r>
              <a:rPr lang="en-US" sz="2000" dirty="0"/>
              <a:t>  </a:t>
            </a:r>
            <a:r>
              <a:rPr lang="en-US" sz="2000" dirty="0" err="1"/>
              <a:t>nhưng</a:t>
            </a:r>
            <a:r>
              <a:rPr lang="en-US" sz="2000" dirty="0"/>
              <a:t> </a:t>
            </a:r>
            <a:r>
              <a:rPr lang="en-US" sz="2000" dirty="0" err="1"/>
              <a:t>hiệu</a:t>
            </a:r>
            <a:r>
              <a:rPr lang="en-US" sz="2000" dirty="0"/>
              <a:t> </a:t>
            </a:r>
            <a:r>
              <a:rPr lang="en-US" sz="2000" dirty="0" err="1"/>
              <a:t>quả</a:t>
            </a:r>
            <a:r>
              <a:rPr lang="en-US" sz="2000" dirty="0"/>
              <a:t> </a:t>
            </a:r>
            <a:r>
              <a:rPr lang="en-US" sz="2000" dirty="0" err="1"/>
              <a:t>kinh</a:t>
            </a:r>
            <a:r>
              <a:rPr lang="en-US" sz="2000" dirty="0"/>
              <a:t> </a:t>
            </a:r>
            <a:r>
              <a:rPr lang="en-US" sz="2000" dirty="0" err="1"/>
              <a:t>tế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 err="1"/>
              <a:t>Hộ</a:t>
            </a:r>
            <a:r>
              <a:rPr lang="en-US" sz="2000" dirty="0"/>
              <a:t> </a:t>
            </a:r>
            <a:r>
              <a:rPr lang="en-US" sz="2000" dirty="0" err="1"/>
              <a:t>cá</a:t>
            </a:r>
            <a:r>
              <a:rPr lang="en-US" sz="2000" dirty="0"/>
              <a:t> </a:t>
            </a:r>
            <a:r>
              <a:rPr lang="en-US" sz="2000" dirty="0" err="1"/>
              <a:t>thể</a:t>
            </a:r>
            <a:r>
              <a:rPr lang="en-US" sz="2000" dirty="0"/>
              <a:t> </a:t>
            </a:r>
            <a:r>
              <a:rPr lang="en-US" sz="2000" dirty="0" err="1"/>
              <a:t>chưa</a:t>
            </a:r>
            <a:r>
              <a:rPr lang="en-US" sz="2000" dirty="0"/>
              <a:t> </a:t>
            </a:r>
            <a:r>
              <a:rPr lang="en-US" sz="2000" dirty="0" err="1"/>
              <a:t>đạt</a:t>
            </a:r>
            <a:r>
              <a:rPr lang="en-US" sz="2000" dirty="0"/>
              <a:t> </a:t>
            </a:r>
            <a:r>
              <a:rPr lang="en-US" sz="2000" dirty="0" err="1"/>
              <a:t>được</a:t>
            </a:r>
            <a:r>
              <a:rPr lang="en-US" sz="2000" dirty="0"/>
              <a:t> </a:t>
            </a:r>
            <a:r>
              <a:rPr lang="en-US" sz="2000" dirty="0" err="1"/>
              <a:t>như</a:t>
            </a:r>
            <a:r>
              <a:rPr lang="en-US" sz="2000" dirty="0"/>
              <a:t> </a:t>
            </a:r>
            <a:r>
              <a:rPr lang="en-US" sz="2000" dirty="0" err="1"/>
              <a:t>mong</a:t>
            </a:r>
            <a:r>
              <a:rPr lang="en-US" sz="2000" dirty="0"/>
              <a:t> </a:t>
            </a:r>
            <a:r>
              <a:rPr lang="en-US" sz="2000" dirty="0" err="1"/>
              <a:t>muốn</a:t>
            </a:r>
            <a:r>
              <a:rPr lang="en-US" sz="2000" dirty="0" smtClean="0"/>
              <a:t>;</a:t>
            </a:r>
          </a:p>
          <a:p>
            <a:r>
              <a:rPr lang="en-US" sz="2000" dirty="0" smtClean="0"/>
              <a:t> </a:t>
            </a:r>
            <a:r>
              <a:rPr lang="en-US" sz="2000" dirty="0" err="1"/>
              <a:t>H</a:t>
            </a:r>
            <a:r>
              <a:rPr lang="en-US" sz="2000" dirty="0" err="1" smtClean="0"/>
              <a:t>ầu</a:t>
            </a:r>
            <a:r>
              <a:rPr lang="en-US" sz="2000" dirty="0" smtClean="0"/>
              <a:t> </a:t>
            </a:r>
            <a:r>
              <a:rPr lang="en-US" sz="2000" dirty="0" err="1"/>
              <a:t>hết</a:t>
            </a: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 err="1"/>
              <a:t>Hộ</a:t>
            </a:r>
            <a:r>
              <a:rPr lang="en-US" sz="2000" dirty="0"/>
              <a:t> </a:t>
            </a:r>
            <a:r>
              <a:rPr lang="en-US" sz="2000" dirty="0" err="1"/>
              <a:t>có</a:t>
            </a:r>
            <a:r>
              <a:rPr lang="en-US" sz="2000" dirty="0"/>
              <a:t> </a:t>
            </a:r>
            <a:r>
              <a:rPr lang="en-US" sz="2000" dirty="0" err="1"/>
              <a:t>quy</a:t>
            </a:r>
            <a:r>
              <a:rPr lang="en-US" sz="2000" dirty="0"/>
              <a:t> </a:t>
            </a:r>
            <a:r>
              <a:rPr lang="en-US" sz="2000" dirty="0" err="1"/>
              <a:t>mô</a:t>
            </a:r>
            <a:r>
              <a:rPr lang="en-US" sz="2000" dirty="0"/>
              <a:t>  </a:t>
            </a:r>
            <a:r>
              <a:rPr lang="en-US" sz="2000" dirty="0" err="1"/>
              <a:t>nhỏ</a:t>
            </a:r>
            <a:r>
              <a:rPr lang="en-US" sz="2000" dirty="0"/>
              <a:t>, </a:t>
            </a:r>
            <a:r>
              <a:rPr lang="en-US" sz="2000" dirty="0" err="1"/>
              <a:t>thậm</a:t>
            </a:r>
            <a:r>
              <a:rPr lang="en-US" sz="2000" dirty="0"/>
              <a:t> </a:t>
            </a:r>
            <a:r>
              <a:rPr lang="en-US" sz="2000" dirty="0" err="1"/>
              <a:t>chí</a:t>
            </a:r>
            <a:r>
              <a:rPr lang="en-US" sz="2000" dirty="0"/>
              <a:t> </a:t>
            </a:r>
            <a:r>
              <a:rPr lang="en-US" sz="2000" dirty="0" err="1"/>
              <a:t>siêu</a:t>
            </a:r>
            <a:r>
              <a:rPr lang="en-US" sz="2000" dirty="0"/>
              <a:t> </a:t>
            </a:r>
            <a:r>
              <a:rPr lang="en-US" sz="2000" dirty="0" err="1" smtClean="0"/>
              <a:t>nhỏ</a:t>
            </a:r>
            <a:r>
              <a:rPr lang="en-US" sz="2000" dirty="0" smtClean="0"/>
              <a:t>,  </a:t>
            </a:r>
            <a:r>
              <a:rPr lang="en-US" sz="2000" dirty="0" err="1"/>
              <a:t>vốn</a:t>
            </a:r>
            <a:r>
              <a:rPr lang="en-US" sz="2000" dirty="0"/>
              <a:t> </a:t>
            </a:r>
            <a:r>
              <a:rPr lang="en-US" sz="2000" dirty="0" err="1"/>
              <a:t>ít</a:t>
            </a:r>
            <a:r>
              <a:rPr lang="en-US" sz="2000" dirty="0"/>
              <a:t>, </a:t>
            </a:r>
            <a:r>
              <a:rPr lang="en-US" sz="2000" dirty="0" err="1"/>
              <a:t>khả</a:t>
            </a:r>
            <a:r>
              <a:rPr lang="en-US" sz="2000" dirty="0"/>
              <a:t> </a:t>
            </a:r>
            <a:r>
              <a:rPr lang="en-US" sz="2000" dirty="0" err="1"/>
              <a:t>năng</a:t>
            </a:r>
            <a:r>
              <a:rPr lang="en-US" sz="2000" dirty="0"/>
              <a:t> </a:t>
            </a:r>
            <a:r>
              <a:rPr lang="en-US" sz="2000" dirty="0" err="1"/>
              <a:t>tiếp</a:t>
            </a:r>
            <a:r>
              <a:rPr lang="en-US" sz="2000" dirty="0"/>
              <a:t> </a:t>
            </a:r>
            <a:r>
              <a:rPr lang="en-US" sz="2000" dirty="0" err="1"/>
              <a:t>cận</a:t>
            </a:r>
            <a:r>
              <a:rPr lang="en-US" sz="2000" dirty="0"/>
              <a:t> </a:t>
            </a:r>
            <a:r>
              <a:rPr lang="en-US" sz="2000" dirty="0" err="1"/>
              <a:t>tín</a:t>
            </a:r>
            <a:r>
              <a:rPr lang="en-US" sz="2000" dirty="0"/>
              <a:t> </a:t>
            </a:r>
            <a:r>
              <a:rPr lang="en-US" sz="2000" dirty="0" err="1"/>
              <a:t>dụng</a:t>
            </a:r>
            <a:r>
              <a:rPr lang="en-US" sz="2000" dirty="0"/>
              <a:t> </a:t>
            </a:r>
            <a:r>
              <a:rPr lang="en-US" sz="2000" dirty="0" err="1"/>
              <a:t>ngân</a:t>
            </a:r>
            <a:r>
              <a:rPr lang="en-US" sz="2000" dirty="0"/>
              <a:t> </a:t>
            </a:r>
            <a:r>
              <a:rPr lang="en-US" sz="2000" dirty="0" err="1" smtClean="0"/>
              <a:t>hàng</a:t>
            </a:r>
            <a:r>
              <a:rPr lang="en-US" sz="2000" dirty="0" smtClean="0"/>
              <a:t> </a:t>
            </a:r>
            <a:r>
              <a:rPr lang="en-US" sz="2000" dirty="0" err="1" smtClean="0"/>
              <a:t>khó</a:t>
            </a:r>
            <a:r>
              <a:rPr lang="en-US" sz="2000" dirty="0" smtClean="0"/>
              <a:t> </a:t>
            </a:r>
            <a:r>
              <a:rPr lang="en-US" sz="2000" dirty="0" err="1" smtClean="0"/>
              <a:t>khăn</a:t>
            </a:r>
            <a:r>
              <a:rPr lang="en-US" sz="2000" dirty="0" smtClean="0"/>
              <a:t> do  </a:t>
            </a:r>
            <a:r>
              <a:rPr lang="en-US" sz="2000" dirty="0" err="1" smtClean="0"/>
              <a:t>các</a:t>
            </a:r>
            <a:r>
              <a:rPr lang="en-US" sz="2000" dirty="0" smtClean="0"/>
              <a:t> DN </a:t>
            </a:r>
            <a:r>
              <a:rPr lang="en-US" sz="2000" dirty="0" err="1" smtClean="0"/>
              <a:t>tín</a:t>
            </a:r>
            <a:r>
              <a:rPr lang="en-US" sz="2000" dirty="0" smtClean="0"/>
              <a:t> </a:t>
            </a:r>
            <a:r>
              <a:rPr lang="en-US" sz="2000" dirty="0" err="1" smtClean="0"/>
              <a:t>dụng</a:t>
            </a:r>
            <a:r>
              <a:rPr lang="en-US" sz="2000" dirty="0" smtClean="0"/>
              <a:t> </a:t>
            </a:r>
            <a:r>
              <a:rPr lang="en-US" sz="2000" dirty="0" err="1" smtClean="0"/>
              <a:t>chưa</a:t>
            </a:r>
            <a:r>
              <a:rPr lang="en-US" sz="2000" dirty="0" smtClean="0"/>
              <a:t> </a:t>
            </a:r>
            <a:r>
              <a:rPr lang="en-US" sz="2000" dirty="0" err="1" smtClean="0"/>
              <a:t>thật</a:t>
            </a:r>
            <a:r>
              <a:rPr lang="en-US" sz="2000" dirty="0" smtClean="0"/>
              <a:t> </a:t>
            </a:r>
            <a:r>
              <a:rPr lang="en-US" sz="2000" dirty="0" err="1" smtClean="0"/>
              <a:t>sự</a:t>
            </a:r>
            <a:r>
              <a:rPr lang="en-US" sz="2000" dirty="0" smtClean="0"/>
              <a:t> tin </a:t>
            </a:r>
            <a:r>
              <a:rPr lang="en-US" sz="2000" dirty="0" err="1" smtClean="0"/>
              <a:t>tưởng</a:t>
            </a:r>
            <a:endParaRPr lang="en-US" sz="2000" dirty="0" smtClean="0"/>
          </a:p>
          <a:p>
            <a:r>
              <a:rPr lang="en-US" sz="2000" dirty="0" err="1"/>
              <a:t>T</a:t>
            </a:r>
            <a:r>
              <a:rPr lang="en-US" sz="2000" dirty="0" err="1" smtClean="0"/>
              <a:t>rình</a:t>
            </a:r>
            <a:r>
              <a:rPr lang="en-US" sz="2000" dirty="0" smtClean="0"/>
              <a:t> </a:t>
            </a:r>
            <a:r>
              <a:rPr lang="en-US" sz="2000" dirty="0" err="1"/>
              <a:t>độ</a:t>
            </a:r>
            <a:r>
              <a:rPr lang="en-US" sz="2000" dirty="0"/>
              <a:t> </a:t>
            </a:r>
            <a:r>
              <a:rPr lang="en-US" sz="2000" dirty="0" err="1"/>
              <a:t>quản</a:t>
            </a:r>
            <a:r>
              <a:rPr lang="en-US" sz="2000" dirty="0"/>
              <a:t> </a:t>
            </a:r>
            <a:r>
              <a:rPr lang="en-US" sz="2000" dirty="0" err="1"/>
              <a:t>lý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tiếp</a:t>
            </a:r>
            <a:r>
              <a:rPr lang="en-US" sz="2000" dirty="0"/>
              <a:t> </a:t>
            </a:r>
            <a:r>
              <a:rPr lang="en-US" sz="2000" dirty="0" err="1"/>
              <a:t>cận</a:t>
            </a:r>
            <a:r>
              <a:rPr lang="en-US" sz="2000" dirty="0"/>
              <a:t> </a:t>
            </a:r>
            <a:r>
              <a:rPr lang="en-US" sz="2000" dirty="0" err="1"/>
              <a:t>công</a:t>
            </a:r>
            <a:r>
              <a:rPr lang="en-US" sz="2000" dirty="0"/>
              <a:t> </a:t>
            </a:r>
            <a:r>
              <a:rPr lang="en-US" sz="2000" dirty="0" err="1"/>
              <a:t>nghệ</a:t>
            </a:r>
            <a:r>
              <a:rPr lang="en-US" sz="2000" dirty="0"/>
              <a:t>  </a:t>
            </a:r>
            <a:r>
              <a:rPr lang="en-US" sz="2000" dirty="0" err="1"/>
              <a:t>cũng</a:t>
            </a:r>
            <a:r>
              <a:rPr lang="en-US" sz="2000" dirty="0"/>
              <a:t> </a:t>
            </a:r>
            <a:r>
              <a:rPr lang="en-US" sz="2000" dirty="0" err="1"/>
              <a:t>còn</a:t>
            </a:r>
            <a:r>
              <a:rPr lang="en-US" sz="2000" dirty="0"/>
              <a:t> </a:t>
            </a:r>
            <a:r>
              <a:rPr lang="en-US" sz="2000" dirty="0" err="1"/>
              <a:t>có</a:t>
            </a:r>
            <a:r>
              <a:rPr lang="en-US" sz="2000" dirty="0"/>
              <a:t> </a:t>
            </a:r>
            <a:r>
              <a:rPr lang="en-US" sz="2000" dirty="0" err="1"/>
              <a:t>phần</a:t>
            </a:r>
            <a:r>
              <a:rPr lang="en-US" sz="2000" dirty="0"/>
              <a:t> </a:t>
            </a:r>
            <a:r>
              <a:rPr lang="en-US" sz="2000" dirty="0" err="1"/>
              <a:t>hạn</a:t>
            </a:r>
            <a:r>
              <a:rPr lang="en-US" sz="2000" dirty="0"/>
              <a:t> </a:t>
            </a:r>
            <a:r>
              <a:rPr lang="en-US" sz="2000" dirty="0" err="1"/>
              <a:t>chế</a:t>
            </a:r>
            <a:r>
              <a:rPr lang="en-US" sz="2000" dirty="0"/>
              <a:t>; </a:t>
            </a:r>
            <a:endParaRPr lang="en-US" sz="2000" dirty="0" smtClean="0"/>
          </a:p>
          <a:p>
            <a:r>
              <a:rPr lang="en-US" sz="2000" dirty="0" err="1" smtClean="0"/>
              <a:t>Phương</a:t>
            </a:r>
            <a:r>
              <a:rPr lang="en-US" sz="2000" dirty="0" smtClean="0"/>
              <a:t> </a:t>
            </a:r>
            <a:r>
              <a:rPr lang="en-US" sz="2000" dirty="0" err="1"/>
              <a:t>thức</a:t>
            </a:r>
            <a:r>
              <a:rPr lang="en-US" sz="2000" dirty="0"/>
              <a:t> </a:t>
            </a:r>
            <a:r>
              <a:rPr lang="en-US" sz="2000" dirty="0" err="1"/>
              <a:t>bán</a:t>
            </a:r>
            <a:r>
              <a:rPr lang="en-US" sz="2000" dirty="0"/>
              <a:t> </a:t>
            </a:r>
            <a:r>
              <a:rPr lang="en-US" sz="2000" dirty="0" err="1"/>
              <a:t>hàng</a:t>
            </a:r>
            <a:r>
              <a:rPr lang="en-US" sz="2000" dirty="0"/>
              <a:t> </a:t>
            </a:r>
            <a:r>
              <a:rPr lang="en-US" sz="2000" dirty="0" err="1"/>
              <a:t>thường</a:t>
            </a:r>
            <a:r>
              <a:rPr lang="en-US" sz="2000" dirty="0"/>
              <a:t> </a:t>
            </a:r>
            <a:r>
              <a:rPr lang="en-US" sz="2000" dirty="0" err="1"/>
              <a:t>bán</a:t>
            </a:r>
            <a:r>
              <a:rPr lang="en-US" sz="2000" dirty="0"/>
              <a:t> </a:t>
            </a:r>
            <a:r>
              <a:rPr lang="en-US" sz="2000" dirty="0" err="1"/>
              <a:t>trực</a:t>
            </a:r>
            <a:r>
              <a:rPr lang="en-US" sz="2000" dirty="0"/>
              <a:t> </a:t>
            </a:r>
            <a:r>
              <a:rPr lang="en-US" sz="2000" dirty="0" err="1"/>
              <a:t>tiếp</a:t>
            </a:r>
            <a:r>
              <a:rPr lang="en-US" sz="2000" dirty="0"/>
              <a:t> </a:t>
            </a:r>
            <a:r>
              <a:rPr lang="en-US" sz="2000" dirty="0" err="1"/>
              <a:t>đến</a:t>
            </a:r>
            <a:r>
              <a:rPr lang="en-US" sz="2000" dirty="0"/>
              <a:t> </a:t>
            </a:r>
            <a:r>
              <a:rPr lang="en-US" sz="2000" dirty="0" err="1"/>
              <a:t>người</a:t>
            </a:r>
            <a:r>
              <a:rPr lang="en-US" sz="2000" dirty="0"/>
              <a:t> </a:t>
            </a:r>
            <a:r>
              <a:rPr lang="en-US" sz="2000" dirty="0" err="1"/>
              <a:t>tiêu</a:t>
            </a:r>
            <a:r>
              <a:rPr lang="en-US" sz="2000" dirty="0"/>
              <a:t> </a:t>
            </a:r>
            <a:r>
              <a:rPr lang="en-US" sz="2000" dirty="0" err="1"/>
              <a:t>dùng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thanh</a:t>
            </a:r>
            <a:r>
              <a:rPr lang="en-US" sz="2000" dirty="0"/>
              <a:t> </a:t>
            </a:r>
            <a:r>
              <a:rPr lang="en-US" sz="2000" dirty="0" err="1"/>
              <a:t>toán</a:t>
            </a:r>
            <a:r>
              <a:rPr lang="en-US" sz="2000" dirty="0"/>
              <a:t> </a:t>
            </a:r>
            <a:r>
              <a:rPr lang="en-US" sz="2000" dirty="0" err="1"/>
              <a:t>tiền</a:t>
            </a:r>
            <a:r>
              <a:rPr lang="en-US" sz="2000" dirty="0"/>
              <a:t> </a:t>
            </a:r>
            <a:r>
              <a:rPr lang="en-US" sz="2000" dirty="0" err="1"/>
              <a:t>mặt</a:t>
            </a:r>
            <a:r>
              <a:rPr lang="en-US" sz="2000" dirty="0"/>
              <a:t>; </a:t>
            </a:r>
            <a:r>
              <a:rPr lang="en-US" sz="2000" dirty="0" err="1" smtClean="0"/>
              <a:t>hạn</a:t>
            </a:r>
            <a:r>
              <a:rPr lang="en-US" sz="2000" dirty="0" smtClean="0"/>
              <a:t> </a:t>
            </a:r>
            <a:r>
              <a:rPr lang="en-US" sz="2000" dirty="0" err="1" smtClean="0"/>
              <a:t>chế</a:t>
            </a:r>
            <a:r>
              <a:rPr lang="en-US" sz="2000" dirty="0" smtClean="0"/>
              <a:t> </a:t>
            </a:r>
            <a:r>
              <a:rPr lang="en-US" sz="2000" dirty="0" err="1" smtClean="0"/>
              <a:t>thị</a:t>
            </a:r>
            <a:r>
              <a:rPr lang="en-US" sz="2000" dirty="0" smtClean="0"/>
              <a:t> </a:t>
            </a:r>
            <a:r>
              <a:rPr lang="en-US" sz="2000" dirty="0" err="1" smtClean="0"/>
              <a:t>trường</a:t>
            </a:r>
            <a:r>
              <a:rPr lang="en-US" sz="2000" dirty="0" smtClean="0"/>
              <a:t> </a:t>
            </a:r>
            <a:r>
              <a:rPr lang="en-US" sz="2000" dirty="0" err="1" smtClean="0"/>
              <a:t>tiêu</a:t>
            </a:r>
            <a:r>
              <a:rPr lang="en-US" sz="2000" dirty="0" smtClean="0"/>
              <a:t> </a:t>
            </a:r>
            <a:r>
              <a:rPr lang="en-US" sz="2000" dirty="0" err="1" smtClean="0"/>
              <a:t>thụ</a:t>
            </a:r>
            <a:r>
              <a:rPr lang="en-US" sz="2000" dirty="0" smtClean="0"/>
              <a:t> </a:t>
            </a:r>
            <a:r>
              <a:rPr lang="en-US" sz="2000" dirty="0" err="1" smtClean="0"/>
              <a:t>sản</a:t>
            </a:r>
            <a:r>
              <a:rPr lang="en-US" sz="2000" dirty="0" smtClean="0"/>
              <a:t> </a:t>
            </a:r>
            <a:r>
              <a:rPr lang="en-US" sz="2000" dirty="0" err="1" smtClean="0"/>
              <a:t>phẩm</a:t>
            </a:r>
            <a:endParaRPr lang="en-US" sz="2000" dirty="0" smtClean="0"/>
          </a:p>
          <a:p>
            <a:pPr marL="0" indent="0">
              <a:buNone/>
            </a:pPr>
            <a:r>
              <a:rPr lang="en-US" sz="2400" dirty="0"/>
              <a:t> 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685B3-4298-4A6E-A27C-5D80FA71B71A}" type="slidenum">
              <a:rPr lang="nl-NL" smtClean="0"/>
              <a:pPr>
                <a:defRPr/>
              </a:pPr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486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4442"/>
            <a:ext cx="8029575" cy="1447800"/>
          </a:xfrm>
        </p:spPr>
        <p:txBody>
          <a:bodyPr/>
          <a:lstStyle/>
          <a:p>
            <a:r>
              <a:rPr lang="en-US" b="1" dirty="0" err="1">
                <a:solidFill>
                  <a:srgbClr val="0000FF"/>
                </a:solidFill>
              </a:rPr>
              <a:t>Thực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err="1">
                <a:solidFill>
                  <a:srgbClr val="0000FF"/>
                </a:solidFill>
              </a:rPr>
              <a:t>trạng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nl-NL" altLang="en-US" b="1" dirty="0">
                <a:solidFill>
                  <a:srgbClr val="0000FF"/>
                </a:solidFill>
              </a:rPr>
              <a:t>hoạt động kinh doanh  của	Hộ cá nhân kinh doanh</a:t>
            </a:r>
            <a:endParaRPr lang="en-US" b="1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7772400" cy="4114800"/>
          </a:xfrm>
        </p:spPr>
        <p:txBody>
          <a:bodyPr/>
          <a:lstStyle/>
          <a:p>
            <a:r>
              <a:rPr lang="en-US" sz="2000" dirty="0"/>
              <a:t> </a:t>
            </a:r>
            <a:r>
              <a:rPr lang="en-US" sz="2000" dirty="0" err="1" smtClean="0"/>
              <a:t>Chưa</a:t>
            </a:r>
            <a:r>
              <a:rPr lang="en-US" sz="2000" dirty="0" smtClean="0"/>
              <a:t> </a:t>
            </a:r>
            <a:r>
              <a:rPr lang="en-US" sz="2000" dirty="0" err="1" smtClean="0"/>
              <a:t>thực</a:t>
            </a:r>
            <a:r>
              <a:rPr lang="en-US" sz="2000" dirty="0" smtClean="0"/>
              <a:t> </a:t>
            </a:r>
            <a:r>
              <a:rPr lang="en-US" sz="2000" dirty="0" err="1" smtClean="0"/>
              <a:t>hiện</a:t>
            </a:r>
            <a:r>
              <a:rPr lang="en-US" sz="2000" dirty="0" smtClean="0"/>
              <a:t> </a:t>
            </a:r>
            <a:r>
              <a:rPr lang="en-US" sz="2000" dirty="0" err="1" smtClean="0"/>
              <a:t>giữ</a:t>
            </a:r>
            <a:r>
              <a:rPr lang="en-US" sz="2000" dirty="0" smtClean="0"/>
              <a:t> </a:t>
            </a:r>
            <a:r>
              <a:rPr lang="en-US" sz="2000" dirty="0" err="1" smtClean="0"/>
              <a:t>sổ</a:t>
            </a:r>
            <a:r>
              <a:rPr lang="en-US" sz="2000" dirty="0" smtClean="0"/>
              <a:t> </a:t>
            </a:r>
            <a:r>
              <a:rPr lang="en-US" sz="2000" dirty="0" err="1" smtClean="0"/>
              <a:t>sách</a:t>
            </a:r>
            <a:r>
              <a:rPr lang="en-US" sz="2000" dirty="0" smtClean="0"/>
              <a:t> </a:t>
            </a:r>
            <a:r>
              <a:rPr lang="en-US" sz="2000" dirty="0" err="1" smtClean="0"/>
              <a:t>kế</a:t>
            </a:r>
            <a:r>
              <a:rPr lang="en-US" sz="2000" dirty="0" smtClean="0"/>
              <a:t> </a:t>
            </a:r>
            <a:r>
              <a:rPr lang="en-US" sz="2000" dirty="0" err="1" smtClean="0"/>
              <a:t>toán</a:t>
            </a:r>
            <a:r>
              <a:rPr lang="en-US" sz="2000" dirty="0" smtClean="0"/>
              <a:t>, </a:t>
            </a:r>
            <a:r>
              <a:rPr lang="en-US" sz="2000" dirty="0" err="1" smtClean="0"/>
              <a:t>hoặc</a:t>
            </a:r>
            <a:r>
              <a:rPr lang="en-US" sz="2000" dirty="0" smtClean="0"/>
              <a:t> </a:t>
            </a:r>
            <a:r>
              <a:rPr lang="en-US" sz="2000" dirty="0" err="1" smtClean="0"/>
              <a:t>nếu</a:t>
            </a:r>
            <a:r>
              <a:rPr lang="en-US" sz="2000" dirty="0" smtClean="0"/>
              <a:t> </a:t>
            </a:r>
            <a:r>
              <a:rPr lang="en-US" sz="2000" dirty="0" err="1" smtClean="0"/>
              <a:t>có</a:t>
            </a:r>
            <a:r>
              <a:rPr lang="en-US" sz="2000" dirty="0" smtClean="0"/>
              <a:t> </a:t>
            </a:r>
            <a:r>
              <a:rPr lang="en-US" sz="2000" dirty="0" err="1" smtClean="0"/>
              <a:t>thì</a:t>
            </a:r>
            <a:r>
              <a:rPr lang="en-US" sz="2000" dirty="0" smtClean="0"/>
              <a:t> </a:t>
            </a:r>
            <a:r>
              <a:rPr lang="en-US" sz="2000" dirty="0" err="1" smtClean="0"/>
              <a:t>chỉ</a:t>
            </a:r>
            <a:r>
              <a:rPr lang="en-US" sz="2000" dirty="0" smtClean="0"/>
              <a:t> </a:t>
            </a:r>
            <a:r>
              <a:rPr lang="en-US" sz="2000" dirty="0" err="1" smtClean="0"/>
              <a:t>ghi</a:t>
            </a:r>
            <a:r>
              <a:rPr lang="en-US" sz="2000" dirty="0" smtClean="0"/>
              <a:t> </a:t>
            </a:r>
            <a:r>
              <a:rPr lang="en-US" sz="2000" dirty="0" err="1" smtClean="0"/>
              <a:t>chép</a:t>
            </a:r>
            <a:r>
              <a:rPr lang="en-US" sz="2000" dirty="0" smtClean="0"/>
              <a:t> </a:t>
            </a:r>
            <a:r>
              <a:rPr lang="en-US" sz="2000" dirty="0" err="1" smtClean="0"/>
              <a:t>sổ</a:t>
            </a:r>
            <a:r>
              <a:rPr lang="en-US" sz="2000" dirty="0" smtClean="0"/>
              <a:t> </a:t>
            </a:r>
            <a:r>
              <a:rPr lang="en-US" sz="2000" dirty="0" err="1" smtClean="0"/>
              <a:t>chợ</a:t>
            </a:r>
            <a:r>
              <a:rPr lang="en-US" sz="2000" dirty="0" smtClean="0"/>
              <a:t> </a:t>
            </a:r>
            <a:r>
              <a:rPr lang="en-US" sz="2000" dirty="0" err="1" smtClean="0"/>
              <a:t>đơn</a:t>
            </a:r>
            <a:r>
              <a:rPr lang="en-US" sz="2000" dirty="0" smtClean="0"/>
              <a:t> </a:t>
            </a:r>
            <a:r>
              <a:rPr lang="en-US" sz="2000" dirty="0" err="1" smtClean="0"/>
              <a:t>giản</a:t>
            </a:r>
            <a:r>
              <a:rPr lang="en-US" sz="2000" dirty="0" smtClean="0"/>
              <a:t> </a:t>
            </a:r>
          </a:p>
          <a:p>
            <a:r>
              <a:rPr lang="en-US" sz="2000" dirty="0" err="1" smtClean="0"/>
              <a:t>Hầu</a:t>
            </a:r>
            <a:r>
              <a:rPr lang="en-US" sz="2000" dirty="0" smtClean="0"/>
              <a:t> </a:t>
            </a:r>
            <a:r>
              <a:rPr lang="en-US" sz="2000" dirty="0" err="1" smtClean="0"/>
              <a:t>hết</a:t>
            </a:r>
            <a:r>
              <a:rPr lang="en-US" sz="2000" dirty="0" smtClean="0"/>
              <a:t> </a:t>
            </a:r>
            <a:r>
              <a:rPr lang="en-US" sz="2000" dirty="0" err="1" smtClean="0"/>
              <a:t>các</a:t>
            </a:r>
            <a:r>
              <a:rPr lang="en-US" sz="2000" dirty="0" smtClean="0"/>
              <a:t> </a:t>
            </a:r>
            <a:r>
              <a:rPr lang="en-US" sz="2000" dirty="0" err="1" smtClean="0"/>
              <a:t>hộ</a:t>
            </a:r>
            <a:r>
              <a:rPr lang="en-US" sz="2000" dirty="0" smtClean="0"/>
              <a:t> </a:t>
            </a:r>
            <a:r>
              <a:rPr lang="en-US" sz="2000" dirty="0" err="1" smtClean="0"/>
              <a:t>chưa</a:t>
            </a:r>
            <a:r>
              <a:rPr lang="en-US" sz="2000" dirty="0" smtClean="0"/>
              <a:t> </a:t>
            </a:r>
            <a:r>
              <a:rPr lang="en-US" sz="2000" dirty="0" err="1" smtClean="0"/>
              <a:t>thực</a:t>
            </a:r>
            <a:r>
              <a:rPr lang="en-US" sz="2000" dirty="0" smtClean="0"/>
              <a:t> </a:t>
            </a:r>
            <a:r>
              <a:rPr lang="en-US" sz="2000" dirty="0" err="1" smtClean="0"/>
              <a:t>hiện</a:t>
            </a:r>
            <a:r>
              <a:rPr lang="en-US" sz="2000" dirty="0" smtClean="0"/>
              <a:t> </a:t>
            </a:r>
            <a:r>
              <a:rPr lang="en-US" sz="2000" dirty="0" err="1" smtClean="0"/>
              <a:t>chế</a:t>
            </a:r>
            <a:r>
              <a:rPr lang="en-US" sz="2000" dirty="0" smtClean="0"/>
              <a:t> </a:t>
            </a:r>
            <a:r>
              <a:rPr lang="en-US" sz="2000" dirty="0" err="1" smtClean="0"/>
              <a:t>độ</a:t>
            </a:r>
            <a:r>
              <a:rPr lang="en-US" sz="2000" dirty="0" smtClean="0"/>
              <a:t> </a:t>
            </a:r>
            <a:r>
              <a:rPr lang="en-US" sz="2000" dirty="0" err="1" smtClean="0"/>
              <a:t>hóa</a:t>
            </a:r>
            <a:r>
              <a:rPr lang="en-US" sz="2000" dirty="0" smtClean="0"/>
              <a:t> </a:t>
            </a:r>
            <a:r>
              <a:rPr lang="en-US" sz="2000" dirty="0" err="1" smtClean="0"/>
              <a:t>đơn</a:t>
            </a:r>
            <a:r>
              <a:rPr lang="en-US" sz="2000" dirty="0" smtClean="0"/>
              <a:t> </a:t>
            </a:r>
            <a:r>
              <a:rPr lang="en-US" sz="2000" dirty="0" err="1" smtClean="0"/>
              <a:t>chứng</a:t>
            </a:r>
            <a:r>
              <a:rPr lang="en-US" sz="2000" dirty="0" smtClean="0"/>
              <a:t> </a:t>
            </a:r>
            <a:r>
              <a:rPr lang="en-US" sz="2000" dirty="0" err="1" smtClean="0"/>
              <a:t>từ</a:t>
            </a:r>
            <a:r>
              <a:rPr lang="en-US" sz="2000" dirty="0" smtClean="0"/>
              <a:t>, </a:t>
            </a:r>
            <a:r>
              <a:rPr lang="en-US" sz="2000" dirty="0" err="1" smtClean="0"/>
              <a:t>nếu</a:t>
            </a:r>
            <a:r>
              <a:rPr lang="en-US" sz="2000" dirty="0" smtClean="0"/>
              <a:t> </a:t>
            </a:r>
            <a:r>
              <a:rPr lang="en-US" sz="2000" dirty="0" err="1" smtClean="0"/>
              <a:t>có</a:t>
            </a:r>
            <a:r>
              <a:rPr lang="en-US" sz="2000" dirty="0" smtClean="0"/>
              <a:t> </a:t>
            </a:r>
            <a:r>
              <a:rPr lang="en-US" sz="2000" dirty="0" err="1" smtClean="0"/>
              <a:t>thì</a:t>
            </a:r>
            <a:r>
              <a:rPr lang="en-US" sz="2000" dirty="0" smtClean="0"/>
              <a:t> </a:t>
            </a:r>
            <a:r>
              <a:rPr lang="en-US" sz="2000" dirty="0" err="1" smtClean="0"/>
              <a:t>chỉ</a:t>
            </a:r>
            <a:r>
              <a:rPr lang="en-US" sz="2000" dirty="0" smtClean="0"/>
              <a:t> </a:t>
            </a:r>
            <a:r>
              <a:rPr lang="en-US" sz="2000" dirty="0" err="1" smtClean="0"/>
              <a:t>thực</a:t>
            </a:r>
            <a:r>
              <a:rPr lang="en-US" sz="2000" dirty="0" smtClean="0"/>
              <a:t> </a:t>
            </a:r>
            <a:r>
              <a:rPr lang="en-US" sz="2000" dirty="0" err="1" smtClean="0"/>
              <a:t>hiện</a:t>
            </a:r>
            <a:r>
              <a:rPr lang="en-US" sz="2000" dirty="0" smtClean="0"/>
              <a:t> </a:t>
            </a:r>
            <a:r>
              <a:rPr lang="en-US" sz="2000" dirty="0" err="1" smtClean="0"/>
              <a:t>chế</a:t>
            </a:r>
            <a:r>
              <a:rPr lang="en-US" sz="2000" dirty="0" smtClean="0"/>
              <a:t> </a:t>
            </a:r>
            <a:r>
              <a:rPr lang="en-US" sz="2000" dirty="0" err="1" smtClean="0"/>
              <a:t>độ</a:t>
            </a:r>
            <a:r>
              <a:rPr lang="en-US" sz="2000" dirty="0" smtClean="0"/>
              <a:t> </a:t>
            </a:r>
            <a:r>
              <a:rPr lang="en-US" sz="2000" dirty="0" err="1" smtClean="0"/>
              <a:t>hóa</a:t>
            </a:r>
            <a:r>
              <a:rPr lang="en-US" sz="2000" dirty="0" smtClean="0"/>
              <a:t> </a:t>
            </a:r>
            <a:r>
              <a:rPr lang="en-US" sz="2000" dirty="0" err="1" smtClean="0"/>
              <a:t>đơn</a:t>
            </a:r>
            <a:r>
              <a:rPr lang="en-US" sz="2000" dirty="0" smtClean="0"/>
              <a:t> </a:t>
            </a:r>
            <a:r>
              <a:rPr lang="en-US" sz="2000" dirty="0" err="1" smtClean="0"/>
              <a:t>bán</a:t>
            </a:r>
            <a:r>
              <a:rPr lang="en-US" sz="2000" dirty="0" smtClean="0"/>
              <a:t> </a:t>
            </a:r>
            <a:r>
              <a:rPr lang="en-US" sz="2000" dirty="0" err="1" smtClean="0"/>
              <a:t>hàng</a:t>
            </a:r>
            <a:r>
              <a:rPr lang="en-US" sz="2000" dirty="0" smtClean="0"/>
              <a:t> </a:t>
            </a:r>
            <a:r>
              <a:rPr lang="en-US" sz="2000" dirty="0" err="1" smtClean="0"/>
              <a:t>thông</a:t>
            </a:r>
            <a:r>
              <a:rPr lang="en-US" sz="2000" dirty="0" smtClean="0"/>
              <a:t> </a:t>
            </a:r>
            <a:r>
              <a:rPr lang="en-US" sz="2000" dirty="0" err="1" smtClean="0"/>
              <a:t>thường</a:t>
            </a:r>
            <a:r>
              <a:rPr lang="en-US" sz="2000" dirty="0" smtClean="0"/>
              <a:t> =&gt;</a:t>
            </a:r>
          </a:p>
          <a:p>
            <a:r>
              <a:rPr lang="en-US" sz="2000" dirty="0" err="1" smtClean="0"/>
              <a:t>Không</a:t>
            </a:r>
            <a:r>
              <a:rPr lang="en-US" sz="2000" dirty="0" smtClean="0"/>
              <a:t> </a:t>
            </a:r>
            <a:r>
              <a:rPr lang="en-US" sz="2000" dirty="0" err="1" smtClean="0"/>
              <a:t>khuyến</a:t>
            </a:r>
            <a:r>
              <a:rPr lang="en-US" sz="2000" dirty="0" smtClean="0"/>
              <a:t> </a:t>
            </a:r>
            <a:r>
              <a:rPr lang="en-US" sz="2000" dirty="0" err="1" smtClean="0"/>
              <a:t>khích</a:t>
            </a:r>
            <a:r>
              <a:rPr lang="en-US" sz="2000" dirty="0" smtClean="0"/>
              <a:t> </a:t>
            </a:r>
            <a:r>
              <a:rPr lang="en-US" sz="2000" dirty="0" err="1" smtClean="0"/>
              <a:t>các</a:t>
            </a:r>
            <a:r>
              <a:rPr lang="en-US" sz="2000" dirty="0" smtClean="0"/>
              <a:t> </a:t>
            </a:r>
            <a:r>
              <a:rPr lang="en-US" sz="2000" dirty="0" err="1" smtClean="0"/>
              <a:t>cơ</a:t>
            </a:r>
            <a:r>
              <a:rPr lang="en-US" sz="2000" dirty="0" smtClean="0"/>
              <a:t> </a:t>
            </a:r>
            <a:r>
              <a:rPr lang="en-US" sz="2000" dirty="0" err="1" smtClean="0"/>
              <a:t>sở</a:t>
            </a:r>
            <a:r>
              <a:rPr lang="en-US" sz="2000" dirty="0" smtClean="0"/>
              <a:t> </a:t>
            </a:r>
            <a:r>
              <a:rPr lang="en-US" sz="2000" dirty="0" err="1" smtClean="0"/>
              <a:t>kinh</a:t>
            </a:r>
            <a:r>
              <a:rPr lang="en-US" sz="2000" dirty="0" smtClean="0"/>
              <a:t> </a:t>
            </a:r>
            <a:r>
              <a:rPr lang="en-US" sz="2000" dirty="0" err="1" smtClean="0"/>
              <a:t>doanh</a:t>
            </a:r>
            <a:r>
              <a:rPr lang="en-US" sz="2000" dirty="0" smtClean="0"/>
              <a:t> </a:t>
            </a:r>
            <a:r>
              <a:rPr lang="en-US" sz="2000" dirty="0" err="1" smtClean="0"/>
              <a:t>nộp</a:t>
            </a:r>
            <a:r>
              <a:rPr lang="en-US" sz="2000" dirty="0" smtClean="0"/>
              <a:t> </a:t>
            </a:r>
            <a:r>
              <a:rPr lang="en-US" sz="2000" dirty="0" err="1" smtClean="0"/>
              <a:t>thuế</a:t>
            </a:r>
            <a:r>
              <a:rPr lang="en-US" sz="2000" dirty="0" smtClean="0"/>
              <a:t> GTGT  </a:t>
            </a:r>
            <a:r>
              <a:rPr lang="en-US" sz="2000" dirty="0" err="1" smtClean="0"/>
              <a:t>theo</a:t>
            </a:r>
            <a:r>
              <a:rPr lang="en-US" sz="2000" dirty="0" smtClean="0"/>
              <a:t> </a:t>
            </a:r>
            <a:r>
              <a:rPr lang="en-US" sz="2000" dirty="0" err="1" smtClean="0"/>
              <a:t>phương</a:t>
            </a:r>
            <a:r>
              <a:rPr lang="en-US" sz="2000" dirty="0" smtClean="0"/>
              <a:t> </a:t>
            </a:r>
            <a:r>
              <a:rPr lang="en-US" sz="2000" dirty="0" err="1" smtClean="0"/>
              <a:t>pháp</a:t>
            </a:r>
            <a:r>
              <a:rPr lang="en-US" sz="2000" dirty="0" smtClean="0"/>
              <a:t> </a:t>
            </a:r>
            <a:r>
              <a:rPr lang="en-US" sz="2000" dirty="0" err="1" smtClean="0"/>
              <a:t>khấu</a:t>
            </a:r>
            <a:r>
              <a:rPr lang="en-US" sz="2000" dirty="0" smtClean="0"/>
              <a:t> </a:t>
            </a:r>
            <a:r>
              <a:rPr lang="en-US" sz="2000" dirty="0" err="1" smtClean="0"/>
              <a:t>trừ</a:t>
            </a:r>
            <a:r>
              <a:rPr lang="en-US" sz="2000" dirty="0" smtClean="0"/>
              <a:t>  </a:t>
            </a:r>
            <a:r>
              <a:rPr lang="en-US" sz="2000" dirty="0" err="1" smtClean="0"/>
              <a:t>mua</a:t>
            </a:r>
            <a:r>
              <a:rPr lang="en-US" sz="2000" dirty="0" smtClean="0"/>
              <a:t> </a:t>
            </a:r>
            <a:r>
              <a:rPr lang="en-US" sz="2000" dirty="0" err="1" smtClean="0"/>
              <a:t>hàng</a:t>
            </a:r>
            <a:r>
              <a:rPr lang="en-US" sz="2000" dirty="0" smtClean="0"/>
              <a:t> </a:t>
            </a:r>
            <a:r>
              <a:rPr lang="en-US" sz="2000" dirty="0" err="1" smtClean="0"/>
              <a:t>hóa</a:t>
            </a:r>
            <a:r>
              <a:rPr lang="en-US" sz="2000" dirty="0" smtClean="0"/>
              <a:t> </a:t>
            </a:r>
            <a:r>
              <a:rPr lang="en-US" sz="2000" dirty="0" err="1" smtClean="0"/>
              <a:t>dịch</a:t>
            </a:r>
            <a:r>
              <a:rPr lang="en-US" sz="2000" dirty="0" smtClean="0"/>
              <a:t> </a:t>
            </a:r>
            <a:r>
              <a:rPr lang="en-US" sz="2000" dirty="0" err="1" smtClean="0"/>
              <a:t>vụ</a:t>
            </a:r>
            <a:r>
              <a:rPr lang="en-US" sz="2000" dirty="0" smtClean="0"/>
              <a:t> </a:t>
            </a:r>
            <a:r>
              <a:rPr lang="en-US" sz="2000" dirty="0" err="1" smtClean="0"/>
              <a:t>của</a:t>
            </a:r>
            <a:r>
              <a:rPr lang="en-US" sz="2000" dirty="0" smtClean="0"/>
              <a:t> </a:t>
            </a:r>
            <a:r>
              <a:rPr lang="en-US" sz="2000" dirty="0" err="1" smtClean="0"/>
              <a:t>các</a:t>
            </a:r>
            <a:r>
              <a:rPr lang="en-US" sz="2000" dirty="0" smtClean="0"/>
              <a:t> </a:t>
            </a:r>
            <a:r>
              <a:rPr lang="en-US" sz="2000" dirty="0" err="1" smtClean="0"/>
              <a:t>hộ</a:t>
            </a:r>
            <a:r>
              <a:rPr lang="en-US" sz="2000" dirty="0" smtClean="0"/>
              <a:t> </a:t>
            </a:r>
            <a:r>
              <a:rPr lang="en-US" sz="2000" dirty="0" err="1" smtClean="0"/>
              <a:t>kinh</a:t>
            </a:r>
            <a:r>
              <a:rPr lang="en-US" sz="2000" dirty="0" smtClean="0"/>
              <a:t> Doanh </a:t>
            </a:r>
            <a:r>
              <a:rPr lang="en-US" sz="2000" dirty="0" err="1" smtClean="0"/>
              <a:t>cá</a:t>
            </a:r>
            <a:r>
              <a:rPr lang="en-US" sz="2000" dirty="0" smtClean="0"/>
              <a:t> </a:t>
            </a:r>
            <a:r>
              <a:rPr lang="en-US" sz="2000" dirty="0" err="1" smtClean="0"/>
              <a:t>thể</a:t>
            </a:r>
            <a:r>
              <a:rPr lang="en-US" sz="2000" dirty="0" smtClean="0"/>
              <a:t> do </a:t>
            </a:r>
            <a:r>
              <a:rPr lang="en-US" sz="2000" dirty="0" err="1" smtClean="0"/>
              <a:t>không</a:t>
            </a:r>
            <a:r>
              <a:rPr lang="en-US" sz="2000" dirty="0" smtClean="0"/>
              <a:t> </a:t>
            </a:r>
            <a:r>
              <a:rPr lang="en-US" sz="2000" dirty="0" err="1" smtClean="0"/>
              <a:t>được</a:t>
            </a:r>
            <a:r>
              <a:rPr lang="en-US" sz="2000" dirty="0" smtClean="0"/>
              <a:t> </a:t>
            </a:r>
            <a:r>
              <a:rPr lang="en-US" sz="2000" dirty="0" err="1" smtClean="0"/>
              <a:t>khấu</a:t>
            </a:r>
            <a:r>
              <a:rPr lang="en-US" sz="2000" dirty="0" smtClean="0"/>
              <a:t> </a:t>
            </a:r>
            <a:r>
              <a:rPr lang="en-US" sz="2000" dirty="0" err="1" smtClean="0"/>
              <a:t>trừ</a:t>
            </a:r>
            <a:r>
              <a:rPr lang="en-US" sz="2000" dirty="0" smtClean="0"/>
              <a:t> </a:t>
            </a:r>
            <a:r>
              <a:rPr lang="en-US" sz="2000" dirty="0" err="1" smtClean="0"/>
              <a:t>thuế</a:t>
            </a:r>
            <a:r>
              <a:rPr lang="en-US" sz="2000" dirty="0" smtClean="0"/>
              <a:t> GTGT </a:t>
            </a:r>
            <a:r>
              <a:rPr lang="en-US" sz="2000" dirty="0" err="1" smtClean="0"/>
              <a:t>đầu</a:t>
            </a:r>
            <a:r>
              <a:rPr lang="en-US" sz="2000" dirty="0" smtClean="0"/>
              <a:t> </a:t>
            </a:r>
            <a:r>
              <a:rPr lang="en-US" sz="2000" dirty="0" err="1" smtClean="0"/>
              <a:t>vào</a:t>
            </a:r>
            <a:r>
              <a:rPr lang="en-US" sz="2000" dirty="0" smtClean="0"/>
              <a:t>.</a:t>
            </a:r>
          </a:p>
          <a:p>
            <a:r>
              <a:rPr lang="en-US" sz="2000" dirty="0" err="1" smtClean="0"/>
              <a:t>Không</a:t>
            </a:r>
            <a:r>
              <a:rPr lang="en-US" sz="2000" dirty="0" smtClean="0"/>
              <a:t> </a:t>
            </a:r>
            <a:r>
              <a:rPr lang="en-US" sz="2000" dirty="0" err="1" smtClean="0"/>
              <a:t>được</a:t>
            </a:r>
            <a:r>
              <a:rPr lang="en-US" sz="2000" dirty="0" smtClean="0"/>
              <a:t> </a:t>
            </a:r>
            <a:r>
              <a:rPr lang="en-US" sz="2000" dirty="0" err="1" smtClean="0"/>
              <a:t>hưởng</a:t>
            </a:r>
            <a:r>
              <a:rPr lang="en-US" sz="2000" dirty="0" smtClean="0"/>
              <a:t> </a:t>
            </a:r>
            <a:r>
              <a:rPr lang="en-US" sz="2000" dirty="0" err="1" smtClean="0"/>
              <a:t>các</a:t>
            </a:r>
            <a:r>
              <a:rPr lang="en-US" sz="2000" dirty="0" smtClean="0"/>
              <a:t> </a:t>
            </a:r>
            <a:r>
              <a:rPr lang="en-US" sz="2000" dirty="0" err="1" smtClean="0"/>
              <a:t>ưu</a:t>
            </a:r>
            <a:r>
              <a:rPr lang="en-US" sz="2000" dirty="0" smtClean="0"/>
              <a:t> </a:t>
            </a:r>
            <a:r>
              <a:rPr lang="en-US" sz="2000" dirty="0" err="1" smtClean="0"/>
              <a:t>đãi</a:t>
            </a:r>
            <a:r>
              <a:rPr lang="en-US" sz="2000" dirty="0" smtClean="0"/>
              <a:t> </a:t>
            </a:r>
            <a:r>
              <a:rPr lang="en-US" sz="2000" dirty="0" err="1" smtClean="0"/>
              <a:t>về</a:t>
            </a:r>
            <a:r>
              <a:rPr lang="en-US" sz="2000" dirty="0" smtClean="0"/>
              <a:t> </a:t>
            </a:r>
            <a:r>
              <a:rPr lang="en-US" sz="2000" dirty="0" err="1" smtClean="0"/>
              <a:t>thuế</a:t>
            </a:r>
            <a:r>
              <a:rPr lang="en-US" sz="2000" dirty="0" smtClean="0"/>
              <a:t>  do </a:t>
            </a:r>
            <a:r>
              <a:rPr lang="en-US" sz="2000" dirty="0" err="1" smtClean="0"/>
              <a:t>không</a:t>
            </a:r>
            <a:r>
              <a:rPr lang="en-US" sz="2000" dirty="0" smtClean="0"/>
              <a:t> </a:t>
            </a:r>
            <a:r>
              <a:rPr lang="en-US" sz="2000" dirty="0" err="1" smtClean="0"/>
              <a:t>nộp</a:t>
            </a:r>
            <a:r>
              <a:rPr lang="en-US" sz="2000" dirty="0" smtClean="0"/>
              <a:t> </a:t>
            </a:r>
            <a:r>
              <a:rPr lang="en-US" sz="2000" dirty="0" err="1" smtClean="0"/>
              <a:t>thuế</a:t>
            </a:r>
            <a:r>
              <a:rPr lang="en-US" sz="2000" dirty="0" smtClean="0"/>
              <a:t> </a:t>
            </a:r>
            <a:r>
              <a:rPr lang="en-US" sz="2000" dirty="0" err="1" smtClean="0"/>
              <a:t>theo</a:t>
            </a:r>
            <a:r>
              <a:rPr lang="en-US" sz="2000" dirty="0" smtClean="0"/>
              <a:t> </a:t>
            </a:r>
            <a:r>
              <a:rPr lang="en-US" sz="2000" dirty="0" err="1" smtClean="0"/>
              <a:t>kê</a:t>
            </a:r>
            <a:r>
              <a:rPr lang="en-US" sz="2000" dirty="0" smtClean="0"/>
              <a:t> </a:t>
            </a:r>
            <a:r>
              <a:rPr lang="en-US" sz="2000" dirty="0" err="1" smtClean="0"/>
              <a:t>khai</a:t>
            </a:r>
            <a:endParaRPr lang="en-US" sz="2000" dirty="0" smtClean="0"/>
          </a:p>
          <a:p>
            <a:r>
              <a:rPr lang="en-US" sz="2000" dirty="0" err="1" smtClean="0"/>
              <a:t>Về</a:t>
            </a:r>
            <a:r>
              <a:rPr lang="en-US" sz="2000" dirty="0" smtClean="0"/>
              <a:t> </a:t>
            </a:r>
            <a:r>
              <a:rPr lang="en-US" sz="2000" dirty="0" err="1" smtClean="0"/>
              <a:t>phía</a:t>
            </a:r>
            <a:r>
              <a:rPr lang="en-US" sz="2000" dirty="0" smtClean="0"/>
              <a:t> NSNN: </a:t>
            </a:r>
            <a:r>
              <a:rPr lang="en-US" sz="2000" dirty="0" err="1" smtClean="0"/>
              <a:t>chưa</a:t>
            </a:r>
            <a:r>
              <a:rPr lang="en-US" sz="2000" dirty="0" smtClean="0"/>
              <a:t> </a:t>
            </a:r>
            <a:r>
              <a:rPr lang="en-US" sz="2000" dirty="0" err="1" smtClean="0"/>
              <a:t>quản</a:t>
            </a:r>
            <a:r>
              <a:rPr lang="en-US" sz="2000" dirty="0" smtClean="0"/>
              <a:t> </a:t>
            </a:r>
            <a:r>
              <a:rPr lang="en-US" sz="2000" dirty="0" err="1" smtClean="0"/>
              <a:t>lý</a:t>
            </a:r>
            <a:r>
              <a:rPr lang="en-US" sz="2000" dirty="0" smtClean="0"/>
              <a:t>  </a:t>
            </a:r>
            <a:r>
              <a:rPr lang="en-US" sz="2000" dirty="0" err="1" smtClean="0"/>
              <a:t>sát</a:t>
            </a:r>
            <a:r>
              <a:rPr lang="en-US" sz="2000" dirty="0" smtClean="0"/>
              <a:t> Doanh </a:t>
            </a:r>
            <a:r>
              <a:rPr lang="en-US" sz="2000" dirty="0" err="1" smtClean="0"/>
              <a:t>thu</a:t>
            </a:r>
            <a:r>
              <a:rPr lang="en-US" sz="2000" dirty="0" smtClean="0"/>
              <a:t>  </a:t>
            </a:r>
            <a:r>
              <a:rPr lang="en-US" sz="2000" dirty="0" err="1" smtClean="0"/>
              <a:t>thực</a:t>
            </a:r>
            <a:r>
              <a:rPr lang="en-US" sz="2000" dirty="0" smtClean="0"/>
              <a:t> </a:t>
            </a:r>
            <a:r>
              <a:rPr lang="en-US" sz="2000" dirty="0" err="1" smtClean="0"/>
              <a:t>tế</a:t>
            </a:r>
            <a:r>
              <a:rPr lang="en-US" sz="2000" dirty="0" smtClean="0"/>
              <a:t> </a:t>
            </a:r>
            <a:r>
              <a:rPr lang="en-US" sz="2000" dirty="0" err="1" smtClean="0"/>
              <a:t>phát</a:t>
            </a:r>
            <a:r>
              <a:rPr lang="en-US" sz="2000" dirty="0" smtClean="0"/>
              <a:t> </a:t>
            </a:r>
            <a:r>
              <a:rPr lang="en-US" sz="2000" dirty="0" err="1" smtClean="0"/>
              <a:t>sinh</a:t>
            </a:r>
            <a:r>
              <a:rPr lang="en-US" sz="2000" dirty="0" smtClean="0"/>
              <a:t> </a:t>
            </a:r>
            <a:r>
              <a:rPr lang="en-US" sz="2000" dirty="0" err="1" smtClean="0"/>
              <a:t>của</a:t>
            </a:r>
            <a:r>
              <a:rPr lang="en-US" sz="2000" dirty="0" smtClean="0"/>
              <a:t> </a:t>
            </a:r>
            <a:r>
              <a:rPr lang="en-US" sz="2000" dirty="0" err="1" smtClean="0"/>
              <a:t>hộ</a:t>
            </a:r>
            <a:r>
              <a:rPr lang="en-US" sz="2000" dirty="0" smtClean="0"/>
              <a:t> </a:t>
            </a:r>
            <a:r>
              <a:rPr lang="en-US" sz="2000" dirty="0" err="1" smtClean="0"/>
              <a:t>kinh</a:t>
            </a:r>
            <a:r>
              <a:rPr lang="en-US" sz="2000" dirty="0" smtClean="0"/>
              <a:t> Doanh </a:t>
            </a:r>
            <a:r>
              <a:rPr lang="en-US" sz="2000" dirty="0" err="1" smtClean="0"/>
              <a:t>cá</a:t>
            </a:r>
            <a:r>
              <a:rPr lang="en-US" sz="2000" dirty="0" smtClean="0"/>
              <a:t> </a:t>
            </a:r>
            <a:r>
              <a:rPr lang="en-US" sz="2000" dirty="0" err="1" smtClean="0"/>
              <a:t>thể</a:t>
            </a:r>
            <a:r>
              <a:rPr lang="en-US" sz="2000" dirty="0" smtClean="0"/>
              <a:t> </a:t>
            </a:r>
            <a:r>
              <a:rPr lang="en-US" sz="2000" dirty="0" err="1" smtClean="0"/>
              <a:t>nên</a:t>
            </a:r>
            <a:r>
              <a:rPr lang="en-US" sz="2000" dirty="0" smtClean="0"/>
              <a:t> </a:t>
            </a:r>
            <a:r>
              <a:rPr lang="en-US" sz="2000" dirty="0" err="1" smtClean="0"/>
              <a:t>có</a:t>
            </a:r>
            <a:r>
              <a:rPr lang="en-US" sz="2000" dirty="0" smtClean="0"/>
              <a:t> </a:t>
            </a:r>
            <a:r>
              <a:rPr lang="en-US" sz="2000" dirty="0" err="1" smtClean="0"/>
              <a:t>hiện</a:t>
            </a:r>
            <a:r>
              <a:rPr lang="en-US" sz="2000" dirty="0" smtClean="0"/>
              <a:t> </a:t>
            </a:r>
            <a:r>
              <a:rPr lang="en-US" sz="2000" dirty="0" err="1" smtClean="0"/>
              <a:t>tượng</a:t>
            </a:r>
            <a:r>
              <a:rPr lang="en-US" sz="2000" dirty="0" smtClean="0"/>
              <a:t> </a:t>
            </a:r>
            <a:r>
              <a:rPr lang="en-US" sz="2000" dirty="0" err="1" smtClean="0"/>
              <a:t>thất</a:t>
            </a:r>
            <a:r>
              <a:rPr lang="en-US" sz="2000" dirty="0" smtClean="0"/>
              <a:t> </a:t>
            </a:r>
            <a:r>
              <a:rPr lang="en-US" sz="2000" dirty="0" err="1" smtClean="0"/>
              <a:t>thu</a:t>
            </a:r>
            <a:r>
              <a:rPr lang="en-US" sz="2000" dirty="0" smtClean="0"/>
              <a:t> </a:t>
            </a:r>
            <a:r>
              <a:rPr lang="en-US" sz="2000" dirty="0" err="1" smtClean="0"/>
              <a:t>thuế</a:t>
            </a:r>
            <a:endParaRPr lang="en-US" sz="2000" dirty="0" smtClean="0"/>
          </a:p>
          <a:p>
            <a:endParaRPr lang="en-US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685B3-4298-4A6E-A27C-5D80FA71B71A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949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altLang="en-US" sz="3600" b="1" dirty="0">
                <a:solidFill>
                  <a:srgbClr val="0000FF"/>
                </a:solidFill>
              </a:rPr>
              <a:t>Yêu cầu chuyển đổi hộ cá nhân kinh doanh thành doanh nghiệp tư nhân</a:t>
            </a:r>
            <a:br>
              <a:rPr lang="nl-NL" altLang="en-US" sz="3600" b="1" dirty="0">
                <a:solidFill>
                  <a:srgbClr val="0000FF"/>
                </a:solidFill>
              </a:rPr>
            </a:br>
            <a:endParaRPr lang="en-US" sz="3600" b="1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 </a:t>
            </a:r>
            <a:r>
              <a:rPr lang="en-US" sz="2000" dirty="0" err="1"/>
              <a:t>H</a:t>
            </a:r>
            <a:r>
              <a:rPr lang="en-US" sz="2000" dirty="0" err="1" smtClean="0"/>
              <a:t>iện</a:t>
            </a:r>
            <a:r>
              <a:rPr lang="en-US" sz="2000" dirty="0" smtClean="0"/>
              <a:t> nay </a:t>
            </a:r>
            <a:r>
              <a:rPr lang="en-US" sz="2000" dirty="0" err="1" smtClean="0"/>
              <a:t>chúng</a:t>
            </a:r>
            <a:r>
              <a:rPr lang="en-US" sz="2000" dirty="0" smtClean="0"/>
              <a:t> ta </a:t>
            </a:r>
            <a:r>
              <a:rPr lang="en-US" sz="2000" dirty="0" err="1" smtClean="0"/>
              <a:t>có</a:t>
            </a:r>
            <a:r>
              <a:rPr lang="en-US" sz="2000" dirty="0" smtClean="0"/>
              <a:t> 500.000 Doanh </a:t>
            </a:r>
            <a:r>
              <a:rPr lang="en-US" sz="2000" dirty="0" err="1" smtClean="0"/>
              <a:t>nghiệp</a:t>
            </a:r>
            <a:r>
              <a:rPr lang="en-US" sz="20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Theo NQ 135/NQ-CP </a:t>
            </a:r>
            <a:r>
              <a:rPr lang="en-US" sz="2000" dirty="0" err="1" smtClean="0"/>
              <a:t>ngày</a:t>
            </a:r>
            <a:r>
              <a:rPr lang="en-US" sz="2000" dirty="0" smtClean="0"/>
              <a:t> 26/5/2016 </a:t>
            </a:r>
            <a:r>
              <a:rPr lang="en-US" sz="2000" dirty="0" err="1" smtClean="0"/>
              <a:t>của</a:t>
            </a:r>
            <a:r>
              <a:rPr lang="en-US" sz="2000" dirty="0" smtClean="0"/>
              <a:t> </a:t>
            </a:r>
            <a:r>
              <a:rPr lang="en-US" sz="2000" dirty="0" err="1" smtClean="0"/>
              <a:t>chính</a:t>
            </a:r>
            <a:r>
              <a:rPr lang="en-US" sz="2000" dirty="0" smtClean="0"/>
              <a:t> </a:t>
            </a:r>
            <a:r>
              <a:rPr lang="en-US" sz="2000" dirty="0" err="1" smtClean="0"/>
              <a:t>phủ</a:t>
            </a:r>
            <a:r>
              <a:rPr lang="en-US" sz="2000" dirty="0" smtClean="0"/>
              <a:t>, </a:t>
            </a:r>
            <a:r>
              <a:rPr lang="en-US" sz="2000" dirty="0" err="1" smtClean="0"/>
              <a:t>về</a:t>
            </a:r>
            <a:r>
              <a:rPr lang="en-US" sz="2000" dirty="0" smtClean="0"/>
              <a:t> </a:t>
            </a:r>
            <a:r>
              <a:rPr lang="en-US" sz="2000" dirty="0" err="1" smtClean="0"/>
              <a:t>hỗ</a:t>
            </a:r>
            <a:r>
              <a:rPr lang="en-US" sz="2000" dirty="0" smtClean="0"/>
              <a:t> </a:t>
            </a:r>
            <a:r>
              <a:rPr lang="en-US" sz="2000" dirty="0" err="1" smtClean="0"/>
              <a:t>trợ</a:t>
            </a:r>
            <a:r>
              <a:rPr lang="en-US" sz="2000" dirty="0" smtClean="0"/>
              <a:t> </a:t>
            </a:r>
            <a:r>
              <a:rPr lang="en-US" sz="2000" dirty="0" err="1" smtClean="0"/>
              <a:t>và</a:t>
            </a:r>
            <a:r>
              <a:rPr lang="en-US" sz="2000" dirty="0" smtClean="0"/>
              <a:t> </a:t>
            </a:r>
            <a:r>
              <a:rPr lang="en-US" sz="2000" dirty="0" err="1" smtClean="0"/>
              <a:t>phát</a:t>
            </a:r>
            <a:r>
              <a:rPr lang="en-US" sz="2000" dirty="0" smtClean="0"/>
              <a:t> </a:t>
            </a:r>
            <a:r>
              <a:rPr lang="en-US" sz="2000" dirty="0" err="1" smtClean="0"/>
              <a:t>triển</a:t>
            </a:r>
            <a:r>
              <a:rPr lang="en-US" sz="2000" dirty="0" smtClean="0"/>
              <a:t> DN </a:t>
            </a:r>
            <a:r>
              <a:rPr lang="en-US" sz="2000" dirty="0" err="1" smtClean="0"/>
              <a:t>đến</a:t>
            </a:r>
            <a:r>
              <a:rPr lang="en-US" sz="2000" dirty="0" smtClean="0"/>
              <a:t> </a:t>
            </a:r>
            <a:r>
              <a:rPr lang="en-US" sz="2000" dirty="0" err="1" smtClean="0"/>
              <a:t>năm</a:t>
            </a:r>
            <a:r>
              <a:rPr lang="en-US" sz="2000" dirty="0" smtClean="0"/>
              <a:t> 2020. Theo </a:t>
            </a:r>
            <a:r>
              <a:rPr lang="en-US" sz="2000" dirty="0" err="1" smtClean="0"/>
              <a:t>đó</a:t>
            </a:r>
            <a:r>
              <a:rPr lang="en-US" sz="2000" dirty="0" smtClean="0"/>
              <a:t>  </a:t>
            </a:r>
            <a:r>
              <a:rPr lang="en-US" sz="2000" dirty="0" err="1" smtClean="0"/>
              <a:t>đến</a:t>
            </a:r>
            <a:r>
              <a:rPr lang="en-US" sz="2000" dirty="0" smtClean="0"/>
              <a:t> </a:t>
            </a:r>
            <a:r>
              <a:rPr lang="en-US" sz="2000" dirty="0" err="1" smtClean="0"/>
              <a:t>năm</a:t>
            </a:r>
            <a:r>
              <a:rPr lang="en-US" sz="2000" dirty="0" smtClean="0"/>
              <a:t> 2020 </a:t>
            </a:r>
            <a:r>
              <a:rPr lang="en-US" sz="2000" dirty="0" err="1" smtClean="0"/>
              <a:t>phải</a:t>
            </a:r>
            <a:r>
              <a:rPr lang="en-US" sz="2000" dirty="0" smtClean="0"/>
              <a:t>  </a:t>
            </a:r>
            <a:r>
              <a:rPr lang="en-US" sz="2000" dirty="0" err="1" smtClean="0"/>
              <a:t>đạt</a:t>
            </a:r>
            <a:r>
              <a:rPr lang="en-US" sz="2000" dirty="0" smtClean="0"/>
              <a:t> </a:t>
            </a:r>
            <a:r>
              <a:rPr lang="en-US" sz="2000" dirty="0" err="1" smtClean="0"/>
              <a:t>mục</a:t>
            </a:r>
            <a:r>
              <a:rPr lang="en-US" sz="2000" dirty="0" smtClean="0"/>
              <a:t> </a:t>
            </a:r>
            <a:r>
              <a:rPr lang="en-US" sz="2000" dirty="0" err="1" smtClean="0"/>
              <a:t>tiêu</a:t>
            </a:r>
            <a:r>
              <a:rPr lang="en-US" sz="2000" dirty="0" smtClean="0"/>
              <a:t> </a:t>
            </a:r>
            <a:r>
              <a:rPr lang="en-US" sz="2000" dirty="0" err="1" smtClean="0"/>
              <a:t>có</a:t>
            </a:r>
            <a:r>
              <a:rPr lang="en-US" sz="2000" dirty="0" smtClean="0"/>
              <a:t> </a:t>
            </a:r>
            <a:r>
              <a:rPr lang="en-US" sz="2000" dirty="0" err="1" smtClean="0"/>
              <a:t>ít</a:t>
            </a:r>
            <a:r>
              <a:rPr lang="en-US" sz="2000" dirty="0" smtClean="0"/>
              <a:t> </a:t>
            </a:r>
            <a:r>
              <a:rPr lang="en-US" sz="2000" dirty="0" err="1" smtClean="0"/>
              <a:t>nhất</a:t>
            </a:r>
            <a:r>
              <a:rPr lang="en-US" sz="2000" dirty="0" smtClean="0"/>
              <a:t> 1 </a:t>
            </a:r>
            <a:r>
              <a:rPr lang="en-US" sz="2000" dirty="0" err="1" smtClean="0"/>
              <a:t>triệu</a:t>
            </a:r>
            <a:r>
              <a:rPr lang="en-US" sz="2000" dirty="0" smtClean="0"/>
              <a:t> DN </a:t>
            </a:r>
            <a:r>
              <a:rPr lang="en-US" sz="2000" dirty="0" err="1" smtClean="0"/>
              <a:t>hoạt</a:t>
            </a:r>
            <a:r>
              <a:rPr lang="en-US" sz="2000" dirty="0" smtClean="0"/>
              <a:t> </a:t>
            </a:r>
            <a:r>
              <a:rPr lang="en-US" sz="2000" dirty="0" err="1" smtClean="0"/>
              <a:t>động</a:t>
            </a:r>
            <a:r>
              <a:rPr lang="en-US" sz="2000" dirty="0" smtClean="0"/>
              <a:t> .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NQ </a:t>
            </a:r>
            <a:r>
              <a:rPr lang="en-US" sz="2000" dirty="0" err="1" smtClean="0"/>
              <a:t>số</a:t>
            </a:r>
            <a:r>
              <a:rPr lang="en-US" sz="2000" dirty="0" smtClean="0"/>
              <a:t> 10- NQ/TW  </a:t>
            </a:r>
            <a:r>
              <a:rPr lang="en-US" sz="2000" dirty="0" err="1" smtClean="0"/>
              <a:t>ngày</a:t>
            </a:r>
            <a:r>
              <a:rPr lang="en-US" sz="2000" dirty="0" smtClean="0"/>
              <a:t> 03/6/2017 -</a:t>
            </a:r>
            <a:r>
              <a:rPr lang="en-US" sz="2000" dirty="0" err="1" smtClean="0"/>
              <a:t>Hội</a:t>
            </a:r>
            <a:r>
              <a:rPr lang="en-US" sz="2000" dirty="0" smtClean="0"/>
              <a:t> </a:t>
            </a:r>
            <a:r>
              <a:rPr lang="en-US" sz="2000" dirty="0" err="1" smtClean="0"/>
              <a:t>nghị</a:t>
            </a:r>
            <a:r>
              <a:rPr lang="en-US" sz="2000" dirty="0" smtClean="0"/>
              <a:t> TƯ 5, </a:t>
            </a:r>
            <a:r>
              <a:rPr lang="en-US" sz="2000" dirty="0" err="1" smtClean="0"/>
              <a:t>khóa</a:t>
            </a:r>
            <a:r>
              <a:rPr lang="en-US" sz="2000" dirty="0" smtClean="0"/>
              <a:t> XII  </a:t>
            </a:r>
            <a:r>
              <a:rPr lang="en-US" sz="2000" dirty="0" err="1" smtClean="0"/>
              <a:t>đề</a:t>
            </a:r>
            <a:r>
              <a:rPr lang="en-US" sz="2000" dirty="0" smtClean="0"/>
              <a:t> </a:t>
            </a:r>
            <a:r>
              <a:rPr lang="en-US" sz="2000" dirty="0" err="1" smtClean="0"/>
              <a:t>ra</a:t>
            </a:r>
            <a:r>
              <a:rPr lang="en-US" sz="2000" dirty="0" smtClean="0"/>
              <a:t> </a:t>
            </a:r>
            <a:r>
              <a:rPr lang="en-US" sz="2000" dirty="0" err="1" smtClean="0"/>
              <a:t>mục</a:t>
            </a:r>
            <a:r>
              <a:rPr lang="en-US" sz="2000" dirty="0" smtClean="0"/>
              <a:t> </a:t>
            </a:r>
            <a:r>
              <a:rPr lang="en-US" sz="2000" dirty="0" err="1" smtClean="0"/>
              <a:t>tiêu:phấn</a:t>
            </a:r>
            <a:r>
              <a:rPr lang="en-US" sz="2000" dirty="0" smtClean="0"/>
              <a:t> </a:t>
            </a:r>
            <a:r>
              <a:rPr lang="en-US" sz="2000" dirty="0" err="1" smtClean="0"/>
              <a:t>đấu</a:t>
            </a:r>
            <a:r>
              <a:rPr lang="en-US" sz="2000" dirty="0" smtClean="0"/>
              <a:t> </a:t>
            </a:r>
            <a:r>
              <a:rPr lang="en-US" sz="2000" dirty="0" err="1" smtClean="0"/>
              <a:t>đến</a:t>
            </a:r>
            <a:r>
              <a:rPr lang="en-US" sz="2000" dirty="0" smtClean="0"/>
              <a:t> </a:t>
            </a:r>
            <a:r>
              <a:rPr lang="en-US" sz="2000" dirty="0" err="1" smtClean="0"/>
              <a:t>năm</a:t>
            </a:r>
            <a:r>
              <a:rPr lang="en-US" sz="2000" dirty="0" smtClean="0"/>
              <a:t> 2020cos </a:t>
            </a:r>
            <a:r>
              <a:rPr lang="en-US" sz="2000" dirty="0" err="1" smtClean="0"/>
              <a:t>ít</a:t>
            </a:r>
            <a:r>
              <a:rPr lang="en-US" sz="2000" dirty="0" smtClean="0"/>
              <a:t> </a:t>
            </a:r>
            <a:r>
              <a:rPr lang="en-US" sz="2000" dirty="0" err="1" smtClean="0"/>
              <a:t>nhất</a:t>
            </a:r>
            <a:r>
              <a:rPr lang="en-US" sz="2000" dirty="0" smtClean="0"/>
              <a:t> 1 </a:t>
            </a:r>
            <a:r>
              <a:rPr lang="en-US" sz="2000" dirty="0" err="1" smtClean="0"/>
              <a:t>tr</a:t>
            </a:r>
            <a:r>
              <a:rPr lang="en-US" sz="2000" dirty="0" smtClean="0"/>
              <a:t> DN, </a:t>
            </a:r>
            <a:r>
              <a:rPr lang="en-US" sz="2000" dirty="0" err="1" smtClean="0"/>
              <a:t>năm</a:t>
            </a:r>
            <a:r>
              <a:rPr lang="en-US" sz="2000" dirty="0" smtClean="0"/>
              <a:t> 2015 </a:t>
            </a:r>
            <a:r>
              <a:rPr lang="en-US" sz="2000" dirty="0" err="1" smtClean="0"/>
              <a:t>có</a:t>
            </a:r>
            <a:r>
              <a:rPr lang="en-US" sz="2000" dirty="0" smtClean="0"/>
              <a:t> </a:t>
            </a:r>
            <a:r>
              <a:rPr lang="en-US" sz="2000" dirty="0" err="1" smtClean="0"/>
              <a:t>hơn</a:t>
            </a:r>
            <a:r>
              <a:rPr lang="en-US" sz="2000" dirty="0" smtClean="0"/>
              <a:t> 1,5 t </a:t>
            </a:r>
            <a:r>
              <a:rPr lang="en-US" sz="2000" dirty="0" err="1" smtClean="0"/>
              <a:t>và</a:t>
            </a:r>
            <a:r>
              <a:rPr lang="en-US" sz="2000" dirty="0" smtClean="0"/>
              <a:t> </a:t>
            </a:r>
            <a:r>
              <a:rPr lang="en-US" sz="2000" dirty="0" err="1" smtClean="0"/>
              <a:t>đến</a:t>
            </a:r>
            <a:r>
              <a:rPr lang="en-US" sz="2000" dirty="0" smtClean="0"/>
              <a:t> </a:t>
            </a:r>
            <a:r>
              <a:rPr lang="en-US" sz="2000" dirty="0" err="1" smtClean="0"/>
              <a:t>năm</a:t>
            </a:r>
            <a:r>
              <a:rPr lang="en-US" sz="2000" dirty="0" smtClean="0"/>
              <a:t> 2030 </a:t>
            </a:r>
            <a:r>
              <a:rPr lang="en-US" sz="2000" dirty="0" err="1" smtClean="0"/>
              <a:t>có</a:t>
            </a:r>
            <a:r>
              <a:rPr lang="en-US" sz="2000" dirty="0" smtClean="0"/>
              <a:t> </a:t>
            </a:r>
            <a:r>
              <a:rPr lang="en-US" sz="2000" dirty="0" err="1" smtClean="0"/>
              <a:t>ít</a:t>
            </a:r>
            <a:r>
              <a:rPr lang="en-US" sz="2000" dirty="0" smtClean="0"/>
              <a:t> </a:t>
            </a:r>
            <a:r>
              <a:rPr lang="en-US" sz="2000" dirty="0" err="1" smtClean="0"/>
              <a:t>nhất</a:t>
            </a:r>
            <a:r>
              <a:rPr lang="en-US" sz="2000" dirty="0" smtClean="0"/>
              <a:t> 2 </a:t>
            </a:r>
            <a:r>
              <a:rPr lang="en-US" sz="2000" dirty="0" err="1" smtClean="0"/>
              <a:t>tr</a:t>
            </a:r>
            <a:r>
              <a:rPr lang="en-US" sz="2000" dirty="0" smtClean="0"/>
              <a:t> DN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err="1" smtClean="0"/>
              <a:t>Việc</a:t>
            </a:r>
            <a:r>
              <a:rPr lang="en-US" sz="2000" dirty="0" smtClean="0"/>
              <a:t> </a:t>
            </a:r>
            <a:r>
              <a:rPr lang="en-US" sz="2000" dirty="0" err="1" smtClean="0"/>
              <a:t>chuyển</a:t>
            </a:r>
            <a:r>
              <a:rPr lang="en-US" sz="2000" dirty="0" smtClean="0"/>
              <a:t> </a:t>
            </a:r>
            <a:r>
              <a:rPr lang="en-US" sz="2000" dirty="0" err="1" smtClean="0"/>
              <a:t>đổi</a:t>
            </a:r>
            <a:r>
              <a:rPr lang="en-US" sz="2000" dirty="0" smtClean="0"/>
              <a:t> </a:t>
            </a:r>
            <a:r>
              <a:rPr lang="en-US" sz="2000" dirty="0" err="1" smtClean="0"/>
              <a:t>từ</a:t>
            </a:r>
            <a:r>
              <a:rPr lang="en-US" sz="2000" dirty="0" smtClean="0"/>
              <a:t> </a:t>
            </a:r>
            <a:r>
              <a:rPr lang="en-US" sz="2000" dirty="0" err="1" smtClean="0"/>
              <a:t>hộ</a:t>
            </a:r>
            <a:r>
              <a:rPr lang="en-US" sz="2000" dirty="0" smtClean="0"/>
              <a:t> </a:t>
            </a:r>
            <a:r>
              <a:rPr lang="en-US" sz="2000" dirty="0" err="1" smtClean="0"/>
              <a:t>lên</a:t>
            </a:r>
            <a:r>
              <a:rPr lang="en-US" sz="2000" dirty="0" smtClean="0"/>
              <a:t> DN  </a:t>
            </a:r>
            <a:r>
              <a:rPr lang="en-US" sz="2000" dirty="0" err="1" smtClean="0"/>
              <a:t>nhằm</a:t>
            </a:r>
            <a:r>
              <a:rPr lang="en-US" sz="2000" dirty="0" smtClean="0"/>
              <a:t> </a:t>
            </a:r>
            <a:r>
              <a:rPr lang="en-US" sz="2000" dirty="0" err="1"/>
              <a:t>tạo</a:t>
            </a:r>
            <a:r>
              <a:rPr lang="en-US" sz="2000" dirty="0"/>
              <a:t> </a:t>
            </a:r>
            <a:r>
              <a:rPr lang="en-US" sz="2000" dirty="0" err="1"/>
              <a:t>thêm</a:t>
            </a:r>
            <a:r>
              <a:rPr lang="en-US" sz="2000" dirty="0"/>
              <a:t> </a:t>
            </a:r>
            <a:r>
              <a:rPr lang="en-US" sz="2000" dirty="0" err="1"/>
              <a:t>nhiều</a:t>
            </a:r>
            <a:r>
              <a:rPr lang="en-US" sz="2000" dirty="0"/>
              <a:t> </a:t>
            </a:r>
            <a:r>
              <a:rPr lang="en-US" sz="2000" dirty="0" err="1"/>
              <a:t>cơ</a:t>
            </a:r>
            <a:r>
              <a:rPr lang="en-US" sz="2000" dirty="0"/>
              <a:t> </a:t>
            </a:r>
            <a:r>
              <a:rPr lang="en-US" sz="2000" dirty="0" err="1"/>
              <a:t>hội</a:t>
            </a:r>
            <a:r>
              <a:rPr lang="en-US" sz="2000" dirty="0"/>
              <a:t> </a:t>
            </a:r>
            <a:r>
              <a:rPr lang="en-US" sz="2000" dirty="0" err="1"/>
              <a:t>tốt</a:t>
            </a:r>
            <a:r>
              <a:rPr lang="en-US" sz="2000" dirty="0"/>
              <a:t> </a:t>
            </a:r>
            <a:r>
              <a:rPr lang="en-US" sz="2000" dirty="0" err="1"/>
              <a:t>hơn</a:t>
            </a:r>
            <a:r>
              <a:rPr lang="en-US" sz="2000" dirty="0"/>
              <a:t> </a:t>
            </a:r>
            <a:r>
              <a:rPr lang="en-US" sz="2000" dirty="0" err="1"/>
              <a:t>cho</a:t>
            </a:r>
            <a:r>
              <a:rPr lang="en-US" sz="2000" dirty="0"/>
              <a:t> </a:t>
            </a:r>
            <a:r>
              <a:rPr lang="en-US" sz="2000" dirty="0" err="1"/>
              <a:t>cá</a:t>
            </a:r>
            <a:r>
              <a:rPr lang="en-US" sz="2000" dirty="0"/>
              <a:t> </a:t>
            </a:r>
            <a:r>
              <a:rPr lang="en-US" sz="2000" dirty="0" err="1"/>
              <a:t>hộ</a:t>
            </a:r>
            <a:r>
              <a:rPr lang="en-US" sz="2000" dirty="0"/>
              <a:t> </a:t>
            </a:r>
            <a:r>
              <a:rPr lang="en-US" sz="2000" dirty="0" err="1"/>
              <a:t>cá</a:t>
            </a:r>
            <a:r>
              <a:rPr lang="en-US" sz="2000" dirty="0"/>
              <a:t> </a:t>
            </a:r>
            <a:r>
              <a:rPr lang="en-US" sz="2000" dirty="0" err="1"/>
              <a:t>thể</a:t>
            </a:r>
            <a:r>
              <a:rPr lang="en-US" sz="2000" dirty="0"/>
              <a:t> </a:t>
            </a:r>
            <a:r>
              <a:rPr lang="en-US" sz="2000" dirty="0" err="1"/>
              <a:t>mở</a:t>
            </a:r>
            <a:r>
              <a:rPr lang="en-US" sz="2000" dirty="0"/>
              <a:t> </a:t>
            </a:r>
            <a:r>
              <a:rPr lang="en-US" sz="2000" dirty="0" err="1"/>
              <a:t>rộng</a:t>
            </a:r>
            <a:r>
              <a:rPr lang="en-US" sz="2000" dirty="0"/>
              <a:t>, </a:t>
            </a:r>
            <a:r>
              <a:rPr lang="en-US" sz="2000" dirty="0" err="1"/>
              <a:t>phát</a:t>
            </a:r>
            <a:r>
              <a:rPr lang="en-US" sz="2000" dirty="0"/>
              <a:t> </a:t>
            </a:r>
            <a:r>
              <a:rPr lang="en-US" sz="2000" dirty="0" err="1"/>
              <a:t>triển</a:t>
            </a:r>
            <a:r>
              <a:rPr lang="en-US" sz="2000" dirty="0"/>
              <a:t> </a:t>
            </a:r>
            <a:r>
              <a:rPr lang="en-US" sz="2000" dirty="0" err="1"/>
              <a:t>sản</a:t>
            </a:r>
            <a:r>
              <a:rPr lang="en-US" sz="2000" dirty="0"/>
              <a:t> </a:t>
            </a:r>
            <a:r>
              <a:rPr lang="en-US" sz="2000" dirty="0" err="1"/>
              <a:t>xuất</a:t>
            </a:r>
            <a:r>
              <a:rPr lang="en-US" sz="2000" dirty="0"/>
              <a:t> </a:t>
            </a:r>
            <a:r>
              <a:rPr lang="en-US" sz="2000" dirty="0" err="1"/>
              <a:t>kinh</a:t>
            </a:r>
            <a:r>
              <a:rPr lang="en-US" sz="2000" dirty="0"/>
              <a:t> </a:t>
            </a:r>
            <a:r>
              <a:rPr lang="en-US" sz="2000" dirty="0" err="1"/>
              <a:t>doanh</a:t>
            </a:r>
            <a:r>
              <a:rPr lang="en-US" sz="2000" dirty="0"/>
              <a:t>, </a:t>
            </a:r>
            <a:r>
              <a:rPr lang="en-US" sz="2000" dirty="0" err="1"/>
              <a:t>mở</a:t>
            </a:r>
            <a:r>
              <a:rPr lang="en-US" sz="2000" dirty="0"/>
              <a:t> </a:t>
            </a:r>
            <a:r>
              <a:rPr lang="en-US" sz="2000" dirty="0" err="1"/>
              <a:t>rộng</a:t>
            </a:r>
            <a:r>
              <a:rPr lang="en-US" sz="2000" dirty="0"/>
              <a:t> </a:t>
            </a:r>
            <a:r>
              <a:rPr lang="en-US" sz="2000" dirty="0" err="1"/>
              <a:t>thị</a:t>
            </a:r>
            <a:r>
              <a:rPr lang="en-US" sz="2000" dirty="0"/>
              <a:t> </a:t>
            </a:r>
            <a:r>
              <a:rPr lang="en-US" sz="2000" dirty="0" err="1" smtClean="0"/>
              <a:t>trường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r>
              <a:rPr lang="en-US" sz="2000" dirty="0" err="1" smtClean="0"/>
              <a:t>Góp</a:t>
            </a:r>
            <a:r>
              <a:rPr lang="en-US" sz="2000" dirty="0" smtClean="0"/>
              <a:t> </a:t>
            </a:r>
            <a:r>
              <a:rPr lang="en-US" sz="2000" dirty="0" err="1" smtClean="0"/>
              <a:t>phần</a:t>
            </a:r>
            <a:r>
              <a:rPr lang="en-US" sz="2000" dirty="0" smtClean="0"/>
              <a:t> </a:t>
            </a:r>
            <a:r>
              <a:rPr lang="en-US" sz="2000" dirty="0" err="1" smtClean="0"/>
              <a:t>phát</a:t>
            </a:r>
            <a:r>
              <a:rPr lang="en-US" sz="2000" dirty="0" smtClean="0"/>
              <a:t> </a:t>
            </a:r>
            <a:r>
              <a:rPr lang="en-US" sz="2000" dirty="0" err="1" smtClean="0"/>
              <a:t>triển</a:t>
            </a:r>
            <a:r>
              <a:rPr lang="en-US" sz="2000" dirty="0" smtClean="0"/>
              <a:t> </a:t>
            </a:r>
            <a:r>
              <a:rPr lang="en-US" sz="2000" dirty="0" err="1" smtClean="0"/>
              <a:t>mạnh</a:t>
            </a:r>
            <a:r>
              <a:rPr lang="en-US" sz="2000" dirty="0" smtClean="0"/>
              <a:t> </a:t>
            </a:r>
            <a:r>
              <a:rPr lang="en-US" sz="2000" dirty="0" err="1" smtClean="0"/>
              <a:t>mẽ</a:t>
            </a:r>
            <a:r>
              <a:rPr lang="en-US" sz="2000" dirty="0" smtClean="0"/>
              <a:t> </a:t>
            </a:r>
            <a:r>
              <a:rPr lang="en-US" sz="2000" dirty="0" err="1" smtClean="0"/>
              <a:t>hệ</a:t>
            </a:r>
            <a:r>
              <a:rPr lang="en-US" sz="2000" dirty="0" smtClean="0"/>
              <a:t> </a:t>
            </a:r>
            <a:r>
              <a:rPr lang="en-US" sz="2000" dirty="0" err="1" smtClean="0"/>
              <a:t>thống</a:t>
            </a:r>
            <a:r>
              <a:rPr lang="en-US" sz="2000" dirty="0" smtClean="0"/>
              <a:t>  DN </a:t>
            </a:r>
            <a:r>
              <a:rPr lang="en-US" sz="2000" dirty="0" err="1" smtClean="0"/>
              <a:t>việt</a:t>
            </a:r>
            <a:r>
              <a:rPr lang="en-US" sz="2000" dirty="0" smtClean="0"/>
              <a:t> </a:t>
            </a:r>
            <a:r>
              <a:rPr lang="en-US" sz="2000" dirty="0" err="1" smtClean="0"/>
              <a:t>nam</a:t>
            </a:r>
            <a:r>
              <a:rPr lang="en-US" sz="2000" dirty="0" smtClean="0"/>
              <a:t> </a:t>
            </a:r>
            <a:r>
              <a:rPr lang="en-US" sz="2000" dirty="0" err="1" smtClean="0"/>
              <a:t>theo</a:t>
            </a:r>
            <a:r>
              <a:rPr lang="en-US" sz="2000" dirty="0" smtClean="0"/>
              <a:t> </a:t>
            </a:r>
            <a:r>
              <a:rPr lang="en-US" sz="2000" dirty="0" err="1" smtClean="0"/>
              <a:t>tiêu</a:t>
            </a:r>
            <a:r>
              <a:rPr lang="en-US" sz="2000" dirty="0" smtClean="0"/>
              <a:t> </a:t>
            </a:r>
            <a:r>
              <a:rPr lang="en-US" sz="2000" dirty="0" err="1" smtClean="0"/>
              <a:t>chí</a:t>
            </a:r>
            <a:r>
              <a:rPr lang="en-US" sz="2000" dirty="0" smtClean="0"/>
              <a:t>  </a:t>
            </a:r>
            <a:r>
              <a:rPr lang="en-US" sz="2000" dirty="0" err="1" smtClean="0"/>
              <a:t>bền</a:t>
            </a:r>
            <a:r>
              <a:rPr lang="en-US" sz="2000" dirty="0" smtClean="0"/>
              <a:t> </a:t>
            </a:r>
            <a:r>
              <a:rPr lang="en-US" sz="2000" dirty="0" err="1" smtClean="0"/>
              <a:t>vững</a:t>
            </a:r>
            <a:r>
              <a:rPr lang="en-US" sz="2000" dirty="0" smtClean="0"/>
              <a:t>, </a:t>
            </a:r>
            <a:r>
              <a:rPr lang="en-US" sz="2000" dirty="0" err="1" smtClean="0"/>
              <a:t>có</a:t>
            </a:r>
            <a:r>
              <a:rPr lang="en-US" sz="2000" dirty="0" smtClean="0"/>
              <a:t> </a:t>
            </a:r>
            <a:r>
              <a:rPr lang="en-US" sz="2000" dirty="0" err="1" smtClean="0"/>
              <a:t>năng</a:t>
            </a:r>
            <a:r>
              <a:rPr lang="en-US" sz="2000" dirty="0" smtClean="0"/>
              <a:t> </a:t>
            </a:r>
            <a:r>
              <a:rPr lang="en-US" sz="2000" dirty="0" err="1" smtClean="0"/>
              <a:t>lực</a:t>
            </a:r>
            <a:r>
              <a:rPr lang="en-US" sz="2000" dirty="0" smtClean="0"/>
              <a:t> </a:t>
            </a:r>
            <a:r>
              <a:rPr lang="en-US" sz="2000" dirty="0" err="1" smtClean="0"/>
              <a:t>cạnh</a:t>
            </a:r>
            <a:r>
              <a:rPr lang="en-US" sz="2000" dirty="0" smtClean="0"/>
              <a:t> </a:t>
            </a:r>
            <a:r>
              <a:rPr lang="en-US" sz="2000" dirty="0" err="1" smtClean="0"/>
              <a:t>tranh</a:t>
            </a:r>
            <a:r>
              <a:rPr lang="en-US" sz="2000" dirty="0" smtClean="0"/>
              <a:t>.</a:t>
            </a:r>
            <a:endParaRPr lang="en-US" sz="2000" dirty="0"/>
          </a:p>
          <a:p>
            <a:r>
              <a:rPr lang="en-US" sz="2000" dirty="0" smtClean="0"/>
              <a:t> </a:t>
            </a:r>
            <a:r>
              <a:rPr lang="en-US" sz="2000" dirty="0" err="1"/>
              <a:t>T</a:t>
            </a:r>
            <a:r>
              <a:rPr lang="en-US" sz="2000" dirty="0" err="1" smtClean="0"/>
              <a:t>ạo</a:t>
            </a:r>
            <a:r>
              <a:rPr lang="en-US" sz="2000" dirty="0" smtClean="0"/>
              <a:t> </a:t>
            </a:r>
            <a:r>
              <a:rPr lang="en-US" sz="2000" dirty="0" err="1"/>
              <a:t>điều</a:t>
            </a:r>
            <a:r>
              <a:rPr lang="en-US" sz="2000" dirty="0"/>
              <a:t> </a:t>
            </a:r>
            <a:r>
              <a:rPr lang="en-US" sz="2000" dirty="0" err="1"/>
              <a:t>kiện</a:t>
            </a:r>
            <a:r>
              <a:rPr lang="en-US" sz="2000" dirty="0"/>
              <a:t> </a:t>
            </a:r>
            <a:r>
              <a:rPr lang="en-US" sz="2000" dirty="0" err="1"/>
              <a:t>cho</a:t>
            </a:r>
            <a:r>
              <a:rPr lang="en-US" sz="2000" dirty="0"/>
              <a:t> </a:t>
            </a:r>
            <a:r>
              <a:rPr lang="en-US" sz="2000" dirty="0" err="1"/>
              <a:t>cơ</a:t>
            </a:r>
            <a:r>
              <a:rPr lang="en-US" sz="2000" dirty="0"/>
              <a:t> </a:t>
            </a:r>
            <a:r>
              <a:rPr lang="en-US" sz="2000" dirty="0" err="1"/>
              <a:t>quan</a:t>
            </a:r>
            <a:r>
              <a:rPr lang="en-US" sz="2000" dirty="0"/>
              <a:t> </a:t>
            </a:r>
            <a:r>
              <a:rPr lang="en-US" sz="2000" dirty="0" err="1"/>
              <a:t>thuế</a:t>
            </a:r>
            <a:r>
              <a:rPr lang="en-US" sz="2000" dirty="0"/>
              <a:t> </a:t>
            </a:r>
            <a:r>
              <a:rPr lang="en-US" sz="2000" dirty="0" err="1"/>
              <a:t>quản</a:t>
            </a:r>
            <a:r>
              <a:rPr lang="en-US" sz="2000" dirty="0"/>
              <a:t> </a:t>
            </a:r>
            <a:r>
              <a:rPr lang="en-US" sz="2000" dirty="0" err="1"/>
              <a:t>lý</a:t>
            </a:r>
            <a:r>
              <a:rPr lang="en-US" sz="2000" dirty="0"/>
              <a:t>, </a:t>
            </a:r>
            <a:r>
              <a:rPr lang="en-US" sz="2000" dirty="0" err="1"/>
              <a:t>kiểm</a:t>
            </a:r>
            <a:r>
              <a:rPr lang="en-US" sz="2000" dirty="0"/>
              <a:t> </a:t>
            </a:r>
            <a:r>
              <a:rPr lang="en-US" sz="2000" dirty="0" err="1"/>
              <a:t>tra</a:t>
            </a:r>
            <a:r>
              <a:rPr lang="en-US" sz="2000" dirty="0"/>
              <a:t> </a:t>
            </a:r>
            <a:r>
              <a:rPr lang="en-US" sz="2000" dirty="0" err="1"/>
              <a:t>kiểm</a:t>
            </a:r>
            <a:r>
              <a:rPr lang="en-US" sz="2000" dirty="0"/>
              <a:t> </a:t>
            </a:r>
            <a:r>
              <a:rPr lang="en-US" sz="2000" dirty="0" err="1"/>
              <a:t>soát</a:t>
            </a:r>
            <a:r>
              <a:rPr lang="en-US" sz="2000" dirty="0"/>
              <a:t> </a:t>
            </a:r>
            <a:r>
              <a:rPr lang="en-US" sz="2000" dirty="0" err="1"/>
              <a:t>nguồn</a:t>
            </a:r>
            <a:r>
              <a:rPr lang="en-US" sz="2000" dirty="0"/>
              <a:t> </a:t>
            </a:r>
            <a:r>
              <a:rPr lang="en-US" sz="2000" dirty="0" err="1"/>
              <a:t>thu</a:t>
            </a:r>
            <a:r>
              <a:rPr lang="en-US" sz="2000" dirty="0"/>
              <a:t> </a:t>
            </a:r>
            <a:r>
              <a:rPr lang="en-US" sz="2000" dirty="0" err="1"/>
              <a:t>tiền</a:t>
            </a:r>
            <a:r>
              <a:rPr lang="en-US" sz="2000" dirty="0"/>
              <a:t> </a:t>
            </a:r>
            <a:r>
              <a:rPr lang="en-US" sz="2000" dirty="0" err="1"/>
              <a:t>thuế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đối</a:t>
            </a:r>
            <a:r>
              <a:rPr lang="en-US" sz="2000" dirty="0"/>
              <a:t> </a:t>
            </a:r>
            <a:r>
              <a:rPr lang="en-US" sz="2000" dirty="0" err="1"/>
              <a:t>tượng</a:t>
            </a:r>
            <a:r>
              <a:rPr lang="en-US" sz="2000" dirty="0"/>
              <a:t> </a:t>
            </a:r>
            <a:r>
              <a:rPr lang="en-US" sz="2000" dirty="0" err="1"/>
              <a:t>này</a:t>
            </a:r>
            <a:r>
              <a:rPr lang="en-US" sz="2000" dirty="0"/>
              <a:t> </a:t>
            </a:r>
            <a:r>
              <a:rPr lang="en-US" sz="2000" dirty="0" err="1"/>
              <a:t>tốt</a:t>
            </a:r>
            <a:r>
              <a:rPr lang="en-US" sz="2000" dirty="0"/>
              <a:t> </a:t>
            </a:r>
            <a:r>
              <a:rPr lang="en-US" sz="2000" dirty="0" err="1"/>
              <a:t>hơn</a:t>
            </a:r>
            <a:r>
              <a:rPr lang="en-US" sz="2000" dirty="0"/>
              <a:t> </a:t>
            </a:r>
            <a:r>
              <a:rPr lang="en-US" sz="2000" dirty="0" err="1"/>
              <a:t>thông</a:t>
            </a:r>
            <a:r>
              <a:rPr lang="en-US" sz="2000" dirty="0"/>
              <a:t> qua </a:t>
            </a:r>
            <a:r>
              <a:rPr lang="en-US" sz="2000" dirty="0" err="1"/>
              <a:t>việc</a:t>
            </a:r>
            <a:r>
              <a:rPr lang="en-US" sz="2000" dirty="0"/>
              <a:t> </a:t>
            </a:r>
            <a:r>
              <a:rPr lang="en-US" sz="2000" dirty="0" err="1"/>
              <a:t>giữ</a:t>
            </a:r>
            <a:r>
              <a:rPr lang="en-US" sz="2000" dirty="0"/>
              <a:t> </a:t>
            </a:r>
            <a:r>
              <a:rPr lang="en-US" sz="2000" dirty="0" err="1"/>
              <a:t>sổ</a:t>
            </a:r>
            <a:r>
              <a:rPr lang="en-US" sz="2000" dirty="0"/>
              <a:t> </a:t>
            </a:r>
            <a:r>
              <a:rPr lang="en-US" sz="2000" dirty="0" err="1"/>
              <a:t>sách</a:t>
            </a:r>
            <a:r>
              <a:rPr lang="en-US" sz="2000" dirty="0"/>
              <a:t> </a:t>
            </a:r>
            <a:r>
              <a:rPr lang="en-US" sz="2000" dirty="0" err="1"/>
              <a:t>kế</a:t>
            </a:r>
            <a:r>
              <a:rPr lang="en-US" sz="2000" dirty="0"/>
              <a:t> </a:t>
            </a:r>
            <a:r>
              <a:rPr lang="en-US" sz="2000" dirty="0" err="1"/>
              <a:t>toán</a:t>
            </a:r>
            <a:r>
              <a:rPr lang="en-US" sz="2000" dirty="0"/>
              <a:t>, </a:t>
            </a:r>
            <a:r>
              <a:rPr lang="en-US" sz="2000" dirty="0" err="1"/>
              <a:t>nộp</a:t>
            </a:r>
            <a:r>
              <a:rPr lang="en-US" sz="2000" dirty="0"/>
              <a:t> </a:t>
            </a:r>
            <a:r>
              <a:rPr lang="en-US" sz="2000" dirty="0" err="1"/>
              <a:t>thuế</a:t>
            </a:r>
            <a:r>
              <a:rPr lang="en-US" sz="2000" dirty="0"/>
              <a:t> </a:t>
            </a:r>
            <a:r>
              <a:rPr lang="en-US" sz="2000" dirty="0" err="1"/>
              <a:t>theo</a:t>
            </a:r>
            <a:r>
              <a:rPr lang="en-US" sz="2000" dirty="0"/>
              <a:t> </a:t>
            </a:r>
            <a:r>
              <a:rPr lang="en-US" sz="2000" dirty="0" err="1"/>
              <a:t>hình</a:t>
            </a:r>
            <a:r>
              <a:rPr lang="en-US" sz="2000" dirty="0"/>
              <a:t> </a:t>
            </a:r>
            <a:r>
              <a:rPr lang="en-US" sz="2000" dirty="0" err="1"/>
              <a:t>thức</a:t>
            </a:r>
            <a:r>
              <a:rPr lang="en-US" sz="2000" dirty="0"/>
              <a:t> </a:t>
            </a:r>
            <a:r>
              <a:rPr lang="en-US" sz="2000" dirty="0" err="1"/>
              <a:t>kê</a:t>
            </a:r>
            <a:r>
              <a:rPr lang="en-US" sz="2000" dirty="0"/>
              <a:t> </a:t>
            </a:r>
            <a:r>
              <a:rPr lang="en-US" sz="2000" dirty="0" err="1"/>
              <a:t>khai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họ</a:t>
            </a:r>
            <a:r>
              <a:rPr lang="en-US" sz="2000" dirty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685B3-4298-4A6E-A27C-5D80FA71B71A}" type="slidenum">
              <a:rPr lang="nl-NL" smtClean="0"/>
              <a:pPr>
                <a:defRPr/>
              </a:pPr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313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b="1" dirty="0" smtClean="0"/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Thuận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lợi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của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chuyển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đổi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hộ</a:t>
            </a:r>
            <a:r>
              <a:rPr lang="en-US" sz="3600" b="1" dirty="0" smtClean="0">
                <a:solidFill>
                  <a:srgbClr val="0000FF"/>
                </a:solidFill>
              </a:rPr>
              <a:t> KD  </a:t>
            </a:r>
            <a:r>
              <a:rPr lang="en-US" sz="3600" b="1" dirty="0" err="1" smtClean="0">
                <a:solidFill>
                  <a:srgbClr val="0000FF"/>
                </a:solidFill>
              </a:rPr>
              <a:t>lên</a:t>
            </a:r>
            <a:r>
              <a:rPr lang="en-US" sz="3600" b="1" dirty="0" smtClean="0">
                <a:solidFill>
                  <a:srgbClr val="0000FF"/>
                </a:solidFill>
              </a:rPr>
              <a:t>  </a:t>
            </a:r>
            <a:r>
              <a:rPr lang="en-US" sz="3600" b="1" dirty="0" err="1" smtClean="0">
                <a:solidFill>
                  <a:srgbClr val="0000FF"/>
                </a:solidFill>
              </a:rPr>
              <a:t>mô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hình</a:t>
            </a:r>
            <a:r>
              <a:rPr lang="en-US" sz="3600" b="1" dirty="0" smtClean="0">
                <a:solidFill>
                  <a:srgbClr val="0000FF"/>
                </a:solidFill>
              </a:rPr>
              <a:t> Doanh </a:t>
            </a:r>
            <a:r>
              <a:rPr lang="en-US" sz="3600" b="1" dirty="0" err="1" smtClean="0">
                <a:solidFill>
                  <a:srgbClr val="0000FF"/>
                </a:solidFill>
              </a:rPr>
              <a:t>nghiệp</a:t>
            </a:r>
            <a:endParaRPr lang="en-US" sz="3600" b="1" dirty="0" smtClean="0">
              <a:solidFill>
                <a:srgbClr val="0000FF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32951"/>
            <a:ext cx="7772400" cy="4114800"/>
          </a:xfrm>
        </p:spPr>
        <p:txBody>
          <a:bodyPr/>
          <a:lstStyle/>
          <a:p>
            <a:r>
              <a:rPr lang="en-US" sz="2000" dirty="0" err="1"/>
              <a:t>T</a:t>
            </a:r>
            <a:r>
              <a:rPr lang="en-US" sz="2000" dirty="0" err="1" smtClean="0"/>
              <a:t>ạo</a:t>
            </a:r>
            <a:r>
              <a:rPr lang="en-US" sz="2000" dirty="0" smtClean="0"/>
              <a:t> </a:t>
            </a:r>
            <a:r>
              <a:rPr lang="en-US" sz="2000" dirty="0" err="1"/>
              <a:t>thêm</a:t>
            </a:r>
            <a:r>
              <a:rPr lang="en-US" sz="2000" dirty="0"/>
              <a:t> </a:t>
            </a:r>
            <a:r>
              <a:rPr lang="en-US" sz="2000" dirty="0" err="1"/>
              <a:t>nhiều</a:t>
            </a:r>
            <a:r>
              <a:rPr lang="en-US" sz="2000" dirty="0"/>
              <a:t> </a:t>
            </a:r>
            <a:r>
              <a:rPr lang="en-US" sz="2000" dirty="0" err="1"/>
              <a:t>cơ</a:t>
            </a:r>
            <a:r>
              <a:rPr lang="en-US" sz="2000" dirty="0"/>
              <a:t> </a:t>
            </a:r>
            <a:r>
              <a:rPr lang="en-US" sz="2000" dirty="0" err="1"/>
              <a:t>hội</a:t>
            </a:r>
            <a:r>
              <a:rPr lang="en-US" sz="2000" dirty="0"/>
              <a:t> </a:t>
            </a:r>
            <a:r>
              <a:rPr lang="en-US" sz="2000" dirty="0" err="1"/>
              <a:t>tốt</a:t>
            </a:r>
            <a:r>
              <a:rPr lang="en-US" sz="2000" dirty="0"/>
              <a:t> </a:t>
            </a:r>
            <a:r>
              <a:rPr lang="en-US" sz="2000" dirty="0" err="1"/>
              <a:t>hơn</a:t>
            </a:r>
            <a:r>
              <a:rPr lang="en-US" sz="2000" dirty="0"/>
              <a:t> </a:t>
            </a:r>
            <a:r>
              <a:rPr lang="en-US" sz="2000" dirty="0" err="1"/>
              <a:t>cho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hộ</a:t>
            </a:r>
            <a:r>
              <a:rPr lang="en-US" sz="2000" dirty="0"/>
              <a:t> </a:t>
            </a:r>
            <a:r>
              <a:rPr lang="en-US" sz="2000" dirty="0" err="1"/>
              <a:t>cá</a:t>
            </a:r>
            <a:r>
              <a:rPr lang="en-US" sz="2000" dirty="0"/>
              <a:t> </a:t>
            </a:r>
            <a:r>
              <a:rPr lang="en-US" sz="2000" dirty="0" err="1"/>
              <a:t>thể</a:t>
            </a: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 err="1" smtClean="0"/>
              <a:t>nâng</a:t>
            </a:r>
            <a:r>
              <a:rPr lang="en-US" sz="2000" dirty="0" smtClean="0"/>
              <a:t> </a:t>
            </a:r>
            <a:r>
              <a:rPr lang="en-US" sz="2000" dirty="0" err="1" smtClean="0"/>
              <a:t>cao</a:t>
            </a:r>
            <a:r>
              <a:rPr lang="en-US" sz="2000" dirty="0" smtClean="0"/>
              <a:t> </a:t>
            </a:r>
            <a:r>
              <a:rPr lang="en-US" sz="2000" dirty="0" err="1" smtClean="0"/>
              <a:t>vị</a:t>
            </a:r>
            <a:r>
              <a:rPr lang="en-US" sz="2000" dirty="0" smtClean="0"/>
              <a:t> </a:t>
            </a:r>
            <a:r>
              <a:rPr lang="en-US" sz="2000" dirty="0" err="1" smtClean="0"/>
              <a:t>thế</a:t>
            </a:r>
            <a:r>
              <a:rPr lang="en-US" sz="2000" dirty="0" smtClean="0"/>
              <a:t>  </a:t>
            </a:r>
            <a:r>
              <a:rPr lang="en-US" sz="2000" dirty="0"/>
              <a:t> </a:t>
            </a:r>
            <a:r>
              <a:rPr lang="en-US" sz="2000" dirty="0" err="1" smtClean="0"/>
              <a:t>của</a:t>
            </a:r>
            <a:r>
              <a:rPr lang="en-US" sz="2000" dirty="0" smtClean="0"/>
              <a:t> </a:t>
            </a:r>
            <a:r>
              <a:rPr lang="en-US" sz="2000" dirty="0" err="1" smtClean="0"/>
              <a:t>mình</a:t>
            </a:r>
            <a:r>
              <a:rPr lang="en-US" sz="2000" dirty="0" smtClean="0"/>
              <a:t> </a:t>
            </a:r>
            <a:r>
              <a:rPr lang="en-US" sz="2000" dirty="0" err="1" smtClean="0"/>
              <a:t>trên</a:t>
            </a:r>
            <a:r>
              <a:rPr lang="en-US" sz="2000" dirty="0" smtClean="0"/>
              <a:t> </a:t>
            </a:r>
            <a:r>
              <a:rPr lang="en-US" sz="2000" dirty="0" err="1" smtClean="0"/>
              <a:t>thương</a:t>
            </a:r>
            <a:r>
              <a:rPr lang="en-US" sz="2000" dirty="0" smtClean="0"/>
              <a:t> </a:t>
            </a:r>
            <a:r>
              <a:rPr lang="en-US" sz="2000" dirty="0" err="1" smtClean="0"/>
              <a:t>trường</a:t>
            </a:r>
            <a:r>
              <a:rPr lang="en-US" sz="2000" dirty="0" smtClean="0"/>
              <a:t>; </a:t>
            </a:r>
            <a:r>
              <a:rPr lang="en-US" sz="2000" dirty="0" err="1" smtClean="0"/>
              <a:t>mở</a:t>
            </a:r>
            <a:r>
              <a:rPr lang="en-US" sz="2000" dirty="0" smtClean="0"/>
              <a:t> </a:t>
            </a:r>
            <a:r>
              <a:rPr lang="en-US" sz="2000" dirty="0" err="1"/>
              <a:t>rộng</a:t>
            </a:r>
            <a:r>
              <a:rPr lang="en-US" sz="2000" dirty="0"/>
              <a:t>, </a:t>
            </a:r>
            <a:r>
              <a:rPr lang="en-US" sz="2000" dirty="0" err="1"/>
              <a:t>phát</a:t>
            </a:r>
            <a:r>
              <a:rPr lang="en-US" sz="2000" dirty="0"/>
              <a:t> </a:t>
            </a:r>
            <a:r>
              <a:rPr lang="en-US" sz="2000" dirty="0" err="1"/>
              <a:t>triển</a:t>
            </a:r>
            <a:r>
              <a:rPr lang="en-US" sz="2000" dirty="0"/>
              <a:t> </a:t>
            </a:r>
            <a:r>
              <a:rPr lang="en-US" sz="2000" dirty="0" err="1"/>
              <a:t>sản</a:t>
            </a:r>
            <a:r>
              <a:rPr lang="en-US" sz="2000" dirty="0"/>
              <a:t> </a:t>
            </a:r>
            <a:r>
              <a:rPr lang="en-US" sz="2000" dirty="0" err="1"/>
              <a:t>xuất</a:t>
            </a:r>
            <a:r>
              <a:rPr lang="en-US" sz="2000" dirty="0"/>
              <a:t> </a:t>
            </a:r>
            <a:r>
              <a:rPr lang="en-US" sz="2000" dirty="0" err="1"/>
              <a:t>kinh</a:t>
            </a:r>
            <a:r>
              <a:rPr lang="en-US" sz="2000" dirty="0"/>
              <a:t> </a:t>
            </a:r>
            <a:r>
              <a:rPr lang="en-US" sz="2000" dirty="0" err="1"/>
              <a:t>doanh</a:t>
            </a:r>
            <a:r>
              <a:rPr lang="en-US" sz="2000" dirty="0"/>
              <a:t>, </a:t>
            </a:r>
            <a:r>
              <a:rPr lang="en-US" sz="2000" dirty="0" err="1"/>
              <a:t>mở</a:t>
            </a:r>
            <a:r>
              <a:rPr lang="en-US" sz="2000" dirty="0"/>
              <a:t> </a:t>
            </a:r>
            <a:r>
              <a:rPr lang="en-US" sz="2000" dirty="0" err="1"/>
              <a:t>rộng</a:t>
            </a:r>
            <a:r>
              <a:rPr lang="en-US" sz="2000" dirty="0"/>
              <a:t> </a:t>
            </a:r>
            <a:r>
              <a:rPr lang="en-US" sz="2000" dirty="0" err="1"/>
              <a:t>thị</a:t>
            </a:r>
            <a:r>
              <a:rPr lang="en-US" sz="2000" dirty="0"/>
              <a:t> </a:t>
            </a:r>
            <a:r>
              <a:rPr lang="en-US" sz="2000" dirty="0" err="1"/>
              <a:t>trường</a:t>
            </a:r>
            <a:r>
              <a:rPr lang="en-US" sz="2000" dirty="0"/>
              <a:t>. </a:t>
            </a:r>
          </a:p>
          <a:p>
            <a:r>
              <a:rPr lang="en-US" sz="2000" dirty="0" err="1"/>
              <a:t>G</a:t>
            </a:r>
            <a:r>
              <a:rPr lang="en-US" sz="2000" dirty="0" err="1" smtClean="0"/>
              <a:t>iúp</a:t>
            </a:r>
            <a:r>
              <a:rPr lang="en-US" sz="2000" dirty="0" smtClean="0"/>
              <a:t> </a:t>
            </a:r>
            <a:r>
              <a:rPr lang="en-US" sz="2000" dirty="0" err="1"/>
              <a:t>nâng</a:t>
            </a:r>
            <a:r>
              <a:rPr lang="en-US" sz="2000" dirty="0"/>
              <a:t> </a:t>
            </a:r>
            <a:r>
              <a:rPr lang="en-US" sz="2000" dirty="0" err="1"/>
              <a:t>cao</a:t>
            </a:r>
            <a:r>
              <a:rPr lang="en-US" sz="2000" dirty="0"/>
              <a:t> </a:t>
            </a:r>
            <a:r>
              <a:rPr lang="en-US" sz="2000" dirty="0" err="1"/>
              <a:t>hiệu</a:t>
            </a:r>
            <a:r>
              <a:rPr lang="en-US" sz="2000" dirty="0"/>
              <a:t> </a:t>
            </a:r>
            <a:r>
              <a:rPr lang="en-US" sz="2000" dirty="0" err="1"/>
              <a:t>quả</a:t>
            </a:r>
            <a:r>
              <a:rPr lang="en-US" sz="2000" dirty="0"/>
              <a:t> </a:t>
            </a:r>
            <a:r>
              <a:rPr lang="en-US" sz="2000" dirty="0" err="1"/>
              <a:t>sản</a:t>
            </a:r>
            <a:r>
              <a:rPr lang="en-US" sz="2000" dirty="0"/>
              <a:t> </a:t>
            </a:r>
            <a:r>
              <a:rPr lang="en-US" sz="2000" dirty="0" err="1"/>
              <a:t>xuất</a:t>
            </a:r>
            <a:r>
              <a:rPr lang="en-US" sz="2000" dirty="0"/>
              <a:t> </a:t>
            </a:r>
            <a:r>
              <a:rPr lang="en-US" sz="2000" dirty="0" err="1"/>
              <a:t>kinh</a:t>
            </a:r>
            <a:r>
              <a:rPr lang="en-US" sz="2000" dirty="0"/>
              <a:t> </a:t>
            </a:r>
            <a:r>
              <a:rPr lang="en-US" sz="2000" dirty="0" err="1"/>
              <a:t>doanh</a:t>
            </a:r>
            <a:r>
              <a:rPr lang="en-US" sz="2000" dirty="0"/>
              <a:t> </a:t>
            </a:r>
            <a:r>
              <a:rPr lang="en-US" sz="2000" dirty="0" err="1"/>
              <a:t>cho</a:t>
            </a:r>
            <a:r>
              <a:rPr lang="en-US" sz="2000" dirty="0"/>
              <a:t> </a:t>
            </a:r>
            <a:r>
              <a:rPr lang="en-US" sz="2000" dirty="0" err="1"/>
              <a:t>chủ</a:t>
            </a:r>
            <a:r>
              <a:rPr lang="en-US" sz="2000" dirty="0"/>
              <a:t> </a:t>
            </a:r>
            <a:r>
              <a:rPr lang="en-US" sz="2000" dirty="0" err="1"/>
              <a:t>doanh</a:t>
            </a:r>
            <a:r>
              <a:rPr lang="en-US" sz="2000" dirty="0"/>
              <a:t> </a:t>
            </a:r>
            <a:r>
              <a:rPr lang="en-US" sz="2000" dirty="0" err="1"/>
              <a:t>nghiệp</a:t>
            </a:r>
            <a:r>
              <a:rPr lang="en-US" sz="2000" dirty="0"/>
              <a:t>, </a:t>
            </a:r>
            <a:r>
              <a:rPr lang="en-US" sz="2000" dirty="0" err="1"/>
              <a:t>tăng</a:t>
            </a:r>
            <a:r>
              <a:rPr lang="en-US" sz="2000" dirty="0"/>
              <a:t> </a:t>
            </a:r>
            <a:r>
              <a:rPr lang="en-US" sz="2000" dirty="0" err="1"/>
              <a:t>cường</a:t>
            </a:r>
            <a:r>
              <a:rPr lang="en-US" sz="2000" dirty="0"/>
              <a:t> </a:t>
            </a:r>
            <a:r>
              <a:rPr lang="en-US" sz="2000" dirty="0" err="1"/>
              <a:t>hạch</a:t>
            </a:r>
            <a:r>
              <a:rPr lang="en-US" sz="2000" dirty="0"/>
              <a:t> </a:t>
            </a:r>
            <a:r>
              <a:rPr lang="en-US" sz="2000" dirty="0" err="1"/>
              <a:t>toán</a:t>
            </a:r>
            <a:r>
              <a:rPr lang="en-US" sz="2000" dirty="0"/>
              <a:t> </a:t>
            </a:r>
            <a:r>
              <a:rPr lang="en-US" sz="2000" dirty="0" err="1"/>
              <a:t>kinh</a:t>
            </a:r>
            <a:r>
              <a:rPr lang="en-US" sz="2000" dirty="0"/>
              <a:t> </a:t>
            </a:r>
            <a:r>
              <a:rPr lang="en-US" sz="2000" dirty="0" err="1"/>
              <a:t>tế</a:t>
            </a:r>
            <a:r>
              <a:rPr lang="en-US" sz="2000" dirty="0"/>
              <a:t> </a:t>
            </a:r>
            <a:r>
              <a:rPr lang="en-US" sz="2000" dirty="0" err="1"/>
              <a:t>thông</a:t>
            </a:r>
            <a:r>
              <a:rPr lang="en-US" sz="2000" dirty="0"/>
              <a:t> qua </a:t>
            </a:r>
            <a:r>
              <a:rPr lang="en-US" sz="2000" dirty="0" err="1"/>
              <a:t>công</a:t>
            </a:r>
            <a:r>
              <a:rPr lang="en-US" sz="2000" dirty="0"/>
              <a:t> </a:t>
            </a:r>
            <a:r>
              <a:rPr lang="en-US" sz="2000" dirty="0" err="1"/>
              <a:t>tác</a:t>
            </a:r>
            <a:r>
              <a:rPr lang="en-US" sz="2000" dirty="0"/>
              <a:t> </a:t>
            </a:r>
            <a:r>
              <a:rPr lang="en-US" sz="2000" dirty="0" err="1"/>
              <a:t>giữ</a:t>
            </a:r>
            <a:r>
              <a:rPr lang="en-US" sz="2000" dirty="0"/>
              <a:t> </a:t>
            </a:r>
            <a:r>
              <a:rPr lang="en-US" sz="2000" dirty="0" err="1"/>
              <a:t>sổ</a:t>
            </a:r>
            <a:r>
              <a:rPr lang="en-US" sz="2000" dirty="0"/>
              <a:t> </a:t>
            </a:r>
            <a:r>
              <a:rPr lang="en-US" sz="2000" dirty="0" err="1"/>
              <a:t>sách</a:t>
            </a:r>
            <a:r>
              <a:rPr lang="en-US" sz="2000" dirty="0"/>
              <a:t> </a:t>
            </a:r>
            <a:r>
              <a:rPr lang="en-US" sz="2000" dirty="0" err="1"/>
              <a:t>kế</a:t>
            </a:r>
            <a:r>
              <a:rPr lang="en-US" sz="2000" dirty="0"/>
              <a:t> </a:t>
            </a:r>
            <a:r>
              <a:rPr lang="en-US" sz="2000" dirty="0" err="1"/>
              <a:t>toán</a:t>
            </a:r>
            <a:r>
              <a:rPr lang="en-US" sz="2000" dirty="0" smtClean="0"/>
              <a:t>,</a:t>
            </a:r>
          </a:p>
          <a:p>
            <a:r>
              <a:rPr lang="en-US" sz="2000" dirty="0" smtClean="0"/>
              <a:t> </a:t>
            </a:r>
            <a:r>
              <a:rPr lang="en-US" sz="2000" dirty="0" err="1"/>
              <a:t>T</a:t>
            </a:r>
            <a:r>
              <a:rPr lang="en-US" sz="2000" dirty="0" err="1" smtClean="0"/>
              <a:t>ạo</a:t>
            </a:r>
            <a:r>
              <a:rPr lang="en-US" sz="2000" dirty="0" smtClean="0"/>
              <a:t> </a:t>
            </a:r>
            <a:r>
              <a:rPr lang="en-US" sz="2000" dirty="0" err="1"/>
              <a:t>tiền</a:t>
            </a:r>
            <a:r>
              <a:rPr lang="en-US" sz="2000" dirty="0"/>
              <a:t> </a:t>
            </a:r>
            <a:r>
              <a:rPr lang="en-US" sz="2000" dirty="0" err="1"/>
              <a:t>đề</a:t>
            </a:r>
            <a:r>
              <a:rPr lang="en-US" sz="2000" dirty="0"/>
              <a:t> </a:t>
            </a:r>
            <a:r>
              <a:rPr lang="en-US" sz="2000" dirty="0" err="1" smtClean="0"/>
              <a:t>cho</a:t>
            </a:r>
            <a:r>
              <a:rPr lang="en-US" sz="2000" dirty="0" smtClean="0"/>
              <a:t> </a:t>
            </a:r>
            <a:r>
              <a:rPr lang="en-US" sz="2000" dirty="0" err="1" smtClean="0"/>
              <a:t>việc</a:t>
            </a:r>
            <a:r>
              <a:rPr lang="en-US" sz="2000" dirty="0" smtClean="0"/>
              <a:t>  </a:t>
            </a:r>
            <a:r>
              <a:rPr lang="en-US" sz="2000" dirty="0" err="1"/>
              <a:t>được</a:t>
            </a:r>
            <a:r>
              <a:rPr lang="en-US" sz="2000" dirty="0"/>
              <a:t> </a:t>
            </a:r>
            <a:r>
              <a:rPr lang="en-US" sz="2000" dirty="0" err="1"/>
              <a:t>hưởng</a:t>
            </a:r>
            <a:r>
              <a:rPr lang="en-US" sz="2000" dirty="0"/>
              <a:t> </a:t>
            </a:r>
            <a:r>
              <a:rPr lang="en-US" sz="2000" dirty="0" err="1"/>
              <a:t>các</a:t>
            </a:r>
            <a:r>
              <a:rPr lang="en-US" sz="2000" dirty="0"/>
              <a:t> </a:t>
            </a:r>
            <a:r>
              <a:rPr lang="en-US" sz="2000" dirty="0" err="1"/>
              <a:t>ưu</a:t>
            </a:r>
            <a:r>
              <a:rPr lang="en-US" sz="2000" dirty="0"/>
              <a:t> </a:t>
            </a:r>
            <a:r>
              <a:rPr lang="en-US" sz="2000" dirty="0" err="1"/>
              <a:t>đãi</a:t>
            </a:r>
            <a:r>
              <a:rPr lang="en-US" sz="2000" dirty="0"/>
              <a:t> </a:t>
            </a:r>
            <a:r>
              <a:rPr lang="en-US" sz="2000" dirty="0" err="1"/>
              <a:t>về</a:t>
            </a:r>
            <a:r>
              <a:rPr lang="en-US" sz="2000" dirty="0"/>
              <a:t> </a:t>
            </a:r>
            <a:r>
              <a:rPr lang="en-US" sz="2000" dirty="0" err="1" smtClean="0"/>
              <a:t>thuế</a:t>
            </a:r>
            <a:r>
              <a:rPr lang="en-US" sz="2000" dirty="0" smtClean="0"/>
              <a:t>  </a:t>
            </a:r>
            <a:r>
              <a:rPr lang="en-US" sz="2000" dirty="0" err="1" smtClean="0"/>
              <a:t>chỉ</a:t>
            </a:r>
            <a:r>
              <a:rPr lang="en-US" sz="2000" dirty="0" smtClean="0"/>
              <a:t> </a:t>
            </a:r>
            <a:r>
              <a:rPr lang="en-US" sz="2000" dirty="0" err="1" smtClean="0"/>
              <a:t>áp</a:t>
            </a:r>
            <a:r>
              <a:rPr lang="en-US" sz="2000" dirty="0" smtClean="0"/>
              <a:t> </a:t>
            </a:r>
            <a:r>
              <a:rPr lang="en-US" sz="2000" dirty="0" err="1" smtClean="0"/>
              <a:t>dụng</a:t>
            </a:r>
            <a:r>
              <a:rPr lang="en-US" sz="2000" dirty="0" smtClean="0"/>
              <a:t> </a:t>
            </a:r>
            <a:r>
              <a:rPr lang="en-US" sz="2000" dirty="0" err="1" smtClean="0"/>
              <a:t>đối</a:t>
            </a:r>
            <a:r>
              <a:rPr lang="en-US" sz="2000" dirty="0" smtClean="0"/>
              <a:t> </a:t>
            </a:r>
            <a:r>
              <a:rPr lang="en-US" sz="2000" dirty="0" err="1" smtClean="0"/>
              <a:t>với</a:t>
            </a:r>
            <a:r>
              <a:rPr lang="en-US" sz="2000" dirty="0" smtClean="0"/>
              <a:t> </a:t>
            </a:r>
            <a:r>
              <a:rPr lang="en-US" sz="2000" dirty="0" err="1" smtClean="0"/>
              <a:t>doanh</a:t>
            </a:r>
            <a:r>
              <a:rPr lang="en-US" sz="2000" dirty="0" smtClean="0"/>
              <a:t>  </a:t>
            </a:r>
            <a:r>
              <a:rPr lang="en-US" sz="2000" dirty="0" err="1" smtClean="0"/>
              <a:t>nghiệp</a:t>
            </a:r>
            <a:r>
              <a:rPr lang="en-US" sz="2000" dirty="0" smtClean="0"/>
              <a:t>, </a:t>
            </a:r>
            <a:r>
              <a:rPr lang="en-US" sz="2000" dirty="0" err="1" smtClean="0"/>
              <a:t>thực</a:t>
            </a:r>
            <a:r>
              <a:rPr lang="en-US" sz="2000" dirty="0" smtClean="0"/>
              <a:t> </a:t>
            </a:r>
            <a:r>
              <a:rPr lang="en-US" sz="2000" dirty="0" err="1" smtClean="0"/>
              <a:t>hiện</a:t>
            </a:r>
            <a:r>
              <a:rPr lang="en-US" sz="2000" dirty="0" smtClean="0"/>
              <a:t> </a:t>
            </a:r>
            <a:r>
              <a:rPr lang="en-US" sz="2000" dirty="0" err="1" smtClean="0"/>
              <a:t>nộp</a:t>
            </a:r>
            <a:r>
              <a:rPr lang="en-US" sz="2000" dirty="0" smtClean="0"/>
              <a:t> </a:t>
            </a:r>
            <a:r>
              <a:rPr lang="en-US" sz="2000" dirty="0" err="1" smtClean="0"/>
              <a:t>thuế</a:t>
            </a:r>
            <a:r>
              <a:rPr lang="en-US" sz="2000" dirty="0" smtClean="0"/>
              <a:t> </a:t>
            </a:r>
            <a:r>
              <a:rPr lang="en-US" sz="2000" dirty="0" err="1" smtClean="0"/>
              <a:t>theo</a:t>
            </a:r>
            <a:r>
              <a:rPr lang="en-US" sz="2000" dirty="0" smtClean="0"/>
              <a:t> </a:t>
            </a:r>
            <a:r>
              <a:rPr lang="en-US" sz="2000" dirty="0" err="1" smtClean="0"/>
              <a:t>kê</a:t>
            </a:r>
            <a:r>
              <a:rPr lang="en-US" sz="2000" dirty="0" smtClean="0"/>
              <a:t> </a:t>
            </a:r>
            <a:r>
              <a:rPr lang="en-US" sz="2000" dirty="0" err="1" smtClean="0"/>
              <a:t>khai</a:t>
            </a:r>
            <a:r>
              <a:rPr lang="en-US" sz="2000" dirty="0" smtClean="0"/>
              <a:t>, </a:t>
            </a:r>
            <a:r>
              <a:rPr lang="en-US" sz="2000" dirty="0" err="1" smtClean="0"/>
              <a:t>thực</a:t>
            </a:r>
            <a:r>
              <a:rPr lang="en-US" sz="2000" dirty="0" smtClean="0"/>
              <a:t> </a:t>
            </a:r>
            <a:r>
              <a:rPr lang="en-US" sz="2000" dirty="0" err="1" smtClean="0"/>
              <a:t>hiện</a:t>
            </a:r>
            <a:r>
              <a:rPr lang="en-US" sz="2000" dirty="0" smtClean="0"/>
              <a:t> </a:t>
            </a:r>
            <a:r>
              <a:rPr lang="en-US" sz="2000" dirty="0" err="1" smtClean="0"/>
              <a:t>chế</a:t>
            </a:r>
            <a:r>
              <a:rPr lang="en-US" sz="2000" dirty="0" smtClean="0"/>
              <a:t> </a:t>
            </a:r>
            <a:r>
              <a:rPr lang="en-US" sz="2000" dirty="0" err="1" smtClean="0"/>
              <a:t>độ</a:t>
            </a:r>
            <a:r>
              <a:rPr lang="en-US" sz="2000" dirty="0" smtClean="0"/>
              <a:t> </a:t>
            </a:r>
            <a:r>
              <a:rPr lang="en-US" sz="2000" dirty="0" err="1" smtClean="0"/>
              <a:t>hóa</a:t>
            </a:r>
            <a:r>
              <a:rPr lang="en-US" sz="2000" dirty="0" smtClean="0"/>
              <a:t> </a:t>
            </a:r>
            <a:r>
              <a:rPr lang="en-US" sz="2000" dirty="0" err="1" smtClean="0"/>
              <a:t>đơn</a:t>
            </a:r>
            <a:r>
              <a:rPr lang="en-US" sz="2000" dirty="0" smtClean="0"/>
              <a:t> </a:t>
            </a:r>
            <a:r>
              <a:rPr lang="en-US" sz="2000" dirty="0" err="1" smtClean="0"/>
              <a:t>chứng</a:t>
            </a:r>
            <a:r>
              <a:rPr lang="en-US" sz="2000" dirty="0" smtClean="0"/>
              <a:t> </a:t>
            </a:r>
            <a:r>
              <a:rPr lang="en-US" sz="2000" dirty="0" err="1" smtClean="0"/>
              <a:t>từ</a:t>
            </a:r>
            <a:r>
              <a:rPr lang="en-US" sz="2000" dirty="0" smtClean="0"/>
              <a:t> </a:t>
            </a:r>
            <a:r>
              <a:rPr lang="en-US" sz="2000" dirty="0" err="1" smtClean="0"/>
              <a:t>theo</a:t>
            </a:r>
            <a:r>
              <a:rPr lang="en-US" sz="2000" dirty="0" smtClean="0"/>
              <a:t> </a:t>
            </a:r>
            <a:r>
              <a:rPr lang="en-US" sz="2000" dirty="0" err="1" smtClean="0"/>
              <a:t>quy</a:t>
            </a:r>
            <a:r>
              <a:rPr lang="en-US" sz="2000" dirty="0" smtClean="0"/>
              <a:t> </a:t>
            </a:r>
            <a:r>
              <a:rPr lang="en-US" sz="2000" dirty="0" err="1" smtClean="0"/>
              <a:t>định</a:t>
            </a:r>
            <a:r>
              <a:rPr lang="en-US" sz="2000" dirty="0" smtClean="0"/>
              <a:t>.: </a:t>
            </a:r>
            <a:r>
              <a:rPr lang="en-US" sz="2000" dirty="0" err="1" smtClean="0"/>
              <a:t>ưu</a:t>
            </a:r>
            <a:r>
              <a:rPr lang="en-US" sz="2000" dirty="0" smtClean="0"/>
              <a:t> </a:t>
            </a:r>
            <a:r>
              <a:rPr lang="en-US" sz="2000" dirty="0" err="1" smtClean="0"/>
              <a:t>đãi</a:t>
            </a:r>
            <a:r>
              <a:rPr lang="en-US" sz="2000" dirty="0" smtClean="0"/>
              <a:t> </a:t>
            </a:r>
            <a:r>
              <a:rPr lang="en-US" sz="2000" dirty="0" err="1" smtClean="0"/>
              <a:t>thuế</a:t>
            </a:r>
            <a:r>
              <a:rPr lang="en-US" sz="2000" dirty="0" smtClean="0"/>
              <a:t> TNDN, </a:t>
            </a:r>
            <a:r>
              <a:rPr lang="en-US" sz="2000" dirty="0" err="1" smtClean="0"/>
              <a:t>thực</a:t>
            </a:r>
            <a:r>
              <a:rPr lang="en-US" sz="2000" dirty="0" smtClean="0"/>
              <a:t> </a:t>
            </a:r>
            <a:r>
              <a:rPr lang="en-US" sz="2000" dirty="0" err="1" smtClean="0"/>
              <a:t>hiện</a:t>
            </a:r>
            <a:r>
              <a:rPr lang="en-US" sz="2000" dirty="0" smtClean="0"/>
              <a:t> </a:t>
            </a:r>
            <a:r>
              <a:rPr lang="en-US" sz="2000" dirty="0" err="1" smtClean="0"/>
              <a:t>khấu</a:t>
            </a:r>
            <a:r>
              <a:rPr lang="en-US" sz="2000" dirty="0" smtClean="0"/>
              <a:t> </a:t>
            </a:r>
            <a:r>
              <a:rPr lang="en-US" sz="2000" dirty="0" err="1" smtClean="0"/>
              <a:t>hao</a:t>
            </a:r>
            <a:r>
              <a:rPr lang="en-US" sz="2000" dirty="0" smtClean="0"/>
              <a:t> </a:t>
            </a:r>
            <a:r>
              <a:rPr lang="en-US" sz="2000" dirty="0" err="1" smtClean="0"/>
              <a:t>tài</a:t>
            </a:r>
            <a:r>
              <a:rPr lang="en-US" sz="2000" dirty="0" smtClean="0"/>
              <a:t> </a:t>
            </a:r>
            <a:r>
              <a:rPr lang="en-US" sz="2000" dirty="0" err="1" smtClean="0"/>
              <a:t>sản</a:t>
            </a:r>
            <a:r>
              <a:rPr lang="en-US" sz="2000" dirty="0" smtClean="0"/>
              <a:t> </a:t>
            </a:r>
            <a:r>
              <a:rPr lang="en-US" sz="2000" dirty="0" err="1" smtClean="0"/>
              <a:t>cố</a:t>
            </a:r>
            <a:r>
              <a:rPr lang="en-US" sz="2000" dirty="0" smtClean="0"/>
              <a:t> </a:t>
            </a:r>
            <a:r>
              <a:rPr lang="en-US" sz="2000" dirty="0" err="1" smtClean="0"/>
              <a:t>định</a:t>
            </a:r>
            <a:r>
              <a:rPr lang="en-US" sz="2000" dirty="0" smtClean="0"/>
              <a:t> </a:t>
            </a:r>
            <a:r>
              <a:rPr lang="en-US" sz="2000" dirty="0" err="1" smtClean="0"/>
              <a:t>nhanh</a:t>
            </a:r>
            <a:r>
              <a:rPr lang="en-US" sz="2000" dirty="0" smtClean="0"/>
              <a:t> </a:t>
            </a:r>
            <a:r>
              <a:rPr lang="en-US" sz="2000" dirty="0" err="1" smtClean="0"/>
              <a:t>hơn</a:t>
            </a:r>
            <a:r>
              <a:rPr lang="en-US" sz="2000" dirty="0" smtClean="0"/>
              <a:t> </a:t>
            </a:r>
            <a:r>
              <a:rPr lang="en-US" sz="2000" dirty="0"/>
              <a:t>2</a:t>
            </a:r>
            <a:r>
              <a:rPr lang="en-US" sz="2000" dirty="0" smtClean="0"/>
              <a:t> </a:t>
            </a:r>
            <a:r>
              <a:rPr lang="en-US" sz="2000" dirty="0" err="1" smtClean="0"/>
              <a:t>lần</a:t>
            </a:r>
            <a:r>
              <a:rPr lang="en-US" sz="2000" dirty="0" smtClean="0"/>
              <a:t> </a:t>
            </a:r>
            <a:r>
              <a:rPr lang="en-US" sz="2000" dirty="0" err="1" smtClean="0"/>
              <a:t>quy</a:t>
            </a:r>
            <a:r>
              <a:rPr lang="en-US" sz="2000" dirty="0" smtClean="0"/>
              <a:t> </a:t>
            </a:r>
            <a:r>
              <a:rPr lang="en-US" sz="2000" dirty="0" err="1" smtClean="0"/>
              <a:t>định</a:t>
            </a:r>
            <a:r>
              <a:rPr lang="en-US" sz="2000" dirty="0" smtClean="0"/>
              <a:t> </a:t>
            </a:r>
            <a:r>
              <a:rPr lang="en-US" sz="2000" dirty="0" err="1" smtClean="0"/>
              <a:t>để</a:t>
            </a:r>
            <a:r>
              <a:rPr lang="en-US" sz="2000" dirty="0" smtClean="0"/>
              <a:t> </a:t>
            </a:r>
            <a:r>
              <a:rPr lang="en-US" sz="2000" dirty="0" err="1" smtClean="0"/>
              <a:t>tái</a:t>
            </a:r>
            <a:r>
              <a:rPr lang="en-US" sz="2000" dirty="0" smtClean="0"/>
              <a:t> </a:t>
            </a:r>
            <a:r>
              <a:rPr lang="en-US" sz="2000" dirty="0" err="1" smtClean="0"/>
              <a:t>tạo</a:t>
            </a:r>
            <a:r>
              <a:rPr lang="en-US" sz="2000" dirty="0" smtClean="0"/>
              <a:t> </a:t>
            </a:r>
            <a:r>
              <a:rPr lang="en-US" sz="2000" dirty="0" err="1" smtClean="0"/>
              <a:t>vốn</a:t>
            </a:r>
            <a:r>
              <a:rPr lang="en-US" sz="2000" dirty="0" smtClean="0"/>
              <a:t>, </a:t>
            </a:r>
            <a:r>
              <a:rPr lang="en-US" sz="2000" dirty="0" err="1" smtClean="0"/>
              <a:t>mở</a:t>
            </a:r>
            <a:r>
              <a:rPr lang="en-US" sz="2000" dirty="0" smtClean="0"/>
              <a:t> </a:t>
            </a:r>
            <a:r>
              <a:rPr lang="en-US" sz="2000" dirty="0" err="1" smtClean="0"/>
              <a:t>rộng</a:t>
            </a:r>
            <a:r>
              <a:rPr lang="en-US" sz="2000" dirty="0" smtClean="0"/>
              <a:t> </a:t>
            </a:r>
            <a:r>
              <a:rPr lang="en-US" sz="2000" dirty="0" err="1" smtClean="0"/>
              <a:t>đầu</a:t>
            </a:r>
            <a:r>
              <a:rPr lang="en-US" sz="2000" dirty="0" smtClean="0"/>
              <a:t> </a:t>
            </a:r>
            <a:r>
              <a:rPr lang="en-US" sz="2000" dirty="0" err="1" smtClean="0"/>
              <a:t>tư</a:t>
            </a:r>
            <a:r>
              <a:rPr lang="en-US" sz="2000" dirty="0" smtClean="0"/>
              <a:t>  </a:t>
            </a:r>
            <a:r>
              <a:rPr lang="en-US" sz="2000" dirty="0" err="1" smtClean="0"/>
              <a:t>phát</a:t>
            </a:r>
            <a:r>
              <a:rPr lang="en-US" sz="2000" dirty="0" smtClean="0"/>
              <a:t> </a:t>
            </a:r>
            <a:r>
              <a:rPr lang="en-US" sz="2000" dirty="0" err="1" smtClean="0"/>
              <a:t>triển</a:t>
            </a:r>
            <a:r>
              <a:rPr lang="en-US" sz="2000" dirty="0" smtClean="0"/>
              <a:t> SXKD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685B3-4298-4A6E-A27C-5D80FA71B71A}" type="slidenum">
              <a:rPr lang="nl-NL" smtClean="0"/>
              <a:pPr>
                <a:defRPr/>
              </a:pPr>
              <a:t>8</a:t>
            </a:fld>
            <a:endParaRPr lang="nl-NL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0210800" y="571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392391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b="1" dirty="0" smtClean="0"/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Thuận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lợi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của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chuyển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đổi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hộ</a:t>
            </a:r>
            <a:r>
              <a:rPr lang="en-US" sz="3600" b="1" dirty="0" smtClean="0">
                <a:solidFill>
                  <a:srgbClr val="0000FF"/>
                </a:solidFill>
              </a:rPr>
              <a:t> KD  </a:t>
            </a:r>
            <a:r>
              <a:rPr lang="en-US" sz="3600" b="1" dirty="0" err="1" smtClean="0">
                <a:solidFill>
                  <a:srgbClr val="0000FF"/>
                </a:solidFill>
              </a:rPr>
              <a:t>lên</a:t>
            </a:r>
            <a:r>
              <a:rPr lang="en-US" sz="3600" b="1" dirty="0" smtClean="0">
                <a:solidFill>
                  <a:srgbClr val="0000FF"/>
                </a:solidFill>
              </a:rPr>
              <a:t>  </a:t>
            </a:r>
            <a:r>
              <a:rPr lang="en-US" sz="3600" b="1" dirty="0" err="1" smtClean="0">
                <a:solidFill>
                  <a:srgbClr val="0000FF"/>
                </a:solidFill>
              </a:rPr>
              <a:t>mô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hình</a:t>
            </a:r>
            <a:r>
              <a:rPr lang="en-US" sz="3600" b="1" dirty="0" smtClean="0">
                <a:solidFill>
                  <a:srgbClr val="0000FF"/>
                </a:solidFill>
              </a:rPr>
              <a:t> Doanh </a:t>
            </a:r>
            <a:r>
              <a:rPr lang="en-US" sz="3600" b="1" dirty="0" err="1" smtClean="0">
                <a:solidFill>
                  <a:srgbClr val="0000FF"/>
                </a:solidFill>
              </a:rPr>
              <a:t>nghiệp</a:t>
            </a:r>
            <a:endParaRPr lang="en-US" sz="3600" b="1" dirty="0" smtClean="0">
              <a:solidFill>
                <a:srgbClr val="0000FF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err="1"/>
              <a:t>Chủ</a:t>
            </a:r>
            <a:r>
              <a:rPr lang="en-US" sz="2000" dirty="0"/>
              <a:t> </a:t>
            </a:r>
            <a:r>
              <a:rPr lang="en-US" sz="2000" dirty="0" err="1"/>
              <a:t>động</a:t>
            </a:r>
            <a:r>
              <a:rPr lang="en-US" sz="2000" dirty="0"/>
              <a:t> </a:t>
            </a:r>
            <a:r>
              <a:rPr lang="en-US" sz="2000" dirty="0" err="1"/>
              <a:t>trong</a:t>
            </a:r>
            <a:r>
              <a:rPr lang="en-US" sz="2000" dirty="0"/>
              <a:t> </a:t>
            </a:r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hiện</a:t>
            </a:r>
            <a:r>
              <a:rPr lang="en-US" sz="2000" dirty="0"/>
              <a:t> </a:t>
            </a:r>
            <a:r>
              <a:rPr lang="en-US" sz="2000" dirty="0" err="1"/>
              <a:t>nghĩa</a:t>
            </a:r>
            <a:r>
              <a:rPr lang="en-US" sz="2000" dirty="0"/>
              <a:t> </a:t>
            </a:r>
            <a:r>
              <a:rPr lang="en-US" sz="2000" dirty="0" err="1"/>
              <a:t>vụ</a:t>
            </a:r>
            <a:r>
              <a:rPr lang="en-US" sz="2000" dirty="0"/>
              <a:t> </a:t>
            </a:r>
            <a:r>
              <a:rPr lang="en-US" sz="2000" dirty="0" err="1"/>
              <a:t>nộp</a:t>
            </a:r>
            <a:r>
              <a:rPr lang="en-US" sz="2000" dirty="0"/>
              <a:t> </a:t>
            </a:r>
            <a:r>
              <a:rPr lang="en-US" sz="2000" dirty="0" err="1"/>
              <a:t>thuế</a:t>
            </a:r>
            <a:r>
              <a:rPr lang="en-US" sz="2000" dirty="0"/>
              <a:t> </a:t>
            </a:r>
            <a:r>
              <a:rPr lang="en-US" sz="2000" dirty="0" err="1"/>
              <a:t>thông</a:t>
            </a:r>
            <a:r>
              <a:rPr lang="en-US" sz="2000" dirty="0"/>
              <a:t> qua </a:t>
            </a:r>
            <a:r>
              <a:rPr lang="en-US" sz="2000" dirty="0" err="1"/>
              <a:t>cơ</a:t>
            </a:r>
            <a:r>
              <a:rPr lang="en-US" sz="2000" dirty="0"/>
              <a:t> </a:t>
            </a:r>
            <a:r>
              <a:rPr lang="en-US" sz="2000" dirty="0" err="1"/>
              <a:t>chể</a:t>
            </a:r>
            <a:r>
              <a:rPr lang="en-US" sz="2000" dirty="0"/>
              <a:t> </a:t>
            </a:r>
            <a:r>
              <a:rPr lang="en-US" sz="2000" dirty="0" err="1"/>
              <a:t>tự</a:t>
            </a:r>
            <a:r>
              <a:rPr lang="en-US" sz="2000" dirty="0"/>
              <a:t> </a:t>
            </a:r>
            <a:r>
              <a:rPr lang="en-US" sz="2000" dirty="0" err="1"/>
              <a:t>khai</a:t>
            </a:r>
            <a:r>
              <a:rPr lang="en-US" sz="2000" dirty="0"/>
              <a:t> </a:t>
            </a:r>
            <a:r>
              <a:rPr lang="en-US" sz="2000" dirty="0" err="1"/>
              <a:t>tự</a:t>
            </a:r>
            <a:r>
              <a:rPr lang="en-US" sz="2000" dirty="0"/>
              <a:t> </a:t>
            </a:r>
            <a:r>
              <a:rPr lang="en-US" sz="2000" dirty="0" err="1"/>
              <a:t>tính</a:t>
            </a:r>
            <a:r>
              <a:rPr lang="en-US" sz="2000" dirty="0"/>
              <a:t> </a:t>
            </a:r>
            <a:r>
              <a:rPr lang="en-US" sz="2000" dirty="0" err="1"/>
              <a:t>tự</a:t>
            </a:r>
            <a:r>
              <a:rPr lang="en-US" sz="2000" dirty="0"/>
              <a:t> </a:t>
            </a:r>
            <a:r>
              <a:rPr lang="en-US" sz="2000" dirty="0" err="1"/>
              <a:t>nộp</a:t>
            </a:r>
            <a:r>
              <a:rPr lang="en-US" sz="2000" dirty="0"/>
              <a:t> </a:t>
            </a:r>
            <a:r>
              <a:rPr lang="en-US" sz="2000" dirty="0" smtClean="0"/>
              <a:t>, </a:t>
            </a:r>
            <a:r>
              <a:rPr lang="en-US" sz="2000" dirty="0" err="1" smtClean="0"/>
              <a:t>nộp</a:t>
            </a:r>
            <a:r>
              <a:rPr lang="en-US" sz="2000" dirty="0" smtClean="0"/>
              <a:t> </a:t>
            </a:r>
            <a:r>
              <a:rPr lang="en-US" sz="2000" dirty="0" err="1" smtClean="0"/>
              <a:t>thuế</a:t>
            </a:r>
            <a:r>
              <a:rPr lang="en-US" sz="2000" dirty="0" smtClean="0"/>
              <a:t> </a:t>
            </a:r>
            <a:r>
              <a:rPr lang="en-US" sz="2000" dirty="0" err="1" smtClean="0"/>
              <a:t>điện</a:t>
            </a:r>
            <a:r>
              <a:rPr lang="en-US" sz="2000" dirty="0" smtClean="0"/>
              <a:t> </a:t>
            </a:r>
            <a:r>
              <a:rPr lang="en-US" sz="2000" dirty="0" err="1" smtClean="0"/>
              <a:t>tử</a:t>
            </a:r>
            <a:r>
              <a:rPr lang="en-US" sz="2000" dirty="0" smtClean="0"/>
              <a:t> …</a:t>
            </a:r>
            <a:r>
              <a:rPr lang="en-US" sz="2000" dirty="0" err="1" smtClean="0"/>
              <a:t>thay</a:t>
            </a:r>
            <a:r>
              <a:rPr lang="en-US" sz="2000" dirty="0" smtClean="0"/>
              <a:t> </a:t>
            </a:r>
            <a:r>
              <a:rPr lang="en-US" sz="2000" dirty="0" err="1"/>
              <a:t>vì</a:t>
            </a:r>
            <a:r>
              <a:rPr lang="en-US" sz="2000" dirty="0"/>
              <a:t> </a:t>
            </a:r>
            <a:r>
              <a:rPr lang="en-US" sz="2000" dirty="0" err="1"/>
              <a:t>nộp</a:t>
            </a:r>
            <a:r>
              <a:rPr lang="en-US" sz="2000" dirty="0"/>
              <a:t> </a:t>
            </a:r>
            <a:r>
              <a:rPr lang="en-US" sz="2000" dirty="0" err="1"/>
              <a:t>thuế</a:t>
            </a:r>
            <a:r>
              <a:rPr lang="en-US" sz="2000" dirty="0"/>
              <a:t> </a:t>
            </a:r>
            <a:r>
              <a:rPr lang="en-US" sz="2000" dirty="0" err="1"/>
              <a:t>khoán</a:t>
            </a:r>
            <a:r>
              <a:rPr lang="en-US" sz="2000" dirty="0"/>
              <a:t>, </a:t>
            </a:r>
            <a:r>
              <a:rPr lang="en-US" sz="2000" dirty="0" err="1"/>
              <a:t>ấn</a:t>
            </a:r>
            <a:r>
              <a:rPr lang="en-US" sz="2000" dirty="0"/>
              <a:t> </a:t>
            </a:r>
            <a:r>
              <a:rPr lang="en-US" sz="2000" dirty="0" err="1" smtClean="0"/>
              <a:t>định</a:t>
            </a:r>
            <a:endParaRPr lang="en-US" sz="2000" dirty="0" smtClean="0"/>
          </a:p>
          <a:p>
            <a:r>
              <a:rPr lang="en-US" sz="2000" dirty="0" err="1" smtClean="0"/>
              <a:t>Việc</a:t>
            </a:r>
            <a:r>
              <a:rPr lang="en-US" sz="2000" dirty="0" smtClean="0"/>
              <a:t> </a:t>
            </a:r>
            <a:r>
              <a:rPr lang="en-US" sz="2000" dirty="0" err="1" smtClean="0"/>
              <a:t>lựa</a:t>
            </a:r>
            <a:r>
              <a:rPr lang="en-US" sz="2000" dirty="0" smtClean="0"/>
              <a:t> </a:t>
            </a:r>
            <a:r>
              <a:rPr lang="en-US" sz="2000" dirty="0" err="1" smtClean="0"/>
              <a:t>chọn</a:t>
            </a:r>
            <a:r>
              <a:rPr lang="en-US" sz="2000" dirty="0" smtClean="0"/>
              <a:t> </a:t>
            </a:r>
            <a:r>
              <a:rPr lang="en-US" sz="2000" dirty="0" err="1" smtClean="0"/>
              <a:t>nộp</a:t>
            </a:r>
            <a:r>
              <a:rPr lang="en-US" sz="2000" dirty="0" smtClean="0"/>
              <a:t> </a:t>
            </a:r>
            <a:r>
              <a:rPr lang="en-US" sz="2000" dirty="0" err="1" smtClean="0"/>
              <a:t>thuế</a:t>
            </a:r>
            <a:r>
              <a:rPr lang="en-US" sz="2000" dirty="0" smtClean="0"/>
              <a:t> GTGT </a:t>
            </a:r>
            <a:r>
              <a:rPr lang="en-US" sz="2000" dirty="0" err="1" smtClean="0"/>
              <a:t>theo</a:t>
            </a:r>
            <a:r>
              <a:rPr lang="en-US" sz="2000" dirty="0" smtClean="0"/>
              <a:t> </a:t>
            </a:r>
            <a:r>
              <a:rPr lang="en-US" sz="2000" dirty="0" err="1" smtClean="0"/>
              <a:t>phương</a:t>
            </a:r>
            <a:r>
              <a:rPr lang="en-US" sz="2000" dirty="0" smtClean="0"/>
              <a:t> </a:t>
            </a:r>
            <a:r>
              <a:rPr lang="en-US" sz="2000" dirty="0" err="1" smtClean="0"/>
              <a:t>pháp</a:t>
            </a:r>
            <a:r>
              <a:rPr lang="en-US" sz="2000" dirty="0" smtClean="0"/>
              <a:t> </a:t>
            </a:r>
            <a:r>
              <a:rPr lang="en-US" sz="2000" dirty="0" err="1" smtClean="0"/>
              <a:t>khấu</a:t>
            </a:r>
            <a:r>
              <a:rPr lang="en-US" sz="2000" dirty="0" smtClean="0"/>
              <a:t> </a:t>
            </a:r>
            <a:r>
              <a:rPr lang="en-US" sz="2000" dirty="0" err="1" smtClean="0"/>
              <a:t>trừ</a:t>
            </a:r>
            <a:r>
              <a:rPr lang="en-US" sz="2000" dirty="0" smtClean="0"/>
              <a:t> </a:t>
            </a:r>
            <a:r>
              <a:rPr lang="en-US" sz="2000" dirty="0" err="1" smtClean="0"/>
              <a:t>thuế</a:t>
            </a:r>
            <a:r>
              <a:rPr lang="en-US" sz="2000" dirty="0" smtClean="0"/>
              <a:t> </a:t>
            </a:r>
            <a:r>
              <a:rPr lang="en-US" sz="2000" dirty="0" err="1" smtClean="0"/>
              <a:t>tạo</a:t>
            </a:r>
            <a:r>
              <a:rPr lang="en-US" sz="2000" dirty="0" smtClean="0"/>
              <a:t> </a:t>
            </a:r>
            <a:r>
              <a:rPr lang="en-US" sz="2000" dirty="0" err="1" smtClean="0"/>
              <a:t>điều</a:t>
            </a:r>
            <a:r>
              <a:rPr lang="en-US" sz="2000" dirty="0" smtClean="0"/>
              <a:t> </a:t>
            </a:r>
            <a:r>
              <a:rPr lang="en-US" sz="2000" dirty="0" err="1" smtClean="0"/>
              <a:t>kiện</a:t>
            </a:r>
            <a:r>
              <a:rPr lang="en-US" sz="2000" dirty="0" smtClean="0"/>
              <a:t> </a:t>
            </a:r>
            <a:r>
              <a:rPr lang="en-US" sz="2000" dirty="0" err="1" smtClean="0"/>
              <a:t>cho</a:t>
            </a:r>
            <a:r>
              <a:rPr lang="en-US" sz="2000" dirty="0" smtClean="0"/>
              <a:t> DN  </a:t>
            </a:r>
            <a:r>
              <a:rPr lang="en-US" sz="2000" dirty="0" err="1" smtClean="0"/>
              <a:t>không</a:t>
            </a:r>
            <a:r>
              <a:rPr lang="en-US" sz="2000" dirty="0" smtClean="0"/>
              <a:t> </a:t>
            </a:r>
            <a:r>
              <a:rPr lang="en-US" sz="2000" dirty="0" err="1" smtClean="0"/>
              <a:t>nộp</a:t>
            </a:r>
            <a:r>
              <a:rPr lang="en-US" sz="2000" dirty="0" smtClean="0"/>
              <a:t> </a:t>
            </a:r>
            <a:r>
              <a:rPr lang="en-US" sz="2000" dirty="0" err="1" smtClean="0"/>
              <a:t>thuế</a:t>
            </a:r>
            <a:r>
              <a:rPr lang="en-US" sz="2000" dirty="0" smtClean="0"/>
              <a:t> </a:t>
            </a:r>
            <a:r>
              <a:rPr lang="en-US" sz="2000" dirty="0" err="1" smtClean="0"/>
              <a:t>trùng</a:t>
            </a:r>
            <a:r>
              <a:rPr lang="en-US" sz="2000" dirty="0" smtClean="0"/>
              <a:t>, </a:t>
            </a:r>
            <a:r>
              <a:rPr lang="en-US" sz="2000" dirty="0" err="1" smtClean="0"/>
              <a:t>được</a:t>
            </a:r>
            <a:r>
              <a:rPr lang="en-US" sz="2000" dirty="0" smtClean="0"/>
              <a:t> </a:t>
            </a:r>
            <a:r>
              <a:rPr lang="en-US" sz="2000" dirty="0" err="1" smtClean="0"/>
              <a:t>hoàn</a:t>
            </a:r>
            <a:r>
              <a:rPr lang="en-US" sz="2000" dirty="0" smtClean="0"/>
              <a:t> </a:t>
            </a:r>
            <a:r>
              <a:rPr lang="en-US" sz="2000" dirty="0" err="1" smtClean="0"/>
              <a:t>thuế</a:t>
            </a:r>
            <a:r>
              <a:rPr lang="en-US" sz="2000" dirty="0" smtClean="0"/>
              <a:t> GTGT </a:t>
            </a:r>
            <a:r>
              <a:rPr lang="en-US" sz="2000" dirty="0" err="1" smtClean="0"/>
              <a:t>đối</a:t>
            </a:r>
            <a:r>
              <a:rPr lang="en-US" sz="2000" dirty="0" smtClean="0"/>
              <a:t> </a:t>
            </a:r>
            <a:r>
              <a:rPr lang="en-US" sz="2000" dirty="0" err="1" smtClean="0"/>
              <a:t>với</a:t>
            </a:r>
            <a:r>
              <a:rPr lang="en-US" sz="2000" dirty="0" smtClean="0"/>
              <a:t> </a:t>
            </a:r>
            <a:r>
              <a:rPr lang="en-US" sz="2000" dirty="0" err="1" smtClean="0"/>
              <a:t>hàng</a:t>
            </a:r>
            <a:r>
              <a:rPr lang="en-US" sz="2000" dirty="0" smtClean="0"/>
              <a:t> </a:t>
            </a:r>
            <a:r>
              <a:rPr lang="en-US" sz="2000" dirty="0" err="1" smtClean="0"/>
              <a:t>hóa</a:t>
            </a:r>
            <a:r>
              <a:rPr lang="en-US" sz="2000" dirty="0" smtClean="0"/>
              <a:t>, </a:t>
            </a:r>
            <a:r>
              <a:rPr lang="en-US" sz="2000" dirty="0" err="1" smtClean="0"/>
              <a:t>dịch</a:t>
            </a:r>
            <a:r>
              <a:rPr lang="en-US" sz="2000" dirty="0" smtClean="0"/>
              <a:t> </a:t>
            </a:r>
            <a:r>
              <a:rPr lang="en-US" sz="2000" dirty="0" err="1" smtClean="0"/>
              <a:t>vụ</a:t>
            </a:r>
            <a:r>
              <a:rPr lang="en-US" sz="2000" dirty="0" smtClean="0"/>
              <a:t> </a:t>
            </a:r>
            <a:r>
              <a:rPr lang="en-US" sz="2000" dirty="0" err="1" smtClean="0"/>
              <a:t>xuất</a:t>
            </a:r>
            <a:r>
              <a:rPr lang="en-US" sz="2000" dirty="0" smtClean="0"/>
              <a:t> </a:t>
            </a:r>
            <a:r>
              <a:rPr lang="en-US" sz="2000" dirty="0" err="1" smtClean="0"/>
              <a:t>khẩu</a:t>
            </a:r>
            <a:r>
              <a:rPr lang="en-US" sz="2000" dirty="0" smtClean="0"/>
              <a:t>,  </a:t>
            </a:r>
            <a:r>
              <a:rPr lang="en-US" sz="2000" dirty="0" err="1" smtClean="0"/>
              <a:t>các</a:t>
            </a:r>
            <a:r>
              <a:rPr lang="en-US" sz="2000" dirty="0" smtClean="0"/>
              <a:t> </a:t>
            </a:r>
            <a:r>
              <a:rPr lang="en-US" sz="2000" dirty="0" err="1" smtClean="0"/>
              <a:t>dự</a:t>
            </a:r>
            <a:r>
              <a:rPr lang="en-US" sz="2000" dirty="0" smtClean="0"/>
              <a:t> </a:t>
            </a:r>
            <a:r>
              <a:rPr lang="en-US" sz="2000" dirty="0" err="1" smtClean="0"/>
              <a:t>án</a:t>
            </a:r>
            <a:r>
              <a:rPr lang="en-US" sz="2000" dirty="0" smtClean="0"/>
              <a:t> </a:t>
            </a:r>
            <a:r>
              <a:rPr lang="en-US" sz="2000" dirty="0" err="1" smtClean="0"/>
              <a:t>đầu</a:t>
            </a:r>
            <a:r>
              <a:rPr lang="en-US" sz="2000" dirty="0" smtClean="0"/>
              <a:t> </a:t>
            </a:r>
            <a:r>
              <a:rPr lang="en-US" sz="2000" dirty="0" err="1" smtClean="0"/>
              <a:t>tư</a:t>
            </a:r>
            <a:r>
              <a:rPr lang="en-US" sz="2000" dirty="0" smtClean="0"/>
              <a:t>… </a:t>
            </a:r>
            <a:r>
              <a:rPr lang="en-US" sz="2000" dirty="0" err="1" smtClean="0"/>
              <a:t>góp</a:t>
            </a:r>
            <a:r>
              <a:rPr lang="en-US" sz="2000" dirty="0" smtClean="0"/>
              <a:t> </a:t>
            </a:r>
            <a:r>
              <a:rPr lang="en-US" sz="2000" dirty="0" err="1" smtClean="0"/>
              <a:t>phần</a:t>
            </a:r>
            <a:r>
              <a:rPr lang="en-US" sz="2000" dirty="0" smtClean="0"/>
              <a:t> </a:t>
            </a:r>
            <a:r>
              <a:rPr lang="en-US" sz="2000" dirty="0" err="1" smtClean="0"/>
              <a:t>giảm</a:t>
            </a:r>
            <a:r>
              <a:rPr lang="en-US" sz="2000" dirty="0" smtClean="0"/>
              <a:t> chi </a:t>
            </a:r>
            <a:r>
              <a:rPr lang="en-US" sz="2000" dirty="0" err="1" smtClean="0"/>
              <a:t>phí</a:t>
            </a:r>
            <a:r>
              <a:rPr lang="en-US" sz="2000" dirty="0" smtClean="0"/>
              <a:t> </a:t>
            </a:r>
            <a:r>
              <a:rPr lang="en-US" sz="2000" dirty="0" err="1" smtClean="0"/>
              <a:t>sản</a:t>
            </a:r>
            <a:r>
              <a:rPr lang="en-US" sz="2000" dirty="0" smtClean="0"/>
              <a:t> </a:t>
            </a:r>
            <a:r>
              <a:rPr lang="en-US" sz="2000" dirty="0" err="1" smtClean="0"/>
              <a:t>xuất</a:t>
            </a:r>
            <a:r>
              <a:rPr lang="en-US" sz="2000" dirty="0" smtClean="0"/>
              <a:t> </a:t>
            </a:r>
            <a:r>
              <a:rPr lang="en-US" sz="2000" dirty="0" err="1" smtClean="0"/>
              <a:t>kinh</a:t>
            </a:r>
            <a:r>
              <a:rPr lang="en-US" sz="2000" dirty="0" smtClean="0"/>
              <a:t> Doanh, </a:t>
            </a:r>
            <a:r>
              <a:rPr lang="en-US" sz="2000" dirty="0" err="1" smtClean="0"/>
              <a:t>nâng</a:t>
            </a:r>
            <a:r>
              <a:rPr lang="en-US" sz="2000" dirty="0" smtClean="0"/>
              <a:t> </a:t>
            </a:r>
            <a:r>
              <a:rPr lang="en-US" sz="2000" dirty="0" err="1" smtClean="0"/>
              <a:t>cao</a:t>
            </a:r>
            <a:r>
              <a:rPr lang="en-US" sz="2000" dirty="0" smtClean="0"/>
              <a:t> </a:t>
            </a:r>
            <a:r>
              <a:rPr lang="en-US" sz="2000" dirty="0" err="1" smtClean="0"/>
              <a:t>năng</a:t>
            </a:r>
            <a:r>
              <a:rPr lang="en-US" sz="2000" dirty="0" smtClean="0"/>
              <a:t> </a:t>
            </a:r>
            <a:r>
              <a:rPr lang="en-US" sz="2000" dirty="0" err="1" smtClean="0"/>
              <a:t>lực</a:t>
            </a:r>
            <a:r>
              <a:rPr lang="en-US" sz="2000" dirty="0" smtClean="0"/>
              <a:t> </a:t>
            </a:r>
            <a:r>
              <a:rPr lang="en-US" sz="2000" dirty="0" err="1" smtClean="0"/>
              <a:t>cạnh</a:t>
            </a:r>
            <a:r>
              <a:rPr lang="en-US" sz="2000" dirty="0" smtClean="0"/>
              <a:t> </a:t>
            </a:r>
            <a:r>
              <a:rPr lang="en-US" sz="2000" dirty="0" err="1" smtClean="0"/>
              <a:t>tranh</a:t>
            </a:r>
            <a:endParaRPr lang="en-US" sz="2000" dirty="0" smtClean="0"/>
          </a:p>
          <a:p>
            <a:r>
              <a:rPr lang="en-US" sz="2000" dirty="0"/>
              <a:t> </a:t>
            </a:r>
            <a:r>
              <a:rPr lang="en-US" sz="2000" dirty="0" err="1" smtClean="0"/>
              <a:t>Bên</a:t>
            </a:r>
            <a:r>
              <a:rPr lang="en-US" sz="2000" dirty="0" smtClean="0"/>
              <a:t> </a:t>
            </a:r>
            <a:r>
              <a:rPr lang="en-US" sz="2000" dirty="0" err="1" smtClean="0"/>
              <a:t>cạnh</a:t>
            </a:r>
            <a:r>
              <a:rPr lang="en-US" sz="2000" dirty="0" smtClean="0"/>
              <a:t> </a:t>
            </a:r>
            <a:r>
              <a:rPr lang="en-US" sz="2000" dirty="0" err="1" smtClean="0"/>
              <a:t>đó</a:t>
            </a:r>
            <a:r>
              <a:rPr lang="en-US" sz="2000" dirty="0" smtClean="0"/>
              <a:t>, </a:t>
            </a:r>
            <a:r>
              <a:rPr lang="en-US" sz="2000" dirty="0" err="1" smtClean="0"/>
              <a:t>khi</a:t>
            </a:r>
            <a:r>
              <a:rPr lang="en-US" sz="2000" dirty="0" smtClean="0"/>
              <a:t> </a:t>
            </a:r>
            <a:r>
              <a:rPr lang="en-US" sz="2000" dirty="0" err="1" smtClean="0"/>
              <a:t>áp</a:t>
            </a:r>
            <a:r>
              <a:rPr lang="en-US" sz="2000" dirty="0" smtClean="0"/>
              <a:t> </a:t>
            </a:r>
            <a:r>
              <a:rPr lang="en-US" sz="2000" dirty="0" err="1" smtClean="0"/>
              <a:t>dụng</a:t>
            </a:r>
            <a:r>
              <a:rPr lang="en-US" sz="2000" dirty="0" smtClean="0"/>
              <a:t> </a:t>
            </a:r>
            <a:r>
              <a:rPr lang="en-US" sz="2000" dirty="0" err="1" smtClean="0"/>
              <a:t>nộp</a:t>
            </a:r>
            <a:r>
              <a:rPr lang="en-US" sz="2000" dirty="0" smtClean="0"/>
              <a:t> </a:t>
            </a:r>
            <a:r>
              <a:rPr lang="en-US" sz="2000" dirty="0" err="1" smtClean="0"/>
              <a:t>thuế</a:t>
            </a:r>
            <a:r>
              <a:rPr lang="en-US" sz="2000" dirty="0" smtClean="0"/>
              <a:t> GTGT </a:t>
            </a:r>
            <a:r>
              <a:rPr lang="en-US" sz="2000" dirty="0" err="1" smtClean="0"/>
              <a:t>theo</a:t>
            </a:r>
            <a:r>
              <a:rPr lang="en-US" sz="2000" dirty="0" smtClean="0"/>
              <a:t> </a:t>
            </a:r>
            <a:r>
              <a:rPr lang="en-US" sz="2000" dirty="0" err="1" smtClean="0"/>
              <a:t>phương</a:t>
            </a:r>
            <a:r>
              <a:rPr lang="en-US" sz="2000" dirty="0" smtClean="0"/>
              <a:t> </a:t>
            </a:r>
            <a:r>
              <a:rPr lang="en-US" sz="2000" dirty="0" err="1" smtClean="0"/>
              <a:t>pháp</a:t>
            </a:r>
            <a:r>
              <a:rPr lang="en-US" sz="2000" dirty="0" smtClean="0"/>
              <a:t>  </a:t>
            </a:r>
            <a:r>
              <a:rPr lang="en-US" sz="2000" dirty="0" err="1" smtClean="0"/>
              <a:t>khấu</a:t>
            </a:r>
            <a:r>
              <a:rPr lang="en-US" sz="2000" dirty="0" smtClean="0"/>
              <a:t> </a:t>
            </a:r>
            <a:r>
              <a:rPr lang="en-US" sz="2000" dirty="0" err="1" smtClean="0"/>
              <a:t>trừ</a:t>
            </a:r>
            <a:r>
              <a:rPr lang="en-US" sz="2000" dirty="0" smtClean="0"/>
              <a:t>, </a:t>
            </a:r>
            <a:r>
              <a:rPr lang="en-US" sz="2000" dirty="0" err="1" smtClean="0"/>
              <a:t>thực</a:t>
            </a:r>
            <a:r>
              <a:rPr lang="en-US" sz="2000" dirty="0" smtClean="0"/>
              <a:t> </a:t>
            </a:r>
            <a:r>
              <a:rPr lang="en-US" sz="2000" dirty="0" err="1" smtClean="0"/>
              <a:t>hiện</a:t>
            </a:r>
            <a:r>
              <a:rPr lang="en-US" sz="2000" dirty="0" smtClean="0"/>
              <a:t> </a:t>
            </a:r>
            <a:r>
              <a:rPr lang="en-US" sz="2000" dirty="0" err="1" smtClean="0"/>
              <a:t>bán</a:t>
            </a:r>
            <a:r>
              <a:rPr lang="en-US" sz="2000" dirty="0" smtClean="0"/>
              <a:t> </a:t>
            </a:r>
            <a:r>
              <a:rPr lang="en-US" sz="2000" dirty="0" err="1" smtClean="0"/>
              <a:t>hàng</a:t>
            </a:r>
            <a:r>
              <a:rPr lang="en-US" sz="2000" dirty="0" smtClean="0"/>
              <a:t> </a:t>
            </a:r>
            <a:r>
              <a:rPr lang="en-US" sz="2000" dirty="0" err="1" smtClean="0"/>
              <a:t>xuất</a:t>
            </a:r>
            <a:r>
              <a:rPr lang="en-US" sz="2000" dirty="0" smtClean="0"/>
              <a:t> </a:t>
            </a:r>
            <a:r>
              <a:rPr lang="en-US" sz="2000" dirty="0" err="1" smtClean="0"/>
              <a:t>hóa</a:t>
            </a:r>
            <a:r>
              <a:rPr lang="en-US" sz="2000" dirty="0" smtClean="0"/>
              <a:t> </a:t>
            </a:r>
            <a:r>
              <a:rPr lang="en-US" sz="2000" dirty="0" err="1" smtClean="0"/>
              <a:t>đơn</a:t>
            </a:r>
            <a:r>
              <a:rPr lang="en-US" sz="2000" dirty="0" smtClean="0"/>
              <a:t> </a:t>
            </a:r>
            <a:r>
              <a:rPr lang="en-US" sz="2000" dirty="0" err="1" smtClean="0"/>
              <a:t>thuê</a:t>
            </a:r>
            <a:r>
              <a:rPr lang="en-US" sz="2000" dirty="0" smtClean="0"/>
              <a:t> GTGT  </a:t>
            </a:r>
            <a:r>
              <a:rPr lang="en-US" sz="2000" dirty="0" err="1" smtClean="0"/>
              <a:t>sẽ</a:t>
            </a:r>
            <a:r>
              <a:rPr lang="en-US" sz="2000" dirty="0" smtClean="0"/>
              <a:t> </a:t>
            </a:r>
            <a:r>
              <a:rPr lang="en-US" sz="2000" dirty="0" err="1" smtClean="0"/>
              <a:t>khuyến</a:t>
            </a:r>
            <a:r>
              <a:rPr lang="en-US" sz="2000" dirty="0" smtClean="0"/>
              <a:t> </a:t>
            </a:r>
            <a:r>
              <a:rPr lang="en-US" sz="2000" dirty="0" err="1" smtClean="0"/>
              <a:t>khích</a:t>
            </a:r>
            <a:r>
              <a:rPr lang="en-US" sz="2000" dirty="0" smtClean="0"/>
              <a:t> </a:t>
            </a:r>
            <a:r>
              <a:rPr lang="en-US" sz="2000" dirty="0" err="1" smtClean="0"/>
              <a:t>các</a:t>
            </a:r>
            <a:r>
              <a:rPr lang="en-US" sz="2000" dirty="0" smtClean="0"/>
              <a:t> </a:t>
            </a:r>
            <a:r>
              <a:rPr lang="en-US" sz="2000" dirty="0" err="1" smtClean="0"/>
              <a:t>cơ</a:t>
            </a:r>
            <a:r>
              <a:rPr lang="en-US" sz="2000" dirty="0" smtClean="0"/>
              <a:t> </a:t>
            </a:r>
            <a:r>
              <a:rPr lang="en-US" sz="2000" dirty="0" err="1" smtClean="0"/>
              <a:t>sở</a:t>
            </a:r>
            <a:r>
              <a:rPr lang="en-US" sz="2000" dirty="0" smtClean="0"/>
              <a:t> </a:t>
            </a:r>
            <a:r>
              <a:rPr lang="en-US" sz="2000" dirty="0" err="1" smtClean="0"/>
              <a:t>kinh</a:t>
            </a:r>
            <a:r>
              <a:rPr lang="en-US" sz="2000" dirty="0" smtClean="0"/>
              <a:t> Doanh </a:t>
            </a:r>
            <a:r>
              <a:rPr lang="en-US" sz="2000" dirty="0" err="1" smtClean="0"/>
              <a:t>nộp</a:t>
            </a:r>
            <a:r>
              <a:rPr lang="en-US" sz="2000" dirty="0" smtClean="0"/>
              <a:t> </a:t>
            </a:r>
            <a:r>
              <a:rPr lang="en-US" sz="2000" dirty="0" err="1" smtClean="0"/>
              <a:t>thuế</a:t>
            </a:r>
            <a:r>
              <a:rPr lang="en-US" sz="2000" dirty="0" smtClean="0"/>
              <a:t> </a:t>
            </a:r>
            <a:r>
              <a:rPr lang="en-US" sz="2000" dirty="0" err="1" smtClean="0"/>
              <a:t>theo</a:t>
            </a:r>
            <a:r>
              <a:rPr lang="en-US" sz="2000" dirty="0" smtClean="0"/>
              <a:t> PP KT  </a:t>
            </a:r>
            <a:r>
              <a:rPr lang="en-US" sz="2000" dirty="0" err="1" smtClean="0"/>
              <a:t>mua</a:t>
            </a:r>
            <a:r>
              <a:rPr lang="en-US" sz="2000" dirty="0" smtClean="0"/>
              <a:t> </a:t>
            </a:r>
            <a:r>
              <a:rPr lang="en-US" sz="2000" dirty="0" err="1" smtClean="0"/>
              <a:t>hàng</a:t>
            </a:r>
            <a:r>
              <a:rPr lang="en-US" sz="2000" dirty="0" smtClean="0"/>
              <a:t> </a:t>
            </a:r>
            <a:r>
              <a:rPr lang="en-US" sz="2000" dirty="0" err="1" smtClean="0"/>
              <a:t>hóa</a:t>
            </a:r>
            <a:r>
              <a:rPr lang="en-US" sz="2000" dirty="0" smtClean="0"/>
              <a:t> </a:t>
            </a:r>
            <a:r>
              <a:rPr lang="en-US" sz="2000" dirty="0" err="1" smtClean="0"/>
              <a:t>dịch</a:t>
            </a:r>
            <a:r>
              <a:rPr lang="en-US" sz="2000" dirty="0" smtClean="0"/>
              <a:t> </a:t>
            </a:r>
            <a:r>
              <a:rPr lang="en-US" sz="2000" dirty="0" err="1" smtClean="0"/>
              <a:t>vụ</a:t>
            </a:r>
            <a:r>
              <a:rPr lang="en-US" sz="2000" dirty="0" smtClean="0"/>
              <a:t> </a:t>
            </a:r>
            <a:r>
              <a:rPr lang="en-US" sz="2000" dirty="0" err="1" smtClean="0"/>
              <a:t>của</a:t>
            </a:r>
            <a:r>
              <a:rPr lang="en-US" sz="2000" dirty="0" smtClean="0"/>
              <a:t> Doanh </a:t>
            </a:r>
            <a:r>
              <a:rPr lang="en-US" sz="2000" dirty="0" err="1" smtClean="0"/>
              <a:t>nghiệp</a:t>
            </a:r>
            <a:r>
              <a:rPr lang="en-US" sz="2000" dirty="0" smtClean="0"/>
              <a:t>  </a:t>
            </a:r>
            <a:r>
              <a:rPr lang="en-US" sz="2000" dirty="0" err="1" smtClean="0"/>
              <a:t>để</a:t>
            </a:r>
            <a:r>
              <a:rPr lang="en-US" sz="2000" dirty="0" smtClean="0"/>
              <a:t> </a:t>
            </a:r>
            <a:r>
              <a:rPr lang="en-US" sz="2000" dirty="0" err="1" smtClean="0"/>
              <a:t>được</a:t>
            </a:r>
            <a:r>
              <a:rPr lang="en-US" sz="2000" dirty="0" smtClean="0"/>
              <a:t> </a:t>
            </a:r>
            <a:r>
              <a:rPr lang="en-US" sz="2000" dirty="0" err="1" smtClean="0"/>
              <a:t>khấu</a:t>
            </a:r>
            <a:r>
              <a:rPr lang="en-US" sz="2000" dirty="0" smtClean="0"/>
              <a:t> </a:t>
            </a:r>
            <a:r>
              <a:rPr lang="en-US" sz="2000" dirty="0" err="1" smtClean="0"/>
              <a:t>trừ</a:t>
            </a:r>
            <a:r>
              <a:rPr lang="en-US" sz="2000" dirty="0" smtClean="0"/>
              <a:t>  </a:t>
            </a:r>
            <a:r>
              <a:rPr lang="en-US" sz="2000" dirty="0" err="1" smtClean="0"/>
              <a:t>thuế</a:t>
            </a:r>
            <a:r>
              <a:rPr lang="en-US" sz="2000" dirty="0" smtClean="0"/>
              <a:t> GTGT </a:t>
            </a:r>
            <a:r>
              <a:rPr lang="en-US" sz="2000" dirty="0" err="1" smtClean="0"/>
              <a:t>đầu</a:t>
            </a:r>
            <a:r>
              <a:rPr lang="en-US" sz="2000" dirty="0" smtClean="0"/>
              <a:t> </a:t>
            </a:r>
            <a:r>
              <a:rPr lang="en-US" sz="2000" dirty="0" err="1" smtClean="0"/>
              <a:t>vào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685B3-4298-4A6E-A27C-5D80FA71B71A}" type="slidenum">
              <a:rPr lang="nl-NL" smtClean="0"/>
              <a:pPr>
                <a:defRPr/>
              </a:pPr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536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</TotalTime>
  <Words>3332</Words>
  <Application>Microsoft Office PowerPoint</Application>
  <PresentationFormat>On-screen Show (4:3)</PresentationFormat>
  <Paragraphs>163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Tọa đàm Nghiên cứu khung khổ pháp lý cho hộ kinh doanh  theo Luật Doanh nghiệp </vt:lpstr>
      <vt:lpstr>  </vt:lpstr>
      <vt:lpstr>Thực trạng hoạt động kinh doanh  của Hộ cá nhân kinh doanh</vt:lpstr>
      <vt:lpstr>Thực trạng hoạt động kinh doanh  của Hộ cá nhân kinh doanh</vt:lpstr>
      <vt:lpstr>Thực trạng hoạt động kinh doanh  của Hộ cá nhân kinh doanh</vt:lpstr>
      <vt:lpstr>Thực trạng hoạt động kinh doanh  của Hộ cá nhân kinh doanh</vt:lpstr>
      <vt:lpstr>Yêu cầu chuyển đổi hộ cá nhân kinh doanh thành doanh nghiệp tư nhân </vt:lpstr>
      <vt:lpstr> Thuận lợi của chuyển đổi hộ KD  lên  mô hình Doanh nghiệp</vt:lpstr>
      <vt:lpstr> Thuận lợi của chuyển đổi hộ KD  lên  mô hình Doanh nghiệp</vt:lpstr>
      <vt:lpstr> Khó khăn của chuyển đổi hộ KD  lên  mô hình Doanh nghiệp</vt:lpstr>
      <vt:lpstr> </vt:lpstr>
      <vt:lpstr>Khó khăn của chuyển đổi hộ KD  lên   mô hình Doanh nghiệp </vt:lpstr>
      <vt:lpstr>Khó khăn của chuyển đổi hộ KD  lên mô hình Doanh nghiệp </vt:lpstr>
      <vt:lpstr>Khó khăn của chuyển đổi hộ KD lên mô hình doanh nghiệp</vt:lpstr>
      <vt:lpstr>Khó khăn của chuyển đổi hộ KD lên mô hình doanh nghiệp</vt:lpstr>
      <vt:lpstr>Khó khăn của chuyển đổi hộ KD lên mô hình doanh nghiệp</vt:lpstr>
      <vt:lpstr> Khó khăn của chuyển đổi hộ KD  lên  mô hình Doanh nghiệp</vt:lpstr>
      <vt:lpstr>Khó khăn của chuyển đổi hộ KD lên mô hình doanh nghiệp</vt:lpstr>
      <vt:lpstr>Tạo khung khổ pháp lý  cho hộ KD  phát triển, chuyển đổi lên doanh nghiệp</vt:lpstr>
      <vt:lpstr>Tạo khung khổ pháp lý  cho hộ KD  phát triển, chuyển đổi lên doanh nghiệp</vt:lpstr>
      <vt:lpstr>Tạo khung khổ pháp lý  cho hộ KD  phát triển, chuyển đổi lên doanh nghiệp</vt:lpstr>
      <vt:lpstr>Tạo khung khổ pháp lý  cho hộ KD  phát triển, chuyển đổi lên doanh nghiệp</vt:lpstr>
      <vt:lpstr>  </vt:lpstr>
    </vt:vector>
  </TitlesOfParts>
  <Company>Thue Viet Nam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Tong Cuc Thue</dc:creator>
  <cp:lastModifiedBy>Tong Cuc Thue</cp:lastModifiedBy>
  <cp:revision>22</cp:revision>
  <dcterms:created xsi:type="dcterms:W3CDTF">2019-04-01T04:17:39Z</dcterms:created>
  <dcterms:modified xsi:type="dcterms:W3CDTF">2019-04-03T03:09:59Z</dcterms:modified>
</cp:coreProperties>
</file>