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9925050" cy="6796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p:restoredTop sz="94728"/>
  </p:normalViewPr>
  <p:slideViewPr>
    <p:cSldViewPr snapToGrid="0" snapToObjects="1">
      <p:cViewPr>
        <p:scale>
          <a:sx n="102" d="100"/>
          <a:sy n="102" d="100"/>
        </p:scale>
        <p:origin x="976"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Rectangle 1"/>
          <p:cNvSpPr/>
          <p:nvPr/>
        </p:nvSpPr>
        <p:spPr>
          <a:xfrm>
            <a:off x="0" y="0"/>
            <a:ext cx="9925200" cy="6796800"/>
          </a:xfrm>
          <a:prstGeom prst="rect">
            <a:avLst/>
          </a:prstGeom>
          <a:solidFill>
            <a:srgbClr val="FFFFFF"/>
          </a:solidFill>
          <a:ln>
            <a:noFill/>
          </a:ln>
        </p:spPr>
      </p:sp>
      <p:sp>
        <p:nvSpPr>
          <p:cNvPr id="160" name="PlaceHolder 2"/>
          <p:cNvSpPr>
            <a:spLocks noGrp="1"/>
          </p:cNvSpPr>
          <p:nvPr>
            <p:ph type="hdr"/>
          </p:nvPr>
        </p:nvSpPr>
        <p:spPr>
          <a:xfrm>
            <a:off x="0" y="0"/>
            <a:ext cx="4302000" cy="341280"/>
          </a:xfrm>
          <a:prstGeom prst="rect">
            <a:avLst/>
          </a:prstGeom>
        </p:spPr>
        <p:txBody>
          <a:bodyPr lIns="90000" tIns="46800" rIns="90000" bIns="46800"/>
          <a:lstStyle/>
          <a:p>
            <a:endParaRPr lang="en-US" sz="2400" b="0" strike="noStrike" spc="-1">
              <a:latin typeface="Times New Roman"/>
            </a:endParaRPr>
          </a:p>
        </p:txBody>
      </p:sp>
      <p:sp>
        <p:nvSpPr>
          <p:cNvPr id="161" name="PlaceHolder 3"/>
          <p:cNvSpPr>
            <a:spLocks noGrp="1"/>
          </p:cNvSpPr>
          <p:nvPr>
            <p:ph type="dt"/>
          </p:nvPr>
        </p:nvSpPr>
        <p:spPr>
          <a:xfrm>
            <a:off x="5622480" y="0"/>
            <a:ext cx="4302360" cy="341280"/>
          </a:xfrm>
          <a:prstGeom prst="rect">
            <a:avLst/>
          </a:prstGeom>
        </p:spPr>
        <p:txBody>
          <a:bodyPr lIns="90000" tIns="46800" rIns="90000" bIns="46800"/>
          <a:lstStyle/>
          <a:p>
            <a:pPr algn="r">
              <a:lnSpc>
                <a:spcPct val="100000"/>
              </a:lnSpc>
            </a:pPr>
            <a:r>
              <a:rPr lang="en-AU" sz="1200" b="0" strike="noStrike" spc="-1">
                <a:latin typeface="Calibri"/>
              </a:rPr>
              <a:t>&lt;date/time&gt;</a:t>
            </a:r>
            <a:endParaRPr lang="en-US" sz="1200" b="0" strike="noStrike" spc="-1">
              <a:latin typeface="Times New Roman"/>
            </a:endParaRPr>
          </a:p>
        </p:txBody>
      </p:sp>
      <p:sp>
        <p:nvSpPr>
          <p:cNvPr id="162" name="PlaceHolder 4"/>
          <p:cNvSpPr>
            <a:spLocks noGrp="1" noRot="1" noChangeAspect="1"/>
          </p:cNvSpPr>
          <p:nvPr>
            <p:ph type="sldImg"/>
          </p:nvPr>
        </p:nvSpPr>
        <p:spPr>
          <a:xfrm>
            <a:off x="3433763" y="849313"/>
            <a:ext cx="3059112" cy="2293937"/>
          </a:xfrm>
          <a:prstGeom prst="rect">
            <a:avLst/>
          </a:prstGeom>
        </p:spPr>
        <p:txBody>
          <a:bodyPr lIns="90000" tIns="46800" rIns="90000" bIns="46800" anchor="ctr"/>
          <a:lstStyle/>
          <a:p>
            <a:r>
              <a:rPr lang="en-US" sz="4400" b="0" strike="noStrike" spc="-1">
                <a:solidFill>
                  <a:srgbClr val="000000"/>
                </a:solidFill>
                <a:latin typeface="Bebas Neue"/>
              </a:rPr>
              <a:t>Click to move the slide</a:t>
            </a:r>
          </a:p>
        </p:txBody>
      </p:sp>
      <p:sp>
        <p:nvSpPr>
          <p:cNvPr id="163" name="PlaceHolder 5"/>
          <p:cNvSpPr>
            <a:spLocks noGrp="1"/>
          </p:cNvSpPr>
          <p:nvPr>
            <p:ph type="body"/>
          </p:nvPr>
        </p:nvSpPr>
        <p:spPr>
          <a:xfrm>
            <a:off x="992160" y="3271320"/>
            <a:ext cx="7942320" cy="2676600"/>
          </a:xfrm>
          <a:prstGeom prst="rect">
            <a:avLst/>
          </a:prstGeom>
        </p:spPr>
        <p:txBody>
          <a:bodyPr lIns="90000" tIns="46800" rIns="90000" bIns="46800"/>
          <a:lstStyle/>
          <a:p>
            <a:r>
              <a:rPr lang="en-US" sz="1200" b="0" strike="noStrike" spc="-1">
                <a:solidFill>
                  <a:srgbClr val="000000"/>
                </a:solidFill>
                <a:latin typeface="Calibri"/>
              </a:rPr>
              <a:t>Click to edit the notes format</a:t>
            </a:r>
          </a:p>
        </p:txBody>
      </p:sp>
      <p:sp>
        <p:nvSpPr>
          <p:cNvPr id="164" name="PlaceHolder 6"/>
          <p:cNvSpPr>
            <a:spLocks noGrp="1"/>
          </p:cNvSpPr>
          <p:nvPr>
            <p:ph type="ftr"/>
          </p:nvPr>
        </p:nvSpPr>
        <p:spPr>
          <a:xfrm>
            <a:off x="0" y="6456240"/>
            <a:ext cx="4302000" cy="341280"/>
          </a:xfrm>
          <a:prstGeom prst="rect">
            <a:avLst/>
          </a:prstGeom>
        </p:spPr>
        <p:txBody>
          <a:bodyPr lIns="90000" tIns="46800" rIns="90000" bIns="46800" anchor="b"/>
          <a:lstStyle/>
          <a:p>
            <a:endParaRPr lang="en-US" sz="2400" b="0" strike="noStrike" spc="-1">
              <a:latin typeface="Times New Roman"/>
            </a:endParaRPr>
          </a:p>
        </p:txBody>
      </p:sp>
      <p:sp>
        <p:nvSpPr>
          <p:cNvPr id="165" name="PlaceHolder 7"/>
          <p:cNvSpPr>
            <a:spLocks noGrp="1"/>
          </p:cNvSpPr>
          <p:nvPr>
            <p:ph type="sldNum"/>
          </p:nvPr>
        </p:nvSpPr>
        <p:spPr>
          <a:xfrm>
            <a:off x="5622480" y="6456240"/>
            <a:ext cx="4302360" cy="341280"/>
          </a:xfrm>
          <a:prstGeom prst="rect">
            <a:avLst/>
          </a:prstGeom>
        </p:spPr>
        <p:txBody>
          <a:bodyPr lIns="90000" tIns="46800" rIns="90000" bIns="46800" anchor="b"/>
          <a:lstStyle/>
          <a:p>
            <a:pPr algn="r">
              <a:lnSpc>
                <a:spcPct val="100000"/>
              </a:lnSpc>
            </a:pPr>
            <a:fld id="{AEE492FF-8959-4E7E-A98C-24CEE38482CB}" type="slidenum">
              <a:rPr lang="en-AU" sz="1200" b="0" strike="noStrike" spc="-1">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3433763" y="849313"/>
            <a:ext cx="3059112" cy="2293937"/>
          </a:xfrm>
          <a:prstGeom prst="rect">
            <a:avLst/>
          </a:prstGeom>
        </p:spPr>
      </p:sp>
      <p:sp>
        <p:nvSpPr>
          <p:cNvPr id="403"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04"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ED253C4A-DB79-44C5-A777-9EA2910D73C2}" type="slidenum">
              <a:rPr lang="en-AU" sz="1200" b="0" strike="noStrike" spc="-1">
                <a:solidFill>
                  <a:srgbClr val="000000"/>
                </a:solidFill>
                <a:latin typeface="Calibri"/>
              </a:rPr>
              <a:t>1</a:t>
            </a:fld>
            <a:endParaRPr lang="en-US" sz="1200" b="0" strike="noStrike" spc="-1">
              <a:solidFill>
                <a:srgbClr val="000000"/>
              </a:solidFill>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3433763" y="849313"/>
            <a:ext cx="3059112" cy="2293937"/>
          </a:xfrm>
          <a:prstGeom prst="rect">
            <a:avLst/>
          </a:prstGeom>
        </p:spPr>
      </p:sp>
      <p:sp>
        <p:nvSpPr>
          <p:cNvPr id="430"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31"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60E282FE-C292-40AE-B79C-BBF7B6652311}" type="slidenum">
              <a:rPr lang="en-AU" sz="1200" b="0" strike="noStrike" spc="-1">
                <a:solidFill>
                  <a:srgbClr val="000000"/>
                </a:solidFill>
                <a:latin typeface="Calibri"/>
              </a:rPr>
              <a:t>12</a:t>
            </a:fld>
            <a:endParaRPr lang="en-US" sz="1200" b="0" strike="noStrike" spc="-1">
              <a:solidFill>
                <a:srgbClr val="000000"/>
              </a:solidFill>
              <a:latin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3433763" y="849313"/>
            <a:ext cx="3059112" cy="2293937"/>
          </a:xfrm>
          <a:prstGeom prst="rect">
            <a:avLst/>
          </a:prstGeom>
        </p:spPr>
      </p:sp>
      <p:sp>
        <p:nvSpPr>
          <p:cNvPr id="433"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34"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722FE17A-CF09-4C6B-8CB9-8F1684D57A1B}" type="slidenum">
              <a:rPr lang="en-AU" sz="1200" b="0" strike="noStrike" spc="-1">
                <a:solidFill>
                  <a:srgbClr val="000000"/>
                </a:solidFill>
                <a:latin typeface="Calibri"/>
              </a:rPr>
              <a:t>13</a:t>
            </a:fld>
            <a:endParaRPr lang="en-US" sz="1200" b="0" strike="noStrike" spc="-1">
              <a:solidFill>
                <a:srgbClr val="000000"/>
              </a:solidFill>
              <a:latin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3433763" y="849313"/>
            <a:ext cx="3059112" cy="2293937"/>
          </a:xfrm>
          <a:prstGeom prst="rect">
            <a:avLst/>
          </a:prstGeom>
        </p:spPr>
      </p:sp>
      <p:sp>
        <p:nvSpPr>
          <p:cNvPr id="436"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37"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36E87B5F-4B74-40A2-9126-386CA11A9087}" type="slidenum">
              <a:rPr lang="en-AU" sz="1200" b="0" strike="noStrike" spc="-1">
                <a:solidFill>
                  <a:srgbClr val="000000"/>
                </a:solidFill>
                <a:latin typeface="Calibri"/>
              </a:rPr>
              <a:t>14</a:t>
            </a:fld>
            <a:endParaRPr lang="en-US" sz="1200" b="0" strike="noStrike" spc="-1">
              <a:solidFill>
                <a:srgbClr val="000000"/>
              </a:solidFill>
              <a:latin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3433763" y="849313"/>
            <a:ext cx="3059112" cy="2293937"/>
          </a:xfrm>
          <a:prstGeom prst="rect">
            <a:avLst/>
          </a:prstGeom>
        </p:spPr>
      </p:sp>
      <p:sp>
        <p:nvSpPr>
          <p:cNvPr id="439"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40"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CFB5EF5C-1A5D-4D28-9583-E9EDDF4C4294}" type="slidenum">
              <a:rPr lang="en-AU" sz="1200" b="0" strike="noStrike" spc="-1">
                <a:solidFill>
                  <a:srgbClr val="000000"/>
                </a:solidFill>
                <a:latin typeface="Calibri"/>
              </a:rPr>
              <a:t>16</a:t>
            </a:fld>
            <a:endParaRPr lang="en-US" sz="1200" b="0" strike="noStrike" spc="-1">
              <a:solidFill>
                <a:srgbClr val="000000"/>
              </a:solidFill>
              <a:latin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3433763" y="849313"/>
            <a:ext cx="3059112" cy="2293937"/>
          </a:xfrm>
          <a:prstGeom prst="rect">
            <a:avLst/>
          </a:prstGeom>
        </p:spPr>
      </p:sp>
      <p:sp>
        <p:nvSpPr>
          <p:cNvPr id="442"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43"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24D68D17-B0B3-4A0E-917E-F5526D6F8EB3}" type="slidenum">
              <a:rPr lang="en-AU" sz="1200" b="0" strike="noStrike" spc="-1">
                <a:solidFill>
                  <a:srgbClr val="000000"/>
                </a:solidFill>
                <a:latin typeface="Calibri"/>
              </a:rPr>
              <a:t>17</a:t>
            </a:fld>
            <a:endParaRPr lang="en-US" sz="1200" b="0" strike="noStrike" spc="-1">
              <a:solidFill>
                <a:srgbClr val="000000"/>
              </a:solidFill>
              <a:latin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3433763" y="849313"/>
            <a:ext cx="3059112" cy="2293937"/>
          </a:xfrm>
          <a:prstGeom prst="rect">
            <a:avLst/>
          </a:prstGeom>
        </p:spPr>
      </p:sp>
      <p:sp>
        <p:nvSpPr>
          <p:cNvPr id="445"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46"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BC1620F0-056C-41AA-943B-13980A6E1C63}" type="slidenum">
              <a:rPr lang="en-AU" sz="1200" b="0" strike="noStrike" spc="-1">
                <a:solidFill>
                  <a:srgbClr val="000000"/>
                </a:solidFill>
                <a:latin typeface="Calibri"/>
              </a:rPr>
              <a:t>18</a:t>
            </a:fld>
            <a:endParaRPr lang="en-US" sz="1200" b="0" strike="noStrike" spc="-1">
              <a:solidFill>
                <a:srgbClr val="000000"/>
              </a:solidFill>
              <a:latin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3433763" y="849313"/>
            <a:ext cx="3059112" cy="2293937"/>
          </a:xfrm>
          <a:prstGeom prst="rect">
            <a:avLst/>
          </a:prstGeom>
        </p:spPr>
      </p:sp>
      <p:sp>
        <p:nvSpPr>
          <p:cNvPr id="448"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49"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056D50DF-ABF8-471C-B062-EECBF5F702DB}" type="slidenum">
              <a:rPr lang="en-AU" sz="1200" b="0" strike="noStrike" spc="-1">
                <a:solidFill>
                  <a:srgbClr val="000000"/>
                </a:solidFill>
                <a:latin typeface="Calibri"/>
              </a:rPr>
              <a:t>22</a:t>
            </a:fld>
            <a:endParaRPr lang="en-US" sz="1200" b="0" strike="noStrike" spc="-1">
              <a:solidFill>
                <a:srgbClr val="000000"/>
              </a:solidFill>
              <a:latin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3433763" y="849313"/>
            <a:ext cx="3059112" cy="2293937"/>
          </a:xfrm>
          <a:prstGeom prst="rect">
            <a:avLst/>
          </a:prstGeom>
        </p:spPr>
      </p:sp>
      <p:sp>
        <p:nvSpPr>
          <p:cNvPr id="451"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52"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74145A6-C190-4A31-9736-A4BD90D51D26}" type="slidenum">
              <a:rPr lang="en-AU" sz="1200" b="0" strike="noStrike" spc="-1">
                <a:solidFill>
                  <a:srgbClr val="000000"/>
                </a:solidFill>
                <a:latin typeface="Calibri"/>
              </a:rPr>
              <a:t>24</a:t>
            </a:fld>
            <a:endParaRPr lang="en-US" sz="1200" b="0" strike="noStrike" spc="-1">
              <a:solidFill>
                <a:srgbClr val="000000"/>
              </a:solidFill>
              <a:latin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3433763" y="849313"/>
            <a:ext cx="3059112" cy="2293937"/>
          </a:xfrm>
          <a:prstGeom prst="rect">
            <a:avLst/>
          </a:prstGeom>
        </p:spPr>
      </p:sp>
      <p:sp>
        <p:nvSpPr>
          <p:cNvPr id="454"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55"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5C98B1EC-B1AE-41A0-8189-95FFEE4DC7A9}" type="slidenum">
              <a:rPr lang="en-AU" sz="1200" b="0" strike="noStrike" spc="-1">
                <a:solidFill>
                  <a:srgbClr val="000000"/>
                </a:solidFill>
                <a:latin typeface="Calibri"/>
              </a:rPr>
              <a:t>25</a:t>
            </a:fld>
            <a:endParaRPr lang="en-US" sz="1200" b="0" strike="noStrike" spc="-1">
              <a:solidFill>
                <a:srgbClr val="000000"/>
              </a:solidFill>
              <a:latin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3433763" y="849313"/>
            <a:ext cx="3059112" cy="2293937"/>
          </a:xfrm>
          <a:prstGeom prst="rect">
            <a:avLst/>
          </a:prstGeom>
        </p:spPr>
      </p:sp>
      <p:sp>
        <p:nvSpPr>
          <p:cNvPr id="406"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07"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13B93776-D4DE-44B9-8396-B1343C37BC90}" type="slidenum">
              <a:rPr lang="en-AU" sz="1200" b="0" strike="noStrike" spc="-1">
                <a:solidFill>
                  <a:srgbClr val="000000"/>
                </a:solidFill>
                <a:latin typeface="Calibri"/>
              </a:rPr>
              <a:t>2</a:t>
            </a:fld>
            <a:endParaRPr lang="en-US" sz="1200" b="0" strike="noStrike" spc="-1">
              <a:solidFill>
                <a:srgbClr val="000000"/>
              </a:solidFill>
              <a:latin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noRot="1" noChangeAspect="1"/>
          </p:cNvSpPr>
          <p:nvPr>
            <p:ph type="sldImg"/>
          </p:nvPr>
        </p:nvSpPr>
        <p:spPr>
          <a:xfrm>
            <a:off x="3433763" y="849313"/>
            <a:ext cx="3059112" cy="2293937"/>
          </a:xfrm>
          <a:prstGeom prst="rect">
            <a:avLst/>
          </a:prstGeom>
        </p:spPr>
      </p:sp>
      <p:sp>
        <p:nvSpPr>
          <p:cNvPr id="409"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10"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9F85CE34-BC93-4993-BED2-F9C68011BE01}" type="slidenum">
              <a:rPr lang="en-AU" sz="1200" b="0" strike="noStrike" spc="-1">
                <a:solidFill>
                  <a:srgbClr val="000000"/>
                </a:solidFill>
                <a:latin typeface="Calibri"/>
              </a:rPr>
              <a:t>4</a:t>
            </a:fld>
            <a:endParaRPr lang="en-US" sz="1200" b="0" strike="noStrike" spc="-1">
              <a:solidFill>
                <a:srgbClr val="000000"/>
              </a:solidFill>
              <a:latin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3433763" y="849313"/>
            <a:ext cx="3059112" cy="2293937"/>
          </a:xfrm>
          <a:prstGeom prst="rect">
            <a:avLst/>
          </a:prstGeom>
        </p:spPr>
      </p:sp>
      <p:sp>
        <p:nvSpPr>
          <p:cNvPr id="412"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13"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4735EC9B-81CD-4994-97DF-4FF695DA2D29}" type="slidenum">
              <a:rPr lang="en-AU" sz="1200" b="0" strike="noStrike" spc="-1">
                <a:solidFill>
                  <a:srgbClr val="000000"/>
                </a:solidFill>
                <a:latin typeface="Calibri"/>
              </a:rPr>
              <a:t>5</a:t>
            </a:fld>
            <a:endParaRPr lang="en-US" sz="1200" b="0" strike="noStrike" spc="-1">
              <a:solidFill>
                <a:srgbClr val="000000"/>
              </a:solidFill>
              <a:latin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3433763" y="849313"/>
            <a:ext cx="3059112" cy="2293937"/>
          </a:xfrm>
          <a:prstGeom prst="rect">
            <a:avLst/>
          </a:prstGeom>
        </p:spPr>
      </p:sp>
      <p:sp>
        <p:nvSpPr>
          <p:cNvPr id="415"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16"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8C50A14B-E284-44F1-8F1F-659609FD4EE5}" type="slidenum">
              <a:rPr lang="en-AU" sz="1200" b="0" strike="noStrike" spc="-1">
                <a:solidFill>
                  <a:srgbClr val="000000"/>
                </a:solidFill>
                <a:latin typeface="Calibri"/>
              </a:rPr>
              <a:t>6</a:t>
            </a:fld>
            <a:endParaRPr lang="en-US" sz="1200" b="0" strike="noStrike" spc="-1">
              <a:solidFill>
                <a:srgbClr val="000000"/>
              </a:solidFill>
              <a:latin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3433763" y="849313"/>
            <a:ext cx="3059112" cy="2293937"/>
          </a:xfrm>
          <a:prstGeom prst="rect">
            <a:avLst/>
          </a:prstGeom>
        </p:spPr>
      </p:sp>
      <p:sp>
        <p:nvSpPr>
          <p:cNvPr id="418"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19"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B2FC951A-5D3F-4A0D-9153-B2018E3F6D1A}" type="slidenum">
              <a:rPr lang="en-AU" sz="1200" b="0" strike="noStrike" spc="-1">
                <a:solidFill>
                  <a:srgbClr val="000000"/>
                </a:solidFill>
                <a:latin typeface="Calibri"/>
              </a:rPr>
              <a:t>8</a:t>
            </a:fld>
            <a:endParaRPr lang="en-US" sz="1200" b="0" strike="noStrike" spc="-1">
              <a:solidFill>
                <a:srgbClr val="000000"/>
              </a:solidFill>
              <a:latin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3433763" y="849313"/>
            <a:ext cx="3059112" cy="2293937"/>
          </a:xfrm>
          <a:prstGeom prst="rect">
            <a:avLst/>
          </a:prstGeom>
        </p:spPr>
      </p:sp>
      <p:sp>
        <p:nvSpPr>
          <p:cNvPr id="421"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22"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73B59DD1-3D15-42BB-B3FE-C2CC513E347B}" type="slidenum">
              <a:rPr lang="en-AU" sz="1200" b="0" strike="noStrike" spc="-1">
                <a:solidFill>
                  <a:srgbClr val="000000"/>
                </a:solidFill>
                <a:latin typeface="Calibri"/>
              </a:rPr>
              <a:t>9</a:t>
            </a:fld>
            <a:endParaRPr lang="en-US" sz="1200" b="0" strike="noStrike" spc="-1">
              <a:solidFill>
                <a:srgbClr val="000000"/>
              </a:solidFill>
              <a:latin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3433763" y="849313"/>
            <a:ext cx="3059112" cy="2293937"/>
          </a:xfrm>
          <a:prstGeom prst="rect">
            <a:avLst/>
          </a:prstGeom>
        </p:spPr>
      </p:sp>
      <p:sp>
        <p:nvSpPr>
          <p:cNvPr id="424" name="PlaceHolder 2"/>
          <p:cNvSpPr>
            <a:spLocks noGrp="1"/>
          </p:cNvSpPr>
          <p:nvPr>
            <p:ph type="body"/>
          </p:nvPr>
        </p:nvSpPr>
        <p:spPr>
          <a:xfrm>
            <a:off x="992160" y="3271320"/>
            <a:ext cx="7942320" cy="2676600"/>
          </a:xfrm>
          <a:prstGeom prst="rect">
            <a:avLst/>
          </a:prstGeom>
        </p:spPr>
        <p:txBody>
          <a:bodyPr lIns="0" tIns="0" rIns="0" bIns="0"/>
          <a:lstStyle/>
          <a:p>
            <a:endParaRPr lang="en-US" sz="1200" b="0" strike="noStrike" spc="-1">
              <a:solidFill>
                <a:srgbClr val="000000"/>
              </a:solidFill>
              <a:latin typeface="Calibri"/>
            </a:endParaRPr>
          </a:p>
        </p:txBody>
      </p:sp>
      <p:sp>
        <p:nvSpPr>
          <p:cNvPr id="425"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0133D77F-7592-4D92-A67B-663B7A1967CF}" type="slidenum">
              <a:rPr lang="en-AU" sz="1200" b="0" strike="noStrike" spc="-1">
                <a:solidFill>
                  <a:srgbClr val="000000"/>
                </a:solidFill>
                <a:latin typeface="Calibri"/>
              </a:rPr>
              <a:t>10</a:t>
            </a:fld>
            <a:endParaRPr lang="en-US" sz="1200" b="0" strike="noStrike" spc="-1">
              <a:solidFill>
                <a:srgbClr val="000000"/>
              </a:solidFill>
              <a:latin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3433763" y="849313"/>
            <a:ext cx="3059112" cy="2293937"/>
          </a:xfrm>
          <a:prstGeom prst="rect">
            <a:avLst/>
          </a:prstGeom>
        </p:spPr>
      </p:sp>
      <p:sp>
        <p:nvSpPr>
          <p:cNvPr id="427" name="PlaceHolder 2"/>
          <p:cNvSpPr>
            <a:spLocks noGrp="1"/>
          </p:cNvSpPr>
          <p:nvPr>
            <p:ph type="body"/>
          </p:nvPr>
        </p:nvSpPr>
        <p:spPr>
          <a:xfrm>
            <a:off x="992160" y="3271320"/>
            <a:ext cx="7942320" cy="2676600"/>
          </a:xfrm>
          <a:prstGeom prst="rect">
            <a:avLst/>
          </a:prstGeom>
        </p:spPr>
        <p:txBody>
          <a:bodyPr/>
          <a:lstStyle/>
          <a:p>
            <a:endParaRPr lang="en-US" sz="1200" b="0" strike="noStrike" spc="-1" dirty="0">
              <a:solidFill>
                <a:srgbClr val="000000"/>
              </a:solidFill>
              <a:latin typeface="Calibri"/>
            </a:endParaRPr>
          </a:p>
        </p:txBody>
      </p:sp>
      <p:sp>
        <p:nvSpPr>
          <p:cNvPr id="428" name="CustomShape 3"/>
          <p:cNvSpPr/>
          <p:nvPr/>
        </p:nvSpPr>
        <p:spPr>
          <a:xfrm>
            <a:off x="5622840" y="6456240"/>
            <a:ext cx="4302360" cy="341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374A96C9-E5F7-4E95-A6AF-108887AE998B}" type="slidenum">
              <a:rPr lang="en-AU" sz="1200" b="0" strike="noStrike" spc="-1">
                <a:solidFill>
                  <a:srgbClr val="000000"/>
                </a:solidFill>
                <a:latin typeface="Calibri"/>
              </a:rPr>
              <a:t>11</a:t>
            </a:fld>
            <a:endParaRPr lang="en-US" sz="1200" b="0" strike="noStrike" spc="-1">
              <a:solidFill>
                <a:srgbClr val="000000"/>
              </a:solidFill>
              <a:latin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27" name="PlaceHolder 2"/>
          <p:cNvSpPr>
            <a:spLocks noGrp="1"/>
          </p:cNvSpPr>
          <p:nvPr>
            <p:ph type="body"/>
          </p:nvPr>
        </p:nvSpPr>
        <p:spPr>
          <a:xfrm>
            <a:off x="628478" y="182520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28" name="PlaceHolder 3"/>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30"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1"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2"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3" name="PlaceHolder 5"/>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35" name="PlaceHolder 2"/>
          <p:cNvSpPr>
            <a:spLocks noGrp="1"/>
          </p:cNvSpPr>
          <p:nvPr>
            <p:ph type="body"/>
          </p:nvPr>
        </p:nvSpPr>
        <p:spPr>
          <a:xfrm>
            <a:off x="628478"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6" name="PlaceHolder 3"/>
          <p:cNvSpPr>
            <a:spLocks noGrp="1"/>
          </p:cNvSpPr>
          <p:nvPr>
            <p:ph type="body"/>
          </p:nvPr>
        </p:nvSpPr>
        <p:spPr>
          <a:xfrm>
            <a:off x="3294651"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7" name="PlaceHolder 4"/>
          <p:cNvSpPr>
            <a:spLocks noGrp="1"/>
          </p:cNvSpPr>
          <p:nvPr>
            <p:ph type="body"/>
          </p:nvPr>
        </p:nvSpPr>
        <p:spPr>
          <a:xfrm>
            <a:off x="5961094"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8" name="PlaceHolder 5"/>
          <p:cNvSpPr>
            <a:spLocks noGrp="1"/>
          </p:cNvSpPr>
          <p:nvPr>
            <p:ph type="body"/>
          </p:nvPr>
        </p:nvSpPr>
        <p:spPr>
          <a:xfrm>
            <a:off x="628478"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39" name="PlaceHolder 6"/>
          <p:cNvSpPr>
            <a:spLocks noGrp="1"/>
          </p:cNvSpPr>
          <p:nvPr>
            <p:ph type="body"/>
          </p:nvPr>
        </p:nvSpPr>
        <p:spPr>
          <a:xfrm>
            <a:off x="3294651"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40" name="PlaceHolder 7"/>
          <p:cNvSpPr>
            <a:spLocks noGrp="1"/>
          </p:cNvSpPr>
          <p:nvPr>
            <p:ph type="body"/>
          </p:nvPr>
        </p:nvSpPr>
        <p:spPr>
          <a:xfrm>
            <a:off x="5961094"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46" name="PlaceHolder 2"/>
          <p:cNvSpPr>
            <a:spLocks noGrp="1"/>
          </p:cNvSpPr>
          <p:nvPr>
            <p:ph type="subTitle"/>
          </p:nvPr>
        </p:nvSpPr>
        <p:spPr>
          <a:xfrm>
            <a:off x="628478" y="1825200"/>
            <a:ext cx="7885673" cy="435132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48"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50"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51"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28478" y="365040"/>
            <a:ext cx="7885673" cy="614556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55"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56"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57"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6" name="PlaceHolder 2"/>
          <p:cNvSpPr>
            <a:spLocks noGrp="1"/>
          </p:cNvSpPr>
          <p:nvPr>
            <p:ph type="subTitle"/>
          </p:nvPr>
        </p:nvSpPr>
        <p:spPr>
          <a:xfrm>
            <a:off x="628478" y="1825200"/>
            <a:ext cx="7885673" cy="435132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59"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60"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61" name="PlaceHolder 4"/>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63"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64"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65" name="PlaceHolder 4"/>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67" name="PlaceHolder 2"/>
          <p:cNvSpPr>
            <a:spLocks noGrp="1"/>
          </p:cNvSpPr>
          <p:nvPr>
            <p:ph type="body"/>
          </p:nvPr>
        </p:nvSpPr>
        <p:spPr>
          <a:xfrm>
            <a:off x="628478" y="182520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68" name="PlaceHolder 3"/>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70"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1"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2"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3" name="PlaceHolder 5"/>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75" name="PlaceHolder 2"/>
          <p:cNvSpPr>
            <a:spLocks noGrp="1"/>
          </p:cNvSpPr>
          <p:nvPr>
            <p:ph type="body"/>
          </p:nvPr>
        </p:nvSpPr>
        <p:spPr>
          <a:xfrm>
            <a:off x="628478"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6" name="PlaceHolder 3"/>
          <p:cNvSpPr>
            <a:spLocks noGrp="1"/>
          </p:cNvSpPr>
          <p:nvPr>
            <p:ph type="body"/>
          </p:nvPr>
        </p:nvSpPr>
        <p:spPr>
          <a:xfrm>
            <a:off x="3294651"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7" name="PlaceHolder 4"/>
          <p:cNvSpPr>
            <a:spLocks noGrp="1"/>
          </p:cNvSpPr>
          <p:nvPr>
            <p:ph type="body"/>
          </p:nvPr>
        </p:nvSpPr>
        <p:spPr>
          <a:xfrm>
            <a:off x="5961094"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8" name="PlaceHolder 5"/>
          <p:cNvSpPr>
            <a:spLocks noGrp="1"/>
          </p:cNvSpPr>
          <p:nvPr>
            <p:ph type="body"/>
          </p:nvPr>
        </p:nvSpPr>
        <p:spPr>
          <a:xfrm>
            <a:off x="628478"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79" name="PlaceHolder 6"/>
          <p:cNvSpPr>
            <a:spLocks noGrp="1"/>
          </p:cNvSpPr>
          <p:nvPr>
            <p:ph type="body"/>
          </p:nvPr>
        </p:nvSpPr>
        <p:spPr>
          <a:xfrm>
            <a:off x="3294651"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80" name="PlaceHolder 7"/>
          <p:cNvSpPr>
            <a:spLocks noGrp="1"/>
          </p:cNvSpPr>
          <p:nvPr>
            <p:ph type="body"/>
          </p:nvPr>
        </p:nvSpPr>
        <p:spPr>
          <a:xfrm>
            <a:off x="5961094"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86" name="PlaceHolder 2"/>
          <p:cNvSpPr>
            <a:spLocks noGrp="1"/>
          </p:cNvSpPr>
          <p:nvPr>
            <p:ph type="subTitle"/>
          </p:nvPr>
        </p:nvSpPr>
        <p:spPr>
          <a:xfrm>
            <a:off x="628478" y="1825200"/>
            <a:ext cx="7885673" cy="435132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88"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90"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91"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8"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28478" y="365040"/>
            <a:ext cx="7885673" cy="614556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95"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96"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97"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99"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00"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01" name="PlaceHolder 4"/>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03"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04"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05" name="PlaceHolder 4"/>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07" name="PlaceHolder 2"/>
          <p:cNvSpPr>
            <a:spLocks noGrp="1"/>
          </p:cNvSpPr>
          <p:nvPr>
            <p:ph type="body"/>
          </p:nvPr>
        </p:nvSpPr>
        <p:spPr>
          <a:xfrm>
            <a:off x="628478" y="182520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08" name="PlaceHolder 3"/>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10"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1"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2"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3" name="PlaceHolder 5"/>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15" name="PlaceHolder 2"/>
          <p:cNvSpPr>
            <a:spLocks noGrp="1"/>
          </p:cNvSpPr>
          <p:nvPr>
            <p:ph type="body"/>
          </p:nvPr>
        </p:nvSpPr>
        <p:spPr>
          <a:xfrm>
            <a:off x="628478"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6" name="PlaceHolder 3"/>
          <p:cNvSpPr>
            <a:spLocks noGrp="1"/>
          </p:cNvSpPr>
          <p:nvPr>
            <p:ph type="body"/>
          </p:nvPr>
        </p:nvSpPr>
        <p:spPr>
          <a:xfrm>
            <a:off x="3294651"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7" name="PlaceHolder 4"/>
          <p:cNvSpPr>
            <a:spLocks noGrp="1"/>
          </p:cNvSpPr>
          <p:nvPr>
            <p:ph type="body"/>
          </p:nvPr>
        </p:nvSpPr>
        <p:spPr>
          <a:xfrm>
            <a:off x="5961094"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8" name="PlaceHolder 5"/>
          <p:cNvSpPr>
            <a:spLocks noGrp="1"/>
          </p:cNvSpPr>
          <p:nvPr>
            <p:ph type="body"/>
          </p:nvPr>
        </p:nvSpPr>
        <p:spPr>
          <a:xfrm>
            <a:off x="628478"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9" name="PlaceHolder 6"/>
          <p:cNvSpPr>
            <a:spLocks noGrp="1"/>
          </p:cNvSpPr>
          <p:nvPr>
            <p:ph type="body"/>
          </p:nvPr>
        </p:nvSpPr>
        <p:spPr>
          <a:xfrm>
            <a:off x="3294651"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20" name="PlaceHolder 7"/>
          <p:cNvSpPr>
            <a:spLocks noGrp="1"/>
          </p:cNvSpPr>
          <p:nvPr>
            <p:ph type="body"/>
          </p:nvPr>
        </p:nvSpPr>
        <p:spPr>
          <a:xfrm>
            <a:off x="5961094"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24" name="PlaceHolder 2"/>
          <p:cNvSpPr>
            <a:spLocks noGrp="1"/>
          </p:cNvSpPr>
          <p:nvPr>
            <p:ph type="subTitle"/>
          </p:nvPr>
        </p:nvSpPr>
        <p:spPr>
          <a:xfrm>
            <a:off x="628478" y="1825200"/>
            <a:ext cx="7885673" cy="435132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26"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0"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1"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28"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29"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28478" y="365040"/>
            <a:ext cx="7885673" cy="614556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33"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34"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35"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37"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38"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39" name="PlaceHolder 4"/>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41"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42"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43" name="PlaceHolder 4"/>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45" name="PlaceHolder 2"/>
          <p:cNvSpPr>
            <a:spLocks noGrp="1"/>
          </p:cNvSpPr>
          <p:nvPr>
            <p:ph type="body"/>
          </p:nvPr>
        </p:nvSpPr>
        <p:spPr>
          <a:xfrm>
            <a:off x="628478" y="182520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46" name="PlaceHolder 3"/>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48"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49"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0"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1" name="PlaceHolder 5"/>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53" name="PlaceHolder 2"/>
          <p:cNvSpPr>
            <a:spLocks noGrp="1"/>
          </p:cNvSpPr>
          <p:nvPr>
            <p:ph type="body"/>
          </p:nvPr>
        </p:nvSpPr>
        <p:spPr>
          <a:xfrm>
            <a:off x="628478"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4" name="PlaceHolder 3"/>
          <p:cNvSpPr>
            <a:spLocks noGrp="1"/>
          </p:cNvSpPr>
          <p:nvPr>
            <p:ph type="body"/>
          </p:nvPr>
        </p:nvSpPr>
        <p:spPr>
          <a:xfrm>
            <a:off x="3294651"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5" name="PlaceHolder 4"/>
          <p:cNvSpPr>
            <a:spLocks noGrp="1"/>
          </p:cNvSpPr>
          <p:nvPr>
            <p:ph type="body"/>
          </p:nvPr>
        </p:nvSpPr>
        <p:spPr>
          <a:xfrm>
            <a:off x="5961094" y="182520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6" name="PlaceHolder 5"/>
          <p:cNvSpPr>
            <a:spLocks noGrp="1"/>
          </p:cNvSpPr>
          <p:nvPr>
            <p:ph type="body"/>
          </p:nvPr>
        </p:nvSpPr>
        <p:spPr>
          <a:xfrm>
            <a:off x="628478"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7" name="PlaceHolder 6"/>
          <p:cNvSpPr>
            <a:spLocks noGrp="1"/>
          </p:cNvSpPr>
          <p:nvPr>
            <p:ph type="body"/>
          </p:nvPr>
        </p:nvSpPr>
        <p:spPr>
          <a:xfrm>
            <a:off x="3294651"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58" name="PlaceHolder 7"/>
          <p:cNvSpPr>
            <a:spLocks noGrp="1"/>
          </p:cNvSpPr>
          <p:nvPr>
            <p:ph type="body"/>
          </p:nvPr>
        </p:nvSpPr>
        <p:spPr>
          <a:xfrm>
            <a:off x="5961094" y="4098240"/>
            <a:ext cx="253901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478" y="365040"/>
            <a:ext cx="7885673" cy="6145560"/>
          </a:xfrm>
          <a:prstGeom prst="rect">
            <a:avLst/>
          </a:prstGeom>
        </p:spPr>
        <p:txBody>
          <a:bodyPr lIns="0" tIns="0" rIns="0" bIns="0" anchor="ctr"/>
          <a:lstStyle>
            <a:lvl1pPr algn="ctr">
              <a:spcBef>
                <a:spcPts val="748"/>
              </a:spcBef>
              <a:defRPr/>
            </a:lvl1pPr>
          </a:lstStyle>
          <a:p>
            <a:pPr algn="ctr">
              <a:spcBef>
                <a:spcPts val="998"/>
              </a:spcBef>
            </a:pPr>
            <a:endParaRPr lang="en-US" sz="1350" b="0" strike="noStrike" spc="-1">
              <a:solidFill>
                <a:srgbClr val="000000"/>
              </a:solidFill>
              <a:latin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5"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6" name="PlaceHolder 3"/>
          <p:cNvSpPr>
            <a:spLocks noGrp="1"/>
          </p:cNvSpPr>
          <p:nvPr>
            <p:ph type="body"/>
          </p:nvPr>
        </p:nvSpPr>
        <p:spPr>
          <a:xfrm>
            <a:off x="4669312"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17" name="PlaceHolder 4"/>
          <p:cNvSpPr>
            <a:spLocks noGrp="1"/>
          </p:cNvSpPr>
          <p:nvPr>
            <p:ph type="body"/>
          </p:nvPr>
        </p:nvSpPr>
        <p:spPr>
          <a:xfrm>
            <a:off x="628478"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19" name="PlaceHolder 2"/>
          <p:cNvSpPr>
            <a:spLocks noGrp="1"/>
          </p:cNvSpPr>
          <p:nvPr>
            <p:ph type="body"/>
          </p:nvPr>
        </p:nvSpPr>
        <p:spPr>
          <a:xfrm>
            <a:off x="628478" y="1825200"/>
            <a:ext cx="3848079" cy="435132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20"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21" name="PlaceHolder 4"/>
          <p:cNvSpPr>
            <a:spLocks noGrp="1"/>
          </p:cNvSpPr>
          <p:nvPr>
            <p:ph type="body"/>
          </p:nvPr>
        </p:nvSpPr>
        <p:spPr>
          <a:xfrm>
            <a:off x="4669312" y="409824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478" y="365040"/>
            <a:ext cx="7885673" cy="1325520"/>
          </a:xfrm>
          <a:prstGeom prst="rect">
            <a:avLst/>
          </a:prstGeom>
        </p:spPr>
        <p:txBody>
          <a:bodyPr lIns="90000" tIns="46800" rIns="90000" bIns="46800" anchor="ctr"/>
          <a:lstStyle/>
          <a:p>
            <a:endParaRPr lang="en-US" sz="3300" b="0" strike="noStrike" spc="-1">
              <a:solidFill>
                <a:srgbClr val="000000"/>
              </a:solidFill>
              <a:latin typeface="Bebas Neue"/>
            </a:endParaRPr>
          </a:p>
        </p:txBody>
      </p:sp>
      <p:sp>
        <p:nvSpPr>
          <p:cNvPr id="23" name="PlaceHolder 2"/>
          <p:cNvSpPr>
            <a:spLocks noGrp="1"/>
          </p:cNvSpPr>
          <p:nvPr>
            <p:ph type="body"/>
          </p:nvPr>
        </p:nvSpPr>
        <p:spPr>
          <a:xfrm>
            <a:off x="628478"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24" name="PlaceHolder 3"/>
          <p:cNvSpPr>
            <a:spLocks noGrp="1"/>
          </p:cNvSpPr>
          <p:nvPr>
            <p:ph type="body"/>
          </p:nvPr>
        </p:nvSpPr>
        <p:spPr>
          <a:xfrm>
            <a:off x="4669312" y="1825200"/>
            <a:ext cx="3848079"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
        <p:nvSpPr>
          <p:cNvPr id="25" name="PlaceHolder 4"/>
          <p:cNvSpPr>
            <a:spLocks noGrp="1"/>
          </p:cNvSpPr>
          <p:nvPr>
            <p:ph type="body"/>
          </p:nvPr>
        </p:nvSpPr>
        <p:spPr>
          <a:xfrm>
            <a:off x="628478" y="4098240"/>
            <a:ext cx="7885673" cy="2075400"/>
          </a:xfrm>
          <a:prstGeom prst="rect">
            <a:avLst/>
          </a:prstGeom>
        </p:spPr>
        <p:txBody>
          <a:bodyPr lIns="90000" tIns="46800" rIns="90000" bIns="46800">
            <a:normAutofit/>
          </a:bodyPr>
          <a:lstStyle/>
          <a:p>
            <a:endParaRPr lang="en-US" sz="1350" b="0" strike="noStrike" spc="-1">
              <a:solidFill>
                <a:srgbClr val="000000"/>
              </a:solidFill>
              <a:latin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28478" y="365040"/>
            <a:ext cx="7885673" cy="1325520"/>
          </a:xfrm>
          <a:prstGeom prst="rect">
            <a:avLst/>
          </a:prstGeom>
        </p:spPr>
        <p:txBody>
          <a:bodyPr lIns="90000" tIns="46800" rIns="90000" bIns="46800" anchor="ctr"/>
          <a:lstStyle/>
          <a:p>
            <a:r>
              <a:rPr lang="en-US" sz="3300" b="0" strike="noStrike" spc="-1">
                <a:solidFill>
                  <a:srgbClr val="000000"/>
                </a:solidFill>
                <a:latin typeface="Bebas Neue"/>
              </a:rPr>
              <a:t>Click to edit the title text format</a:t>
            </a:r>
          </a:p>
        </p:txBody>
      </p:sp>
      <p:sp>
        <p:nvSpPr>
          <p:cNvPr id="6"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pPr>
              <a:spcBef>
                <a:spcPts val="998"/>
              </a:spcBef>
            </a:pPr>
            <a:r>
              <a:rPr lang="en-US" sz="1350" b="0" strike="noStrike" spc="-1">
                <a:solidFill>
                  <a:srgbClr val="000000"/>
                </a:solidFill>
                <a:latin typeface="Open Sans"/>
              </a:rPr>
              <a:t>Click to edit the outline text format</a:t>
            </a:r>
          </a:p>
          <a:p>
            <a:pPr marL="342854" lvl="1">
              <a:spcBef>
                <a:spcPts val="748"/>
              </a:spcBef>
              <a:buClr>
                <a:srgbClr val="000000"/>
              </a:buClr>
              <a:buFont typeface="Open Sans"/>
              <a:buChar char="–"/>
            </a:pPr>
            <a:r>
              <a:rPr lang="en-US" sz="1350" b="0" strike="noStrike" spc="-1">
                <a:solidFill>
                  <a:srgbClr val="000000"/>
                </a:solidFill>
                <a:latin typeface="Open Sans"/>
              </a:rPr>
              <a:t>Second Outline Level</a:t>
            </a:r>
          </a:p>
          <a:p>
            <a:pPr marL="685709" lvl="2">
              <a:spcBef>
                <a:spcPts val="748"/>
              </a:spcBef>
              <a:buClr>
                <a:srgbClr val="000000"/>
              </a:buClr>
              <a:buFont typeface="Open Sans"/>
              <a:buChar char="•"/>
            </a:pPr>
            <a:r>
              <a:rPr lang="en-US" sz="1350" b="0" strike="noStrike" spc="-1">
                <a:solidFill>
                  <a:srgbClr val="000000"/>
                </a:solidFill>
                <a:latin typeface="Open Sans"/>
              </a:rPr>
              <a:t>Third Outline Level</a:t>
            </a:r>
          </a:p>
          <a:p>
            <a:pPr marL="1028563" lvl="3">
              <a:spcBef>
                <a:spcPts val="748"/>
              </a:spcBef>
              <a:buClr>
                <a:srgbClr val="000000"/>
              </a:buClr>
              <a:buFont typeface="Open Sans"/>
              <a:buChar char="–"/>
            </a:pPr>
            <a:r>
              <a:rPr lang="en-US" sz="1350" b="0" strike="noStrike" spc="-1">
                <a:solidFill>
                  <a:srgbClr val="000000"/>
                </a:solidFill>
                <a:latin typeface="Open Sans"/>
              </a:rPr>
              <a:t>Fourth Outline Level</a:t>
            </a:r>
          </a:p>
          <a:p>
            <a:pPr marL="1371417" lvl="4">
              <a:spcBef>
                <a:spcPts val="748"/>
              </a:spcBef>
              <a:buClr>
                <a:srgbClr val="000000"/>
              </a:buClr>
              <a:buFont typeface="Open Sans"/>
              <a:buChar char="»"/>
            </a:pPr>
            <a:r>
              <a:rPr lang="en-US" sz="1350" b="0" strike="noStrike" spc="-1">
                <a:solidFill>
                  <a:srgbClr val="000000"/>
                </a:solidFill>
                <a:latin typeface="Open Sans"/>
              </a:rPr>
              <a:t>Fifth Outline Level</a:t>
            </a:r>
          </a:p>
          <a:p>
            <a:pPr marL="1371417" lvl="5">
              <a:spcBef>
                <a:spcPts val="748"/>
              </a:spcBef>
              <a:buClr>
                <a:srgbClr val="000000"/>
              </a:buClr>
              <a:buFont typeface="Open Sans"/>
              <a:buChar char="»"/>
            </a:pPr>
            <a:r>
              <a:rPr lang="en-US" sz="1350" b="0" strike="noStrike" spc="-1">
                <a:solidFill>
                  <a:srgbClr val="000000"/>
                </a:solidFill>
                <a:latin typeface="Open Sans"/>
              </a:rPr>
              <a:t>Sixth Outline Level</a:t>
            </a:r>
          </a:p>
          <a:p>
            <a:pPr marL="1371417" lvl="6">
              <a:spcBef>
                <a:spcPts val="748"/>
              </a:spcBef>
              <a:buClr>
                <a:srgbClr val="000000"/>
              </a:buClr>
              <a:buFont typeface="Open Sans"/>
              <a:buChar char="»"/>
            </a:pPr>
            <a:r>
              <a:rPr lang="en-US" sz="1350" b="0" strike="noStrike" spc="-1">
                <a:solidFill>
                  <a:srgbClr val="000000"/>
                </a:solidFill>
                <a:latin typeface="Open Sans"/>
              </a:rPr>
              <a:t>Seventh Outline Level</a:t>
            </a:r>
          </a:p>
        </p:txBody>
      </p:sp>
      <p:sp>
        <p:nvSpPr>
          <p:cNvPr id="2" name="PlaceHolder 3"/>
          <p:cNvSpPr>
            <a:spLocks noGrp="1"/>
          </p:cNvSpPr>
          <p:nvPr>
            <p:ph type="dt"/>
          </p:nvPr>
        </p:nvSpPr>
        <p:spPr>
          <a:xfrm>
            <a:off x="628478" y="6356520"/>
            <a:ext cx="2057132" cy="365040"/>
          </a:xfrm>
          <a:prstGeom prst="rect">
            <a:avLst/>
          </a:prstGeom>
        </p:spPr>
        <p:txBody>
          <a:bodyPr lIns="90000" tIns="46800" rIns="90000" bIns="46800" anchor="ctr"/>
          <a:lstStyle/>
          <a:p>
            <a:r>
              <a:rPr lang="en-AU" sz="900" b="0" strike="noStrike" spc="-1">
                <a:solidFill>
                  <a:srgbClr val="898989"/>
                </a:solidFill>
                <a:latin typeface="Times New Roman"/>
              </a:rPr>
              <a:t>&lt;date/time&gt;</a:t>
            </a:r>
            <a:endParaRPr lang="en-US" sz="900" b="0" strike="noStrike" spc="-1">
              <a:latin typeface="Times New Roman"/>
            </a:endParaRPr>
          </a:p>
        </p:txBody>
      </p:sp>
      <p:sp>
        <p:nvSpPr>
          <p:cNvPr id="3" name="PlaceHolder 4"/>
          <p:cNvSpPr>
            <a:spLocks noGrp="1"/>
          </p:cNvSpPr>
          <p:nvPr>
            <p:ph type="ftr"/>
          </p:nvPr>
        </p:nvSpPr>
        <p:spPr>
          <a:xfrm>
            <a:off x="3028466" y="6356520"/>
            <a:ext cx="3085698" cy="365040"/>
          </a:xfrm>
          <a:prstGeom prst="rect">
            <a:avLst/>
          </a:prstGeom>
        </p:spPr>
        <p:txBody>
          <a:bodyPr lIns="90000" tIns="46800" rIns="90000" bIns="46800" anchor="ctr"/>
          <a:lstStyle/>
          <a:p>
            <a:endParaRPr lang="en-US" sz="1350" b="0" strike="noStrike" spc="-1">
              <a:solidFill>
                <a:srgbClr val="000000"/>
              </a:solidFill>
              <a:latin typeface="Open Sans"/>
            </a:endParaRPr>
          </a:p>
        </p:txBody>
      </p:sp>
      <p:sp>
        <p:nvSpPr>
          <p:cNvPr id="4" name="PlaceHolder 5"/>
          <p:cNvSpPr>
            <a:spLocks noGrp="1"/>
          </p:cNvSpPr>
          <p:nvPr>
            <p:ph type="sldNum"/>
          </p:nvPr>
        </p:nvSpPr>
        <p:spPr>
          <a:xfrm>
            <a:off x="6457019" y="6356520"/>
            <a:ext cx="2057132" cy="365040"/>
          </a:xfrm>
          <a:prstGeom prst="rect">
            <a:avLst/>
          </a:prstGeom>
        </p:spPr>
        <p:txBody>
          <a:bodyPr lIns="90000" tIns="46800" rIns="90000" bIns="46800" anchor="ctr"/>
          <a:lstStyle/>
          <a:p>
            <a:pPr algn="r"/>
            <a:fld id="{510711DE-D77E-400E-B28B-0380E4020222}" type="slidenum">
              <a:rPr lang="en-AU" sz="900" b="0" strike="noStrike" spc="-1">
                <a:solidFill>
                  <a:srgbClr val="898989"/>
                </a:solidFill>
                <a:latin typeface="Times New Roman"/>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7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48"/>
        </a:spcBef>
        <a:buFont typeface="Arial"/>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478" y="365040"/>
            <a:ext cx="7885673" cy="1325520"/>
          </a:xfrm>
          <a:prstGeom prst="rect">
            <a:avLst/>
          </a:prstGeom>
        </p:spPr>
        <p:txBody>
          <a:bodyPr lIns="90000" tIns="46800" rIns="90000" bIns="46800" anchor="ctr"/>
          <a:lstStyle/>
          <a:p>
            <a:r>
              <a:rPr lang="en-US" sz="3300" b="0" strike="noStrike" spc="-1">
                <a:solidFill>
                  <a:srgbClr val="000000"/>
                </a:solidFill>
                <a:latin typeface="Bebas Neue"/>
              </a:rPr>
              <a:t>Click to edit the title text format</a:t>
            </a:r>
          </a:p>
        </p:txBody>
      </p:sp>
      <p:sp>
        <p:nvSpPr>
          <p:cNvPr id="42"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pPr>
              <a:spcBef>
                <a:spcPts val="998"/>
              </a:spcBef>
            </a:pPr>
            <a:r>
              <a:rPr lang="en-US" sz="1350" b="0" strike="noStrike" spc="-1">
                <a:solidFill>
                  <a:srgbClr val="000000"/>
                </a:solidFill>
                <a:latin typeface="Open Sans"/>
              </a:rPr>
              <a:t>Click to edit the outline text format</a:t>
            </a:r>
          </a:p>
          <a:p>
            <a:pPr marL="342854" lvl="1">
              <a:spcBef>
                <a:spcPts val="748"/>
              </a:spcBef>
              <a:buClr>
                <a:srgbClr val="000000"/>
              </a:buClr>
              <a:buFont typeface="Open Sans"/>
              <a:buChar char="–"/>
            </a:pPr>
            <a:r>
              <a:rPr lang="en-US" sz="1350" b="0" strike="noStrike" spc="-1">
                <a:solidFill>
                  <a:srgbClr val="000000"/>
                </a:solidFill>
                <a:latin typeface="Open Sans"/>
              </a:rPr>
              <a:t>Second Outline Level</a:t>
            </a:r>
          </a:p>
          <a:p>
            <a:pPr marL="685709" lvl="2">
              <a:spcBef>
                <a:spcPts val="748"/>
              </a:spcBef>
              <a:buClr>
                <a:srgbClr val="000000"/>
              </a:buClr>
              <a:buFont typeface="Open Sans"/>
              <a:buChar char="•"/>
            </a:pPr>
            <a:r>
              <a:rPr lang="en-US" sz="1350" b="0" strike="noStrike" spc="-1">
                <a:solidFill>
                  <a:srgbClr val="000000"/>
                </a:solidFill>
                <a:latin typeface="Open Sans"/>
              </a:rPr>
              <a:t>Third Outline Level</a:t>
            </a:r>
          </a:p>
          <a:p>
            <a:pPr marL="1028563" lvl="3">
              <a:spcBef>
                <a:spcPts val="748"/>
              </a:spcBef>
              <a:buClr>
                <a:srgbClr val="000000"/>
              </a:buClr>
              <a:buFont typeface="Open Sans"/>
              <a:buChar char="–"/>
            </a:pPr>
            <a:r>
              <a:rPr lang="en-US" sz="1350" b="0" strike="noStrike" spc="-1">
                <a:solidFill>
                  <a:srgbClr val="000000"/>
                </a:solidFill>
                <a:latin typeface="Open Sans"/>
              </a:rPr>
              <a:t>Fourth Outline Level</a:t>
            </a:r>
          </a:p>
          <a:p>
            <a:pPr marL="1371417" lvl="4">
              <a:spcBef>
                <a:spcPts val="748"/>
              </a:spcBef>
              <a:buClr>
                <a:srgbClr val="000000"/>
              </a:buClr>
              <a:buFont typeface="Open Sans"/>
              <a:buChar char="»"/>
            </a:pPr>
            <a:r>
              <a:rPr lang="en-US" sz="1350" b="0" strike="noStrike" spc="-1">
                <a:solidFill>
                  <a:srgbClr val="000000"/>
                </a:solidFill>
                <a:latin typeface="Open Sans"/>
              </a:rPr>
              <a:t>Fifth Outline Level</a:t>
            </a:r>
          </a:p>
          <a:p>
            <a:pPr marL="1371417" lvl="5">
              <a:spcBef>
                <a:spcPts val="748"/>
              </a:spcBef>
              <a:buClr>
                <a:srgbClr val="000000"/>
              </a:buClr>
              <a:buFont typeface="Open Sans"/>
              <a:buChar char="»"/>
            </a:pPr>
            <a:r>
              <a:rPr lang="en-US" sz="1350" b="0" strike="noStrike" spc="-1">
                <a:solidFill>
                  <a:srgbClr val="000000"/>
                </a:solidFill>
                <a:latin typeface="Open Sans"/>
              </a:rPr>
              <a:t>Sixth Outline Level</a:t>
            </a:r>
          </a:p>
          <a:p>
            <a:pPr marL="1371417" lvl="6">
              <a:spcBef>
                <a:spcPts val="748"/>
              </a:spcBef>
              <a:buClr>
                <a:srgbClr val="000000"/>
              </a:buClr>
              <a:buFont typeface="Open Sans"/>
              <a:buChar char="»"/>
            </a:pPr>
            <a:r>
              <a:rPr lang="en-US" sz="1350" b="0" strike="noStrike" spc="-1">
                <a:solidFill>
                  <a:srgbClr val="000000"/>
                </a:solidFill>
                <a:latin typeface="Open Sans"/>
              </a:rPr>
              <a:t>Seventh Outline Level</a:t>
            </a:r>
          </a:p>
        </p:txBody>
      </p:sp>
      <p:sp>
        <p:nvSpPr>
          <p:cNvPr id="43" name="PlaceHolder 3"/>
          <p:cNvSpPr>
            <a:spLocks noGrp="1"/>
          </p:cNvSpPr>
          <p:nvPr>
            <p:ph type="ftr"/>
          </p:nvPr>
        </p:nvSpPr>
        <p:spPr>
          <a:xfrm>
            <a:off x="3028466" y="6397560"/>
            <a:ext cx="3085698" cy="365040"/>
          </a:xfrm>
          <a:prstGeom prst="rect">
            <a:avLst/>
          </a:prstGeom>
        </p:spPr>
        <p:txBody>
          <a:bodyPr lIns="90000" tIns="46800" rIns="90000" bIns="46800" anchor="ctr"/>
          <a:lstStyle/>
          <a:p>
            <a:endParaRPr lang="en-US" sz="1350" b="0" strike="noStrike" spc="-1">
              <a:solidFill>
                <a:srgbClr val="000000"/>
              </a:solidFill>
              <a:latin typeface="Open Sans"/>
            </a:endParaRPr>
          </a:p>
        </p:txBody>
      </p:sp>
      <p:sp>
        <p:nvSpPr>
          <p:cNvPr id="44" name="PlaceHolder 4"/>
          <p:cNvSpPr>
            <a:spLocks noGrp="1"/>
          </p:cNvSpPr>
          <p:nvPr>
            <p:ph type="sldNum"/>
          </p:nvPr>
        </p:nvSpPr>
        <p:spPr>
          <a:xfrm>
            <a:off x="6742642" y="6397560"/>
            <a:ext cx="2160529" cy="365040"/>
          </a:xfrm>
          <a:prstGeom prst="rect">
            <a:avLst/>
          </a:prstGeom>
        </p:spPr>
        <p:txBody>
          <a:bodyPr lIns="90000" tIns="46800" rIns="90000" bIns="46800" anchor="ctr"/>
          <a:lstStyle/>
          <a:p>
            <a:pPr algn="r"/>
            <a:fld id="{694A48A0-B0CC-45B3-AECD-B976FEEA8E9C}" type="slidenum">
              <a:rPr lang="en-AU" sz="900" b="1" strike="noStrike" spc="-1">
                <a:solidFill>
                  <a:srgbClr val="7F7F7F"/>
                </a:solidFill>
                <a:latin typeface="Times New Roman"/>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7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48"/>
        </a:spcBef>
        <a:buFont typeface="Arial"/>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628478" y="365040"/>
            <a:ext cx="7885673" cy="1325520"/>
          </a:xfrm>
          <a:prstGeom prst="rect">
            <a:avLst/>
          </a:prstGeom>
        </p:spPr>
        <p:txBody>
          <a:bodyPr lIns="90000" tIns="46800" rIns="90000" bIns="46800" anchor="ctr"/>
          <a:lstStyle/>
          <a:p>
            <a:r>
              <a:rPr lang="en-US" sz="3300" b="0" strike="noStrike" spc="-1">
                <a:solidFill>
                  <a:srgbClr val="000000"/>
                </a:solidFill>
                <a:latin typeface="Bebas Neue"/>
              </a:rPr>
              <a:t>Click to edit the title text format</a:t>
            </a:r>
          </a:p>
        </p:txBody>
      </p:sp>
      <p:sp>
        <p:nvSpPr>
          <p:cNvPr id="82"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pPr>
              <a:spcBef>
                <a:spcPts val="998"/>
              </a:spcBef>
            </a:pPr>
            <a:r>
              <a:rPr lang="en-US" sz="1350" b="0" strike="noStrike" spc="-1">
                <a:solidFill>
                  <a:srgbClr val="000000"/>
                </a:solidFill>
                <a:latin typeface="Open Sans"/>
              </a:rPr>
              <a:t>Click to edit the outline text format</a:t>
            </a:r>
          </a:p>
          <a:p>
            <a:pPr marL="342854" lvl="1">
              <a:spcBef>
                <a:spcPts val="748"/>
              </a:spcBef>
              <a:buClr>
                <a:srgbClr val="000000"/>
              </a:buClr>
              <a:buFont typeface="Open Sans"/>
              <a:buChar char="–"/>
            </a:pPr>
            <a:r>
              <a:rPr lang="en-US" sz="1350" b="0" strike="noStrike" spc="-1">
                <a:solidFill>
                  <a:srgbClr val="000000"/>
                </a:solidFill>
                <a:latin typeface="Open Sans"/>
              </a:rPr>
              <a:t>Second Outline Level</a:t>
            </a:r>
          </a:p>
          <a:p>
            <a:pPr marL="685709" lvl="2">
              <a:spcBef>
                <a:spcPts val="748"/>
              </a:spcBef>
              <a:buClr>
                <a:srgbClr val="000000"/>
              </a:buClr>
              <a:buFont typeface="Open Sans"/>
              <a:buChar char="•"/>
            </a:pPr>
            <a:r>
              <a:rPr lang="en-US" sz="1350" b="0" strike="noStrike" spc="-1">
                <a:solidFill>
                  <a:srgbClr val="000000"/>
                </a:solidFill>
                <a:latin typeface="Open Sans"/>
              </a:rPr>
              <a:t>Third Outline Level</a:t>
            </a:r>
          </a:p>
          <a:p>
            <a:pPr marL="1028563" lvl="3">
              <a:spcBef>
                <a:spcPts val="748"/>
              </a:spcBef>
              <a:buClr>
                <a:srgbClr val="000000"/>
              </a:buClr>
              <a:buFont typeface="Open Sans"/>
              <a:buChar char="–"/>
            </a:pPr>
            <a:r>
              <a:rPr lang="en-US" sz="1350" b="0" strike="noStrike" spc="-1">
                <a:solidFill>
                  <a:srgbClr val="000000"/>
                </a:solidFill>
                <a:latin typeface="Open Sans"/>
              </a:rPr>
              <a:t>Fourth Outline Level</a:t>
            </a:r>
          </a:p>
          <a:p>
            <a:pPr marL="1371417" lvl="4">
              <a:spcBef>
                <a:spcPts val="748"/>
              </a:spcBef>
              <a:buClr>
                <a:srgbClr val="000000"/>
              </a:buClr>
              <a:buFont typeface="Open Sans"/>
              <a:buChar char="»"/>
            </a:pPr>
            <a:r>
              <a:rPr lang="en-US" sz="1350" b="0" strike="noStrike" spc="-1">
                <a:solidFill>
                  <a:srgbClr val="000000"/>
                </a:solidFill>
                <a:latin typeface="Open Sans"/>
              </a:rPr>
              <a:t>Fifth Outline Level</a:t>
            </a:r>
          </a:p>
          <a:p>
            <a:pPr marL="1371417" lvl="5">
              <a:spcBef>
                <a:spcPts val="748"/>
              </a:spcBef>
              <a:buClr>
                <a:srgbClr val="000000"/>
              </a:buClr>
              <a:buFont typeface="Open Sans"/>
              <a:buChar char="»"/>
            </a:pPr>
            <a:r>
              <a:rPr lang="en-US" sz="1350" b="0" strike="noStrike" spc="-1">
                <a:solidFill>
                  <a:srgbClr val="000000"/>
                </a:solidFill>
                <a:latin typeface="Open Sans"/>
              </a:rPr>
              <a:t>Sixth Outline Level</a:t>
            </a:r>
          </a:p>
          <a:p>
            <a:pPr marL="1371417" lvl="6">
              <a:spcBef>
                <a:spcPts val="748"/>
              </a:spcBef>
              <a:buClr>
                <a:srgbClr val="000000"/>
              </a:buClr>
              <a:buFont typeface="Open Sans"/>
              <a:buChar char="»"/>
            </a:pPr>
            <a:r>
              <a:rPr lang="en-US" sz="1350" b="0" strike="noStrike" spc="-1">
                <a:solidFill>
                  <a:srgbClr val="000000"/>
                </a:solidFill>
                <a:latin typeface="Open Sans"/>
              </a:rPr>
              <a:t>Seventh Outline Level</a:t>
            </a:r>
          </a:p>
        </p:txBody>
      </p:sp>
      <p:sp>
        <p:nvSpPr>
          <p:cNvPr id="83" name="PlaceHolder 3"/>
          <p:cNvSpPr>
            <a:spLocks noGrp="1"/>
          </p:cNvSpPr>
          <p:nvPr>
            <p:ph type="ftr"/>
          </p:nvPr>
        </p:nvSpPr>
        <p:spPr>
          <a:xfrm>
            <a:off x="3028466" y="6397560"/>
            <a:ext cx="3085698" cy="365040"/>
          </a:xfrm>
          <a:prstGeom prst="rect">
            <a:avLst/>
          </a:prstGeom>
        </p:spPr>
        <p:txBody>
          <a:bodyPr lIns="90000" tIns="46800" rIns="90000" bIns="46800" anchor="ctr"/>
          <a:lstStyle/>
          <a:p>
            <a:endParaRPr lang="en-US" sz="1350" b="0" strike="noStrike" spc="-1">
              <a:solidFill>
                <a:srgbClr val="000000"/>
              </a:solidFill>
              <a:latin typeface="Open Sans"/>
            </a:endParaRPr>
          </a:p>
        </p:txBody>
      </p:sp>
      <p:sp>
        <p:nvSpPr>
          <p:cNvPr id="84" name="PlaceHolder 4"/>
          <p:cNvSpPr>
            <a:spLocks noGrp="1"/>
          </p:cNvSpPr>
          <p:nvPr>
            <p:ph type="sldNum"/>
          </p:nvPr>
        </p:nvSpPr>
        <p:spPr>
          <a:xfrm>
            <a:off x="6742642" y="6397560"/>
            <a:ext cx="2160529" cy="365040"/>
          </a:xfrm>
          <a:prstGeom prst="rect">
            <a:avLst/>
          </a:prstGeom>
        </p:spPr>
        <p:txBody>
          <a:bodyPr lIns="90000" tIns="46800" rIns="90000" bIns="46800" anchor="ctr"/>
          <a:lstStyle/>
          <a:p>
            <a:pPr algn="r"/>
            <a:fld id="{382B106A-E1F5-4895-8EFC-2EA9A101C695}" type="slidenum">
              <a:rPr lang="en-AU" sz="900" b="1" strike="noStrike" spc="-1">
                <a:solidFill>
                  <a:srgbClr val="7F7F7F"/>
                </a:solidFill>
                <a:latin typeface="Times New Roman"/>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7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48"/>
        </a:spcBef>
        <a:buFont typeface="Arial"/>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628478" y="365040"/>
            <a:ext cx="7885673" cy="1325520"/>
          </a:xfrm>
          <a:prstGeom prst="rect">
            <a:avLst/>
          </a:prstGeom>
        </p:spPr>
        <p:txBody>
          <a:bodyPr lIns="90000" tIns="46800" rIns="90000" bIns="46800" anchor="ctr"/>
          <a:lstStyle/>
          <a:p>
            <a:r>
              <a:rPr lang="en-US" sz="3300" b="0" strike="noStrike" spc="-1">
                <a:solidFill>
                  <a:srgbClr val="000000"/>
                </a:solidFill>
                <a:latin typeface="Bebas Neue"/>
              </a:rPr>
              <a:t>Click to edit the title text format</a:t>
            </a:r>
          </a:p>
        </p:txBody>
      </p:sp>
      <p:sp>
        <p:nvSpPr>
          <p:cNvPr id="122" name="PlaceHolder 2"/>
          <p:cNvSpPr>
            <a:spLocks noGrp="1"/>
          </p:cNvSpPr>
          <p:nvPr>
            <p:ph type="body"/>
          </p:nvPr>
        </p:nvSpPr>
        <p:spPr>
          <a:xfrm>
            <a:off x="628478" y="1825200"/>
            <a:ext cx="7885673" cy="4351320"/>
          </a:xfrm>
          <a:prstGeom prst="rect">
            <a:avLst/>
          </a:prstGeom>
        </p:spPr>
        <p:txBody>
          <a:bodyPr lIns="90000" tIns="46800" rIns="90000" bIns="46800">
            <a:normAutofit/>
          </a:bodyPr>
          <a:lstStyle/>
          <a:p>
            <a:pPr>
              <a:spcBef>
                <a:spcPts val="998"/>
              </a:spcBef>
            </a:pPr>
            <a:r>
              <a:rPr lang="en-US" sz="1350" b="0" strike="noStrike" spc="-1">
                <a:solidFill>
                  <a:srgbClr val="000000"/>
                </a:solidFill>
                <a:latin typeface="Open Sans"/>
              </a:rPr>
              <a:t>Click to edit the outline text format</a:t>
            </a:r>
          </a:p>
          <a:p>
            <a:pPr marL="342854" lvl="1">
              <a:spcBef>
                <a:spcPts val="748"/>
              </a:spcBef>
              <a:buClr>
                <a:srgbClr val="000000"/>
              </a:buClr>
              <a:buFont typeface="Open Sans"/>
              <a:buChar char="–"/>
            </a:pPr>
            <a:r>
              <a:rPr lang="en-US" sz="1350" b="0" strike="noStrike" spc="-1">
                <a:solidFill>
                  <a:srgbClr val="000000"/>
                </a:solidFill>
                <a:latin typeface="Open Sans"/>
              </a:rPr>
              <a:t>Second Outline Level</a:t>
            </a:r>
          </a:p>
          <a:p>
            <a:pPr marL="685709" lvl="2">
              <a:spcBef>
                <a:spcPts val="748"/>
              </a:spcBef>
              <a:buClr>
                <a:srgbClr val="000000"/>
              </a:buClr>
              <a:buFont typeface="Open Sans"/>
              <a:buChar char="•"/>
            </a:pPr>
            <a:r>
              <a:rPr lang="en-US" sz="1350" b="0" strike="noStrike" spc="-1">
                <a:solidFill>
                  <a:srgbClr val="000000"/>
                </a:solidFill>
                <a:latin typeface="Open Sans"/>
              </a:rPr>
              <a:t>Third Outline Level</a:t>
            </a:r>
          </a:p>
          <a:p>
            <a:pPr marL="1028563" lvl="3">
              <a:spcBef>
                <a:spcPts val="748"/>
              </a:spcBef>
              <a:buClr>
                <a:srgbClr val="000000"/>
              </a:buClr>
              <a:buFont typeface="Open Sans"/>
              <a:buChar char="–"/>
            </a:pPr>
            <a:r>
              <a:rPr lang="en-US" sz="1350" b="0" strike="noStrike" spc="-1">
                <a:solidFill>
                  <a:srgbClr val="000000"/>
                </a:solidFill>
                <a:latin typeface="Open Sans"/>
              </a:rPr>
              <a:t>Fourth Outline Level</a:t>
            </a:r>
          </a:p>
          <a:p>
            <a:pPr marL="1371417" lvl="4">
              <a:spcBef>
                <a:spcPts val="748"/>
              </a:spcBef>
              <a:buClr>
                <a:srgbClr val="000000"/>
              </a:buClr>
              <a:buFont typeface="Open Sans"/>
              <a:buChar char="»"/>
            </a:pPr>
            <a:r>
              <a:rPr lang="en-US" sz="1350" b="0" strike="noStrike" spc="-1">
                <a:solidFill>
                  <a:srgbClr val="000000"/>
                </a:solidFill>
                <a:latin typeface="Open Sans"/>
              </a:rPr>
              <a:t>Fifth Outline Level</a:t>
            </a:r>
          </a:p>
          <a:p>
            <a:pPr marL="1371417" lvl="5">
              <a:spcBef>
                <a:spcPts val="748"/>
              </a:spcBef>
              <a:buClr>
                <a:srgbClr val="000000"/>
              </a:buClr>
              <a:buFont typeface="Open Sans"/>
              <a:buChar char="»"/>
            </a:pPr>
            <a:r>
              <a:rPr lang="en-US" sz="1350" b="0" strike="noStrike" spc="-1">
                <a:solidFill>
                  <a:srgbClr val="000000"/>
                </a:solidFill>
                <a:latin typeface="Open Sans"/>
              </a:rPr>
              <a:t>Sixth Outline Level</a:t>
            </a:r>
          </a:p>
          <a:p>
            <a:pPr marL="1371417" lvl="6">
              <a:spcBef>
                <a:spcPts val="748"/>
              </a:spcBef>
              <a:buClr>
                <a:srgbClr val="000000"/>
              </a:buClr>
              <a:buFont typeface="Open Sans"/>
              <a:buChar char="»"/>
            </a:pPr>
            <a:r>
              <a:rPr lang="en-US" sz="1350" b="0" strike="noStrike" spc="-1">
                <a:solidFill>
                  <a:srgbClr val="000000"/>
                </a:solidFill>
                <a:latin typeface="Open Sans"/>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7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48"/>
        </a:spcBef>
        <a:buFont typeface="Arial"/>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8" Type="http://schemas.openxmlformats.org/officeDocument/2006/relationships/image" Target="../media/image27.jpeg"/><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5"/>
          <p:cNvPicPr/>
          <p:nvPr/>
        </p:nvPicPr>
        <p:blipFill rotWithShape="1">
          <a:blip r:embed="rId3"/>
          <a:srcRect r="12145"/>
          <a:stretch/>
        </p:blipFill>
        <p:spPr>
          <a:xfrm>
            <a:off x="-10990" y="0"/>
            <a:ext cx="9154990" cy="6858000"/>
          </a:xfrm>
          <a:prstGeom prst="rect">
            <a:avLst/>
          </a:prstGeom>
          <a:ln>
            <a:noFill/>
          </a:ln>
        </p:spPr>
      </p:pic>
      <p:sp>
        <p:nvSpPr>
          <p:cNvPr id="3" name="Rectangle 2"/>
          <p:cNvSpPr/>
          <p:nvPr/>
        </p:nvSpPr>
        <p:spPr>
          <a:xfrm>
            <a:off x="3795386" y="1114816"/>
            <a:ext cx="5108055" cy="45403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84234" y="1282779"/>
            <a:ext cx="5019207" cy="4646095"/>
            <a:chOff x="3884234" y="1282779"/>
            <a:chExt cx="5019207" cy="4646095"/>
          </a:xfrm>
        </p:grpSpPr>
        <p:sp>
          <p:nvSpPr>
            <p:cNvPr id="168" name="TextShape 1"/>
            <p:cNvSpPr txBox="1"/>
            <p:nvPr/>
          </p:nvSpPr>
          <p:spPr>
            <a:xfrm>
              <a:off x="3884234" y="1282779"/>
              <a:ext cx="4603711" cy="3112965"/>
            </a:xfrm>
            <a:prstGeom prst="rect">
              <a:avLst/>
            </a:prstGeom>
            <a:noFill/>
            <a:ln>
              <a:noFill/>
            </a:ln>
          </p:spPr>
          <p:txBody>
            <a:bodyPr anchor="ctr"/>
            <a:lstStyle/>
            <a:p>
              <a:pPr algn="ctr">
                <a:lnSpc>
                  <a:spcPct val="90000"/>
                </a:lnSpc>
              </a:pPr>
              <a:r>
                <a:rPr lang="vi-VN" sz="5999" b="1" spc="-1" dirty="0">
                  <a:solidFill>
                    <a:srgbClr val="002060"/>
                  </a:solidFill>
                  <a:latin typeface="Arial"/>
                  <a:ea typeface="Calibri"/>
                </a:rPr>
                <a:t>VAI TRÒ </a:t>
              </a:r>
              <a:r>
                <a:rPr sz="1350" dirty="0">
                  <a:solidFill>
                    <a:srgbClr val="002060"/>
                  </a:solidFill>
                </a:rPr>
                <a:t/>
              </a:r>
              <a:br>
                <a:rPr sz="1350" dirty="0">
                  <a:solidFill>
                    <a:srgbClr val="002060"/>
                  </a:solidFill>
                </a:rPr>
              </a:br>
              <a:r>
                <a:rPr lang="vi-VN" sz="5999" b="1" spc="-1" dirty="0">
                  <a:solidFill>
                    <a:srgbClr val="002060"/>
                  </a:solidFill>
                  <a:latin typeface="Arial"/>
                  <a:ea typeface="Calibri"/>
                </a:rPr>
                <a:t>&amp; </a:t>
              </a:r>
              <a:r>
                <a:rPr sz="1350" dirty="0">
                  <a:solidFill>
                    <a:srgbClr val="002060"/>
                  </a:solidFill>
                </a:rPr>
                <a:t/>
              </a:r>
              <a:br>
                <a:rPr sz="1350" dirty="0">
                  <a:solidFill>
                    <a:srgbClr val="002060"/>
                  </a:solidFill>
                </a:rPr>
              </a:br>
              <a:r>
                <a:rPr lang="vi-VN" sz="5999" b="1" spc="-1" dirty="0">
                  <a:solidFill>
                    <a:srgbClr val="002060"/>
                  </a:solidFill>
                  <a:latin typeface="Arial"/>
                  <a:ea typeface="Calibri"/>
                </a:rPr>
                <a:t>TIỀM NĂNG</a:t>
              </a:r>
              <a:endParaRPr lang="en-US" sz="5999" spc="-1" dirty="0">
                <a:solidFill>
                  <a:srgbClr val="002060"/>
                </a:solidFill>
                <a:latin typeface="Bebas Neue"/>
              </a:endParaRPr>
            </a:p>
          </p:txBody>
        </p:sp>
        <p:sp>
          <p:nvSpPr>
            <p:cNvPr id="169" name="TextShape 2"/>
            <p:cNvSpPr txBox="1"/>
            <p:nvPr/>
          </p:nvSpPr>
          <p:spPr>
            <a:xfrm>
              <a:off x="4271376" y="4456010"/>
              <a:ext cx="3992780" cy="782088"/>
            </a:xfrm>
            <a:prstGeom prst="rect">
              <a:avLst/>
            </a:prstGeom>
            <a:noFill/>
            <a:ln>
              <a:noFill/>
            </a:ln>
          </p:spPr>
          <p:txBody>
            <a:bodyPr/>
            <a:lstStyle/>
            <a:p>
              <a:pPr algn="ctr">
                <a:lnSpc>
                  <a:spcPct val="90000"/>
                </a:lnSpc>
                <a:spcBef>
                  <a:spcPts val="748"/>
                </a:spcBef>
              </a:pPr>
              <a:r>
                <a:rPr lang="en-US" sz="2400" spc="-1" dirty="0" smtClean="0">
                  <a:solidFill>
                    <a:srgbClr val="002060"/>
                  </a:solidFill>
                  <a:latin typeface="Arial"/>
                  <a:ea typeface="Calibri"/>
                </a:rPr>
                <a:t>CỦA NGÀNH GIẤY TRONG NỀN KINH TẾ VIỆT NAM</a:t>
              </a:r>
              <a:endParaRPr lang="en-US" sz="2400" spc="-1" dirty="0">
                <a:solidFill>
                  <a:srgbClr val="002060"/>
                </a:solidFill>
                <a:latin typeface="Open Sans"/>
              </a:endParaRPr>
            </a:p>
          </p:txBody>
        </p:sp>
        <p:sp>
          <p:nvSpPr>
            <p:cNvPr id="170" name="CustomShape 3"/>
            <p:cNvSpPr/>
            <p:nvPr/>
          </p:nvSpPr>
          <p:spPr>
            <a:xfrm>
              <a:off x="6742912" y="5655130"/>
              <a:ext cx="2160529" cy="27374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fld id="{E99BA191-6A25-4EB3-8188-A767A825EF84}" type="slidenum">
                <a:rPr lang="en-AU" sz="900" b="1" spc="-1">
                  <a:solidFill>
                    <a:srgbClr val="7F7F7F"/>
                  </a:solidFill>
                  <a:latin typeface="Arial"/>
                  <a:ea typeface="Arial"/>
                </a:rPr>
                <a:t>1</a:t>
              </a:fld>
              <a:endParaRPr lang="en-US" sz="900" spc="-1">
                <a:solidFill>
                  <a:srgbClr val="000000"/>
                </a:solidFill>
                <a:latin typeface="Open Sans"/>
              </a:endParaRPr>
            </a:p>
          </p:txBody>
        </p:sp>
      </p:grpSp>
      <p:sp>
        <p:nvSpPr>
          <p:cNvPr id="171" name="CustomShape 4"/>
          <p:cNvSpPr/>
          <p:nvPr/>
        </p:nvSpPr>
        <p:spPr>
          <a:xfrm>
            <a:off x="501042" y="4395744"/>
            <a:ext cx="3383192" cy="65358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b="1" spc="-1" dirty="0">
                <a:solidFill>
                  <a:srgbClr val="000000"/>
                </a:solidFill>
                <a:latin typeface="Arial"/>
                <a:ea typeface="Arial"/>
              </a:rPr>
              <a:t>Phan </a:t>
            </a:r>
            <a:r>
              <a:rPr lang="en-US" sz="1600" b="1" spc="-1" dirty="0" err="1">
                <a:solidFill>
                  <a:srgbClr val="000000"/>
                </a:solidFill>
                <a:latin typeface="Arial"/>
                <a:ea typeface="Arial"/>
              </a:rPr>
              <a:t>Chí</a:t>
            </a:r>
            <a:r>
              <a:rPr lang="en-US" sz="1600" b="1" spc="-1" dirty="0">
                <a:solidFill>
                  <a:srgbClr val="000000"/>
                </a:solidFill>
                <a:latin typeface="Arial"/>
                <a:ea typeface="Arial"/>
              </a:rPr>
              <a:t> </a:t>
            </a:r>
            <a:r>
              <a:rPr lang="en-US" sz="1600" b="1" spc="-1" dirty="0" err="1">
                <a:solidFill>
                  <a:srgbClr val="000000"/>
                </a:solidFill>
                <a:latin typeface="Arial"/>
                <a:ea typeface="Arial"/>
              </a:rPr>
              <a:t>Dũng</a:t>
            </a:r>
            <a:r>
              <a:rPr lang="en-US" sz="1600" b="1" spc="-1" dirty="0">
                <a:solidFill>
                  <a:srgbClr val="000000"/>
                </a:solidFill>
                <a:latin typeface="Arial"/>
                <a:ea typeface="Arial"/>
              </a:rPr>
              <a:t> </a:t>
            </a:r>
            <a:endParaRPr lang="en-US" sz="1600" spc="-1" dirty="0">
              <a:solidFill>
                <a:srgbClr val="000000"/>
              </a:solidFill>
              <a:latin typeface="Open Sans"/>
            </a:endParaRPr>
          </a:p>
          <a:p>
            <a:pPr>
              <a:lnSpc>
                <a:spcPct val="100000"/>
              </a:lnSpc>
            </a:pPr>
            <a:r>
              <a:rPr lang="en-US" sz="1600" b="1" spc="-1" dirty="0" err="1">
                <a:solidFill>
                  <a:srgbClr val="000000"/>
                </a:solidFill>
                <a:latin typeface="Arial"/>
                <a:ea typeface="Arial"/>
              </a:rPr>
              <a:t>Nguyên</a:t>
            </a:r>
            <a:r>
              <a:rPr lang="en-US" sz="1600" b="1" spc="-1" dirty="0">
                <a:solidFill>
                  <a:srgbClr val="000000"/>
                </a:solidFill>
                <a:latin typeface="Arial"/>
                <a:ea typeface="Arial"/>
              </a:rPr>
              <a:t> </a:t>
            </a:r>
            <a:r>
              <a:rPr lang="en-US" sz="1600" b="1" spc="-1" dirty="0" err="1">
                <a:solidFill>
                  <a:srgbClr val="000000"/>
                </a:solidFill>
                <a:latin typeface="Arial"/>
                <a:ea typeface="Arial"/>
              </a:rPr>
              <a:t>Vụ</a:t>
            </a:r>
            <a:r>
              <a:rPr lang="en-US" sz="1600" b="1" spc="-1" dirty="0">
                <a:solidFill>
                  <a:srgbClr val="000000"/>
                </a:solidFill>
                <a:latin typeface="Arial"/>
                <a:ea typeface="Arial"/>
              </a:rPr>
              <a:t> </a:t>
            </a:r>
            <a:r>
              <a:rPr lang="en-US" sz="1600" b="1" spc="-1" dirty="0" err="1">
                <a:solidFill>
                  <a:srgbClr val="000000"/>
                </a:solidFill>
                <a:latin typeface="Arial"/>
                <a:ea typeface="Arial"/>
              </a:rPr>
              <a:t>trưởng</a:t>
            </a:r>
            <a:r>
              <a:rPr lang="en-US" sz="1600" b="1" spc="-1" dirty="0">
                <a:solidFill>
                  <a:srgbClr val="000000"/>
                </a:solidFill>
                <a:latin typeface="Arial"/>
                <a:ea typeface="Arial"/>
              </a:rPr>
              <a:t> </a:t>
            </a:r>
            <a:r>
              <a:rPr lang="en-US" sz="1600" b="1" spc="-1" dirty="0" err="1">
                <a:solidFill>
                  <a:srgbClr val="000000"/>
                </a:solidFill>
                <a:latin typeface="Arial"/>
                <a:ea typeface="Arial"/>
              </a:rPr>
              <a:t>Vụ</a:t>
            </a:r>
            <a:r>
              <a:rPr lang="en-US" sz="1600" b="1" spc="-1" dirty="0">
                <a:solidFill>
                  <a:srgbClr val="000000"/>
                </a:solidFill>
                <a:latin typeface="Arial"/>
                <a:ea typeface="Arial"/>
              </a:rPr>
              <a:t> </a:t>
            </a:r>
            <a:r>
              <a:rPr lang="en-US" sz="1600" b="1" spc="-1" dirty="0" err="1">
                <a:solidFill>
                  <a:srgbClr val="000000"/>
                </a:solidFill>
                <a:latin typeface="Arial"/>
                <a:ea typeface="Arial"/>
              </a:rPr>
              <a:t>Công</a:t>
            </a:r>
            <a:r>
              <a:rPr lang="en-US" sz="1600" b="1" spc="-1" dirty="0">
                <a:solidFill>
                  <a:srgbClr val="000000"/>
                </a:solidFill>
                <a:latin typeface="Arial"/>
                <a:ea typeface="Arial"/>
              </a:rPr>
              <a:t> </a:t>
            </a:r>
            <a:r>
              <a:rPr lang="en-US" sz="1600" b="1" spc="-1" dirty="0" err="1">
                <a:solidFill>
                  <a:srgbClr val="000000"/>
                </a:solidFill>
                <a:latin typeface="Arial"/>
                <a:ea typeface="Arial"/>
              </a:rPr>
              <a:t>nghiệp</a:t>
            </a:r>
            <a:r>
              <a:rPr lang="en-US" sz="1600" b="1" spc="-1" dirty="0">
                <a:solidFill>
                  <a:srgbClr val="000000"/>
                </a:solidFill>
                <a:latin typeface="Arial"/>
                <a:ea typeface="Arial"/>
              </a:rPr>
              <a:t> </a:t>
            </a:r>
            <a:r>
              <a:rPr lang="en-US" sz="1600" b="1" spc="-1" dirty="0" err="1">
                <a:solidFill>
                  <a:srgbClr val="000000"/>
                </a:solidFill>
                <a:latin typeface="Arial"/>
                <a:ea typeface="Arial"/>
              </a:rPr>
              <a:t>nhẹ</a:t>
            </a:r>
            <a:r>
              <a:rPr lang="en-US" sz="1600" b="1" spc="-1" dirty="0">
                <a:solidFill>
                  <a:srgbClr val="000000"/>
                </a:solidFill>
                <a:latin typeface="Arial"/>
                <a:ea typeface="Arial"/>
              </a:rPr>
              <a:t> - </a:t>
            </a:r>
            <a:r>
              <a:rPr lang="en-US" sz="1600" b="1" spc="-1" dirty="0" err="1">
                <a:solidFill>
                  <a:srgbClr val="000000"/>
                </a:solidFill>
                <a:latin typeface="Arial"/>
                <a:ea typeface="Arial"/>
              </a:rPr>
              <a:t>Bộ</a:t>
            </a:r>
            <a:r>
              <a:rPr lang="en-US" sz="1600" b="1" spc="-1" dirty="0">
                <a:solidFill>
                  <a:srgbClr val="000000"/>
                </a:solidFill>
                <a:latin typeface="Arial"/>
                <a:ea typeface="Arial"/>
              </a:rPr>
              <a:t> </a:t>
            </a:r>
            <a:r>
              <a:rPr lang="en-US" sz="1600" b="1" spc="-1" dirty="0" err="1">
                <a:solidFill>
                  <a:srgbClr val="000000"/>
                </a:solidFill>
                <a:latin typeface="Arial"/>
                <a:ea typeface="Arial"/>
              </a:rPr>
              <a:t>Công</a:t>
            </a:r>
            <a:r>
              <a:rPr lang="en-US" sz="1600" b="1" spc="-1" dirty="0">
                <a:solidFill>
                  <a:srgbClr val="000000"/>
                </a:solidFill>
                <a:latin typeface="Arial"/>
                <a:ea typeface="Arial"/>
              </a:rPr>
              <a:t> </a:t>
            </a:r>
            <a:r>
              <a:rPr lang="en-US" sz="1600" b="1" spc="-1" dirty="0" err="1">
                <a:solidFill>
                  <a:srgbClr val="000000"/>
                </a:solidFill>
                <a:latin typeface="Arial"/>
                <a:ea typeface="Arial"/>
              </a:rPr>
              <a:t>thương</a:t>
            </a:r>
            <a:endParaRPr lang="en-US" sz="1600" spc="-1" dirty="0">
              <a:solidFill>
                <a:srgbClr val="000000"/>
              </a:solidFill>
              <a:latin typeface="Open Sans"/>
            </a:endParaRPr>
          </a:p>
        </p:txBody>
      </p:sp>
      <p:sp>
        <p:nvSpPr>
          <p:cNvPr id="172" name="CustomShape 5"/>
          <p:cNvSpPr/>
          <p:nvPr/>
        </p:nvSpPr>
        <p:spPr>
          <a:xfrm>
            <a:off x="501042" y="5321722"/>
            <a:ext cx="2671585" cy="33340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b="1" spc="-1" dirty="0" err="1">
                <a:solidFill>
                  <a:srgbClr val="000000"/>
                </a:solidFill>
                <a:latin typeface="Arial"/>
                <a:ea typeface="Arial"/>
              </a:rPr>
              <a:t>Hà</a:t>
            </a:r>
            <a:r>
              <a:rPr lang="en-US" sz="1600" b="1" spc="-1" dirty="0">
                <a:solidFill>
                  <a:srgbClr val="000000"/>
                </a:solidFill>
                <a:latin typeface="Arial"/>
                <a:ea typeface="Arial"/>
              </a:rPr>
              <a:t> </a:t>
            </a:r>
            <a:r>
              <a:rPr lang="en-US" sz="1600" b="1" spc="-1" dirty="0" err="1">
                <a:solidFill>
                  <a:srgbClr val="000000"/>
                </a:solidFill>
                <a:latin typeface="Arial"/>
                <a:ea typeface="Arial"/>
              </a:rPr>
              <a:t>Nội</a:t>
            </a:r>
            <a:r>
              <a:rPr lang="en-US" sz="1600" b="1" spc="-1" dirty="0">
                <a:solidFill>
                  <a:srgbClr val="000000"/>
                </a:solidFill>
                <a:latin typeface="Arial"/>
                <a:ea typeface="Arial"/>
              </a:rPr>
              <a:t>, </a:t>
            </a:r>
            <a:r>
              <a:rPr lang="en-US" sz="1600" b="1" spc="-1" dirty="0" err="1">
                <a:solidFill>
                  <a:srgbClr val="000000"/>
                </a:solidFill>
                <a:latin typeface="Arial"/>
                <a:ea typeface="Arial"/>
              </a:rPr>
              <a:t>tháng</a:t>
            </a:r>
            <a:r>
              <a:rPr lang="en-US" sz="1600" b="1" spc="-1" dirty="0">
                <a:solidFill>
                  <a:srgbClr val="000000"/>
                </a:solidFill>
                <a:latin typeface="Arial"/>
                <a:ea typeface="Arial"/>
              </a:rPr>
              <a:t> 10/2018</a:t>
            </a:r>
            <a:endParaRPr lang="en-US" sz="1600" spc="-1" dirty="0">
              <a:solidFill>
                <a:srgbClr val="000000"/>
              </a:solidFill>
              <a:latin typeface="Open Sans"/>
            </a:endParaRPr>
          </a:p>
        </p:txBody>
      </p:sp>
      <p:cxnSp>
        <p:nvCxnSpPr>
          <p:cNvPr id="5" name="Straight Connector 4"/>
          <p:cNvCxnSpPr/>
          <p:nvPr/>
        </p:nvCxnSpPr>
        <p:spPr>
          <a:xfrm>
            <a:off x="4315893" y="4123281"/>
            <a:ext cx="394826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additive="repl">
                                        <p:cTn id="7" dur="500"/>
                                        <p:tgtEl>
                                          <p:spTgt spid="166"/>
                                        </p:tgtEl>
                                      </p:cBhvr>
                                    </p:animEffect>
                                  </p:childTnLst>
                                </p:cTn>
                              </p:par>
                              <p:par>
                                <p:cTn id="8" presetID="1" presetClass="entr"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childTnLst>
                                </p:cTn>
                              </p:par>
                              <p:par>
                                <p:cTn id="10" presetID="1" presetClass="entr" fill="hold" nodeType="withEffect">
                                  <p:stCondLst>
                                    <p:cond delay="0"/>
                                  </p:stCondLst>
                                  <p:childTnLst>
                                    <p:set>
                                      <p:cBhvr>
                                        <p:cTn id="11"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2"/>
          <p:cNvSpPr/>
          <p:nvPr/>
        </p:nvSpPr>
        <p:spPr>
          <a:xfrm>
            <a:off x="350730" y="2205249"/>
            <a:ext cx="3743286" cy="3681984"/>
          </a:xfrm>
          <a:custGeom>
            <a:avLst/>
            <a:gdLst/>
            <a:ahLst/>
            <a:cxnLst/>
            <a:rect l="0" t="0" r="r" b="b"/>
            <a:pathLst>
              <a:path w="12583" h="11969">
                <a:moveTo>
                  <a:pt x="1994" y="0"/>
                </a:moveTo>
                <a:cubicBezTo>
                  <a:pt x="997" y="0"/>
                  <a:pt x="0" y="997"/>
                  <a:pt x="0" y="1994"/>
                </a:cubicBezTo>
                <a:lnTo>
                  <a:pt x="0" y="9974"/>
                </a:lnTo>
                <a:cubicBezTo>
                  <a:pt x="0" y="10971"/>
                  <a:pt x="997" y="11968"/>
                  <a:pt x="1994" y="11968"/>
                </a:cubicBezTo>
                <a:lnTo>
                  <a:pt x="10587" y="11968"/>
                </a:lnTo>
                <a:cubicBezTo>
                  <a:pt x="11584" y="11968"/>
                  <a:pt x="12582" y="10971"/>
                  <a:pt x="12582" y="9974"/>
                </a:cubicBezTo>
                <a:lnTo>
                  <a:pt x="12582" y="1994"/>
                </a:lnTo>
                <a:cubicBezTo>
                  <a:pt x="12582" y="997"/>
                  <a:pt x="11584" y="0"/>
                  <a:pt x="10587" y="0"/>
                </a:cubicBezTo>
                <a:lnTo>
                  <a:pt x="1994" y="0"/>
                </a:lnTo>
              </a:path>
            </a:pathLst>
          </a:custGeom>
          <a:noFill/>
          <a:ln w="28440">
            <a:solidFill>
              <a:srgbClr val="002060"/>
            </a:solidFill>
            <a:custDash>
              <a:ds d="400000" sp="300000"/>
              <a:ds d="100000" sp="300000"/>
            </a:custDash>
            <a:miter/>
          </a:ln>
        </p:spPr>
        <p:style>
          <a:lnRef idx="0">
            <a:scrgbClr r="0" g="0" b="0"/>
          </a:lnRef>
          <a:fillRef idx="0">
            <a:scrgbClr r="0" g="0" b="0"/>
          </a:fillRef>
          <a:effectRef idx="0">
            <a:scrgbClr r="0" g="0" b="0"/>
          </a:effectRef>
          <a:fontRef idx="minor"/>
        </p:style>
        <p:txBody>
          <a:bodyPr lIns="67491" tIns="35095" rIns="67491" bIns="35095"/>
          <a:lstStyle/>
          <a:p>
            <a:pPr algn="ctr">
              <a:lnSpc>
                <a:spcPct val="150000"/>
              </a:lnSpc>
            </a:pPr>
            <a:endParaRPr lang="en-US" sz="1350" spc="-1" dirty="0">
              <a:solidFill>
                <a:srgbClr val="000000"/>
              </a:solidFill>
              <a:latin typeface="Open Sans"/>
            </a:endParaRPr>
          </a:p>
          <a:p>
            <a:pPr>
              <a:lnSpc>
                <a:spcPct val="150000"/>
              </a:lnSpc>
            </a:pPr>
            <a:endParaRPr lang="en-US" sz="1600" b="1" spc="-1" dirty="0" smtClean="0">
              <a:solidFill>
                <a:srgbClr val="C00000"/>
              </a:solidFill>
              <a:latin typeface="Arial"/>
              <a:ea typeface="Calibri"/>
            </a:endParaRPr>
          </a:p>
          <a:p>
            <a:pPr>
              <a:lnSpc>
                <a:spcPct val="150000"/>
              </a:lnSpc>
            </a:pPr>
            <a:r>
              <a:rPr lang="en-US" sz="1600" b="1" spc="-1" dirty="0" smtClean="0">
                <a:solidFill>
                  <a:srgbClr val="C00000"/>
                </a:solidFill>
                <a:latin typeface="Arial"/>
                <a:ea typeface="Calibri"/>
              </a:rPr>
              <a:t>01</a:t>
            </a:r>
            <a:r>
              <a:rPr lang="en-US" sz="1600" spc="-1" dirty="0" smtClean="0">
                <a:solidFill>
                  <a:srgbClr val="000000"/>
                </a:solidFill>
                <a:latin typeface="Arial"/>
                <a:ea typeface="Calibri"/>
              </a:rPr>
              <a:t> </a:t>
            </a:r>
            <a:r>
              <a:rPr lang="en-US" sz="1600" spc="-1" dirty="0" err="1">
                <a:solidFill>
                  <a:srgbClr val="000000"/>
                </a:solidFill>
                <a:latin typeface="Arial"/>
                <a:ea typeface="Calibri"/>
              </a:rPr>
              <a:t>doanh</a:t>
            </a:r>
            <a:r>
              <a:rPr lang="en-US" sz="1600" spc="-1" dirty="0">
                <a:solidFill>
                  <a:srgbClr val="000000"/>
                </a:solidFill>
                <a:latin typeface="Arial"/>
                <a:ea typeface="Calibri"/>
              </a:rPr>
              <a:t> </a:t>
            </a:r>
            <a:r>
              <a:rPr lang="en-US" sz="1600" spc="-1" dirty="0" err="1">
                <a:solidFill>
                  <a:srgbClr val="000000"/>
                </a:solidFill>
                <a:latin typeface="Arial"/>
                <a:ea typeface="Calibri"/>
              </a:rPr>
              <a:t>nghiệp</a:t>
            </a:r>
            <a:r>
              <a:rPr lang="en-US" sz="1600" spc="-1" dirty="0">
                <a:solidFill>
                  <a:srgbClr val="000000"/>
                </a:solidFill>
                <a:latin typeface="Arial"/>
                <a:ea typeface="Calibri"/>
              </a:rPr>
              <a:t> </a:t>
            </a:r>
            <a:r>
              <a:rPr lang="en-US" sz="1600" spc="-1" dirty="0" err="1">
                <a:solidFill>
                  <a:srgbClr val="000000"/>
                </a:solidFill>
                <a:latin typeface="Arial"/>
                <a:ea typeface="Calibri"/>
              </a:rPr>
              <a:t>nhà</a:t>
            </a:r>
            <a:r>
              <a:rPr lang="en-US" sz="1600" spc="-1" dirty="0">
                <a:solidFill>
                  <a:srgbClr val="000000"/>
                </a:solidFill>
                <a:latin typeface="Arial"/>
                <a:ea typeface="Calibri"/>
              </a:rPr>
              <a:t> </a:t>
            </a:r>
            <a:r>
              <a:rPr lang="en-US" sz="1600" spc="-1" dirty="0" err="1">
                <a:solidFill>
                  <a:srgbClr val="000000"/>
                </a:solidFill>
                <a:latin typeface="Arial"/>
                <a:ea typeface="Calibri"/>
              </a:rPr>
              <a:t>nước</a:t>
            </a:r>
            <a:r>
              <a:rPr lang="en-US" sz="1600" spc="-1" dirty="0">
                <a:solidFill>
                  <a:srgbClr val="000000"/>
                </a:solidFill>
                <a:latin typeface="Arial"/>
                <a:ea typeface="Calibri"/>
              </a:rPr>
              <a:t>: </a:t>
            </a:r>
            <a:r>
              <a:rPr lang="en-US" sz="1600" i="1" spc="-1" dirty="0" err="1">
                <a:solidFill>
                  <a:srgbClr val="000000"/>
                </a:solidFill>
                <a:latin typeface="Arial"/>
                <a:ea typeface="Calibri"/>
              </a:rPr>
              <a:t>Tổng</a:t>
            </a:r>
            <a:r>
              <a:rPr lang="en-US" sz="1600" i="1" spc="-1" dirty="0">
                <a:solidFill>
                  <a:srgbClr val="000000"/>
                </a:solidFill>
                <a:latin typeface="Arial"/>
                <a:ea typeface="Calibri"/>
              </a:rPr>
              <a:t> </a:t>
            </a:r>
            <a:r>
              <a:rPr lang="en-US" sz="1600" i="1" spc="-1" dirty="0" err="1">
                <a:solidFill>
                  <a:srgbClr val="000000"/>
                </a:solidFill>
                <a:latin typeface="Arial"/>
                <a:ea typeface="Calibri"/>
              </a:rPr>
              <a:t>Công</a:t>
            </a:r>
            <a:r>
              <a:rPr lang="en-US" sz="1600" i="1" spc="-1" dirty="0">
                <a:solidFill>
                  <a:srgbClr val="000000"/>
                </a:solidFill>
                <a:latin typeface="Arial"/>
                <a:ea typeface="Calibri"/>
              </a:rPr>
              <a:t> ty </a:t>
            </a:r>
            <a:r>
              <a:rPr lang="en-US" sz="1600" i="1" spc="-1" dirty="0" err="1">
                <a:solidFill>
                  <a:srgbClr val="000000"/>
                </a:solidFill>
                <a:latin typeface="Arial"/>
                <a:ea typeface="Calibri"/>
              </a:rPr>
              <a:t>Giấy</a:t>
            </a:r>
            <a:r>
              <a:rPr lang="en-US" sz="1600" i="1" spc="-1" dirty="0">
                <a:solidFill>
                  <a:srgbClr val="000000"/>
                </a:solidFill>
                <a:latin typeface="Arial"/>
                <a:ea typeface="Calibri"/>
              </a:rPr>
              <a:t> </a:t>
            </a:r>
            <a:r>
              <a:rPr lang="en-US" sz="1600" i="1" spc="-1" dirty="0" err="1">
                <a:solidFill>
                  <a:srgbClr val="000000"/>
                </a:solidFill>
                <a:latin typeface="Arial"/>
                <a:ea typeface="Calibri"/>
              </a:rPr>
              <a:t>Việt</a:t>
            </a:r>
            <a:r>
              <a:rPr lang="en-US" sz="1600" i="1" spc="-1" dirty="0">
                <a:solidFill>
                  <a:srgbClr val="000000"/>
                </a:solidFill>
                <a:latin typeface="Arial"/>
                <a:ea typeface="Calibri"/>
              </a:rPr>
              <a:t> Nam</a:t>
            </a:r>
            <a:endParaRPr lang="en-US" sz="1600" spc="-1" dirty="0">
              <a:solidFill>
                <a:srgbClr val="000000"/>
              </a:solidFill>
              <a:latin typeface="Open Sans"/>
            </a:endParaRPr>
          </a:p>
          <a:p>
            <a:pPr>
              <a:lnSpc>
                <a:spcPct val="150000"/>
              </a:lnSpc>
            </a:pPr>
            <a:endParaRPr lang="en-US" sz="1600" spc="-1" dirty="0">
              <a:solidFill>
                <a:srgbClr val="000000"/>
              </a:solidFill>
              <a:latin typeface="Open Sans"/>
            </a:endParaRPr>
          </a:p>
          <a:p>
            <a:pPr>
              <a:lnSpc>
                <a:spcPct val="150000"/>
              </a:lnSpc>
            </a:pPr>
            <a:r>
              <a:rPr lang="en-US" sz="1600" b="1" spc="-1" dirty="0">
                <a:solidFill>
                  <a:srgbClr val="C00000"/>
                </a:solidFill>
                <a:latin typeface="Arial"/>
                <a:ea typeface="Calibri"/>
              </a:rPr>
              <a:t>300</a:t>
            </a:r>
            <a:r>
              <a:rPr lang="en-US" sz="1600" spc="-1" dirty="0">
                <a:solidFill>
                  <a:srgbClr val="C00000"/>
                </a:solidFill>
                <a:latin typeface="Arial"/>
                <a:ea typeface="Calibri"/>
              </a:rPr>
              <a:t> </a:t>
            </a:r>
            <a:r>
              <a:rPr lang="en-US" sz="1600" spc="-1" dirty="0" err="1">
                <a:solidFill>
                  <a:srgbClr val="000000"/>
                </a:solidFill>
                <a:latin typeface="Arial"/>
                <a:ea typeface="Calibri"/>
              </a:rPr>
              <a:t>công</a:t>
            </a:r>
            <a:r>
              <a:rPr lang="en-US" sz="1600" spc="-1" dirty="0">
                <a:solidFill>
                  <a:srgbClr val="000000"/>
                </a:solidFill>
                <a:latin typeface="Arial"/>
                <a:ea typeface="Calibri"/>
              </a:rPr>
              <a:t> ty </a:t>
            </a:r>
            <a:r>
              <a:rPr lang="en-US" sz="1600" spc="-1" dirty="0" err="1">
                <a:solidFill>
                  <a:srgbClr val="000000"/>
                </a:solidFill>
                <a:latin typeface="Arial"/>
                <a:ea typeface="Calibri"/>
              </a:rPr>
              <a:t>cổ</a:t>
            </a:r>
            <a:r>
              <a:rPr lang="en-US" sz="1600" spc="-1" dirty="0">
                <a:solidFill>
                  <a:srgbClr val="000000"/>
                </a:solidFill>
                <a:latin typeface="Arial"/>
                <a:ea typeface="Calibri"/>
              </a:rPr>
              <a:t> </a:t>
            </a:r>
            <a:r>
              <a:rPr lang="en-US" sz="1600" spc="-1" dirty="0" err="1">
                <a:solidFill>
                  <a:srgbClr val="000000"/>
                </a:solidFill>
                <a:latin typeface="Arial"/>
                <a:ea typeface="Calibri"/>
              </a:rPr>
              <a:t>phần</a:t>
            </a:r>
            <a:r>
              <a:rPr lang="en-US" sz="1600" spc="-1" dirty="0">
                <a:solidFill>
                  <a:srgbClr val="000000"/>
                </a:solidFill>
                <a:latin typeface="Arial"/>
                <a:ea typeface="Calibri"/>
              </a:rPr>
              <a:t>, </a:t>
            </a:r>
            <a:r>
              <a:rPr lang="en-US" sz="1600" spc="-1" dirty="0" err="1">
                <a:solidFill>
                  <a:srgbClr val="000000"/>
                </a:solidFill>
                <a:latin typeface="Arial"/>
                <a:ea typeface="Calibri"/>
              </a:rPr>
              <a:t>doanh</a:t>
            </a:r>
            <a:r>
              <a:rPr lang="en-US" sz="1600" spc="-1" dirty="0">
                <a:solidFill>
                  <a:srgbClr val="000000"/>
                </a:solidFill>
                <a:latin typeface="Arial"/>
                <a:ea typeface="Calibri"/>
              </a:rPr>
              <a:t> </a:t>
            </a:r>
            <a:r>
              <a:rPr lang="en-US" sz="1600" spc="-1" dirty="0" err="1">
                <a:solidFill>
                  <a:srgbClr val="000000"/>
                </a:solidFill>
                <a:latin typeface="Arial"/>
                <a:ea typeface="Calibri"/>
              </a:rPr>
              <a:t>nghiệp</a:t>
            </a:r>
            <a:r>
              <a:rPr lang="en-US" sz="1600" spc="-1" dirty="0">
                <a:solidFill>
                  <a:srgbClr val="000000"/>
                </a:solidFill>
                <a:latin typeface="Arial"/>
                <a:ea typeface="Calibri"/>
              </a:rPr>
              <a:t> </a:t>
            </a:r>
            <a:r>
              <a:rPr lang="en-US" sz="1600" spc="-1" dirty="0" err="1">
                <a:solidFill>
                  <a:srgbClr val="000000"/>
                </a:solidFill>
                <a:latin typeface="Arial"/>
                <a:ea typeface="Calibri"/>
              </a:rPr>
              <a:t>tư</a:t>
            </a:r>
            <a:r>
              <a:rPr lang="en-US" sz="1600" spc="-1" dirty="0">
                <a:solidFill>
                  <a:srgbClr val="000000"/>
                </a:solidFill>
                <a:latin typeface="Arial"/>
                <a:ea typeface="Calibri"/>
              </a:rPr>
              <a:t> </a:t>
            </a:r>
            <a:r>
              <a:rPr lang="en-US" sz="1600" spc="-1" dirty="0" err="1">
                <a:solidFill>
                  <a:srgbClr val="000000"/>
                </a:solidFill>
                <a:latin typeface="Arial"/>
                <a:ea typeface="Calibri"/>
              </a:rPr>
              <a:t>nhân</a:t>
            </a:r>
            <a:r>
              <a:rPr lang="en-US" sz="1600" spc="-1" dirty="0">
                <a:solidFill>
                  <a:srgbClr val="000000"/>
                </a:solidFill>
                <a:latin typeface="Arial"/>
                <a:ea typeface="Calibri"/>
              </a:rPr>
              <a:t> </a:t>
            </a:r>
            <a:r>
              <a:rPr lang="en-US" sz="1600" spc="-1" dirty="0" err="1">
                <a:solidFill>
                  <a:srgbClr val="000000"/>
                </a:solidFill>
                <a:latin typeface="Arial"/>
                <a:ea typeface="Calibri"/>
              </a:rPr>
              <a:t>và</a:t>
            </a:r>
            <a:r>
              <a:rPr lang="en-US" sz="1600" spc="-1" dirty="0">
                <a:solidFill>
                  <a:srgbClr val="000000"/>
                </a:solidFill>
                <a:latin typeface="Arial"/>
                <a:ea typeface="Calibri"/>
              </a:rPr>
              <a:t> </a:t>
            </a:r>
            <a:r>
              <a:rPr lang="en-US" sz="1600" spc="-1" dirty="0" err="1">
                <a:solidFill>
                  <a:srgbClr val="000000"/>
                </a:solidFill>
                <a:latin typeface="Arial"/>
                <a:ea typeface="Calibri"/>
              </a:rPr>
              <a:t>doanh</a:t>
            </a:r>
            <a:r>
              <a:rPr lang="en-US" sz="1600" spc="-1" dirty="0">
                <a:solidFill>
                  <a:srgbClr val="000000"/>
                </a:solidFill>
                <a:latin typeface="Arial"/>
                <a:ea typeface="Calibri"/>
              </a:rPr>
              <a:t> </a:t>
            </a:r>
            <a:r>
              <a:rPr lang="en-US" sz="1600" spc="-1" dirty="0" err="1">
                <a:solidFill>
                  <a:srgbClr val="000000"/>
                </a:solidFill>
                <a:latin typeface="Arial"/>
                <a:ea typeface="Calibri"/>
              </a:rPr>
              <a:t>nghiệp</a:t>
            </a:r>
            <a:r>
              <a:rPr lang="en-US" sz="1600" spc="-1" dirty="0">
                <a:solidFill>
                  <a:srgbClr val="000000"/>
                </a:solidFill>
                <a:latin typeface="Arial"/>
                <a:ea typeface="Calibri"/>
              </a:rPr>
              <a:t> FDI.</a:t>
            </a:r>
            <a:endParaRPr lang="en-US" sz="1600" spc="-1" dirty="0">
              <a:solidFill>
                <a:srgbClr val="000000"/>
              </a:solidFill>
              <a:latin typeface="Open Sans"/>
            </a:endParaRPr>
          </a:p>
          <a:p>
            <a:pPr>
              <a:lnSpc>
                <a:spcPct val="150000"/>
              </a:lnSpc>
            </a:pPr>
            <a:endParaRPr lang="en-US" sz="1350" spc="-1" dirty="0">
              <a:solidFill>
                <a:srgbClr val="000000"/>
              </a:solidFill>
              <a:latin typeface="Open Sans"/>
            </a:endParaRPr>
          </a:p>
          <a:p>
            <a:pPr algn="ctr">
              <a:lnSpc>
                <a:spcPct val="150000"/>
              </a:lnSpc>
            </a:pPr>
            <a:endParaRPr lang="en-US" sz="1350" spc="-1" dirty="0">
              <a:solidFill>
                <a:srgbClr val="000000"/>
              </a:solidFill>
              <a:latin typeface="Open Sans"/>
            </a:endParaRPr>
          </a:p>
        </p:txBody>
      </p:sp>
      <p:sp>
        <p:nvSpPr>
          <p:cNvPr id="238" name="CustomShape 3"/>
          <p:cNvSpPr/>
          <p:nvPr/>
        </p:nvSpPr>
        <p:spPr>
          <a:xfrm>
            <a:off x="1243885" y="1897396"/>
            <a:ext cx="1956975" cy="615706"/>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pc="-1" dirty="0" err="1">
                <a:solidFill>
                  <a:srgbClr val="FFFFFF"/>
                </a:solidFill>
                <a:latin typeface="Arial"/>
                <a:ea typeface="Calibri"/>
              </a:rPr>
              <a:t>Số</a:t>
            </a:r>
            <a:r>
              <a:rPr lang="en-US" spc="-1" dirty="0">
                <a:solidFill>
                  <a:srgbClr val="FFFFFF"/>
                </a:solidFill>
                <a:latin typeface="Arial"/>
                <a:ea typeface="Calibri"/>
              </a:rPr>
              <a:t> </a:t>
            </a:r>
            <a:r>
              <a:rPr lang="en-US" spc="-1" dirty="0" err="1">
                <a:solidFill>
                  <a:srgbClr val="FFFFFF"/>
                </a:solidFill>
                <a:latin typeface="Arial"/>
                <a:ea typeface="Calibri"/>
              </a:rPr>
              <a:t>lượng</a:t>
            </a:r>
            <a:r>
              <a:rPr lang="en-US" spc="-1" dirty="0">
                <a:solidFill>
                  <a:srgbClr val="FFFFFF"/>
                </a:solidFill>
                <a:latin typeface="Arial"/>
                <a:ea typeface="Calibri"/>
              </a:rPr>
              <a:t> </a:t>
            </a:r>
            <a:r>
              <a:rPr lang="en-US" spc="-1" dirty="0" err="1">
                <a:solidFill>
                  <a:srgbClr val="FFFFFF"/>
                </a:solidFill>
                <a:latin typeface="Arial"/>
                <a:ea typeface="Calibri"/>
              </a:rPr>
              <a:t>doanh</a:t>
            </a:r>
            <a:r>
              <a:rPr lang="en-US" spc="-1" dirty="0">
                <a:solidFill>
                  <a:srgbClr val="FFFFFF"/>
                </a:solidFill>
                <a:latin typeface="Arial"/>
                <a:ea typeface="Calibri"/>
              </a:rPr>
              <a:t> </a:t>
            </a:r>
            <a:r>
              <a:rPr lang="en-US" spc="-1" dirty="0" err="1">
                <a:solidFill>
                  <a:srgbClr val="FFFFFF"/>
                </a:solidFill>
                <a:latin typeface="Arial"/>
                <a:ea typeface="Calibri"/>
              </a:rPr>
              <a:t>nghiệp</a:t>
            </a:r>
            <a:endParaRPr lang="en-US" spc="-1" dirty="0">
              <a:solidFill>
                <a:srgbClr val="000000"/>
              </a:solidFill>
              <a:latin typeface="Open Sans"/>
            </a:endParaRPr>
          </a:p>
        </p:txBody>
      </p:sp>
      <p:sp>
        <p:nvSpPr>
          <p:cNvPr id="240" name="CustomShape 5"/>
          <p:cNvSpPr/>
          <p:nvPr/>
        </p:nvSpPr>
        <p:spPr>
          <a:xfrm>
            <a:off x="736080" y="5224401"/>
            <a:ext cx="2972583" cy="390099"/>
          </a:xfrm>
          <a:prstGeom prst="rect">
            <a:avLst/>
          </a:pr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vi-VN" sz="1200" i="1" spc="-1" dirty="0">
                <a:solidFill>
                  <a:srgbClr val="000000"/>
                </a:solidFill>
                <a:latin typeface="Arial"/>
                <a:ea typeface="Calibri"/>
              </a:rPr>
              <a:t>* Không </a:t>
            </a:r>
            <a:r>
              <a:rPr lang="en-US" sz="1200" i="1" spc="-1" dirty="0" err="1">
                <a:solidFill>
                  <a:srgbClr val="000000"/>
                </a:solidFill>
                <a:latin typeface="Arial"/>
                <a:ea typeface="Calibri"/>
              </a:rPr>
              <a:t>tính</a:t>
            </a:r>
            <a:r>
              <a:rPr lang="vi-VN" sz="1200" i="1" spc="-1" dirty="0">
                <a:solidFill>
                  <a:srgbClr val="000000"/>
                </a:solidFill>
                <a:latin typeface="Arial"/>
                <a:ea typeface="Calibri"/>
              </a:rPr>
              <a:t> các hộ cá thể hoạt động sản xuất giấy</a:t>
            </a:r>
            <a:r>
              <a:rPr lang="en-US" sz="1200" i="1" spc="-1" dirty="0">
                <a:solidFill>
                  <a:srgbClr val="000000"/>
                </a:solidFill>
                <a:latin typeface="Arial"/>
                <a:ea typeface="Calibri"/>
              </a:rPr>
              <a:t> </a:t>
            </a:r>
            <a:endParaRPr lang="en-US" sz="1200" spc="-1" dirty="0">
              <a:solidFill>
                <a:srgbClr val="000000"/>
              </a:solidFill>
              <a:latin typeface="Open Sans"/>
            </a:endParaRPr>
          </a:p>
        </p:txBody>
      </p:sp>
      <p:pic>
        <p:nvPicPr>
          <p:cNvPr id="241" name="Chart 8"/>
          <p:cNvPicPr/>
          <p:nvPr/>
        </p:nvPicPr>
        <p:blipFill>
          <a:blip r:embed="rId3"/>
          <a:stretch/>
        </p:blipFill>
        <p:spPr>
          <a:xfrm>
            <a:off x="4242767" y="1985013"/>
            <a:ext cx="4511923" cy="3409386"/>
          </a:xfrm>
          <a:prstGeom prst="rect">
            <a:avLst/>
          </a:prstGeom>
          <a:ln>
            <a:noFill/>
          </a:ln>
        </p:spPr>
      </p:pic>
      <p:sp>
        <p:nvSpPr>
          <p:cNvPr id="9" name="CustomShape 1"/>
          <p:cNvSpPr/>
          <p:nvPr/>
        </p:nvSpPr>
        <p:spPr>
          <a:xfrm>
            <a:off x="2571576" y="197761"/>
            <a:ext cx="4036784" cy="53912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QUY MÔ VÀ CƠ CẤU</a:t>
            </a:r>
            <a:endParaRPr lang="en-US" sz="2850" spc="-1">
              <a:solidFill>
                <a:srgbClr val="000000"/>
              </a:solidFill>
              <a:latin typeface="Open Sans"/>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473788" y="1596132"/>
            <a:ext cx="7885673" cy="197614"/>
          </a:xfrm>
          <a:prstGeom prst="rect">
            <a:avLst/>
          </a:prstGeom>
          <a:noFill/>
          <a:ln>
            <a:noFill/>
          </a:ln>
        </p:spPr>
        <p:txBody>
          <a:bodyPr/>
          <a:lstStyle/>
          <a:p>
            <a:pPr>
              <a:lnSpc>
                <a:spcPct val="90000"/>
              </a:lnSpc>
              <a:spcBef>
                <a:spcPts val="748"/>
              </a:spcBef>
            </a:pPr>
            <a:r>
              <a:rPr lang="vi-VN" spc="-1" dirty="0">
                <a:solidFill>
                  <a:srgbClr val="0D0D0D"/>
                </a:solidFill>
                <a:latin typeface="Arial"/>
                <a:ea typeface="Calibri"/>
              </a:rPr>
              <a:t>Cơ</a:t>
            </a:r>
            <a:r>
              <a:rPr lang="en-US" spc="-1" dirty="0">
                <a:solidFill>
                  <a:srgbClr val="0D0D0D"/>
                </a:solidFill>
                <a:latin typeface="Arial"/>
                <a:ea typeface="Calibri"/>
              </a:rPr>
              <a:t> </a:t>
            </a:r>
            <a:r>
              <a:rPr lang="en-US" spc="-1" dirty="0" err="1">
                <a:solidFill>
                  <a:srgbClr val="0D0D0D"/>
                </a:solidFill>
                <a:latin typeface="Arial"/>
                <a:ea typeface="Calibri"/>
              </a:rPr>
              <a:t>cấu</a:t>
            </a:r>
            <a:r>
              <a:rPr lang="en-US" spc="-1" dirty="0">
                <a:solidFill>
                  <a:srgbClr val="0D0D0D"/>
                </a:solidFill>
                <a:latin typeface="Arial"/>
                <a:ea typeface="Calibri"/>
              </a:rPr>
              <a:t> </a:t>
            </a:r>
            <a:r>
              <a:rPr lang="en-US" spc="-1" dirty="0" err="1">
                <a:solidFill>
                  <a:srgbClr val="0D0D0D"/>
                </a:solidFill>
                <a:latin typeface="Arial"/>
                <a:ea typeface="Calibri"/>
              </a:rPr>
              <a:t>sản</a:t>
            </a:r>
            <a:r>
              <a:rPr lang="en-US" spc="-1" dirty="0">
                <a:solidFill>
                  <a:srgbClr val="0D0D0D"/>
                </a:solidFill>
                <a:latin typeface="Arial"/>
                <a:ea typeface="Calibri"/>
              </a:rPr>
              <a:t> </a:t>
            </a:r>
            <a:r>
              <a:rPr lang="en-US" spc="-1" dirty="0" err="1">
                <a:solidFill>
                  <a:srgbClr val="0D0D0D"/>
                </a:solidFill>
                <a:latin typeface="Arial"/>
                <a:ea typeface="Calibri"/>
              </a:rPr>
              <a:t>phẩm</a:t>
            </a:r>
            <a:r>
              <a:rPr lang="en-US" spc="-1" dirty="0">
                <a:solidFill>
                  <a:srgbClr val="0D0D0D"/>
                </a:solidFill>
                <a:latin typeface="Arial"/>
                <a:ea typeface="Calibri"/>
              </a:rPr>
              <a:t> </a:t>
            </a:r>
            <a:r>
              <a:rPr lang="en-US" spc="-1" dirty="0" err="1">
                <a:solidFill>
                  <a:srgbClr val="0D0D0D"/>
                </a:solidFill>
                <a:latin typeface="Arial"/>
                <a:ea typeface="Calibri"/>
              </a:rPr>
              <a:t>về</a:t>
            </a:r>
            <a:r>
              <a:rPr lang="en-US" spc="-1" dirty="0">
                <a:solidFill>
                  <a:srgbClr val="0D0D0D"/>
                </a:solidFill>
                <a:latin typeface="Arial"/>
                <a:ea typeface="Calibri"/>
              </a:rPr>
              <a:t> </a:t>
            </a:r>
            <a:r>
              <a:rPr lang="en-US" spc="-1" dirty="0" err="1">
                <a:solidFill>
                  <a:srgbClr val="0D0D0D"/>
                </a:solidFill>
                <a:latin typeface="Arial"/>
                <a:ea typeface="Calibri"/>
              </a:rPr>
              <a:t>quy</a:t>
            </a:r>
            <a:r>
              <a:rPr lang="en-US" spc="-1" dirty="0">
                <a:solidFill>
                  <a:srgbClr val="0D0D0D"/>
                </a:solidFill>
                <a:latin typeface="Arial"/>
                <a:ea typeface="Calibri"/>
              </a:rPr>
              <a:t> </a:t>
            </a:r>
            <a:r>
              <a:rPr lang="en-US" spc="-1" dirty="0" err="1">
                <a:solidFill>
                  <a:srgbClr val="0D0D0D"/>
                </a:solidFill>
                <a:latin typeface="Arial"/>
                <a:ea typeface="Calibri"/>
              </a:rPr>
              <a:t>mô</a:t>
            </a:r>
            <a:r>
              <a:rPr lang="en-US" spc="-1" dirty="0">
                <a:solidFill>
                  <a:srgbClr val="0D0D0D"/>
                </a:solidFill>
                <a:latin typeface="Arial"/>
                <a:ea typeface="Calibri"/>
              </a:rPr>
              <a:t> </a:t>
            </a:r>
            <a:r>
              <a:rPr lang="en-US" spc="-1" dirty="0" err="1">
                <a:solidFill>
                  <a:srgbClr val="0D0D0D"/>
                </a:solidFill>
                <a:latin typeface="Arial"/>
                <a:ea typeface="Calibri"/>
              </a:rPr>
              <a:t>sản</a:t>
            </a:r>
            <a:r>
              <a:rPr lang="en-US" spc="-1" dirty="0">
                <a:solidFill>
                  <a:srgbClr val="0D0D0D"/>
                </a:solidFill>
                <a:latin typeface="Arial"/>
                <a:ea typeface="Calibri"/>
              </a:rPr>
              <a:t> </a:t>
            </a:r>
            <a:r>
              <a:rPr lang="en-US" spc="-1" dirty="0" err="1">
                <a:solidFill>
                  <a:srgbClr val="0D0D0D"/>
                </a:solidFill>
                <a:latin typeface="Arial"/>
                <a:ea typeface="Calibri"/>
              </a:rPr>
              <a:t>xuất</a:t>
            </a:r>
            <a:r>
              <a:rPr lang="en-US" spc="-1" dirty="0">
                <a:solidFill>
                  <a:srgbClr val="0D0D0D"/>
                </a:solidFill>
                <a:latin typeface="Arial"/>
                <a:ea typeface="Calibri"/>
              </a:rPr>
              <a:t>:</a:t>
            </a:r>
            <a:endParaRPr lang="en-US" spc="-1" dirty="0">
              <a:solidFill>
                <a:srgbClr val="000000"/>
              </a:solidFill>
              <a:latin typeface="Open Sans"/>
            </a:endParaRPr>
          </a:p>
        </p:txBody>
      </p:sp>
      <p:grpSp>
        <p:nvGrpSpPr>
          <p:cNvPr id="243" name="Group 2"/>
          <p:cNvGrpSpPr/>
          <p:nvPr/>
        </p:nvGrpSpPr>
        <p:grpSpPr>
          <a:xfrm>
            <a:off x="913291" y="2547547"/>
            <a:ext cx="2677241" cy="3352423"/>
            <a:chOff x="1170000" y="2081160"/>
            <a:chExt cx="3570120" cy="4470480"/>
          </a:xfrm>
        </p:grpSpPr>
        <p:sp>
          <p:nvSpPr>
            <p:cNvPr id="244" name="CustomShape 3"/>
            <p:cNvSpPr/>
            <p:nvPr/>
          </p:nvSpPr>
          <p:spPr>
            <a:xfrm>
              <a:off x="3174120" y="4552560"/>
              <a:ext cx="1188000" cy="1118160"/>
            </a:xfrm>
            <a:custGeom>
              <a:avLst/>
              <a:gdLst/>
              <a:ahLst/>
              <a:cxnLst/>
              <a:rect l="0" t="0" r="r" b="b"/>
              <a:pathLst>
                <a:path w="3302" h="3108">
                  <a:moveTo>
                    <a:pt x="291" y="0"/>
                  </a:moveTo>
                  <a:cubicBezTo>
                    <a:pt x="145" y="0"/>
                    <a:pt x="0" y="145"/>
                    <a:pt x="0" y="291"/>
                  </a:cubicBezTo>
                  <a:lnTo>
                    <a:pt x="0" y="2815"/>
                  </a:lnTo>
                  <a:cubicBezTo>
                    <a:pt x="0" y="2961"/>
                    <a:pt x="145" y="3107"/>
                    <a:pt x="291" y="3107"/>
                  </a:cubicBezTo>
                  <a:lnTo>
                    <a:pt x="3009" y="3107"/>
                  </a:lnTo>
                  <a:cubicBezTo>
                    <a:pt x="3155" y="3107"/>
                    <a:pt x="3301" y="2961"/>
                    <a:pt x="3301" y="2815"/>
                  </a:cubicBezTo>
                  <a:lnTo>
                    <a:pt x="3301" y="291"/>
                  </a:lnTo>
                  <a:cubicBezTo>
                    <a:pt x="3301" y="145"/>
                    <a:pt x="3155" y="0"/>
                    <a:pt x="3009" y="0"/>
                  </a:cubicBezTo>
                  <a:lnTo>
                    <a:pt x="291" y="0"/>
                  </a:lnTo>
                </a:path>
              </a:pathLst>
            </a:custGeom>
            <a:solidFill>
              <a:srgbClr val="002060"/>
            </a:solidFill>
            <a:ln>
              <a:noFill/>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600" spc="-1">
                  <a:solidFill>
                    <a:srgbClr val="FFFFFF"/>
                  </a:solidFill>
                  <a:latin typeface="Arial"/>
                  <a:ea typeface="Calibri"/>
                </a:rPr>
                <a:t>1</a:t>
              </a:r>
              <a:endParaRPr lang="en-US" sz="1600" spc="-1">
                <a:solidFill>
                  <a:srgbClr val="000000"/>
                </a:solidFill>
                <a:latin typeface="Open Sans"/>
              </a:endParaRPr>
            </a:p>
          </p:txBody>
        </p:sp>
        <p:sp>
          <p:nvSpPr>
            <p:cNvPr id="245" name="CustomShape 4"/>
            <p:cNvSpPr/>
            <p:nvPr/>
          </p:nvSpPr>
          <p:spPr>
            <a:xfrm>
              <a:off x="3552120" y="3313440"/>
              <a:ext cx="1188000" cy="1118160"/>
            </a:xfrm>
            <a:custGeom>
              <a:avLst/>
              <a:gdLst/>
              <a:ahLst/>
              <a:cxnLst/>
              <a:rect l="0" t="0" r="r" b="b"/>
              <a:pathLst>
                <a:path w="3302" h="3108">
                  <a:moveTo>
                    <a:pt x="291" y="0"/>
                  </a:moveTo>
                  <a:cubicBezTo>
                    <a:pt x="145" y="0"/>
                    <a:pt x="0" y="145"/>
                    <a:pt x="0" y="291"/>
                  </a:cubicBezTo>
                  <a:lnTo>
                    <a:pt x="0" y="2815"/>
                  </a:lnTo>
                  <a:cubicBezTo>
                    <a:pt x="0" y="2961"/>
                    <a:pt x="145" y="3107"/>
                    <a:pt x="291" y="3107"/>
                  </a:cubicBezTo>
                  <a:lnTo>
                    <a:pt x="3009" y="3107"/>
                  </a:lnTo>
                  <a:cubicBezTo>
                    <a:pt x="3155" y="3107"/>
                    <a:pt x="3301" y="2961"/>
                    <a:pt x="3301" y="2815"/>
                  </a:cubicBezTo>
                  <a:lnTo>
                    <a:pt x="3301" y="291"/>
                  </a:lnTo>
                  <a:cubicBezTo>
                    <a:pt x="3301" y="145"/>
                    <a:pt x="3155" y="0"/>
                    <a:pt x="3009" y="0"/>
                  </a:cubicBezTo>
                  <a:lnTo>
                    <a:pt x="291" y="0"/>
                  </a:lnTo>
                </a:path>
              </a:pathLst>
            </a:custGeom>
            <a:solidFill>
              <a:schemeClr val="accent6"/>
            </a:solidFill>
            <a:ln>
              <a:noFill/>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600" spc="-1">
                  <a:solidFill>
                    <a:srgbClr val="FFFFFF"/>
                  </a:solidFill>
                  <a:latin typeface="Arial"/>
                  <a:ea typeface="Calibri"/>
                </a:rPr>
                <a:t>2</a:t>
              </a:r>
              <a:endParaRPr lang="en-US" sz="1600" spc="-1">
                <a:solidFill>
                  <a:srgbClr val="000000"/>
                </a:solidFill>
                <a:latin typeface="Open Sans"/>
              </a:endParaRPr>
            </a:p>
          </p:txBody>
        </p:sp>
        <p:sp>
          <p:nvSpPr>
            <p:cNvPr id="246" name="CustomShape 5"/>
            <p:cNvSpPr/>
            <p:nvPr/>
          </p:nvSpPr>
          <p:spPr>
            <a:xfrm>
              <a:off x="3218400" y="2081160"/>
              <a:ext cx="1188000" cy="1118160"/>
            </a:xfrm>
            <a:custGeom>
              <a:avLst/>
              <a:gdLst/>
              <a:ahLst/>
              <a:cxnLst/>
              <a:rect l="0" t="0" r="r" b="b"/>
              <a:pathLst>
                <a:path w="3302" h="3108">
                  <a:moveTo>
                    <a:pt x="291" y="0"/>
                  </a:moveTo>
                  <a:cubicBezTo>
                    <a:pt x="145" y="0"/>
                    <a:pt x="0" y="145"/>
                    <a:pt x="0" y="291"/>
                  </a:cubicBezTo>
                  <a:lnTo>
                    <a:pt x="0" y="2815"/>
                  </a:lnTo>
                  <a:cubicBezTo>
                    <a:pt x="0" y="2961"/>
                    <a:pt x="145" y="3107"/>
                    <a:pt x="291" y="3107"/>
                  </a:cubicBezTo>
                  <a:lnTo>
                    <a:pt x="3009" y="3107"/>
                  </a:lnTo>
                  <a:cubicBezTo>
                    <a:pt x="3155" y="3107"/>
                    <a:pt x="3301" y="2961"/>
                    <a:pt x="3301" y="2815"/>
                  </a:cubicBezTo>
                  <a:lnTo>
                    <a:pt x="3301" y="291"/>
                  </a:lnTo>
                  <a:cubicBezTo>
                    <a:pt x="3301" y="145"/>
                    <a:pt x="3155" y="0"/>
                    <a:pt x="3009" y="0"/>
                  </a:cubicBezTo>
                  <a:lnTo>
                    <a:pt x="291" y="0"/>
                  </a:lnTo>
                </a:path>
              </a:pathLst>
            </a:custGeom>
            <a:solidFill>
              <a:schemeClr val="bg1">
                <a:lumMod val="50000"/>
              </a:schemeClr>
            </a:solidFill>
            <a:ln>
              <a:noFill/>
            </a:ln>
            <a:effectLst>
              <a:outerShdw dist="23040" dir="5400000">
                <a:srgbClr val="808080">
                  <a:alpha val="35000"/>
                </a:srgbClr>
              </a:outerShdw>
            </a:effectLst>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600" spc="-1">
                  <a:solidFill>
                    <a:srgbClr val="FFFFFF"/>
                  </a:solidFill>
                  <a:latin typeface="Arial"/>
                  <a:ea typeface="Calibri"/>
                </a:rPr>
                <a:t>3</a:t>
              </a:r>
              <a:endParaRPr lang="en-US" sz="1600" spc="-1">
                <a:solidFill>
                  <a:srgbClr val="000000"/>
                </a:solidFill>
                <a:latin typeface="Open Sans"/>
              </a:endParaRPr>
            </a:p>
          </p:txBody>
        </p:sp>
        <p:grpSp>
          <p:nvGrpSpPr>
            <p:cNvPr id="247" name="Group 6"/>
            <p:cNvGrpSpPr/>
            <p:nvPr/>
          </p:nvGrpSpPr>
          <p:grpSpPr>
            <a:xfrm>
              <a:off x="1170000" y="3015000"/>
              <a:ext cx="2396160" cy="3536640"/>
              <a:chOff x="1170000" y="3015000"/>
              <a:chExt cx="2396160" cy="3536640"/>
            </a:xfrm>
          </p:grpSpPr>
          <p:grpSp>
            <p:nvGrpSpPr>
              <p:cNvPr id="248" name="Group 7"/>
              <p:cNvGrpSpPr/>
              <p:nvPr/>
            </p:nvGrpSpPr>
            <p:grpSpPr>
              <a:xfrm>
                <a:off x="1170000" y="6267600"/>
                <a:ext cx="1672560" cy="284040"/>
                <a:chOff x="1170000" y="6267600"/>
                <a:chExt cx="1672560" cy="284040"/>
              </a:xfrm>
            </p:grpSpPr>
            <p:pic>
              <p:nvPicPr>
                <p:cNvPr id="249" name="Ellipse 98"/>
                <p:cNvPicPr/>
                <p:nvPr/>
              </p:nvPicPr>
              <p:blipFill>
                <a:blip r:embed="rId3"/>
                <a:stretch/>
              </p:blipFill>
              <p:spPr>
                <a:xfrm>
                  <a:off x="1170000" y="6267600"/>
                  <a:ext cx="1672560" cy="284040"/>
                </a:xfrm>
                <a:prstGeom prst="rect">
                  <a:avLst/>
                </a:prstGeom>
                <a:ln>
                  <a:noFill/>
                </a:ln>
              </p:spPr>
            </p:pic>
            <p:sp>
              <p:nvSpPr>
                <p:cNvPr id="250" name="CustomShape 8"/>
                <p:cNvSpPr/>
                <p:nvPr/>
              </p:nvSpPr>
              <p:spPr>
                <a:xfrm>
                  <a:off x="1419480" y="6314040"/>
                  <a:ext cx="1175040" cy="190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pic>
            <p:nvPicPr>
              <p:cNvPr id="251" name="Group 9"/>
              <p:cNvPicPr/>
              <p:nvPr/>
            </p:nvPicPr>
            <p:blipFill>
              <a:blip r:embed="rId4"/>
              <a:stretch/>
            </p:blipFill>
            <p:spPr>
              <a:xfrm>
                <a:off x="1706400" y="3015000"/>
                <a:ext cx="1859760" cy="3355560"/>
              </a:xfrm>
              <a:prstGeom prst="rect">
                <a:avLst/>
              </a:prstGeom>
              <a:ln>
                <a:noFill/>
              </a:ln>
            </p:spPr>
          </p:pic>
        </p:grpSp>
      </p:grpSp>
      <p:sp>
        <p:nvSpPr>
          <p:cNvPr id="252" name="CustomShape 9"/>
          <p:cNvSpPr/>
          <p:nvPr/>
        </p:nvSpPr>
        <p:spPr>
          <a:xfrm>
            <a:off x="3590532" y="4872544"/>
            <a:ext cx="4794036" cy="299121"/>
          </a:xfrm>
          <a:prstGeom prst="rect">
            <a:avLst/>
          </a:pr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spc="-1" dirty="0" err="1">
                <a:solidFill>
                  <a:srgbClr val="000000"/>
                </a:solidFill>
                <a:latin typeface="Arial"/>
                <a:ea typeface="Calibri"/>
              </a:rPr>
              <a:t>Sản</a:t>
            </a:r>
            <a:r>
              <a:rPr lang="en-US" sz="1600" spc="-1" dirty="0">
                <a:solidFill>
                  <a:srgbClr val="000000"/>
                </a:solidFill>
                <a:latin typeface="Arial"/>
                <a:ea typeface="Calibri"/>
              </a:rPr>
              <a:t> </a:t>
            </a:r>
            <a:r>
              <a:rPr lang="en-US" sz="1600" spc="-1" dirty="0" err="1">
                <a:solidFill>
                  <a:srgbClr val="000000"/>
                </a:solidFill>
                <a:latin typeface="Arial"/>
                <a:ea typeface="Calibri"/>
              </a:rPr>
              <a:t>xuất</a:t>
            </a:r>
            <a:r>
              <a:rPr lang="en-US" sz="1600" spc="-1" dirty="0">
                <a:solidFill>
                  <a:srgbClr val="000000"/>
                </a:solidFill>
                <a:latin typeface="Arial"/>
                <a:ea typeface="Calibri"/>
              </a:rPr>
              <a:t> </a:t>
            </a:r>
            <a:r>
              <a:rPr lang="en-US" sz="1600" spc="-1" dirty="0" err="1">
                <a:solidFill>
                  <a:srgbClr val="000000"/>
                </a:solidFill>
                <a:latin typeface="Arial"/>
                <a:ea typeface="Calibri"/>
              </a:rPr>
              <a:t>dự</a:t>
            </a:r>
            <a:r>
              <a:rPr lang="en-US" sz="1600" spc="-1" dirty="0">
                <a:solidFill>
                  <a:srgbClr val="000000"/>
                </a:solidFill>
                <a:latin typeface="Arial"/>
                <a:ea typeface="Calibri"/>
              </a:rPr>
              <a:t> </a:t>
            </a:r>
            <a:r>
              <a:rPr lang="en-US" sz="1600" spc="-1" dirty="0" err="1">
                <a:solidFill>
                  <a:srgbClr val="000000"/>
                </a:solidFill>
                <a:latin typeface="Arial"/>
                <a:ea typeface="Calibri"/>
              </a:rPr>
              <a:t>kiến</a:t>
            </a:r>
            <a:r>
              <a:rPr lang="en-US" sz="1600" spc="-1" dirty="0">
                <a:solidFill>
                  <a:srgbClr val="000000"/>
                </a:solidFill>
                <a:latin typeface="Arial"/>
                <a:ea typeface="Calibri"/>
              </a:rPr>
              <a:t> </a:t>
            </a:r>
            <a:r>
              <a:rPr lang="en-US" sz="1600" spc="-1" dirty="0" err="1">
                <a:solidFill>
                  <a:srgbClr val="000000"/>
                </a:solidFill>
                <a:latin typeface="Arial"/>
                <a:ea typeface="Calibri"/>
              </a:rPr>
              <a:t>từ</a:t>
            </a:r>
            <a:r>
              <a:rPr lang="en-US" sz="1600" spc="-1" dirty="0">
                <a:solidFill>
                  <a:srgbClr val="000000"/>
                </a:solidFill>
                <a:latin typeface="Arial"/>
                <a:ea typeface="Calibri"/>
              </a:rPr>
              <a:t> </a:t>
            </a:r>
            <a:r>
              <a:rPr lang="en-US" sz="1600" b="1" spc="-1" dirty="0">
                <a:solidFill>
                  <a:srgbClr val="000000"/>
                </a:solidFill>
                <a:latin typeface="Arial"/>
                <a:ea typeface="Calibri"/>
              </a:rPr>
              <a:t>9-10 </a:t>
            </a:r>
            <a:r>
              <a:rPr lang="en-US" sz="1600" b="1" spc="-1" dirty="0" err="1">
                <a:solidFill>
                  <a:srgbClr val="000000"/>
                </a:solidFill>
                <a:latin typeface="Arial"/>
                <a:ea typeface="Calibri"/>
              </a:rPr>
              <a:t>triệu</a:t>
            </a:r>
            <a:r>
              <a:rPr lang="en-US" sz="1600" b="1" spc="-1" dirty="0">
                <a:solidFill>
                  <a:srgbClr val="000000"/>
                </a:solidFill>
                <a:latin typeface="Arial"/>
                <a:ea typeface="Calibri"/>
              </a:rPr>
              <a:t> </a:t>
            </a:r>
            <a:r>
              <a:rPr lang="en-US" sz="1600" b="1" spc="-1" dirty="0" err="1">
                <a:solidFill>
                  <a:srgbClr val="000000"/>
                </a:solidFill>
                <a:latin typeface="Arial"/>
                <a:ea typeface="Calibri"/>
              </a:rPr>
              <a:t>tấn</a:t>
            </a:r>
            <a:r>
              <a:rPr lang="en-US" sz="1600" b="1" spc="-1" dirty="0">
                <a:solidFill>
                  <a:srgbClr val="000000"/>
                </a:solidFill>
                <a:latin typeface="Arial"/>
                <a:ea typeface="Calibri"/>
              </a:rPr>
              <a:t>/</a:t>
            </a:r>
            <a:r>
              <a:rPr lang="en-US" sz="1600" b="1" spc="-1" dirty="0" err="1">
                <a:solidFill>
                  <a:srgbClr val="000000"/>
                </a:solidFill>
                <a:latin typeface="Arial"/>
                <a:ea typeface="Calibri"/>
              </a:rPr>
              <a:t>năm</a:t>
            </a:r>
            <a:endParaRPr lang="en-US" sz="1600" spc="-1" dirty="0">
              <a:solidFill>
                <a:srgbClr val="000000"/>
              </a:solidFill>
              <a:latin typeface="Open Sans"/>
            </a:endParaRPr>
          </a:p>
        </p:txBody>
      </p:sp>
      <p:sp>
        <p:nvSpPr>
          <p:cNvPr id="253" name="CustomShape 10"/>
          <p:cNvSpPr/>
          <p:nvPr/>
        </p:nvSpPr>
        <p:spPr>
          <a:xfrm>
            <a:off x="3590533" y="4517810"/>
            <a:ext cx="2791706" cy="2991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b="1" spc="-1" dirty="0" err="1">
                <a:solidFill>
                  <a:srgbClr val="C00000"/>
                </a:solidFill>
                <a:latin typeface="Arial"/>
                <a:ea typeface="Calibri Light"/>
              </a:rPr>
              <a:t>Nguyên</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liệu</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Giấy</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dăm</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gỗ</a:t>
            </a:r>
            <a:r>
              <a:rPr lang="en-US" sz="1600" b="1" spc="-1" dirty="0">
                <a:solidFill>
                  <a:srgbClr val="C00000"/>
                </a:solidFill>
                <a:latin typeface="Arial"/>
                <a:ea typeface="Calibri Light"/>
              </a:rPr>
              <a:t>)</a:t>
            </a:r>
            <a:endParaRPr lang="en-US" sz="1600" spc="-1" dirty="0">
              <a:solidFill>
                <a:srgbClr val="000000"/>
              </a:solidFill>
              <a:latin typeface="Open Sans"/>
            </a:endParaRPr>
          </a:p>
        </p:txBody>
      </p:sp>
      <p:sp>
        <p:nvSpPr>
          <p:cNvPr id="254" name="CustomShape 11"/>
          <p:cNvSpPr/>
          <p:nvPr/>
        </p:nvSpPr>
        <p:spPr>
          <a:xfrm>
            <a:off x="3590532" y="3874627"/>
            <a:ext cx="5115057" cy="312620"/>
          </a:xfrm>
          <a:prstGeom prst="rect">
            <a:avLst/>
          </a:pr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spc="-1" dirty="0" err="1">
                <a:solidFill>
                  <a:srgbClr val="000000"/>
                </a:solidFill>
                <a:latin typeface="Arial"/>
                <a:ea typeface="Calibri"/>
              </a:rPr>
              <a:t>Sản</a:t>
            </a:r>
            <a:r>
              <a:rPr lang="en-US" sz="1600" spc="-1" dirty="0">
                <a:solidFill>
                  <a:srgbClr val="000000"/>
                </a:solidFill>
                <a:latin typeface="Arial"/>
                <a:ea typeface="Calibri"/>
              </a:rPr>
              <a:t> </a:t>
            </a:r>
            <a:r>
              <a:rPr lang="en-US" sz="1600" spc="-1" dirty="0" err="1">
                <a:solidFill>
                  <a:srgbClr val="000000"/>
                </a:solidFill>
                <a:latin typeface="Arial"/>
                <a:ea typeface="Calibri"/>
              </a:rPr>
              <a:t>xuất</a:t>
            </a:r>
            <a:r>
              <a:rPr lang="en-US" sz="1600" spc="-1" dirty="0">
                <a:solidFill>
                  <a:srgbClr val="000000"/>
                </a:solidFill>
                <a:latin typeface="Arial"/>
                <a:ea typeface="Calibri"/>
              </a:rPr>
              <a:t> </a:t>
            </a:r>
            <a:r>
              <a:rPr lang="en-US" sz="1600" spc="-1" dirty="0" err="1">
                <a:solidFill>
                  <a:srgbClr val="000000"/>
                </a:solidFill>
                <a:latin typeface="Arial"/>
                <a:ea typeface="Calibri"/>
              </a:rPr>
              <a:t>dự</a:t>
            </a:r>
            <a:r>
              <a:rPr lang="en-US" sz="1600" spc="-1" dirty="0">
                <a:solidFill>
                  <a:srgbClr val="000000"/>
                </a:solidFill>
                <a:latin typeface="Arial"/>
                <a:ea typeface="Calibri"/>
              </a:rPr>
              <a:t> </a:t>
            </a:r>
            <a:r>
              <a:rPr lang="en-US" sz="1600" spc="-1" dirty="0" err="1">
                <a:solidFill>
                  <a:srgbClr val="000000"/>
                </a:solidFill>
                <a:latin typeface="Arial"/>
                <a:ea typeface="Calibri"/>
              </a:rPr>
              <a:t>kiến</a:t>
            </a:r>
            <a:r>
              <a:rPr lang="en-US" sz="1600" spc="-1" dirty="0">
                <a:solidFill>
                  <a:srgbClr val="000000"/>
                </a:solidFill>
                <a:latin typeface="Arial"/>
                <a:ea typeface="Calibri"/>
              </a:rPr>
              <a:t> </a:t>
            </a:r>
            <a:r>
              <a:rPr lang="en-US" sz="1600" b="1" spc="-1" dirty="0">
                <a:solidFill>
                  <a:srgbClr val="000000"/>
                </a:solidFill>
                <a:latin typeface="Arial"/>
                <a:ea typeface="Calibri"/>
              </a:rPr>
              <a:t>250.000 </a:t>
            </a:r>
            <a:r>
              <a:rPr lang="en-US" sz="1600" b="1" spc="-1" dirty="0" err="1">
                <a:solidFill>
                  <a:srgbClr val="000000"/>
                </a:solidFill>
                <a:latin typeface="Arial"/>
                <a:ea typeface="Calibri"/>
              </a:rPr>
              <a:t>tấn</a:t>
            </a:r>
            <a:r>
              <a:rPr lang="en-US" sz="1600" b="1" spc="-1" dirty="0">
                <a:solidFill>
                  <a:srgbClr val="000000"/>
                </a:solidFill>
                <a:latin typeface="Arial"/>
                <a:ea typeface="Calibri"/>
              </a:rPr>
              <a:t>/</a:t>
            </a:r>
            <a:r>
              <a:rPr lang="en-US" sz="1600" b="1" spc="-1" dirty="0" err="1">
                <a:solidFill>
                  <a:srgbClr val="000000"/>
                </a:solidFill>
                <a:latin typeface="Arial"/>
                <a:ea typeface="Calibri"/>
              </a:rPr>
              <a:t>năm</a:t>
            </a:r>
            <a:r>
              <a:rPr lang="en-US" sz="1600" b="1" spc="-1" dirty="0">
                <a:solidFill>
                  <a:srgbClr val="000000"/>
                </a:solidFill>
                <a:latin typeface="Arial"/>
                <a:ea typeface="Calibri"/>
              </a:rPr>
              <a:t> </a:t>
            </a:r>
            <a:r>
              <a:rPr lang="en-US" sz="1600" spc="-1" dirty="0" err="1">
                <a:solidFill>
                  <a:srgbClr val="000000"/>
                </a:solidFill>
                <a:latin typeface="Arial"/>
                <a:ea typeface="Calibri"/>
              </a:rPr>
              <a:t>chủ</a:t>
            </a:r>
            <a:r>
              <a:rPr lang="en-US" sz="1600" spc="-1" dirty="0">
                <a:solidFill>
                  <a:srgbClr val="000000"/>
                </a:solidFill>
                <a:latin typeface="Arial"/>
                <a:ea typeface="Calibri"/>
              </a:rPr>
              <a:t> </a:t>
            </a:r>
            <a:r>
              <a:rPr lang="en-US" sz="1600" spc="-1" dirty="0" err="1">
                <a:solidFill>
                  <a:srgbClr val="000000"/>
                </a:solidFill>
                <a:latin typeface="Arial"/>
                <a:ea typeface="Calibri"/>
              </a:rPr>
              <a:t>yếu</a:t>
            </a:r>
            <a:r>
              <a:rPr lang="en-US" sz="1600" spc="-1" dirty="0">
                <a:solidFill>
                  <a:srgbClr val="000000"/>
                </a:solidFill>
                <a:latin typeface="Arial"/>
                <a:ea typeface="Calibri"/>
              </a:rPr>
              <a:t> </a:t>
            </a:r>
            <a:r>
              <a:rPr lang="en-US" sz="1600" spc="-1" dirty="0" err="1">
                <a:solidFill>
                  <a:srgbClr val="000000"/>
                </a:solidFill>
                <a:latin typeface="Arial"/>
                <a:ea typeface="Calibri"/>
              </a:rPr>
              <a:t>là</a:t>
            </a:r>
            <a:r>
              <a:rPr lang="en-US" sz="1600" spc="-1" dirty="0">
                <a:solidFill>
                  <a:srgbClr val="000000"/>
                </a:solidFill>
                <a:latin typeface="Arial"/>
                <a:ea typeface="Calibri"/>
              </a:rPr>
              <a:t> </a:t>
            </a:r>
            <a:r>
              <a:rPr lang="en-US" sz="1600" spc="-1" dirty="0" err="1">
                <a:solidFill>
                  <a:srgbClr val="000000"/>
                </a:solidFill>
                <a:latin typeface="Arial"/>
                <a:ea typeface="Calibri"/>
              </a:rPr>
              <a:t>bột</a:t>
            </a:r>
            <a:r>
              <a:rPr lang="en-US" sz="1600" spc="-1" dirty="0">
                <a:solidFill>
                  <a:srgbClr val="000000"/>
                </a:solidFill>
                <a:latin typeface="Arial"/>
                <a:ea typeface="Calibri"/>
              </a:rPr>
              <a:t> </a:t>
            </a:r>
            <a:r>
              <a:rPr lang="en-US" sz="1600" spc="-1" dirty="0" err="1">
                <a:solidFill>
                  <a:srgbClr val="000000"/>
                </a:solidFill>
                <a:latin typeface="Arial"/>
                <a:ea typeface="Calibri"/>
              </a:rPr>
              <a:t>hóa</a:t>
            </a:r>
            <a:endParaRPr lang="en-US" sz="1600" spc="-1" dirty="0">
              <a:solidFill>
                <a:srgbClr val="000000"/>
              </a:solidFill>
              <a:latin typeface="Open Sans"/>
            </a:endParaRPr>
          </a:p>
        </p:txBody>
      </p:sp>
      <p:sp>
        <p:nvSpPr>
          <p:cNvPr id="255" name="CustomShape 12"/>
          <p:cNvSpPr/>
          <p:nvPr/>
        </p:nvSpPr>
        <p:spPr>
          <a:xfrm>
            <a:off x="3590532" y="3558768"/>
            <a:ext cx="1828472" cy="2991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b="1" spc="-1">
                <a:solidFill>
                  <a:srgbClr val="C00000"/>
                </a:solidFill>
                <a:latin typeface="Arial"/>
                <a:ea typeface="Calibri Light"/>
              </a:rPr>
              <a:t>Bột</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Giấy</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từ</a:t>
            </a:r>
            <a:r>
              <a:rPr lang="en-US" sz="1600" b="1" spc="-1" dirty="0">
                <a:solidFill>
                  <a:srgbClr val="C00000"/>
                </a:solidFill>
                <a:latin typeface="Arial"/>
                <a:ea typeface="Calibri Light"/>
              </a:rPr>
              <a:t> </a:t>
            </a:r>
            <a:r>
              <a:rPr lang="en-US" sz="1600" b="1" spc="-1" dirty="0" err="1">
                <a:solidFill>
                  <a:srgbClr val="C00000"/>
                </a:solidFill>
                <a:latin typeface="Arial"/>
                <a:ea typeface="Calibri Light"/>
              </a:rPr>
              <a:t>gỗ</a:t>
            </a:r>
            <a:endParaRPr lang="en-US" sz="1600" spc="-1" dirty="0">
              <a:solidFill>
                <a:srgbClr val="000000"/>
              </a:solidFill>
              <a:latin typeface="Open Sans"/>
            </a:endParaRPr>
          </a:p>
        </p:txBody>
      </p:sp>
      <p:sp>
        <p:nvSpPr>
          <p:cNvPr id="256" name="CustomShape 13"/>
          <p:cNvSpPr/>
          <p:nvPr/>
        </p:nvSpPr>
        <p:spPr>
          <a:xfrm>
            <a:off x="3590532" y="2634206"/>
            <a:ext cx="5340526" cy="746724"/>
          </a:xfrm>
          <a:prstGeom prst="rect">
            <a:avLst/>
          </a:pr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b="1" spc="-1" dirty="0" err="1">
                <a:solidFill>
                  <a:srgbClr val="000000"/>
                </a:solidFill>
                <a:latin typeface="Arial"/>
                <a:ea typeface="Calibri"/>
              </a:rPr>
              <a:t>Khoảng</a:t>
            </a:r>
            <a:r>
              <a:rPr lang="en-US" sz="1600" b="1" spc="-1" dirty="0">
                <a:solidFill>
                  <a:srgbClr val="000000"/>
                </a:solidFill>
                <a:latin typeface="Arial"/>
                <a:ea typeface="Calibri"/>
              </a:rPr>
              <a:t> 3,5 </a:t>
            </a:r>
            <a:r>
              <a:rPr lang="en-US" sz="1600" b="1" spc="-1" dirty="0" err="1">
                <a:solidFill>
                  <a:srgbClr val="000000"/>
                </a:solidFill>
                <a:latin typeface="Arial"/>
                <a:ea typeface="Calibri"/>
              </a:rPr>
              <a:t>triệu</a:t>
            </a:r>
            <a:r>
              <a:rPr lang="en-US" sz="1600" b="1" spc="-1" dirty="0">
                <a:solidFill>
                  <a:srgbClr val="000000"/>
                </a:solidFill>
                <a:latin typeface="Arial"/>
                <a:ea typeface="Calibri"/>
              </a:rPr>
              <a:t> </a:t>
            </a:r>
            <a:r>
              <a:rPr lang="en-US" sz="1600" b="1" spc="-1" dirty="0" err="1">
                <a:solidFill>
                  <a:srgbClr val="000000"/>
                </a:solidFill>
                <a:latin typeface="Arial"/>
                <a:ea typeface="Calibri"/>
              </a:rPr>
              <a:t>tấn</a:t>
            </a:r>
            <a:r>
              <a:rPr lang="en-US" sz="1600" b="1" spc="-1" dirty="0">
                <a:solidFill>
                  <a:srgbClr val="000000"/>
                </a:solidFill>
                <a:latin typeface="Arial"/>
                <a:ea typeface="Calibri"/>
              </a:rPr>
              <a:t>/</a:t>
            </a:r>
            <a:r>
              <a:rPr lang="en-US" sz="1600" b="1" spc="-1" dirty="0" err="1">
                <a:solidFill>
                  <a:srgbClr val="000000"/>
                </a:solidFill>
                <a:latin typeface="Arial"/>
                <a:ea typeface="Calibri"/>
              </a:rPr>
              <a:t>năm</a:t>
            </a:r>
            <a:r>
              <a:rPr lang="en-US" sz="1600" b="1" spc="-1" dirty="0">
                <a:solidFill>
                  <a:srgbClr val="000000"/>
                </a:solidFill>
                <a:latin typeface="Arial"/>
                <a:ea typeface="Calibri"/>
              </a:rPr>
              <a:t> </a:t>
            </a:r>
            <a:r>
              <a:rPr lang="en-US" sz="1600" spc="-1" dirty="0">
                <a:solidFill>
                  <a:srgbClr val="000000"/>
                </a:solidFill>
                <a:latin typeface="Arial"/>
                <a:ea typeface="Calibri"/>
              </a:rPr>
              <a:t>(</a:t>
            </a:r>
            <a:r>
              <a:rPr lang="en-US" sz="1600" spc="-1" dirty="0" err="1">
                <a:solidFill>
                  <a:srgbClr val="000000"/>
                </a:solidFill>
                <a:latin typeface="Arial"/>
                <a:ea typeface="Calibri"/>
              </a:rPr>
              <a:t>giấy</a:t>
            </a:r>
            <a:r>
              <a:rPr lang="en-US" sz="1600" spc="-1" dirty="0">
                <a:solidFill>
                  <a:srgbClr val="000000"/>
                </a:solidFill>
                <a:latin typeface="Arial"/>
                <a:ea typeface="Calibri"/>
              </a:rPr>
              <a:t> in 350.000 </a:t>
            </a:r>
            <a:r>
              <a:rPr lang="en-US" sz="1600" spc="-1" dirty="0" err="1">
                <a:solidFill>
                  <a:srgbClr val="000000"/>
                </a:solidFill>
                <a:latin typeface="Arial"/>
                <a:ea typeface="Calibri"/>
              </a:rPr>
              <a:t>tấn</a:t>
            </a:r>
            <a:r>
              <a:rPr lang="en-US" sz="1600" spc="-1" dirty="0">
                <a:solidFill>
                  <a:srgbClr val="000000"/>
                </a:solidFill>
                <a:latin typeface="Arial"/>
                <a:ea typeface="Calibri"/>
              </a:rPr>
              <a:t>, </a:t>
            </a:r>
            <a:r>
              <a:rPr lang="en-US" sz="1600" spc="-1" dirty="0" err="1">
                <a:solidFill>
                  <a:srgbClr val="000000"/>
                </a:solidFill>
                <a:latin typeface="Arial"/>
                <a:ea typeface="Calibri"/>
              </a:rPr>
              <a:t>giấy</a:t>
            </a:r>
            <a:r>
              <a:rPr lang="en-US" sz="1600" spc="-1" dirty="0">
                <a:solidFill>
                  <a:srgbClr val="000000"/>
                </a:solidFill>
                <a:latin typeface="Arial"/>
                <a:ea typeface="Calibri"/>
              </a:rPr>
              <a:t> </a:t>
            </a:r>
            <a:r>
              <a:rPr lang="en-US" sz="1600" spc="-1" dirty="0" err="1">
                <a:solidFill>
                  <a:srgbClr val="000000"/>
                </a:solidFill>
                <a:latin typeface="Arial"/>
                <a:ea typeface="Calibri"/>
              </a:rPr>
              <a:t>bao</a:t>
            </a:r>
            <a:r>
              <a:rPr lang="en-US" sz="1600" spc="-1" dirty="0">
                <a:solidFill>
                  <a:srgbClr val="000000"/>
                </a:solidFill>
                <a:latin typeface="Arial"/>
                <a:ea typeface="Calibri"/>
              </a:rPr>
              <a:t> </a:t>
            </a:r>
            <a:r>
              <a:rPr lang="en-US" sz="1600" spc="-1" dirty="0" err="1">
                <a:solidFill>
                  <a:srgbClr val="000000"/>
                </a:solidFill>
                <a:latin typeface="Arial"/>
                <a:ea typeface="Calibri"/>
              </a:rPr>
              <a:t>bì</a:t>
            </a:r>
            <a:r>
              <a:rPr lang="en-US" sz="1600" spc="-1" dirty="0">
                <a:solidFill>
                  <a:srgbClr val="000000"/>
                </a:solidFill>
                <a:latin typeface="Arial"/>
                <a:ea typeface="Calibri"/>
              </a:rPr>
              <a:t> 2,5 </a:t>
            </a:r>
            <a:r>
              <a:rPr lang="en-US" sz="1600" spc="-1" dirty="0" err="1">
                <a:solidFill>
                  <a:srgbClr val="000000"/>
                </a:solidFill>
                <a:latin typeface="Arial"/>
                <a:ea typeface="Calibri"/>
              </a:rPr>
              <a:t>triệu</a:t>
            </a:r>
            <a:r>
              <a:rPr lang="en-US" sz="1600" spc="-1" dirty="0">
                <a:solidFill>
                  <a:srgbClr val="000000"/>
                </a:solidFill>
                <a:latin typeface="Arial"/>
                <a:ea typeface="Calibri"/>
              </a:rPr>
              <a:t> </a:t>
            </a:r>
            <a:r>
              <a:rPr lang="en-US" sz="1600" spc="-1" dirty="0" err="1">
                <a:solidFill>
                  <a:srgbClr val="000000"/>
                </a:solidFill>
                <a:latin typeface="Arial"/>
                <a:ea typeface="Calibri"/>
              </a:rPr>
              <a:t>tấn</a:t>
            </a:r>
            <a:r>
              <a:rPr lang="en-US" sz="1600" spc="-1" dirty="0">
                <a:solidFill>
                  <a:srgbClr val="000000"/>
                </a:solidFill>
                <a:latin typeface="Arial"/>
                <a:ea typeface="Calibri"/>
              </a:rPr>
              <a:t>, </a:t>
            </a:r>
            <a:r>
              <a:rPr lang="en-US" sz="1600" spc="-1" dirty="0" err="1">
                <a:solidFill>
                  <a:srgbClr val="000000"/>
                </a:solidFill>
                <a:latin typeface="Arial"/>
                <a:ea typeface="Calibri"/>
              </a:rPr>
              <a:t>giấy</a:t>
            </a:r>
            <a:r>
              <a:rPr lang="en-US" sz="1600" spc="-1" dirty="0">
                <a:solidFill>
                  <a:srgbClr val="000000"/>
                </a:solidFill>
                <a:latin typeface="Arial"/>
                <a:ea typeface="Calibri"/>
              </a:rPr>
              <a:t> tissue 195.000 </a:t>
            </a:r>
            <a:r>
              <a:rPr lang="en-US" sz="1600" spc="-1" dirty="0" err="1">
                <a:solidFill>
                  <a:srgbClr val="000000"/>
                </a:solidFill>
                <a:latin typeface="Arial"/>
                <a:ea typeface="Calibri"/>
              </a:rPr>
              <a:t>tấn</a:t>
            </a:r>
            <a:r>
              <a:rPr lang="en-US" sz="1600" spc="-1" dirty="0">
                <a:solidFill>
                  <a:srgbClr val="000000"/>
                </a:solidFill>
                <a:latin typeface="Arial"/>
                <a:ea typeface="Calibri"/>
              </a:rPr>
              <a:t>, </a:t>
            </a:r>
            <a:r>
              <a:rPr lang="en-US" sz="1600" spc="-1" dirty="0" err="1">
                <a:solidFill>
                  <a:srgbClr val="000000"/>
                </a:solidFill>
                <a:latin typeface="Arial"/>
                <a:ea typeface="Calibri"/>
              </a:rPr>
              <a:t>còn</a:t>
            </a:r>
            <a:r>
              <a:rPr lang="en-US" sz="1600" spc="-1" dirty="0">
                <a:solidFill>
                  <a:srgbClr val="000000"/>
                </a:solidFill>
                <a:latin typeface="Arial"/>
                <a:ea typeface="Calibri"/>
              </a:rPr>
              <a:t> </a:t>
            </a:r>
            <a:r>
              <a:rPr lang="en-US" sz="1600" spc="-1" dirty="0" err="1">
                <a:solidFill>
                  <a:srgbClr val="000000"/>
                </a:solidFill>
                <a:latin typeface="Arial"/>
                <a:ea typeface="Calibri"/>
              </a:rPr>
              <a:t>lại</a:t>
            </a:r>
            <a:r>
              <a:rPr lang="en-US" sz="1600" spc="-1" dirty="0">
                <a:solidFill>
                  <a:srgbClr val="000000"/>
                </a:solidFill>
                <a:latin typeface="Arial"/>
                <a:ea typeface="Calibri"/>
              </a:rPr>
              <a:t> </a:t>
            </a:r>
            <a:r>
              <a:rPr lang="en-US" sz="1600" spc="-1" dirty="0" err="1">
                <a:solidFill>
                  <a:srgbClr val="000000"/>
                </a:solidFill>
                <a:latin typeface="Arial"/>
                <a:ea typeface="Calibri"/>
              </a:rPr>
              <a:t>giấy</a:t>
            </a:r>
            <a:r>
              <a:rPr lang="en-US" sz="1600" spc="-1" dirty="0">
                <a:solidFill>
                  <a:srgbClr val="000000"/>
                </a:solidFill>
                <a:latin typeface="Arial"/>
                <a:ea typeface="Calibri"/>
              </a:rPr>
              <a:t> </a:t>
            </a:r>
            <a:r>
              <a:rPr lang="en-US" sz="1600" spc="-1" dirty="0" err="1">
                <a:solidFill>
                  <a:srgbClr val="000000"/>
                </a:solidFill>
                <a:latin typeface="Arial"/>
                <a:ea typeface="Calibri"/>
              </a:rPr>
              <a:t>khác</a:t>
            </a:r>
            <a:r>
              <a:rPr lang="en-US" sz="1600" spc="-1" dirty="0">
                <a:solidFill>
                  <a:srgbClr val="000000"/>
                </a:solidFill>
                <a:latin typeface="Arial"/>
                <a:ea typeface="Calibri"/>
              </a:rPr>
              <a:t>)</a:t>
            </a:r>
            <a:endParaRPr lang="en-US" sz="1600" spc="-1" dirty="0">
              <a:solidFill>
                <a:srgbClr val="000000"/>
              </a:solidFill>
              <a:latin typeface="Open Sans"/>
            </a:endParaRPr>
          </a:p>
        </p:txBody>
      </p:sp>
      <p:sp>
        <p:nvSpPr>
          <p:cNvPr id="257" name="CustomShape 14"/>
          <p:cNvSpPr/>
          <p:nvPr/>
        </p:nvSpPr>
        <p:spPr>
          <a:xfrm>
            <a:off x="3590532" y="2353046"/>
            <a:ext cx="1452411" cy="2991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600" b="1" spc="-1">
                <a:solidFill>
                  <a:srgbClr val="C00000"/>
                </a:solidFill>
                <a:latin typeface="Arial"/>
                <a:ea typeface="Calibri Light"/>
              </a:rPr>
              <a:t>Giấy các loại</a:t>
            </a:r>
            <a:endParaRPr lang="en-US" sz="1600" spc="-1">
              <a:solidFill>
                <a:srgbClr val="000000"/>
              </a:solidFill>
              <a:latin typeface="Open Sans"/>
            </a:endParaRPr>
          </a:p>
        </p:txBody>
      </p:sp>
      <p:sp>
        <p:nvSpPr>
          <p:cNvPr id="19" name="CustomShape 1"/>
          <p:cNvSpPr/>
          <p:nvPr/>
        </p:nvSpPr>
        <p:spPr>
          <a:xfrm>
            <a:off x="2571576" y="197761"/>
            <a:ext cx="4036784" cy="53912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QUY MÔ VÀ CƠ CẤU</a:t>
            </a:r>
            <a:endParaRPr lang="en-US" sz="2850" spc="-1">
              <a:solidFill>
                <a:srgbClr val="000000"/>
              </a:solidFill>
              <a:latin typeface="Open Sans"/>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3084618" y="294350"/>
            <a:ext cx="3197464" cy="54047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dirty="0">
                <a:solidFill>
                  <a:srgbClr val="FFFFFF"/>
                </a:solidFill>
                <a:latin typeface="Arial"/>
                <a:ea typeface="Calibri Light"/>
              </a:rPr>
              <a:t>CUNG VÀ CẦU</a:t>
            </a:r>
            <a:endParaRPr lang="en-US" sz="2850" spc="-1" dirty="0">
              <a:solidFill>
                <a:srgbClr val="000000"/>
              </a:solidFill>
              <a:latin typeface="Open Sans"/>
            </a:endParaRPr>
          </a:p>
        </p:txBody>
      </p:sp>
      <p:pic>
        <p:nvPicPr>
          <p:cNvPr id="260" name="Chart 3"/>
          <p:cNvPicPr/>
          <p:nvPr/>
        </p:nvPicPr>
        <p:blipFill>
          <a:blip r:embed="rId3"/>
          <a:stretch/>
        </p:blipFill>
        <p:spPr>
          <a:xfrm>
            <a:off x="103666" y="2195800"/>
            <a:ext cx="4304590" cy="3011728"/>
          </a:xfrm>
          <a:prstGeom prst="rect">
            <a:avLst/>
          </a:prstGeom>
          <a:ln>
            <a:noFill/>
          </a:ln>
        </p:spPr>
      </p:pic>
      <p:pic>
        <p:nvPicPr>
          <p:cNvPr id="261" name="Chart 6"/>
          <p:cNvPicPr/>
          <p:nvPr/>
        </p:nvPicPr>
        <p:blipFill>
          <a:blip r:embed="rId4"/>
          <a:stretch/>
        </p:blipFill>
        <p:spPr>
          <a:xfrm>
            <a:off x="4750031" y="2195800"/>
            <a:ext cx="4304590" cy="3011728"/>
          </a:xfrm>
          <a:prstGeom prst="rect">
            <a:avLst/>
          </a:prstGeom>
          <a:ln>
            <a:noFill/>
          </a:ln>
        </p:spPr>
      </p:pic>
      <p:sp>
        <p:nvSpPr>
          <p:cNvPr id="262" name="CustomShape 2"/>
          <p:cNvSpPr/>
          <p:nvPr/>
        </p:nvSpPr>
        <p:spPr>
          <a:xfrm>
            <a:off x="5736922" y="5569551"/>
            <a:ext cx="3133314" cy="230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1400" i="1" spc="-1" dirty="0" err="1">
                <a:solidFill>
                  <a:srgbClr val="000000"/>
                </a:solidFill>
                <a:latin typeface="Arial"/>
                <a:ea typeface="Arial"/>
              </a:rPr>
              <a:t>Nguồn</a:t>
            </a:r>
            <a:r>
              <a:rPr lang="en-US" sz="1400" i="1" spc="-1" dirty="0">
                <a:solidFill>
                  <a:srgbClr val="000000"/>
                </a:solidFill>
                <a:latin typeface="Arial"/>
                <a:ea typeface="Arial"/>
              </a:rPr>
              <a:t>: VPPA </a:t>
            </a:r>
            <a:r>
              <a:rPr lang="en-US" sz="1400" i="1" spc="-1" dirty="0" err="1">
                <a:solidFill>
                  <a:srgbClr val="000000"/>
                </a:solidFill>
                <a:latin typeface="Arial"/>
                <a:ea typeface="Arial"/>
              </a:rPr>
              <a:t>và</a:t>
            </a:r>
            <a:r>
              <a:rPr lang="en-US" sz="1400" i="1" spc="-1" dirty="0">
                <a:solidFill>
                  <a:srgbClr val="000000"/>
                </a:solidFill>
                <a:latin typeface="Arial"/>
                <a:ea typeface="Arial"/>
              </a:rPr>
              <a:t> </a:t>
            </a:r>
            <a:r>
              <a:rPr lang="en-US" sz="1400" i="1" spc="-1" dirty="0" err="1">
                <a:solidFill>
                  <a:srgbClr val="000000"/>
                </a:solidFill>
                <a:latin typeface="Arial"/>
                <a:ea typeface="Arial"/>
              </a:rPr>
              <a:t>Tổng</a:t>
            </a:r>
            <a:r>
              <a:rPr lang="en-US" sz="1400" i="1" spc="-1" dirty="0">
                <a:solidFill>
                  <a:srgbClr val="000000"/>
                </a:solidFill>
                <a:latin typeface="Arial"/>
                <a:ea typeface="Arial"/>
              </a:rPr>
              <a:t> </a:t>
            </a:r>
            <a:r>
              <a:rPr lang="en-US" sz="1400" i="1" spc="-1" dirty="0" err="1">
                <a:solidFill>
                  <a:srgbClr val="000000"/>
                </a:solidFill>
                <a:latin typeface="Arial"/>
                <a:ea typeface="Arial"/>
              </a:rPr>
              <a:t>cục</a:t>
            </a:r>
            <a:r>
              <a:rPr lang="en-US" sz="1400" i="1" spc="-1" dirty="0">
                <a:solidFill>
                  <a:srgbClr val="000000"/>
                </a:solidFill>
                <a:latin typeface="Arial"/>
                <a:ea typeface="Arial"/>
              </a:rPr>
              <a:t> </a:t>
            </a:r>
            <a:r>
              <a:rPr lang="en-US" sz="1400" i="1" spc="-1" dirty="0" err="1">
                <a:solidFill>
                  <a:srgbClr val="000000"/>
                </a:solidFill>
                <a:latin typeface="Arial"/>
                <a:ea typeface="Arial"/>
              </a:rPr>
              <a:t>Hải</a:t>
            </a:r>
            <a:r>
              <a:rPr lang="en-US" sz="1400" i="1" spc="-1" dirty="0">
                <a:solidFill>
                  <a:srgbClr val="000000"/>
                </a:solidFill>
                <a:latin typeface="Arial"/>
                <a:ea typeface="Arial"/>
              </a:rPr>
              <a:t> </a:t>
            </a:r>
            <a:r>
              <a:rPr lang="en-US" sz="1400" i="1" spc="-1" dirty="0" err="1">
                <a:solidFill>
                  <a:srgbClr val="000000"/>
                </a:solidFill>
                <a:latin typeface="Arial"/>
                <a:ea typeface="Arial"/>
              </a:rPr>
              <a:t>quan</a:t>
            </a:r>
            <a:endParaRPr lang="en-US" sz="1400" spc="-1" dirty="0">
              <a:solidFill>
                <a:srgbClr val="000000"/>
              </a:solidFill>
              <a:latin typeface="Open Sans"/>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fill="hold"/>
                                        <p:tgtEl>
                                          <p:spTgt spid="259"/>
                                        </p:tgtEl>
                                        <p:attrNameLst>
                                          <p:attrName>ppt_x</p:attrName>
                                        </p:attrNameLst>
                                      </p:cBhvr>
                                      <p:tavLst>
                                        <p:tav tm="0">
                                          <p:val>
                                            <p:strVal val="1+#ppt_w/2"/>
                                          </p:val>
                                        </p:tav>
                                        <p:tav tm="100000">
                                          <p:val>
                                            <p:strVal val="#ppt_x"/>
                                          </p:val>
                                        </p:tav>
                                      </p:tavLst>
                                    </p:anim>
                                    <p:anim calcmode="lin" valueType="num">
                                      <p:cBhvr additive="base">
                                        <p:cTn id="8" dur="500" fill="hold"/>
                                        <p:tgtEl>
                                          <p:spTgt spid="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2410472" y="304231"/>
            <a:ext cx="4428773" cy="53939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TỐC ĐỘ TĂNG TRƯỞNG</a:t>
            </a:r>
            <a:endParaRPr lang="en-US" sz="2850" spc="-1">
              <a:solidFill>
                <a:srgbClr val="000000"/>
              </a:solidFill>
              <a:latin typeface="Open Sans"/>
            </a:endParaRPr>
          </a:p>
        </p:txBody>
      </p:sp>
      <p:sp>
        <p:nvSpPr>
          <p:cNvPr id="264" name="CustomShape 2"/>
          <p:cNvSpPr/>
          <p:nvPr/>
        </p:nvSpPr>
        <p:spPr>
          <a:xfrm>
            <a:off x="873876" y="2195801"/>
            <a:ext cx="3648020" cy="3240388"/>
          </a:xfrm>
          <a:custGeom>
            <a:avLst/>
            <a:gdLst/>
            <a:ahLst/>
            <a:cxnLst/>
            <a:rect l="0" t="0" r="r" b="b"/>
            <a:pathLst>
              <a:path w="12865" h="12005">
                <a:moveTo>
                  <a:pt x="2000" y="0"/>
                </a:moveTo>
                <a:cubicBezTo>
                  <a:pt x="1000" y="0"/>
                  <a:pt x="0" y="1000"/>
                  <a:pt x="0" y="2000"/>
                </a:cubicBezTo>
                <a:lnTo>
                  <a:pt x="0" y="10003"/>
                </a:lnTo>
                <a:cubicBezTo>
                  <a:pt x="0" y="11003"/>
                  <a:pt x="1000" y="12004"/>
                  <a:pt x="2000" y="12004"/>
                </a:cubicBezTo>
                <a:lnTo>
                  <a:pt x="10863" y="12004"/>
                </a:lnTo>
                <a:cubicBezTo>
                  <a:pt x="11863" y="12004"/>
                  <a:pt x="12864" y="11003"/>
                  <a:pt x="12864" y="10003"/>
                </a:cubicBezTo>
                <a:lnTo>
                  <a:pt x="12864" y="2000"/>
                </a:lnTo>
                <a:cubicBezTo>
                  <a:pt x="12864" y="1000"/>
                  <a:pt x="11863" y="0"/>
                  <a:pt x="10863" y="0"/>
                </a:cubicBezTo>
                <a:lnTo>
                  <a:pt x="2000" y="0"/>
                </a:lnTo>
              </a:path>
            </a:pathLst>
          </a:custGeom>
          <a:noFill/>
          <a:ln w="38160">
            <a:solidFill>
              <a:srgbClr val="002060"/>
            </a:solidFill>
            <a:custDash>
              <a:ds d="300000" sp="200000"/>
              <a:ds d="0" sp="200000"/>
            </a:custDash>
            <a:miter/>
          </a:ln>
        </p:spPr>
        <p:style>
          <a:lnRef idx="0">
            <a:scrgbClr r="0" g="0" b="0"/>
          </a:lnRef>
          <a:fillRef idx="0">
            <a:scrgbClr r="0" g="0" b="0"/>
          </a:fillRef>
          <a:effectRef idx="0">
            <a:scrgbClr r="0" g="0" b="0"/>
          </a:effectRef>
          <a:fontRef idx="minor"/>
        </p:style>
        <p:txBody>
          <a:bodyPr lIns="67491" tIns="35095" rIns="67491" bIns="35095" anchor="ctr"/>
          <a:lstStyle/>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Năng</a:t>
            </a:r>
            <a:r>
              <a:rPr lang="en-US" sz="1500" spc="-1" dirty="0">
                <a:solidFill>
                  <a:srgbClr val="000000"/>
                </a:solidFill>
                <a:latin typeface="Arial"/>
                <a:ea typeface="Arial"/>
              </a:rPr>
              <a:t> </a:t>
            </a:r>
            <a:r>
              <a:rPr lang="en-US" sz="1500" spc="-1" dirty="0" err="1">
                <a:solidFill>
                  <a:srgbClr val="000000"/>
                </a:solidFill>
                <a:latin typeface="Arial"/>
                <a:ea typeface="Arial"/>
              </a:rPr>
              <a:t>lực</a:t>
            </a:r>
            <a:r>
              <a:rPr lang="en-US" sz="1500" spc="-1" dirty="0">
                <a:solidFill>
                  <a:srgbClr val="000000"/>
                </a:solidFill>
                <a:latin typeface="Arial"/>
                <a:ea typeface="Arial"/>
              </a:rPr>
              <a:t> </a:t>
            </a:r>
            <a:r>
              <a:rPr lang="en-US" sz="1500" spc="-1" dirty="0" err="1">
                <a:solidFill>
                  <a:srgbClr val="000000"/>
                </a:solidFill>
                <a:latin typeface="Arial"/>
                <a:ea typeface="Arial"/>
              </a:rPr>
              <a:t>sản</a:t>
            </a:r>
            <a:r>
              <a:rPr lang="en-US" sz="1500" spc="-1" dirty="0">
                <a:solidFill>
                  <a:srgbClr val="000000"/>
                </a:solidFill>
                <a:latin typeface="Arial"/>
                <a:ea typeface="Arial"/>
              </a:rPr>
              <a:t> </a:t>
            </a:r>
            <a:r>
              <a:rPr lang="en-US" sz="1500" spc="-1" dirty="0" err="1">
                <a:solidFill>
                  <a:srgbClr val="000000"/>
                </a:solidFill>
                <a:latin typeface="Arial"/>
                <a:ea typeface="Arial"/>
              </a:rPr>
              <a:t>xuất</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29,7%/</a:t>
            </a:r>
            <a:r>
              <a:rPr lang="en-US" sz="1500" spc="-1" dirty="0" err="1">
                <a:solidFill>
                  <a:srgbClr val="000000"/>
                </a:solidFill>
                <a:latin typeface="Arial"/>
                <a:ea typeface="Arial"/>
              </a:rPr>
              <a:t>năm</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Tiêu</a:t>
            </a:r>
            <a:r>
              <a:rPr lang="en-US" sz="1500" spc="-1" dirty="0">
                <a:solidFill>
                  <a:srgbClr val="000000"/>
                </a:solidFill>
                <a:latin typeface="Arial"/>
                <a:ea typeface="Arial"/>
              </a:rPr>
              <a:t> </a:t>
            </a:r>
            <a:r>
              <a:rPr lang="en-US" sz="1500" spc="-1" dirty="0" err="1">
                <a:solidFill>
                  <a:srgbClr val="000000"/>
                </a:solidFill>
                <a:latin typeface="Arial"/>
                <a:ea typeface="Arial"/>
              </a:rPr>
              <a:t>dùng</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10,5%/</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Sản</a:t>
            </a:r>
            <a:r>
              <a:rPr lang="en-US" sz="1500" spc="-1" dirty="0">
                <a:solidFill>
                  <a:srgbClr val="000000"/>
                </a:solidFill>
                <a:latin typeface="Arial"/>
                <a:ea typeface="Arial"/>
              </a:rPr>
              <a:t> </a:t>
            </a:r>
            <a:r>
              <a:rPr lang="en-US" sz="1500" spc="-1" dirty="0" err="1">
                <a:solidFill>
                  <a:srgbClr val="000000"/>
                </a:solidFill>
                <a:latin typeface="Arial"/>
                <a:ea typeface="Arial"/>
              </a:rPr>
              <a:t>xuất</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22,5%/</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Nhập</a:t>
            </a:r>
            <a:r>
              <a:rPr lang="en-US" sz="1500" spc="-1" dirty="0">
                <a:solidFill>
                  <a:srgbClr val="000000"/>
                </a:solidFill>
                <a:latin typeface="Arial"/>
                <a:ea typeface="Arial"/>
              </a:rPr>
              <a:t> </a:t>
            </a:r>
            <a:r>
              <a:rPr lang="en-US" sz="1500" spc="-1" dirty="0" err="1">
                <a:solidFill>
                  <a:srgbClr val="000000"/>
                </a:solidFill>
                <a:latin typeface="Arial"/>
                <a:ea typeface="Arial"/>
              </a:rPr>
              <a:t>khẩu</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6,6%/</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Xuất</a:t>
            </a:r>
            <a:r>
              <a:rPr lang="en-US" sz="1500" spc="-1" dirty="0">
                <a:solidFill>
                  <a:srgbClr val="000000"/>
                </a:solidFill>
                <a:latin typeface="Arial"/>
                <a:ea typeface="Arial"/>
              </a:rPr>
              <a:t> </a:t>
            </a:r>
            <a:r>
              <a:rPr lang="en-US" sz="1500" spc="-1" dirty="0" err="1">
                <a:solidFill>
                  <a:srgbClr val="000000"/>
                </a:solidFill>
                <a:latin typeface="Arial"/>
                <a:ea typeface="Arial"/>
              </a:rPr>
              <a:t>khẩu</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79,3%/</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gn="ctr"/>
            <a:endParaRPr lang="en-US" sz="1500" spc="-1" dirty="0">
              <a:solidFill>
                <a:srgbClr val="000000"/>
              </a:solidFill>
              <a:latin typeface="Open Sans"/>
            </a:endParaRPr>
          </a:p>
        </p:txBody>
      </p:sp>
      <p:sp>
        <p:nvSpPr>
          <p:cNvPr id="265" name="CustomShape 3"/>
          <p:cNvSpPr/>
          <p:nvPr/>
        </p:nvSpPr>
        <p:spPr>
          <a:xfrm>
            <a:off x="1680658" y="1831348"/>
            <a:ext cx="2034455" cy="729715"/>
          </a:xfrm>
          <a:custGeom>
            <a:avLst/>
            <a:gdLst/>
            <a:ahLst/>
            <a:cxnLst/>
            <a:rect l="0" t="0" r="r" b="b"/>
            <a:pathLst>
              <a:path w="7538" h="2705">
                <a:moveTo>
                  <a:pt x="450" y="0"/>
                </a:moveTo>
                <a:cubicBezTo>
                  <a:pt x="225" y="0"/>
                  <a:pt x="0" y="225"/>
                  <a:pt x="0" y="450"/>
                </a:cubicBezTo>
                <a:lnTo>
                  <a:pt x="0" y="2253"/>
                </a:lnTo>
                <a:cubicBezTo>
                  <a:pt x="0" y="2478"/>
                  <a:pt x="225" y="2704"/>
                  <a:pt x="450" y="2704"/>
                </a:cubicBezTo>
                <a:lnTo>
                  <a:pt x="7086" y="2704"/>
                </a:lnTo>
                <a:cubicBezTo>
                  <a:pt x="7311" y="2704"/>
                  <a:pt x="7537" y="2478"/>
                  <a:pt x="7537" y="2253"/>
                </a:cubicBezTo>
                <a:lnTo>
                  <a:pt x="7537" y="450"/>
                </a:lnTo>
                <a:cubicBezTo>
                  <a:pt x="7537" y="225"/>
                  <a:pt x="7311" y="0"/>
                  <a:pt x="7086" y="0"/>
                </a:cubicBezTo>
                <a:lnTo>
                  <a:pt x="450" y="0"/>
                </a:lnTo>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350" b="1" spc="-1">
                <a:solidFill>
                  <a:srgbClr val="FFFFFF"/>
                </a:solidFill>
                <a:latin typeface="Arial"/>
                <a:ea typeface="Arial"/>
              </a:rPr>
              <a:t>Tăng tr</a:t>
            </a:r>
            <a:r>
              <a:rPr lang="vi-VN" sz="1350" b="1" spc="-1">
                <a:solidFill>
                  <a:srgbClr val="FFFFFF"/>
                </a:solidFill>
                <a:latin typeface="Arial"/>
                <a:ea typeface="Arial"/>
              </a:rPr>
              <a:t>ư</a:t>
            </a:r>
            <a:r>
              <a:rPr lang="en-US" sz="1350" b="1" spc="-1">
                <a:solidFill>
                  <a:srgbClr val="FFFFFF"/>
                </a:solidFill>
                <a:latin typeface="Arial"/>
                <a:ea typeface="Arial"/>
              </a:rPr>
              <a:t>ởng giấy các loại 2015-2018</a:t>
            </a:r>
            <a:endParaRPr lang="en-US" sz="1350" spc="-1">
              <a:solidFill>
                <a:srgbClr val="000000"/>
              </a:solidFill>
              <a:latin typeface="Open Sans"/>
            </a:endParaRPr>
          </a:p>
        </p:txBody>
      </p:sp>
      <p:sp>
        <p:nvSpPr>
          <p:cNvPr id="266" name="CustomShape 4"/>
          <p:cNvSpPr/>
          <p:nvPr/>
        </p:nvSpPr>
        <p:spPr>
          <a:xfrm>
            <a:off x="5065350" y="2195801"/>
            <a:ext cx="3472828" cy="3240388"/>
          </a:xfrm>
          <a:custGeom>
            <a:avLst/>
            <a:gdLst/>
            <a:ahLst/>
            <a:cxnLst/>
            <a:rect l="0" t="0" r="r" b="b"/>
            <a:pathLst>
              <a:path w="12865" h="12005">
                <a:moveTo>
                  <a:pt x="2000" y="0"/>
                </a:moveTo>
                <a:cubicBezTo>
                  <a:pt x="1000" y="0"/>
                  <a:pt x="0" y="1000"/>
                  <a:pt x="0" y="2000"/>
                </a:cubicBezTo>
                <a:lnTo>
                  <a:pt x="0" y="10003"/>
                </a:lnTo>
                <a:cubicBezTo>
                  <a:pt x="0" y="11003"/>
                  <a:pt x="1000" y="12004"/>
                  <a:pt x="2000" y="12004"/>
                </a:cubicBezTo>
                <a:lnTo>
                  <a:pt x="10864" y="12004"/>
                </a:lnTo>
                <a:cubicBezTo>
                  <a:pt x="11864" y="12004"/>
                  <a:pt x="12864" y="11003"/>
                  <a:pt x="12864" y="10003"/>
                </a:cubicBezTo>
                <a:lnTo>
                  <a:pt x="12864" y="2000"/>
                </a:lnTo>
                <a:cubicBezTo>
                  <a:pt x="12864" y="1000"/>
                  <a:pt x="11864" y="0"/>
                  <a:pt x="10864" y="0"/>
                </a:cubicBezTo>
                <a:lnTo>
                  <a:pt x="2000" y="0"/>
                </a:lnTo>
              </a:path>
            </a:pathLst>
          </a:custGeom>
          <a:noFill/>
          <a:ln w="38160">
            <a:solidFill>
              <a:srgbClr val="002060"/>
            </a:solidFill>
            <a:custDash>
              <a:ds d="300000" sp="200000"/>
              <a:ds d="0" sp="200000"/>
            </a:custDash>
            <a:miter/>
          </a:ln>
        </p:spPr>
        <p:style>
          <a:lnRef idx="0">
            <a:scrgbClr r="0" g="0" b="0"/>
          </a:lnRef>
          <a:fillRef idx="0">
            <a:scrgbClr r="0" g="0" b="0"/>
          </a:fillRef>
          <a:effectRef idx="0">
            <a:scrgbClr r="0" g="0" b="0"/>
          </a:effectRef>
          <a:fontRef idx="minor"/>
        </p:style>
        <p:txBody>
          <a:bodyPr lIns="67491" tIns="35095" rIns="67491" bIns="35095" anchor="ctr"/>
          <a:lstStyle/>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Năng</a:t>
            </a:r>
            <a:r>
              <a:rPr lang="en-US" sz="1500" spc="-1" dirty="0">
                <a:solidFill>
                  <a:srgbClr val="000000"/>
                </a:solidFill>
                <a:latin typeface="Arial"/>
                <a:ea typeface="Arial"/>
              </a:rPr>
              <a:t> </a:t>
            </a:r>
            <a:r>
              <a:rPr lang="en-US" sz="1500" spc="-1" dirty="0" err="1">
                <a:solidFill>
                  <a:srgbClr val="000000"/>
                </a:solidFill>
                <a:latin typeface="Arial"/>
                <a:ea typeface="Arial"/>
              </a:rPr>
              <a:t>lực</a:t>
            </a:r>
            <a:r>
              <a:rPr lang="en-US" sz="1500" spc="-1" dirty="0">
                <a:solidFill>
                  <a:srgbClr val="000000"/>
                </a:solidFill>
                <a:latin typeface="Arial"/>
                <a:ea typeface="Arial"/>
              </a:rPr>
              <a:t> </a:t>
            </a:r>
            <a:r>
              <a:rPr lang="en-US" sz="1500" spc="-1" dirty="0" err="1">
                <a:solidFill>
                  <a:srgbClr val="000000"/>
                </a:solidFill>
                <a:latin typeface="Arial"/>
                <a:ea typeface="Arial"/>
              </a:rPr>
              <a:t>sản</a:t>
            </a:r>
            <a:r>
              <a:rPr lang="en-US" sz="1500" spc="-1" dirty="0">
                <a:solidFill>
                  <a:srgbClr val="000000"/>
                </a:solidFill>
                <a:latin typeface="Arial"/>
                <a:ea typeface="Arial"/>
              </a:rPr>
              <a:t> </a:t>
            </a:r>
            <a:r>
              <a:rPr lang="en-US" sz="1500" spc="-1" dirty="0" err="1">
                <a:solidFill>
                  <a:srgbClr val="000000"/>
                </a:solidFill>
                <a:latin typeface="Arial"/>
                <a:ea typeface="Arial"/>
              </a:rPr>
              <a:t>xuất</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39,6%/</a:t>
            </a:r>
            <a:r>
              <a:rPr lang="en-US" sz="1500" spc="-1" dirty="0" err="1">
                <a:solidFill>
                  <a:srgbClr val="000000"/>
                </a:solidFill>
                <a:latin typeface="Arial"/>
                <a:ea typeface="Arial"/>
              </a:rPr>
              <a:t>năm</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Tiêu</a:t>
            </a:r>
            <a:r>
              <a:rPr lang="en-US" sz="1500" spc="-1" dirty="0">
                <a:solidFill>
                  <a:srgbClr val="000000"/>
                </a:solidFill>
                <a:latin typeface="Arial"/>
                <a:ea typeface="Arial"/>
              </a:rPr>
              <a:t> </a:t>
            </a:r>
            <a:r>
              <a:rPr lang="en-US" sz="1500" spc="-1" dirty="0" err="1">
                <a:solidFill>
                  <a:srgbClr val="000000"/>
                </a:solidFill>
                <a:latin typeface="Arial"/>
                <a:ea typeface="Arial"/>
              </a:rPr>
              <a:t>dùng</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13,0%/</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Sản</a:t>
            </a:r>
            <a:r>
              <a:rPr lang="en-US" sz="1500" spc="-1" dirty="0">
                <a:solidFill>
                  <a:srgbClr val="000000"/>
                </a:solidFill>
                <a:latin typeface="Arial"/>
                <a:ea typeface="Arial"/>
              </a:rPr>
              <a:t> </a:t>
            </a:r>
            <a:r>
              <a:rPr lang="en-US" sz="1500" spc="-1" dirty="0" err="1">
                <a:solidFill>
                  <a:srgbClr val="000000"/>
                </a:solidFill>
                <a:latin typeface="Arial"/>
                <a:ea typeface="Arial"/>
              </a:rPr>
              <a:t>xuất</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27,7%/</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Nhập</a:t>
            </a:r>
            <a:r>
              <a:rPr lang="en-US" sz="1500" spc="-1" dirty="0">
                <a:solidFill>
                  <a:srgbClr val="000000"/>
                </a:solidFill>
                <a:latin typeface="Arial"/>
                <a:ea typeface="Arial"/>
              </a:rPr>
              <a:t> </a:t>
            </a:r>
            <a:r>
              <a:rPr lang="en-US" sz="1500" spc="-1" dirty="0" err="1">
                <a:solidFill>
                  <a:srgbClr val="000000"/>
                </a:solidFill>
                <a:latin typeface="Arial"/>
                <a:ea typeface="Arial"/>
              </a:rPr>
              <a:t>khẩu</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8,3%/</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nSpc>
                <a:spcPct val="150000"/>
              </a:lnSpc>
              <a:buClr>
                <a:srgbClr val="000000"/>
              </a:buClr>
              <a:buFont typeface="Arial"/>
              <a:buAutoNum type="arabicPeriod"/>
            </a:pPr>
            <a:r>
              <a:rPr lang="en-US" sz="1500" spc="-1" dirty="0" err="1">
                <a:solidFill>
                  <a:srgbClr val="000000"/>
                </a:solidFill>
                <a:latin typeface="Arial"/>
                <a:ea typeface="Arial"/>
              </a:rPr>
              <a:t>Xuất</a:t>
            </a:r>
            <a:r>
              <a:rPr lang="en-US" sz="1500" spc="-1" dirty="0">
                <a:solidFill>
                  <a:srgbClr val="000000"/>
                </a:solidFill>
                <a:latin typeface="Arial"/>
                <a:ea typeface="Arial"/>
              </a:rPr>
              <a:t> </a:t>
            </a:r>
            <a:r>
              <a:rPr lang="en-US" sz="1500" spc="-1" dirty="0" err="1">
                <a:solidFill>
                  <a:srgbClr val="000000"/>
                </a:solidFill>
                <a:latin typeface="Arial"/>
                <a:ea typeface="Arial"/>
              </a:rPr>
              <a:t>khẩu</a:t>
            </a:r>
            <a:r>
              <a:rPr lang="en-US" sz="1500" spc="-1" dirty="0">
                <a:solidFill>
                  <a:srgbClr val="000000"/>
                </a:solidFill>
                <a:latin typeface="Arial"/>
                <a:ea typeface="Arial"/>
              </a:rPr>
              <a:t> </a:t>
            </a:r>
            <a:r>
              <a:rPr lang="en-US" sz="1500" spc="-1" dirty="0" err="1">
                <a:solidFill>
                  <a:srgbClr val="000000"/>
                </a:solidFill>
                <a:latin typeface="Arial"/>
                <a:ea typeface="Arial"/>
              </a:rPr>
              <a:t>tăng</a:t>
            </a:r>
            <a:r>
              <a:rPr lang="en-US" sz="1500" spc="-1" dirty="0">
                <a:solidFill>
                  <a:srgbClr val="000000"/>
                </a:solidFill>
                <a:latin typeface="Arial"/>
                <a:ea typeface="Arial"/>
              </a:rPr>
              <a:t> </a:t>
            </a:r>
            <a:r>
              <a:rPr lang="en-US" sz="1500" spc="-1" dirty="0" err="1">
                <a:solidFill>
                  <a:srgbClr val="000000"/>
                </a:solidFill>
                <a:latin typeface="Arial"/>
                <a:ea typeface="Arial"/>
              </a:rPr>
              <a:t>tr</a:t>
            </a:r>
            <a:r>
              <a:rPr lang="vi-VN" sz="1500" spc="-1" dirty="0">
                <a:solidFill>
                  <a:srgbClr val="000000"/>
                </a:solidFill>
                <a:latin typeface="Arial"/>
                <a:ea typeface="Arial"/>
              </a:rPr>
              <a:t>ư</a:t>
            </a:r>
            <a:r>
              <a:rPr lang="en-US" sz="1500" spc="-1" dirty="0" err="1">
                <a:solidFill>
                  <a:srgbClr val="000000"/>
                </a:solidFill>
                <a:latin typeface="Arial"/>
                <a:ea typeface="Arial"/>
              </a:rPr>
              <a:t>ởng</a:t>
            </a:r>
            <a:r>
              <a:rPr lang="en-US" sz="1500" spc="-1" dirty="0">
                <a:solidFill>
                  <a:srgbClr val="000000"/>
                </a:solidFill>
                <a:latin typeface="Arial"/>
                <a:ea typeface="Arial"/>
              </a:rPr>
              <a:t> 44,3%/</a:t>
            </a:r>
            <a:r>
              <a:rPr lang="en-US" sz="1500" spc="-1" dirty="0" err="1">
                <a:solidFill>
                  <a:srgbClr val="000000"/>
                </a:solidFill>
                <a:latin typeface="Arial"/>
                <a:ea typeface="Arial"/>
              </a:rPr>
              <a:t>năm</a:t>
            </a:r>
            <a:r>
              <a:rPr lang="en-US" sz="1500" spc="-1" dirty="0">
                <a:solidFill>
                  <a:srgbClr val="000000"/>
                </a:solidFill>
                <a:latin typeface="Arial"/>
                <a:ea typeface="Arial"/>
              </a:rPr>
              <a:t>.</a:t>
            </a:r>
            <a:endParaRPr lang="en-US" sz="1500" spc="-1" dirty="0">
              <a:solidFill>
                <a:srgbClr val="000000"/>
              </a:solidFill>
              <a:latin typeface="Open Sans"/>
            </a:endParaRPr>
          </a:p>
          <a:p>
            <a:pPr marL="257006" indent="-257006" algn="ctr"/>
            <a:endParaRPr lang="en-US" sz="1500" spc="-1" dirty="0">
              <a:solidFill>
                <a:srgbClr val="000000"/>
              </a:solidFill>
              <a:latin typeface="Open Sans"/>
            </a:endParaRPr>
          </a:p>
        </p:txBody>
      </p:sp>
      <p:sp>
        <p:nvSpPr>
          <p:cNvPr id="267" name="CustomShape 5"/>
          <p:cNvSpPr/>
          <p:nvPr/>
        </p:nvSpPr>
        <p:spPr>
          <a:xfrm>
            <a:off x="5784537" y="1831348"/>
            <a:ext cx="2034455" cy="729715"/>
          </a:xfrm>
          <a:custGeom>
            <a:avLst/>
            <a:gdLst/>
            <a:ahLst/>
            <a:cxnLst/>
            <a:rect l="0" t="0" r="r" b="b"/>
            <a:pathLst>
              <a:path w="7538" h="2705">
                <a:moveTo>
                  <a:pt x="450" y="0"/>
                </a:moveTo>
                <a:cubicBezTo>
                  <a:pt x="225" y="0"/>
                  <a:pt x="0" y="225"/>
                  <a:pt x="0" y="450"/>
                </a:cubicBezTo>
                <a:lnTo>
                  <a:pt x="0" y="2253"/>
                </a:lnTo>
                <a:cubicBezTo>
                  <a:pt x="0" y="2478"/>
                  <a:pt x="225" y="2704"/>
                  <a:pt x="450" y="2704"/>
                </a:cubicBezTo>
                <a:lnTo>
                  <a:pt x="7086" y="2704"/>
                </a:lnTo>
                <a:cubicBezTo>
                  <a:pt x="7311" y="2704"/>
                  <a:pt x="7537" y="2478"/>
                  <a:pt x="7537" y="2253"/>
                </a:cubicBezTo>
                <a:lnTo>
                  <a:pt x="7537" y="450"/>
                </a:lnTo>
                <a:cubicBezTo>
                  <a:pt x="7537" y="225"/>
                  <a:pt x="7311" y="0"/>
                  <a:pt x="7086" y="0"/>
                </a:cubicBezTo>
                <a:lnTo>
                  <a:pt x="450" y="0"/>
                </a:lnTo>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350" b="1" spc="-1">
                <a:solidFill>
                  <a:srgbClr val="FFFFFF"/>
                </a:solidFill>
                <a:latin typeface="Arial"/>
                <a:ea typeface="Arial"/>
              </a:rPr>
              <a:t>Tăng tr</a:t>
            </a:r>
            <a:r>
              <a:rPr lang="vi-VN" sz="1350" b="1" spc="-1">
                <a:solidFill>
                  <a:srgbClr val="FFFFFF"/>
                </a:solidFill>
                <a:latin typeface="Arial"/>
                <a:ea typeface="Arial"/>
              </a:rPr>
              <a:t>ư</a:t>
            </a:r>
            <a:r>
              <a:rPr lang="en-US" sz="1350" b="1" spc="-1">
                <a:solidFill>
                  <a:srgbClr val="FFFFFF"/>
                </a:solidFill>
                <a:latin typeface="Arial"/>
                <a:ea typeface="Arial"/>
              </a:rPr>
              <a:t>ởng giấy làm Bao bì 2015-2018</a:t>
            </a:r>
            <a:endParaRPr lang="en-US" sz="1350" spc="-1">
              <a:solidFill>
                <a:srgbClr val="000000"/>
              </a:solidFill>
              <a:latin typeface="Open Sans"/>
            </a:endParaRPr>
          </a:p>
        </p:txBody>
      </p:sp>
      <p:sp>
        <p:nvSpPr>
          <p:cNvPr id="268" name="CustomShape 6"/>
          <p:cNvSpPr/>
          <p:nvPr/>
        </p:nvSpPr>
        <p:spPr>
          <a:xfrm>
            <a:off x="6547457" y="5634883"/>
            <a:ext cx="2544149" cy="230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050" i="1" spc="-1">
                <a:solidFill>
                  <a:srgbClr val="000000"/>
                </a:solidFill>
                <a:latin typeface="Arial"/>
                <a:ea typeface="Arial"/>
              </a:rPr>
              <a:t>Nguồn: VPPA</a:t>
            </a:r>
            <a:endParaRPr lang="en-US" sz="1050" spc="-1">
              <a:solidFill>
                <a:srgbClr val="000000"/>
              </a:solidFill>
              <a:latin typeface="Open Sans"/>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fill="hold"/>
                                        <p:tgtEl>
                                          <p:spTgt spid="263"/>
                                        </p:tgtEl>
                                        <p:attrNameLst>
                                          <p:attrName>ppt_x</p:attrName>
                                        </p:attrNameLst>
                                      </p:cBhvr>
                                      <p:tavLst>
                                        <p:tav tm="0">
                                          <p:val>
                                            <p:strVal val="1+#ppt_w/2"/>
                                          </p:val>
                                        </p:tav>
                                        <p:tav tm="100000">
                                          <p:val>
                                            <p:strVal val="#ppt_x"/>
                                          </p:val>
                                        </p:tav>
                                      </p:tavLst>
                                    </p:anim>
                                    <p:anim calcmode="lin" valueType="num">
                                      <p:cBhvr additive="base">
                                        <p:cTn id="8" dur="500" fill="hold"/>
                                        <p:tgtEl>
                                          <p:spTgt spid="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2294107" y="478947"/>
            <a:ext cx="4604790" cy="53939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NĂNG LỰC CẠNH TRANH</a:t>
            </a:r>
            <a:endParaRPr lang="en-US" sz="2850" spc="-1">
              <a:solidFill>
                <a:srgbClr val="000000"/>
              </a:solidFill>
              <a:latin typeface="Open Sans"/>
            </a:endParaRPr>
          </a:p>
        </p:txBody>
      </p:sp>
      <p:sp>
        <p:nvSpPr>
          <p:cNvPr id="270" name="CustomShape 2"/>
          <p:cNvSpPr/>
          <p:nvPr/>
        </p:nvSpPr>
        <p:spPr>
          <a:xfrm>
            <a:off x="914400" y="2188512"/>
            <a:ext cx="3369501" cy="3384549"/>
          </a:xfrm>
          <a:custGeom>
            <a:avLst/>
            <a:gdLst/>
            <a:ahLst/>
            <a:cxnLst/>
            <a:rect l="0" t="0" r="r" b="b"/>
            <a:pathLst>
              <a:path w="11484" h="12539">
                <a:moveTo>
                  <a:pt x="1913" y="0"/>
                </a:moveTo>
                <a:cubicBezTo>
                  <a:pt x="956" y="0"/>
                  <a:pt x="0" y="957"/>
                  <a:pt x="0" y="1914"/>
                </a:cubicBezTo>
                <a:lnTo>
                  <a:pt x="0" y="10624"/>
                </a:lnTo>
                <a:cubicBezTo>
                  <a:pt x="0" y="11581"/>
                  <a:pt x="956" y="12538"/>
                  <a:pt x="1913" y="12538"/>
                </a:cubicBezTo>
                <a:lnTo>
                  <a:pt x="9570" y="12538"/>
                </a:lnTo>
                <a:cubicBezTo>
                  <a:pt x="10526" y="12538"/>
                  <a:pt x="11483" y="11581"/>
                  <a:pt x="11483" y="10624"/>
                </a:cubicBezTo>
                <a:lnTo>
                  <a:pt x="11483" y="1914"/>
                </a:lnTo>
                <a:cubicBezTo>
                  <a:pt x="11483" y="957"/>
                  <a:pt x="10526" y="0"/>
                  <a:pt x="9570" y="0"/>
                </a:cubicBezTo>
                <a:lnTo>
                  <a:pt x="1913" y="0"/>
                </a:lnTo>
              </a:path>
            </a:pathLst>
          </a:custGeom>
          <a:noFill/>
          <a:ln w="28440">
            <a:solidFill>
              <a:srgbClr val="002060"/>
            </a:solidFill>
            <a:custDash>
              <a:ds d="400000" sp="300000"/>
              <a:ds d="100000" sp="300000"/>
            </a:custDash>
            <a:miter/>
          </a:ln>
        </p:spPr>
        <p:style>
          <a:lnRef idx="0">
            <a:scrgbClr r="0" g="0" b="0"/>
          </a:lnRef>
          <a:fillRef idx="0">
            <a:scrgbClr r="0" g="0" b="0"/>
          </a:fillRef>
          <a:effectRef idx="0">
            <a:scrgbClr r="0" g="0" b="0"/>
          </a:effectRef>
          <a:fontRef idx="minor"/>
        </p:style>
        <p:txBody>
          <a:bodyPr lIns="67491" tIns="35095" rIns="67491" bIns="35095"/>
          <a:lstStyle/>
          <a:p>
            <a:pPr algn="just">
              <a:lnSpc>
                <a:spcPct val="100000"/>
              </a:lnSpc>
            </a:pPr>
            <a:endParaRPr lang="en-US" sz="1600" spc="-1" dirty="0">
              <a:solidFill>
                <a:srgbClr val="000000"/>
              </a:solidFill>
              <a:latin typeface="Open Sans"/>
            </a:endParaRPr>
          </a:p>
          <a:p>
            <a:pPr algn="just">
              <a:lnSpc>
                <a:spcPct val="100000"/>
              </a:lnSpc>
            </a:pPr>
            <a:endParaRPr lang="en-US" sz="1600" spc="-1" dirty="0">
              <a:solidFill>
                <a:srgbClr val="000000"/>
              </a:solidFill>
              <a:latin typeface="Open Sans"/>
            </a:endParaRPr>
          </a:p>
          <a:p>
            <a:pPr algn="just">
              <a:lnSpc>
                <a:spcPct val="100000"/>
              </a:lnSpc>
            </a:pPr>
            <a:r>
              <a:rPr lang="en-US" sz="1600" spc="-1" dirty="0">
                <a:solidFill>
                  <a:srgbClr val="000000"/>
                </a:solidFill>
                <a:latin typeface="Arial"/>
                <a:ea typeface="Arial"/>
              </a:rPr>
              <a:t>So </a:t>
            </a:r>
            <a:r>
              <a:rPr lang="en-US" sz="1600" spc="-1" dirty="0" err="1">
                <a:solidFill>
                  <a:srgbClr val="000000"/>
                </a:solidFill>
                <a:latin typeface="Arial"/>
                <a:ea typeface="Arial"/>
              </a:rPr>
              <a:t>với</a:t>
            </a:r>
            <a:r>
              <a:rPr lang="en-US" sz="1600" spc="-1" dirty="0">
                <a:solidFill>
                  <a:srgbClr val="000000"/>
                </a:solidFill>
                <a:latin typeface="Arial"/>
                <a:ea typeface="Arial"/>
              </a:rPr>
              <a:t> </a:t>
            </a:r>
            <a:r>
              <a:rPr lang="en-US" sz="1600" spc="-1" dirty="0" err="1">
                <a:solidFill>
                  <a:srgbClr val="000000"/>
                </a:solidFill>
                <a:latin typeface="Arial"/>
                <a:ea typeface="Arial"/>
              </a:rPr>
              <a:t>thế</a:t>
            </a:r>
            <a:r>
              <a:rPr lang="en-US" sz="1600" spc="-1" dirty="0">
                <a:solidFill>
                  <a:srgbClr val="000000"/>
                </a:solidFill>
                <a:latin typeface="Arial"/>
                <a:ea typeface="Arial"/>
              </a:rPr>
              <a:t> </a:t>
            </a:r>
            <a:r>
              <a:rPr lang="en-US" sz="1600" spc="-1" dirty="0" err="1">
                <a:solidFill>
                  <a:srgbClr val="000000"/>
                </a:solidFill>
                <a:latin typeface="Arial"/>
                <a:ea typeface="Arial"/>
              </a:rPr>
              <a:t>giới</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doanh</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a:t>
            </a:r>
            <a:r>
              <a:rPr lang="en-US" sz="1600" spc="-1" dirty="0" err="1">
                <a:solidFill>
                  <a:srgbClr val="000000"/>
                </a:solidFill>
                <a:latin typeface="Arial"/>
                <a:ea typeface="Arial"/>
              </a:rPr>
              <a:t>Việt</a:t>
            </a:r>
            <a:r>
              <a:rPr lang="en-US" sz="1600" spc="-1" dirty="0">
                <a:solidFill>
                  <a:srgbClr val="000000"/>
                </a:solidFill>
                <a:latin typeface="Arial"/>
                <a:ea typeface="Arial"/>
              </a:rPr>
              <a:t> Nam </a:t>
            </a:r>
            <a:r>
              <a:rPr lang="en-US" sz="1600" spc="-1" dirty="0" err="1">
                <a:solidFill>
                  <a:srgbClr val="000000"/>
                </a:solidFill>
                <a:latin typeface="Arial"/>
                <a:ea typeface="Arial"/>
              </a:rPr>
              <a:t>có</a:t>
            </a:r>
            <a:r>
              <a:rPr lang="en-US" sz="1600" spc="-1" dirty="0">
                <a:solidFill>
                  <a:srgbClr val="000000"/>
                </a:solidFill>
                <a:latin typeface="Arial"/>
                <a:ea typeface="Arial"/>
              </a:rPr>
              <a:t> </a:t>
            </a:r>
            <a:r>
              <a:rPr lang="en-US" sz="1600" spc="-1" dirty="0" err="1">
                <a:solidFill>
                  <a:srgbClr val="000000"/>
                </a:solidFill>
                <a:latin typeface="Arial"/>
                <a:ea typeface="Arial"/>
              </a:rPr>
              <a:t>năng</a:t>
            </a:r>
            <a:r>
              <a:rPr lang="en-US" sz="1600" spc="-1" dirty="0">
                <a:solidFill>
                  <a:srgbClr val="000000"/>
                </a:solidFill>
                <a:latin typeface="Arial"/>
                <a:ea typeface="Arial"/>
              </a:rPr>
              <a:t> </a:t>
            </a:r>
            <a:r>
              <a:rPr lang="en-US" sz="1600" spc="-1" dirty="0" err="1">
                <a:solidFill>
                  <a:srgbClr val="000000"/>
                </a:solidFill>
                <a:latin typeface="Arial"/>
                <a:ea typeface="Arial"/>
              </a:rPr>
              <a:t>lực</a:t>
            </a:r>
            <a:r>
              <a:rPr lang="en-US" sz="1600" spc="-1" dirty="0">
                <a:solidFill>
                  <a:srgbClr val="000000"/>
                </a:solidFill>
                <a:latin typeface="Arial"/>
                <a:ea typeface="Arial"/>
              </a:rPr>
              <a:t> </a:t>
            </a:r>
            <a:r>
              <a:rPr lang="en-US" sz="1600" spc="-1" dirty="0" err="1">
                <a:solidFill>
                  <a:srgbClr val="000000"/>
                </a:solidFill>
                <a:latin typeface="Arial"/>
                <a:ea typeface="Arial"/>
              </a:rPr>
              <a:t>cạnh</a:t>
            </a:r>
            <a:r>
              <a:rPr lang="en-US" sz="1600" spc="-1" dirty="0">
                <a:solidFill>
                  <a:srgbClr val="000000"/>
                </a:solidFill>
                <a:latin typeface="Arial"/>
                <a:ea typeface="Arial"/>
              </a:rPr>
              <a:t> </a:t>
            </a:r>
            <a:r>
              <a:rPr lang="en-US" sz="1600" spc="-1" dirty="0" err="1">
                <a:solidFill>
                  <a:srgbClr val="000000"/>
                </a:solidFill>
                <a:latin typeface="Arial"/>
                <a:ea typeface="Arial"/>
              </a:rPr>
              <a:t>tranh</a:t>
            </a:r>
            <a:r>
              <a:rPr lang="en-US" sz="1600" spc="-1" dirty="0">
                <a:solidFill>
                  <a:srgbClr val="000000"/>
                </a:solidFill>
                <a:latin typeface="Arial"/>
                <a:ea typeface="Arial"/>
              </a:rPr>
              <a:t> </a:t>
            </a:r>
            <a:r>
              <a:rPr lang="en-US" sz="1600" spc="-1" dirty="0" err="1">
                <a:solidFill>
                  <a:srgbClr val="000000"/>
                </a:solidFill>
                <a:latin typeface="Arial"/>
                <a:ea typeface="Arial"/>
              </a:rPr>
              <a:t>yếu</a:t>
            </a:r>
            <a:r>
              <a:rPr lang="en-US" sz="1600" spc="-1" dirty="0">
                <a:solidFill>
                  <a:srgbClr val="000000"/>
                </a:solidFill>
                <a:latin typeface="Arial"/>
                <a:ea typeface="Arial"/>
              </a:rPr>
              <a:t>, </a:t>
            </a:r>
            <a:r>
              <a:rPr lang="en-US" sz="1600" spc="-1" dirty="0" err="1">
                <a:solidFill>
                  <a:srgbClr val="000000"/>
                </a:solidFill>
                <a:latin typeface="Arial"/>
                <a:ea typeface="Arial"/>
              </a:rPr>
              <a:t>khó</a:t>
            </a:r>
            <a:r>
              <a:rPr lang="en-US" sz="1600" spc="-1" dirty="0">
                <a:solidFill>
                  <a:srgbClr val="000000"/>
                </a:solidFill>
                <a:latin typeface="Arial"/>
                <a:ea typeface="Arial"/>
              </a:rPr>
              <a:t> </a:t>
            </a:r>
            <a:r>
              <a:rPr lang="en-US" sz="1600" spc="-1" dirty="0" err="1">
                <a:solidFill>
                  <a:srgbClr val="000000"/>
                </a:solidFill>
                <a:latin typeface="Arial"/>
                <a:ea typeface="Arial"/>
              </a:rPr>
              <a:t>cạnh</a:t>
            </a:r>
            <a:r>
              <a:rPr lang="en-US" sz="1600" spc="-1" dirty="0">
                <a:solidFill>
                  <a:srgbClr val="000000"/>
                </a:solidFill>
                <a:latin typeface="Arial"/>
                <a:ea typeface="Arial"/>
              </a:rPr>
              <a:t> </a:t>
            </a:r>
            <a:r>
              <a:rPr lang="en-US" sz="1600" spc="-1" dirty="0" err="1">
                <a:solidFill>
                  <a:srgbClr val="000000"/>
                </a:solidFill>
                <a:latin typeface="Arial"/>
                <a:ea typeface="Arial"/>
              </a:rPr>
              <a:t>tranh</a:t>
            </a:r>
            <a:r>
              <a:rPr lang="en-US" sz="1600" spc="-1" dirty="0">
                <a:solidFill>
                  <a:srgbClr val="000000"/>
                </a:solidFill>
                <a:latin typeface="Arial"/>
                <a:ea typeface="Arial"/>
              </a:rPr>
              <a:t> </a:t>
            </a:r>
            <a:r>
              <a:rPr lang="en-US" sz="1600" spc="-1" dirty="0" err="1">
                <a:solidFill>
                  <a:srgbClr val="000000"/>
                </a:solidFill>
                <a:latin typeface="Arial"/>
                <a:ea typeface="Arial"/>
              </a:rPr>
              <a:t>đ</a:t>
            </a:r>
            <a:r>
              <a:rPr lang="vi-VN" sz="1600" spc="-1" dirty="0">
                <a:solidFill>
                  <a:srgbClr val="000000"/>
                </a:solidFill>
                <a:latin typeface="Arial"/>
                <a:ea typeface="Arial"/>
              </a:rPr>
              <a:t>ư</a:t>
            </a:r>
            <a:r>
              <a:rPr lang="en-US" sz="1600" spc="-1" dirty="0" err="1">
                <a:solidFill>
                  <a:srgbClr val="000000"/>
                </a:solidFill>
                <a:latin typeface="Arial"/>
                <a:ea typeface="Arial"/>
              </a:rPr>
              <a:t>ợc</a:t>
            </a:r>
            <a:r>
              <a:rPr lang="en-US" sz="1600" spc="-1" dirty="0">
                <a:solidFill>
                  <a:srgbClr val="000000"/>
                </a:solidFill>
                <a:latin typeface="Arial"/>
                <a:ea typeface="Arial"/>
              </a:rPr>
              <a:t> </a:t>
            </a:r>
            <a:r>
              <a:rPr lang="en-US" sz="1600" spc="-1" dirty="0" err="1">
                <a:solidFill>
                  <a:srgbClr val="000000"/>
                </a:solidFill>
                <a:latin typeface="Arial"/>
                <a:ea typeface="Arial"/>
              </a:rPr>
              <a:t>với</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doanh</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n</a:t>
            </a:r>
            <a:r>
              <a:rPr lang="vi-VN" sz="1600" spc="-1" dirty="0">
                <a:solidFill>
                  <a:srgbClr val="000000"/>
                </a:solidFill>
                <a:latin typeface="Arial"/>
                <a:ea typeface="Arial"/>
              </a:rPr>
              <a:t>ư</a:t>
            </a:r>
            <a:r>
              <a:rPr lang="en-US" sz="1600" spc="-1" dirty="0" err="1">
                <a:solidFill>
                  <a:srgbClr val="000000"/>
                </a:solidFill>
                <a:latin typeface="Arial"/>
                <a:ea typeface="Arial"/>
              </a:rPr>
              <a:t>ớc</a:t>
            </a:r>
            <a:r>
              <a:rPr lang="en-US" sz="1600" spc="-1" dirty="0">
                <a:solidFill>
                  <a:srgbClr val="000000"/>
                </a:solidFill>
                <a:latin typeface="Arial"/>
                <a:ea typeface="Arial"/>
              </a:rPr>
              <a:t> </a:t>
            </a:r>
            <a:r>
              <a:rPr lang="en-US" sz="1600" spc="-1" dirty="0" err="1">
                <a:solidFill>
                  <a:srgbClr val="000000"/>
                </a:solidFill>
                <a:latin typeface="Arial"/>
                <a:ea typeface="Arial"/>
              </a:rPr>
              <a:t>ngoài</a:t>
            </a:r>
            <a:r>
              <a:rPr lang="en-US" sz="1600" spc="-1" dirty="0">
                <a:solidFill>
                  <a:srgbClr val="000000"/>
                </a:solidFill>
                <a:latin typeface="Arial"/>
                <a:ea typeface="Arial"/>
              </a:rPr>
              <a:t>.</a:t>
            </a:r>
            <a:endParaRPr lang="en-US" sz="1600" spc="-1" dirty="0">
              <a:solidFill>
                <a:srgbClr val="000000"/>
              </a:solidFill>
              <a:latin typeface="Open Sans"/>
            </a:endParaRPr>
          </a:p>
        </p:txBody>
      </p:sp>
      <p:sp>
        <p:nvSpPr>
          <p:cNvPr id="271" name="CustomShape 3"/>
          <p:cNvSpPr/>
          <p:nvPr/>
        </p:nvSpPr>
        <p:spPr>
          <a:xfrm>
            <a:off x="4914170" y="2188512"/>
            <a:ext cx="3378060" cy="3384549"/>
          </a:xfrm>
          <a:custGeom>
            <a:avLst/>
            <a:gdLst/>
            <a:ahLst/>
            <a:cxnLst/>
            <a:rect l="0" t="0" r="r" b="b"/>
            <a:pathLst>
              <a:path w="11484" h="12539">
                <a:moveTo>
                  <a:pt x="1913" y="0"/>
                </a:moveTo>
                <a:cubicBezTo>
                  <a:pt x="956" y="0"/>
                  <a:pt x="0" y="957"/>
                  <a:pt x="0" y="1914"/>
                </a:cubicBezTo>
                <a:lnTo>
                  <a:pt x="0" y="10624"/>
                </a:lnTo>
                <a:cubicBezTo>
                  <a:pt x="0" y="11581"/>
                  <a:pt x="956" y="12538"/>
                  <a:pt x="1913" y="12538"/>
                </a:cubicBezTo>
                <a:lnTo>
                  <a:pt x="9570" y="12538"/>
                </a:lnTo>
                <a:cubicBezTo>
                  <a:pt x="10526" y="12538"/>
                  <a:pt x="11483" y="11581"/>
                  <a:pt x="11483" y="10624"/>
                </a:cubicBezTo>
                <a:lnTo>
                  <a:pt x="11483" y="1914"/>
                </a:lnTo>
                <a:cubicBezTo>
                  <a:pt x="11483" y="957"/>
                  <a:pt x="10526" y="0"/>
                  <a:pt x="9570" y="0"/>
                </a:cubicBezTo>
                <a:lnTo>
                  <a:pt x="1913" y="0"/>
                </a:lnTo>
              </a:path>
            </a:pathLst>
          </a:custGeom>
          <a:noFill/>
          <a:ln w="28440">
            <a:solidFill>
              <a:srgbClr val="002060"/>
            </a:solidFill>
            <a:custDash>
              <a:ds d="400000" sp="300000"/>
              <a:ds d="100000" sp="300000"/>
            </a:custDash>
            <a:miter/>
          </a:ln>
        </p:spPr>
        <p:style>
          <a:lnRef idx="0">
            <a:scrgbClr r="0" g="0" b="0"/>
          </a:lnRef>
          <a:fillRef idx="0">
            <a:scrgbClr r="0" g="0" b="0"/>
          </a:fillRef>
          <a:effectRef idx="0">
            <a:scrgbClr r="0" g="0" b="0"/>
          </a:effectRef>
          <a:fontRef idx="minor"/>
        </p:style>
        <p:txBody>
          <a:bodyPr lIns="67491" tIns="35095" rIns="67491" bIns="35095"/>
          <a:lstStyle/>
          <a:p>
            <a:pPr algn="just">
              <a:lnSpc>
                <a:spcPct val="100000"/>
              </a:lnSpc>
            </a:pPr>
            <a:endParaRPr lang="en-US" sz="1600" spc="-1" dirty="0">
              <a:solidFill>
                <a:srgbClr val="000000"/>
              </a:solidFill>
              <a:latin typeface="Open Sans"/>
            </a:endParaRPr>
          </a:p>
          <a:p>
            <a:pPr algn="just">
              <a:lnSpc>
                <a:spcPct val="100000"/>
              </a:lnSpc>
            </a:pPr>
            <a:endParaRPr lang="en-US" sz="1600" spc="-1" dirty="0">
              <a:solidFill>
                <a:srgbClr val="000000"/>
              </a:solidFill>
              <a:latin typeface="Open Sans"/>
            </a:endParaRPr>
          </a:p>
          <a:p>
            <a:pPr algn="just">
              <a:lnSpc>
                <a:spcPct val="100000"/>
              </a:lnSpc>
            </a:pP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doanh</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trong</a:t>
            </a:r>
            <a:r>
              <a:rPr lang="en-US" sz="1600" spc="-1" dirty="0">
                <a:solidFill>
                  <a:srgbClr val="000000"/>
                </a:solidFill>
                <a:latin typeface="Arial"/>
                <a:ea typeface="Arial"/>
              </a:rPr>
              <a:t> n</a:t>
            </a:r>
            <a:r>
              <a:rPr lang="vi-VN" sz="1600" spc="-1" dirty="0">
                <a:solidFill>
                  <a:srgbClr val="000000"/>
                </a:solidFill>
                <a:latin typeface="Arial"/>
                <a:ea typeface="Arial"/>
              </a:rPr>
              <a:t>ư</a:t>
            </a:r>
            <a:r>
              <a:rPr lang="en-US" sz="1600" spc="-1" dirty="0" err="1">
                <a:solidFill>
                  <a:srgbClr val="000000"/>
                </a:solidFill>
                <a:latin typeface="Arial"/>
                <a:ea typeface="Arial"/>
              </a:rPr>
              <a:t>ớc</a:t>
            </a:r>
            <a:r>
              <a:rPr lang="en-US" sz="1600" spc="-1" dirty="0">
                <a:solidFill>
                  <a:srgbClr val="000000"/>
                </a:solidFill>
                <a:latin typeface="Arial"/>
                <a:ea typeface="Arial"/>
              </a:rPr>
              <a:t> </a:t>
            </a:r>
            <a:r>
              <a:rPr lang="en-US" sz="1600" spc="-1" dirty="0" err="1">
                <a:solidFill>
                  <a:srgbClr val="000000"/>
                </a:solidFill>
                <a:latin typeface="Arial"/>
                <a:ea typeface="Arial"/>
              </a:rPr>
              <a:t>có</a:t>
            </a:r>
            <a:r>
              <a:rPr lang="en-US" sz="1600" spc="-1" dirty="0">
                <a:solidFill>
                  <a:srgbClr val="000000"/>
                </a:solidFill>
                <a:latin typeface="Arial"/>
                <a:ea typeface="Arial"/>
              </a:rPr>
              <a:t> </a:t>
            </a:r>
            <a:r>
              <a:rPr lang="en-US" sz="1600" spc="-1" dirty="0" err="1">
                <a:solidFill>
                  <a:srgbClr val="000000"/>
                </a:solidFill>
                <a:latin typeface="Arial"/>
                <a:ea typeface="Arial"/>
              </a:rPr>
              <a:t>năng</a:t>
            </a:r>
            <a:r>
              <a:rPr lang="en-US" sz="1600" spc="-1" dirty="0">
                <a:solidFill>
                  <a:srgbClr val="000000"/>
                </a:solidFill>
                <a:latin typeface="Arial"/>
                <a:ea typeface="Arial"/>
              </a:rPr>
              <a:t> </a:t>
            </a:r>
            <a:r>
              <a:rPr lang="en-US" sz="1600" spc="-1" dirty="0" err="1">
                <a:solidFill>
                  <a:srgbClr val="000000"/>
                </a:solidFill>
                <a:latin typeface="Arial"/>
                <a:ea typeface="Arial"/>
              </a:rPr>
              <a:t>lực</a:t>
            </a:r>
            <a:r>
              <a:rPr lang="en-US" sz="1600" spc="-1" dirty="0">
                <a:solidFill>
                  <a:srgbClr val="000000"/>
                </a:solidFill>
                <a:latin typeface="Arial"/>
                <a:ea typeface="Arial"/>
              </a:rPr>
              <a:t> </a:t>
            </a:r>
            <a:r>
              <a:rPr lang="en-US" sz="1600" spc="-1" dirty="0" err="1">
                <a:solidFill>
                  <a:srgbClr val="000000"/>
                </a:solidFill>
                <a:latin typeface="Arial"/>
                <a:ea typeface="Arial"/>
              </a:rPr>
              <a:t>canh</a:t>
            </a:r>
            <a:r>
              <a:rPr lang="en-US" sz="1600" spc="-1" dirty="0">
                <a:solidFill>
                  <a:srgbClr val="000000"/>
                </a:solidFill>
                <a:latin typeface="Arial"/>
                <a:ea typeface="Arial"/>
              </a:rPr>
              <a:t> </a:t>
            </a:r>
            <a:r>
              <a:rPr lang="en-US" sz="1600" spc="-1" dirty="0" err="1">
                <a:solidFill>
                  <a:srgbClr val="000000"/>
                </a:solidFill>
                <a:latin typeface="Arial"/>
                <a:ea typeface="Arial"/>
              </a:rPr>
              <a:t>tranh</a:t>
            </a:r>
            <a:r>
              <a:rPr lang="en-US" sz="1600" spc="-1" dirty="0">
                <a:solidFill>
                  <a:srgbClr val="000000"/>
                </a:solidFill>
                <a:latin typeface="Arial"/>
                <a:ea typeface="Arial"/>
              </a:rPr>
              <a:t> </a:t>
            </a:r>
            <a:r>
              <a:rPr lang="en-US" sz="1600" spc="-1" dirty="0" err="1">
                <a:solidFill>
                  <a:srgbClr val="000000"/>
                </a:solidFill>
                <a:latin typeface="Arial"/>
                <a:ea typeface="Arial"/>
              </a:rPr>
              <a:t>chưa</a:t>
            </a:r>
            <a:r>
              <a:rPr lang="en-US" sz="1600" spc="-1" dirty="0">
                <a:solidFill>
                  <a:srgbClr val="000000"/>
                </a:solidFill>
                <a:latin typeface="Arial"/>
                <a:ea typeface="Arial"/>
              </a:rPr>
              <a:t> t</a:t>
            </a:r>
            <a:r>
              <a:rPr lang="vi-VN" sz="1600" spc="-1" dirty="0">
                <a:solidFill>
                  <a:srgbClr val="000000"/>
                </a:solidFill>
                <a:latin typeface="Arial"/>
                <a:ea typeface="Arial"/>
              </a:rPr>
              <a:t>ư</a:t>
            </a:r>
            <a:r>
              <a:rPr lang="en-US" sz="1600" spc="-1" dirty="0" err="1">
                <a:solidFill>
                  <a:srgbClr val="000000"/>
                </a:solidFill>
                <a:latin typeface="Arial"/>
                <a:ea typeface="Arial"/>
              </a:rPr>
              <a:t>ơng</a:t>
            </a:r>
            <a:r>
              <a:rPr lang="en-US" sz="1600" spc="-1" dirty="0">
                <a:solidFill>
                  <a:srgbClr val="000000"/>
                </a:solidFill>
                <a:latin typeface="Arial"/>
                <a:ea typeface="Arial"/>
              </a:rPr>
              <a:t> </a:t>
            </a:r>
            <a:r>
              <a:rPr lang="en-US" sz="1600" spc="-1" dirty="0" err="1">
                <a:solidFill>
                  <a:srgbClr val="000000"/>
                </a:solidFill>
                <a:latin typeface="Arial"/>
                <a:ea typeface="Arial"/>
              </a:rPr>
              <a:t>xứng</a:t>
            </a:r>
            <a:r>
              <a:rPr lang="en-US" sz="1600" spc="-1" dirty="0">
                <a:solidFill>
                  <a:srgbClr val="000000"/>
                </a:solidFill>
                <a:latin typeface="Arial"/>
                <a:ea typeface="Arial"/>
              </a:rPr>
              <a:t> </a:t>
            </a:r>
            <a:r>
              <a:rPr lang="en-US" sz="1600" spc="-1" dirty="0" err="1">
                <a:solidFill>
                  <a:srgbClr val="000000"/>
                </a:solidFill>
                <a:latin typeface="Arial"/>
                <a:ea typeface="Arial"/>
              </a:rPr>
              <a:t>với</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doanh</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FDI </a:t>
            </a:r>
            <a:r>
              <a:rPr lang="en-US" sz="1600" spc="-1" dirty="0" err="1">
                <a:solidFill>
                  <a:srgbClr val="000000"/>
                </a:solidFill>
                <a:latin typeface="Arial"/>
                <a:ea typeface="Arial"/>
              </a:rPr>
              <a:t>vì</a:t>
            </a:r>
            <a:r>
              <a:rPr lang="en-US" sz="1600" spc="-1" dirty="0">
                <a:solidFill>
                  <a:srgbClr val="000000"/>
                </a:solidFill>
                <a:latin typeface="Arial"/>
                <a:ea typeface="Arial"/>
              </a:rPr>
              <a:t> </a:t>
            </a:r>
            <a:r>
              <a:rPr lang="en-US" sz="1600" spc="-1" dirty="0" err="1">
                <a:solidFill>
                  <a:srgbClr val="000000"/>
                </a:solidFill>
                <a:latin typeface="Arial"/>
                <a:ea typeface="Arial"/>
              </a:rPr>
              <a:t>nguồn</a:t>
            </a:r>
            <a:r>
              <a:rPr lang="en-US" sz="1600" spc="-1" dirty="0">
                <a:solidFill>
                  <a:srgbClr val="000000"/>
                </a:solidFill>
                <a:latin typeface="Arial"/>
                <a:ea typeface="Arial"/>
              </a:rPr>
              <a:t> </a:t>
            </a:r>
            <a:r>
              <a:rPr lang="en-US" sz="1600" spc="-1" dirty="0" err="1">
                <a:solidFill>
                  <a:srgbClr val="000000"/>
                </a:solidFill>
                <a:latin typeface="Arial"/>
                <a:ea typeface="Arial"/>
              </a:rPr>
              <a:t>vốn</a:t>
            </a:r>
            <a:r>
              <a:rPr lang="en-US" sz="1600" spc="-1" dirty="0">
                <a:solidFill>
                  <a:srgbClr val="000000"/>
                </a:solidFill>
                <a:latin typeface="Arial"/>
                <a:ea typeface="Arial"/>
              </a:rPr>
              <a:t> </a:t>
            </a:r>
            <a:r>
              <a:rPr lang="en-US" sz="1600" spc="-1" dirty="0" err="1">
                <a:solidFill>
                  <a:srgbClr val="000000"/>
                </a:solidFill>
                <a:latin typeface="Arial"/>
                <a:ea typeface="Arial"/>
              </a:rPr>
              <a:t>ít</a:t>
            </a:r>
            <a:r>
              <a:rPr lang="en-US" sz="1600" spc="-1" dirty="0">
                <a:solidFill>
                  <a:srgbClr val="000000"/>
                </a:solidFill>
                <a:latin typeface="Arial"/>
                <a:ea typeface="Arial"/>
              </a:rPr>
              <a:t>, </a:t>
            </a:r>
            <a:r>
              <a:rPr lang="en-US" sz="1600" spc="-1" dirty="0" err="1">
                <a:solidFill>
                  <a:srgbClr val="000000"/>
                </a:solidFill>
                <a:latin typeface="Arial"/>
                <a:ea typeface="Arial"/>
              </a:rPr>
              <a:t>quy</a:t>
            </a:r>
            <a:r>
              <a:rPr lang="en-US" sz="1600" spc="-1" dirty="0">
                <a:solidFill>
                  <a:srgbClr val="000000"/>
                </a:solidFill>
                <a:latin typeface="Arial"/>
                <a:ea typeface="Arial"/>
              </a:rPr>
              <a:t> </a:t>
            </a:r>
            <a:r>
              <a:rPr lang="en-US" sz="1600" spc="-1" dirty="0" err="1">
                <a:solidFill>
                  <a:srgbClr val="000000"/>
                </a:solidFill>
                <a:latin typeface="Arial"/>
                <a:ea typeface="Arial"/>
              </a:rPr>
              <a:t>mô</a:t>
            </a:r>
            <a:r>
              <a:rPr lang="en-US" sz="1600" spc="-1" dirty="0">
                <a:solidFill>
                  <a:srgbClr val="000000"/>
                </a:solidFill>
                <a:latin typeface="Arial"/>
                <a:ea typeface="Arial"/>
              </a:rPr>
              <a:t> </a:t>
            </a:r>
            <a:r>
              <a:rPr lang="en-US" sz="1600" spc="-1" dirty="0" err="1">
                <a:solidFill>
                  <a:srgbClr val="000000"/>
                </a:solidFill>
                <a:latin typeface="Arial"/>
                <a:ea typeface="Arial"/>
              </a:rPr>
              <a:t>nhỏ</a:t>
            </a:r>
            <a:r>
              <a:rPr lang="en-US" sz="1600" spc="-1" dirty="0">
                <a:solidFill>
                  <a:srgbClr val="000000"/>
                </a:solidFill>
                <a:latin typeface="Arial"/>
                <a:ea typeface="Arial"/>
              </a:rPr>
              <a:t>. </a:t>
            </a:r>
            <a:r>
              <a:rPr lang="en-US" sz="1600" spc="-1" dirty="0" err="1">
                <a:solidFill>
                  <a:srgbClr val="000000"/>
                </a:solidFill>
                <a:latin typeface="Arial"/>
                <a:ea typeface="Arial"/>
              </a:rPr>
              <a:t>Trong</a:t>
            </a:r>
            <a:r>
              <a:rPr lang="en-US" sz="1600" spc="-1" dirty="0">
                <a:solidFill>
                  <a:srgbClr val="000000"/>
                </a:solidFill>
                <a:latin typeface="Arial"/>
                <a:ea typeface="Arial"/>
              </a:rPr>
              <a:t> </a:t>
            </a:r>
            <a:r>
              <a:rPr lang="en-US" sz="1600" spc="-1" dirty="0" err="1">
                <a:solidFill>
                  <a:srgbClr val="000000"/>
                </a:solidFill>
                <a:latin typeface="Arial"/>
                <a:ea typeface="Arial"/>
              </a:rPr>
              <a:t>khi</a:t>
            </a:r>
            <a:r>
              <a:rPr lang="en-US" sz="1600" spc="-1" dirty="0">
                <a:solidFill>
                  <a:srgbClr val="000000"/>
                </a:solidFill>
                <a:latin typeface="Arial"/>
                <a:ea typeface="Arial"/>
              </a:rPr>
              <a:t> </a:t>
            </a:r>
            <a:r>
              <a:rPr lang="en-US" sz="1600" spc="-1" dirty="0" err="1">
                <a:solidFill>
                  <a:srgbClr val="000000"/>
                </a:solidFill>
                <a:latin typeface="Arial"/>
                <a:ea typeface="Arial"/>
              </a:rPr>
              <a:t>đó</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doanh</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FDI </a:t>
            </a:r>
            <a:r>
              <a:rPr lang="en-US" sz="1600" spc="-1" dirty="0" err="1">
                <a:solidFill>
                  <a:srgbClr val="000000"/>
                </a:solidFill>
                <a:latin typeface="Arial"/>
                <a:ea typeface="Arial"/>
              </a:rPr>
              <a:t>có</a:t>
            </a:r>
            <a:r>
              <a:rPr lang="en-US" sz="1600" spc="-1" dirty="0">
                <a:solidFill>
                  <a:srgbClr val="000000"/>
                </a:solidFill>
                <a:latin typeface="Arial"/>
                <a:ea typeface="Arial"/>
              </a:rPr>
              <a:t> </a:t>
            </a:r>
            <a:r>
              <a:rPr lang="en-US" sz="1600" spc="-1" dirty="0" err="1">
                <a:solidFill>
                  <a:srgbClr val="000000"/>
                </a:solidFill>
                <a:latin typeface="Arial"/>
                <a:ea typeface="Arial"/>
              </a:rPr>
              <a:t>khả</a:t>
            </a:r>
            <a:r>
              <a:rPr lang="en-US" sz="1600" spc="-1" dirty="0">
                <a:solidFill>
                  <a:srgbClr val="000000"/>
                </a:solidFill>
                <a:latin typeface="Arial"/>
                <a:ea typeface="Arial"/>
              </a:rPr>
              <a:t> </a:t>
            </a:r>
            <a:r>
              <a:rPr lang="en-US" sz="1600" spc="-1" dirty="0" err="1">
                <a:solidFill>
                  <a:srgbClr val="000000"/>
                </a:solidFill>
                <a:latin typeface="Arial"/>
                <a:ea typeface="Arial"/>
              </a:rPr>
              <a:t>năng</a:t>
            </a:r>
            <a:r>
              <a:rPr lang="en-US" sz="1600" spc="-1" dirty="0">
                <a:solidFill>
                  <a:srgbClr val="000000"/>
                </a:solidFill>
                <a:latin typeface="Arial"/>
                <a:ea typeface="Arial"/>
              </a:rPr>
              <a:t> </a:t>
            </a:r>
            <a:r>
              <a:rPr lang="en-US" sz="1600" spc="-1" dirty="0" err="1">
                <a:solidFill>
                  <a:srgbClr val="000000"/>
                </a:solidFill>
                <a:latin typeface="Arial"/>
                <a:ea typeface="Arial"/>
              </a:rPr>
              <a:t>cạnh</a:t>
            </a:r>
            <a:r>
              <a:rPr lang="en-US" sz="1600" spc="-1" dirty="0">
                <a:solidFill>
                  <a:srgbClr val="000000"/>
                </a:solidFill>
                <a:latin typeface="Arial"/>
                <a:ea typeface="Arial"/>
              </a:rPr>
              <a:t> </a:t>
            </a:r>
            <a:r>
              <a:rPr lang="en-US" sz="1600" spc="-1" dirty="0" err="1">
                <a:solidFill>
                  <a:srgbClr val="000000"/>
                </a:solidFill>
                <a:latin typeface="Arial"/>
                <a:ea typeface="Arial"/>
              </a:rPr>
              <a:t>tranh</a:t>
            </a:r>
            <a:r>
              <a:rPr lang="en-US" sz="1600" spc="-1" dirty="0">
                <a:solidFill>
                  <a:srgbClr val="000000"/>
                </a:solidFill>
                <a:latin typeface="Arial"/>
                <a:ea typeface="Arial"/>
              </a:rPr>
              <a:t> </a:t>
            </a:r>
            <a:r>
              <a:rPr lang="en-US" sz="1600" spc="-1" dirty="0" err="1">
                <a:solidFill>
                  <a:srgbClr val="000000"/>
                </a:solidFill>
                <a:latin typeface="Arial"/>
                <a:ea typeface="Arial"/>
              </a:rPr>
              <a:t>đ</a:t>
            </a:r>
            <a:r>
              <a:rPr lang="vi-VN" sz="1600" spc="-1" dirty="0">
                <a:solidFill>
                  <a:srgbClr val="000000"/>
                </a:solidFill>
                <a:latin typeface="Arial"/>
                <a:ea typeface="Arial"/>
              </a:rPr>
              <a:t>ư</a:t>
            </a:r>
            <a:r>
              <a:rPr lang="en-US" sz="1600" spc="-1" dirty="0" err="1">
                <a:solidFill>
                  <a:srgbClr val="000000"/>
                </a:solidFill>
                <a:latin typeface="Arial"/>
                <a:ea typeface="Arial"/>
              </a:rPr>
              <a:t>ợc</a:t>
            </a:r>
            <a:r>
              <a:rPr lang="en-US" sz="1600" spc="-1" dirty="0">
                <a:solidFill>
                  <a:srgbClr val="000000"/>
                </a:solidFill>
                <a:latin typeface="Arial"/>
                <a:ea typeface="Arial"/>
              </a:rPr>
              <a:t> </a:t>
            </a:r>
            <a:r>
              <a:rPr lang="en-US" sz="1600" spc="-1" dirty="0" err="1">
                <a:solidFill>
                  <a:srgbClr val="000000"/>
                </a:solidFill>
                <a:latin typeface="Arial"/>
                <a:ea typeface="Arial"/>
              </a:rPr>
              <a:t>với</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doanh</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thế</a:t>
            </a:r>
            <a:r>
              <a:rPr lang="en-US" sz="1600" spc="-1" dirty="0">
                <a:solidFill>
                  <a:srgbClr val="000000"/>
                </a:solidFill>
                <a:latin typeface="Arial"/>
                <a:ea typeface="Arial"/>
              </a:rPr>
              <a:t> </a:t>
            </a:r>
            <a:r>
              <a:rPr lang="en-US" sz="1600" spc="-1" dirty="0" err="1">
                <a:solidFill>
                  <a:srgbClr val="000000"/>
                </a:solidFill>
                <a:latin typeface="Arial"/>
                <a:ea typeface="Arial"/>
              </a:rPr>
              <a:t>giới</a:t>
            </a:r>
            <a:r>
              <a:rPr lang="en-US" sz="1600" spc="-1" dirty="0">
                <a:solidFill>
                  <a:srgbClr val="000000"/>
                </a:solidFill>
                <a:latin typeface="Arial"/>
                <a:ea typeface="Arial"/>
              </a:rPr>
              <a:t> </a:t>
            </a:r>
            <a:r>
              <a:rPr lang="en-US" sz="1600" spc="-1" dirty="0" err="1">
                <a:solidFill>
                  <a:srgbClr val="000000"/>
                </a:solidFill>
                <a:latin typeface="Arial"/>
                <a:ea typeface="Arial"/>
              </a:rPr>
              <a:t>vì</a:t>
            </a:r>
            <a:r>
              <a:rPr lang="en-US" sz="1600" spc="-1" dirty="0">
                <a:solidFill>
                  <a:srgbClr val="000000"/>
                </a:solidFill>
                <a:latin typeface="Arial"/>
                <a:ea typeface="Arial"/>
              </a:rPr>
              <a:t> </a:t>
            </a:r>
            <a:r>
              <a:rPr lang="en-US" sz="1600" spc="-1" dirty="0" err="1">
                <a:solidFill>
                  <a:srgbClr val="000000"/>
                </a:solidFill>
                <a:latin typeface="Arial"/>
                <a:ea typeface="Arial"/>
              </a:rPr>
              <a:t>có</a:t>
            </a:r>
            <a:r>
              <a:rPr lang="en-US" sz="1600" spc="-1" dirty="0">
                <a:solidFill>
                  <a:srgbClr val="000000"/>
                </a:solidFill>
                <a:latin typeface="Arial"/>
                <a:ea typeface="Arial"/>
              </a:rPr>
              <a:t> </a:t>
            </a:r>
            <a:r>
              <a:rPr lang="en-US" sz="1600" spc="-1" dirty="0" err="1">
                <a:solidFill>
                  <a:srgbClr val="000000"/>
                </a:solidFill>
                <a:latin typeface="Arial"/>
                <a:ea typeface="Arial"/>
              </a:rPr>
              <a:t>tiềm</a:t>
            </a:r>
            <a:r>
              <a:rPr lang="en-US" sz="1600" spc="-1" dirty="0">
                <a:solidFill>
                  <a:srgbClr val="000000"/>
                </a:solidFill>
                <a:latin typeface="Arial"/>
                <a:ea typeface="Arial"/>
              </a:rPr>
              <a:t> </a:t>
            </a:r>
            <a:r>
              <a:rPr lang="en-US" sz="1600" spc="-1" dirty="0" err="1">
                <a:solidFill>
                  <a:srgbClr val="000000"/>
                </a:solidFill>
                <a:latin typeface="Arial"/>
                <a:ea typeface="Arial"/>
              </a:rPr>
              <a:t>lực</a:t>
            </a:r>
            <a:r>
              <a:rPr lang="en-US" sz="1600" spc="-1" dirty="0">
                <a:solidFill>
                  <a:srgbClr val="000000"/>
                </a:solidFill>
                <a:latin typeface="Arial"/>
                <a:ea typeface="Arial"/>
              </a:rPr>
              <a:t> </a:t>
            </a:r>
            <a:r>
              <a:rPr lang="en-US" sz="1600" spc="-1" dirty="0" err="1">
                <a:solidFill>
                  <a:srgbClr val="000000"/>
                </a:solidFill>
                <a:latin typeface="Arial"/>
                <a:ea typeface="Arial"/>
              </a:rPr>
              <a:t>về</a:t>
            </a:r>
            <a:r>
              <a:rPr lang="en-US" sz="1600" spc="-1" dirty="0">
                <a:solidFill>
                  <a:srgbClr val="000000"/>
                </a:solidFill>
                <a:latin typeface="Arial"/>
                <a:ea typeface="Arial"/>
              </a:rPr>
              <a:t> </a:t>
            </a:r>
            <a:r>
              <a:rPr lang="en-US" sz="1600" spc="-1" dirty="0" err="1">
                <a:solidFill>
                  <a:srgbClr val="000000"/>
                </a:solidFill>
                <a:latin typeface="Arial"/>
                <a:ea typeface="Arial"/>
              </a:rPr>
              <a:t>quy</a:t>
            </a:r>
            <a:r>
              <a:rPr lang="en-US" sz="1600" spc="-1" dirty="0">
                <a:solidFill>
                  <a:srgbClr val="000000"/>
                </a:solidFill>
                <a:latin typeface="Arial"/>
                <a:ea typeface="Arial"/>
              </a:rPr>
              <a:t> </a:t>
            </a:r>
            <a:r>
              <a:rPr lang="en-US" sz="1600" spc="-1" dirty="0" err="1">
                <a:solidFill>
                  <a:srgbClr val="000000"/>
                </a:solidFill>
                <a:latin typeface="Arial"/>
                <a:ea typeface="Arial"/>
              </a:rPr>
              <a:t>mô</a:t>
            </a:r>
            <a:r>
              <a:rPr lang="en-US" sz="1600" spc="-1" dirty="0">
                <a:solidFill>
                  <a:srgbClr val="000000"/>
                </a:solidFill>
                <a:latin typeface="Arial"/>
                <a:ea typeface="Arial"/>
              </a:rPr>
              <a:t>, </a:t>
            </a:r>
            <a:r>
              <a:rPr lang="en-US" sz="1600" spc="-1" dirty="0" err="1">
                <a:solidFill>
                  <a:srgbClr val="000000"/>
                </a:solidFill>
                <a:latin typeface="Arial"/>
                <a:ea typeface="Arial"/>
              </a:rPr>
              <a:t>vốn</a:t>
            </a:r>
            <a:r>
              <a:rPr lang="en-US" sz="1600" spc="-1" dirty="0">
                <a:solidFill>
                  <a:srgbClr val="000000"/>
                </a:solidFill>
                <a:latin typeface="Arial"/>
                <a:ea typeface="Arial"/>
              </a:rPr>
              <a:t>, </a:t>
            </a:r>
            <a:r>
              <a:rPr lang="en-US" sz="1600" spc="-1" dirty="0" err="1">
                <a:solidFill>
                  <a:srgbClr val="000000"/>
                </a:solidFill>
                <a:latin typeface="Arial"/>
                <a:ea typeface="Arial"/>
              </a:rPr>
              <a:t>kỹ</a:t>
            </a:r>
            <a:r>
              <a:rPr lang="en-US" sz="1600" spc="-1" dirty="0">
                <a:solidFill>
                  <a:srgbClr val="000000"/>
                </a:solidFill>
                <a:latin typeface="Arial"/>
                <a:ea typeface="Arial"/>
              </a:rPr>
              <a:t> </a:t>
            </a:r>
            <a:r>
              <a:rPr lang="en-US" sz="1600" spc="-1" dirty="0" err="1">
                <a:solidFill>
                  <a:srgbClr val="000000"/>
                </a:solidFill>
                <a:latin typeface="Arial"/>
                <a:ea typeface="Arial"/>
              </a:rPr>
              <a:t>thuật</a:t>
            </a:r>
            <a:r>
              <a:rPr lang="en-US" sz="1600" spc="-1" dirty="0">
                <a:solidFill>
                  <a:srgbClr val="000000"/>
                </a:solidFill>
                <a:latin typeface="Arial"/>
                <a:ea typeface="Arial"/>
              </a:rPr>
              <a:t> </a:t>
            </a:r>
            <a:r>
              <a:rPr lang="en-US" sz="1600" spc="-1" dirty="0" err="1">
                <a:solidFill>
                  <a:srgbClr val="000000"/>
                </a:solidFill>
                <a:latin typeface="Arial"/>
                <a:ea typeface="Arial"/>
              </a:rPr>
              <a:t>và</a:t>
            </a:r>
            <a:r>
              <a:rPr lang="en-US" sz="1600" spc="-1" dirty="0">
                <a:solidFill>
                  <a:srgbClr val="000000"/>
                </a:solidFill>
                <a:latin typeface="Arial"/>
                <a:ea typeface="Arial"/>
              </a:rPr>
              <a:t> </a:t>
            </a:r>
            <a:r>
              <a:rPr lang="en-US" sz="1600" spc="-1" dirty="0" err="1">
                <a:solidFill>
                  <a:srgbClr val="000000"/>
                </a:solidFill>
                <a:latin typeface="Arial"/>
                <a:ea typeface="Arial"/>
              </a:rPr>
              <a:t>nhân</a:t>
            </a:r>
            <a:r>
              <a:rPr lang="en-US" sz="1600" spc="-1" dirty="0">
                <a:solidFill>
                  <a:srgbClr val="000000"/>
                </a:solidFill>
                <a:latin typeface="Arial"/>
                <a:ea typeface="Arial"/>
              </a:rPr>
              <a:t> </a:t>
            </a:r>
            <a:r>
              <a:rPr lang="en-US" sz="1600" spc="-1" dirty="0" err="1">
                <a:solidFill>
                  <a:srgbClr val="000000"/>
                </a:solidFill>
                <a:latin typeface="Arial"/>
                <a:ea typeface="Arial"/>
              </a:rPr>
              <a:t>lực</a:t>
            </a:r>
            <a:r>
              <a:rPr lang="en-US" sz="1600" spc="-1" dirty="0">
                <a:solidFill>
                  <a:srgbClr val="000000"/>
                </a:solidFill>
                <a:latin typeface="Arial"/>
                <a:ea typeface="Arial"/>
              </a:rPr>
              <a:t>.</a:t>
            </a:r>
            <a:endParaRPr lang="en-US" sz="1600" spc="-1" dirty="0">
              <a:solidFill>
                <a:srgbClr val="000000"/>
              </a:solidFill>
              <a:latin typeface="Open Sans"/>
            </a:endParaRPr>
          </a:p>
        </p:txBody>
      </p:sp>
      <p:sp>
        <p:nvSpPr>
          <p:cNvPr id="272" name="CustomShape 4"/>
          <p:cNvSpPr/>
          <p:nvPr/>
        </p:nvSpPr>
        <p:spPr>
          <a:xfrm>
            <a:off x="1670066" y="1940954"/>
            <a:ext cx="1858168" cy="540470"/>
          </a:xfrm>
          <a:custGeom>
            <a:avLst/>
            <a:gdLst/>
            <a:ahLst/>
            <a:cxnLst/>
            <a:rect l="0" t="0" r="r" b="b"/>
            <a:pathLst>
              <a:path w="6885" h="2004">
                <a:moveTo>
                  <a:pt x="333" y="0"/>
                </a:moveTo>
                <a:cubicBezTo>
                  <a:pt x="166" y="0"/>
                  <a:pt x="0" y="166"/>
                  <a:pt x="0" y="333"/>
                </a:cubicBezTo>
                <a:lnTo>
                  <a:pt x="0" y="1669"/>
                </a:lnTo>
                <a:cubicBezTo>
                  <a:pt x="0" y="1836"/>
                  <a:pt x="166" y="2003"/>
                  <a:pt x="333" y="2003"/>
                </a:cubicBezTo>
                <a:lnTo>
                  <a:pt x="6550" y="2003"/>
                </a:lnTo>
                <a:cubicBezTo>
                  <a:pt x="6717" y="2003"/>
                  <a:pt x="6884" y="1836"/>
                  <a:pt x="6884" y="1669"/>
                </a:cubicBezTo>
                <a:lnTo>
                  <a:pt x="6884" y="333"/>
                </a:lnTo>
                <a:cubicBezTo>
                  <a:pt x="6884" y="166"/>
                  <a:pt x="6717" y="0"/>
                  <a:pt x="6550" y="0"/>
                </a:cubicBezTo>
                <a:lnTo>
                  <a:pt x="333" y="0"/>
                </a:lnTo>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pc="-1" dirty="0">
                <a:solidFill>
                  <a:srgbClr val="FFFFFF"/>
                </a:solidFill>
                <a:latin typeface="Arial"/>
                <a:ea typeface="Arial"/>
              </a:rPr>
              <a:t>So </a:t>
            </a:r>
            <a:r>
              <a:rPr lang="en-US" spc="-1" dirty="0" err="1">
                <a:solidFill>
                  <a:srgbClr val="FFFFFF"/>
                </a:solidFill>
                <a:latin typeface="Arial"/>
                <a:ea typeface="Arial"/>
              </a:rPr>
              <a:t>với</a:t>
            </a:r>
            <a:r>
              <a:rPr lang="en-US" spc="-1" dirty="0">
                <a:solidFill>
                  <a:srgbClr val="FFFFFF"/>
                </a:solidFill>
                <a:latin typeface="Arial"/>
                <a:ea typeface="Arial"/>
              </a:rPr>
              <a:t> </a:t>
            </a:r>
            <a:r>
              <a:rPr lang="en-US" spc="-1" dirty="0" err="1">
                <a:solidFill>
                  <a:srgbClr val="FFFFFF"/>
                </a:solidFill>
                <a:latin typeface="Arial"/>
                <a:ea typeface="Arial"/>
              </a:rPr>
              <a:t>thế</a:t>
            </a:r>
            <a:r>
              <a:rPr lang="en-US" spc="-1" dirty="0">
                <a:solidFill>
                  <a:srgbClr val="FFFFFF"/>
                </a:solidFill>
                <a:latin typeface="Arial"/>
                <a:ea typeface="Arial"/>
              </a:rPr>
              <a:t> </a:t>
            </a:r>
            <a:r>
              <a:rPr lang="en-US" spc="-1" dirty="0" err="1">
                <a:solidFill>
                  <a:srgbClr val="FFFFFF"/>
                </a:solidFill>
                <a:latin typeface="Arial"/>
                <a:ea typeface="Arial"/>
              </a:rPr>
              <a:t>giới</a:t>
            </a:r>
            <a:endParaRPr lang="en-US" spc="-1" dirty="0">
              <a:solidFill>
                <a:srgbClr val="000000"/>
              </a:solidFill>
              <a:latin typeface="Open Sans"/>
            </a:endParaRPr>
          </a:p>
        </p:txBody>
      </p:sp>
      <p:sp>
        <p:nvSpPr>
          <p:cNvPr id="273" name="CustomShape 5"/>
          <p:cNvSpPr/>
          <p:nvPr/>
        </p:nvSpPr>
        <p:spPr>
          <a:xfrm>
            <a:off x="5673981" y="1940954"/>
            <a:ext cx="1858438" cy="540470"/>
          </a:xfrm>
          <a:custGeom>
            <a:avLst/>
            <a:gdLst/>
            <a:ahLst/>
            <a:cxnLst/>
            <a:rect l="0" t="0" r="r" b="b"/>
            <a:pathLst>
              <a:path w="6886" h="2004">
                <a:moveTo>
                  <a:pt x="333" y="0"/>
                </a:moveTo>
                <a:cubicBezTo>
                  <a:pt x="166" y="0"/>
                  <a:pt x="0" y="166"/>
                  <a:pt x="0" y="333"/>
                </a:cubicBezTo>
                <a:lnTo>
                  <a:pt x="0" y="1669"/>
                </a:lnTo>
                <a:cubicBezTo>
                  <a:pt x="0" y="1836"/>
                  <a:pt x="166" y="2003"/>
                  <a:pt x="333" y="2003"/>
                </a:cubicBezTo>
                <a:lnTo>
                  <a:pt x="6551" y="2003"/>
                </a:lnTo>
                <a:cubicBezTo>
                  <a:pt x="6718" y="2003"/>
                  <a:pt x="6885" y="1836"/>
                  <a:pt x="6885" y="1669"/>
                </a:cubicBezTo>
                <a:lnTo>
                  <a:pt x="6885" y="333"/>
                </a:lnTo>
                <a:cubicBezTo>
                  <a:pt x="6885" y="166"/>
                  <a:pt x="6718" y="0"/>
                  <a:pt x="6551" y="0"/>
                </a:cubicBezTo>
                <a:lnTo>
                  <a:pt x="333" y="0"/>
                </a:lnTo>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pc="-1" dirty="0">
                <a:solidFill>
                  <a:srgbClr val="FFFFFF"/>
                </a:solidFill>
                <a:latin typeface="Arial"/>
                <a:ea typeface="Arial"/>
              </a:rPr>
              <a:t>So </a:t>
            </a:r>
            <a:r>
              <a:rPr lang="en-US" spc="-1" dirty="0" err="1">
                <a:solidFill>
                  <a:srgbClr val="FFFFFF"/>
                </a:solidFill>
                <a:latin typeface="Arial"/>
                <a:ea typeface="Arial"/>
              </a:rPr>
              <a:t>với</a:t>
            </a:r>
            <a:r>
              <a:rPr lang="en-US" spc="-1" dirty="0">
                <a:solidFill>
                  <a:srgbClr val="FFFFFF"/>
                </a:solidFill>
                <a:latin typeface="Arial"/>
                <a:ea typeface="Arial"/>
              </a:rPr>
              <a:t> </a:t>
            </a:r>
            <a:r>
              <a:rPr lang="en-US" spc="-1" dirty="0" err="1">
                <a:solidFill>
                  <a:srgbClr val="FFFFFF"/>
                </a:solidFill>
                <a:latin typeface="Arial"/>
                <a:ea typeface="Arial"/>
              </a:rPr>
              <a:t>nội</a:t>
            </a:r>
            <a:r>
              <a:rPr lang="en-US" spc="-1" dirty="0">
                <a:solidFill>
                  <a:srgbClr val="FFFFFF"/>
                </a:solidFill>
                <a:latin typeface="Arial"/>
                <a:ea typeface="Arial"/>
              </a:rPr>
              <a:t> </a:t>
            </a:r>
            <a:r>
              <a:rPr lang="en-US" spc="-1" dirty="0" err="1">
                <a:solidFill>
                  <a:srgbClr val="FFFFFF"/>
                </a:solidFill>
                <a:latin typeface="Arial"/>
                <a:ea typeface="Arial"/>
              </a:rPr>
              <a:t>địa</a:t>
            </a:r>
            <a:endParaRPr lang="en-US" spc="-1" dirty="0">
              <a:solidFill>
                <a:srgbClr val="000000"/>
              </a:solidFill>
              <a:latin typeface="Open Sans"/>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fill="hold"/>
                                        <p:tgtEl>
                                          <p:spTgt spid="269"/>
                                        </p:tgtEl>
                                        <p:attrNameLst>
                                          <p:attrName>ppt_x</p:attrName>
                                        </p:attrNameLst>
                                      </p:cBhvr>
                                      <p:tavLst>
                                        <p:tav tm="0">
                                          <p:val>
                                            <p:strVal val="1+#ppt_w/2"/>
                                          </p:val>
                                        </p:tav>
                                        <p:tav tm="100000">
                                          <p:val>
                                            <p:strVal val="#ppt_x"/>
                                          </p:val>
                                        </p:tav>
                                      </p:tavLst>
                                    </p:anim>
                                    <p:anim calcmode="lin" valueType="num">
                                      <p:cBhvr additive="base">
                                        <p:cTn id="8" dur="500" fill="hold"/>
                                        <p:tgtEl>
                                          <p:spTgt spid="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imagen 4"/>
          <p:cNvPicPr/>
          <p:nvPr/>
        </p:nvPicPr>
        <p:blipFill rotWithShape="1">
          <a:blip r:embed="rId2"/>
          <a:srcRect l="4304"/>
          <a:stretch/>
        </p:blipFill>
        <p:spPr>
          <a:xfrm>
            <a:off x="0" y="0"/>
            <a:ext cx="9144000" cy="6858000"/>
          </a:xfrm>
          <a:prstGeom prst="rect">
            <a:avLst/>
          </a:prstGeom>
          <a:ln>
            <a:noFill/>
          </a:ln>
        </p:spPr>
      </p:pic>
      <p:sp>
        <p:nvSpPr>
          <p:cNvPr id="8" name="Rectangle 7"/>
          <p:cNvSpPr/>
          <p:nvPr/>
        </p:nvSpPr>
        <p:spPr>
          <a:xfrm>
            <a:off x="2017421" y="1158574"/>
            <a:ext cx="5108055" cy="45403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Shape 1"/>
          <p:cNvSpPr txBox="1"/>
          <p:nvPr/>
        </p:nvSpPr>
        <p:spPr>
          <a:xfrm>
            <a:off x="2564126" y="3309833"/>
            <a:ext cx="4258156" cy="1824962"/>
          </a:xfrm>
          <a:prstGeom prst="rect">
            <a:avLst/>
          </a:prstGeom>
          <a:noFill/>
          <a:ln>
            <a:noFill/>
          </a:ln>
        </p:spPr>
        <p:txBody>
          <a:bodyPr anchor="b">
            <a:normAutofit/>
          </a:bodyPr>
          <a:lstStyle/>
          <a:p>
            <a:pPr algn="ctr">
              <a:lnSpc>
                <a:spcPct val="150000"/>
              </a:lnSpc>
            </a:pPr>
            <a:r>
              <a:rPr lang="es-ES_tradnl" sz="2400" b="1" spc="-1" dirty="0" smtClean="0">
                <a:solidFill>
                  <a:srgbClr val="002060"/>
                </a:solidFill>
                <a:latin typeface="Arial"/>
                <a:ea typeface="Lato Black"/>
              </a:rPr>
              <a:t>VAI TRÒ TRONG NỀN </a:t>
            </a:r>
            <a:endParaRPr lang="en-US" sz="2400" spc="-1" dirty="0" smtClean="0">
              <a:solidFill>
                <a:srgbClr val="002060"/>
              </a:solidFill>
              <a:latin typeface="Open Sans"/>
            </a:endParaRPr>
          </a:p>
          <a:p>
            <a:pPr algn="ctr">
              <a:lnSpc>
                <a:spcPct val="150000"/>
              </a:lnSpc>
            </a:pPr>
            <a:r>
              <a:rPr lang="es-ES_tradnl" sz="2400" b="1" spc="-1" dirty="0" smtClean="0">
                <a:solidFill>
                  <a:srgbClr val="002060"/>
                </a:solidFill>
                <a:latin typeface="Arial"/>
                <a:ea typeface="Lato Black"/>
              </a:rPr>
              <a:t>KINH TẾ</a:t>
            </a:r>
            <a:endParaRPr lang="en-US" sz="2400" spc="-1" dirty="0">
              <a:solidFill>
                <a:srgbClr val="002060"/>
              </a:solidFill>
              <a:latin typeface="Open Sans"/>
            </a:endParaRPr>
          </a:p>
        </p:txBody>
      </p:sp>
      <p:sp>
        <p:nvSpPr>
          <p:cNvPr id="277" name="TextShape 2"/>
          <p:cNvSpPr txBox="1"/>
          <p:nvPr/>
        </p:nvSpPr>
        <p:spPr>
          <a:xfrm>
            <a:off x="2497985" y="1746638"/>
            <a:ext cx="4390438" cy="1725190"/>
          </a:xfrm>
          <a:prstGeom prst="rect">
            <a:avLst/>
          </a:prstGeom>
          <a:noFill/>
          <a:ln>
            <a:noFill/>
          </a:ln>
        </p:spPr>
        <p:txBody>
          <a:bodyPr anchor="ctr">
            <a:noAutofit/>
          </a:bodyPr>
          <a:lstStyle/>
          <a:p>
            <a:pPr algn="ctr">
              <a:lnSpc>
                <a:spcPct val="150000"/>
              </a:lnSpc>
            </a:pPr>
            <a:r>
              <a:rPr lang="es-ES_tradnl" sz="4000" b="1" spc="-1" dirty="0">
                <a:solidFill>
                  <a:srgbClr val="002060"/>
                </a:solidFill>
                <a:latin typeface="Arial"/>
                <a:ea typeface="Lato Light"/>
              </a:rPr>
              <a:t>NGÀNH GIẤY </a:t>
            </a:r>
            <a:endParaRPr lang="en-US" sz="4000" spc="-1" dirty="0">
              <a:solidFill>
                <a:srgbClr val="002060"/>
              </a:solidFill>
              <a:latin typeface="Open Sans"/>
            </a:endParaRPr>
          </a:p>
          <a:p>
            <a:pPr algn="ctr">
              <a:lnSpc>
                <a:spcPct val="150000"/>
              </a:lnSpc>
            </a:pPr>
            <a:r>
              <a:rPr lang="es-ES_tradnl" sz="4000" b="1" spc="-1" dirty="0">
                <a:solidFill>
                  <a:srgbClr val="002060"/>
                </a:solidFill>
                <a:latin typeface="Arial"/>
                <a:ea typeface="Lato Light"/>
              </a:rPr>
              <a:t>VIỆT NAM</a:t>
            </a:r>
            <a:endParaRPr lang="en-US" sz="4000" spc="-1" dirty="0">
              <a:solidFill>
                <a:srgbClr val="002060"/>
              </a:solidFill>
              <a:latin typeface="Open Sans"/>
            </a:endParaRPr>
          </a:p>
        </p:txBody>
      </p:sp>
      <p:sp>
        <p:nvSpPr>
          <p:cNvPr id="278" name="Line 3"/>
          <p:cNvSpPr/>
          <p:nvPr/>
        </p:nvSpPr>
        <p:spPr>
          <a:xfrm>
            <a:off x="2564396" y="3768346"/>
            <a:ext cx="4014107"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898713" y="2135060"/>
            <a:ext cx="3478767" cy="1365481"/>
          </a:xfrm>
          <a:custGeom>
            <a:avLst/>
            <a:gdLst/>
            <a:ahLst/>
            <a:cxnLst/>
            <a:rect l="l" t="t"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rgbClr val="002060"/>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280" name="CustomShape 2"/>
          <p:cNvSpPr/>
          <p:nvPr/>
        </p:nvSpPr>
        <p:spPr>
          <a:xfrm>
            <a:off x="898713" y="3855275"/>
            <a:ext cx="3478767" cy="1292922"/>
          </a:xfrm>
          <a:custGeom>
            <a:avLst/>
            <a:gdLst/>
            <a:ahLst/>
            <a:cxnLst/>
            <a:rect l="l" t="t"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6">
              <a:lumMod val="75000"/>
            </a:schemeClr>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281" name="CustomShape 3"/>
          <p:cNvSpPr/>
          <p:nvPr/>
        </p:nvSpPr>
        <p:spPr>
          <a:xfrm>
            <a:off x="4985711" y="2135060"/>
            <a:ext cx="3478497" cy="1365482"/>
          </a:xfrm>
          <a:custGeom>
            <a:avLst/>
            <a:gdLst/>
            <a:ahLst/>
            <a:cxnLst/>
            <a:rect l="l" t="t"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6">
              <a:lumMod val="75000"/>
            </a:schemeClr>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282" name="CustomShape 4"/>
          <p:cNvSpPr/>
          <p:nvPr/>
        </p:nvSpPr>
        <p:spPr>
          <a:xfrm>
            <a:off x="4985711" y="3855275"/>
            <a:ext cx="3478497" cy="1292922"/>
          </a:xfrm>
          <a:custGeom>
            <a:avLst/>
            <a:gdLst/>
            <a:ahLst/>
            <a:cxnLst/>
            <a:rect l="l" t="t"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rgbClr val="002060"/>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283" name="CustomShape 5"/>
          <p:cNvSpPr/>
          <p:nvPr/>
        </p:nvSpPr>
        <p:spPr>
          <a:xfrm>
            <a:off x="1161929" y="2370664"/>
            <a:ext cx="3115394" cy="77263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50000"/>
              </a:lnSpc>
            </a:pPr>
            <a:r>
              <a:rPr lang="en-US" sz="1950" spc="-1" dirty="0" err="1">
                <a:solidFill>
                  <a:srgbClr val="FFFFFF"/>
                </a:solidFill>
                <a:latin typeface="Arial"/>
                <a:ea typeface="Calibri"/>
              </a:rPr>
              <a:t>Tạo</a:t>
            </a:r>
            <a:r>
              <a:rPr lang="en-US" sz="1950" spc="-1" dirty="0">
                <a:solidFill>
                  <a:srgbClr val="FFFFFF"/>
                </a:solidFill>
                <a:latin typeface="Arial"/>
                <a:ea typeface="Calibri"/>
              </a:rPr>
              <a:t> </a:t>
            </a:r>
            <a:r>
              <a:rPr lang="en-US" sz="1950" spc="-1" dirty="0" err="1">
                <a:solidFill>
                  <a:srgbClr val="FFFFFF"/>
                </a:solidFill>
                <a:latin typeface="Arial"/>
                <a:ea typeface="Calibri"/>
              </a:rPr>
              <a:t>công</a:t>
            </a:r>
            <a:r>
              <a:rPr lang="en-US" sz="1950" spc="-1" dirty="0">
                <a:solidFill>
                  <a:srgbClr val="FFFFFF"/>
                </a:solidFill>
                <a:latin typeface="Arial"/>
                <a:ea typeface="Calibri"/>
              </a:rPr>
              <a:t> </a:t>
            </a:r>
            <a:r>
              <a:rPr lang="en-US" sz="1950" spc="-1" dirty="0" err="1">
                <a:solidFill>
                  <a:srgbClr val="FFFFFF"/>
                </a:solidFill>
                <a:latin typeface="Arial"/>
                <a:ea typeface="Calibri"/>
              </a:rPr>
              <a:t>ăn</a:t>
            </a:r>
            <a:r>
              <a:rPr lang="en-US" sz="1950" spc="-1" dirty="0">
                <a:solidFill>
                  <a:srgbClr val="FFFFFF"/>
                </a:solidFill>
                <a:latin typeface="Arial"/>
                <a:ea typeface="Calibri"/>
              </a:rPr>
              <a:t> </a:t>
            </a:r>
            <a:r>
              <a:rPr lang="en-US" sz="1950" spc="-1" dirty="0" err="1">
                <a:solidFill>
                  <a:srgbClr val="FFFFFF"/>
                </a:solidFill>
                <a:latin typeface="Arial"/>
                <a:ea typeface="Calibri"/>
              </a:rPr>
              <a:t>việc</a:t>
            </a:r>
            <a:r>
              <a:rPr lang="en-US" sz="1950" spc="-1" dirty="0">
                <a:solidFill>
                  <a:srgbClr val="FFFFFF"/>
                </a:solidFill>
                <a:latin typeface="Arial"/>
                <a:ea typeface="Calibri"/>
              </a:rPr>
              <a:t> </a:t>
            </a:r>
            <a:r>
              <a:rPr lang="en-US" sz="1950" spc="-1" dirty="0" err="1">
                <a:solidFill>
                  <a:srgbClr val="FFFFFF"/>
                </a:solidFill>
                <a:latin typeface="Arial"/>
                <a:ea typeface="Calibri"/>
              </a:rPr>
              <a:t>làm</a:t>
            </a:r>
            <a:r>
              <a:rPr lang="en-US" sz="1950" spc="-1" dirty="0">
                <a:solidFill>
                  <a:srgbClr val="FFFFFF"/>
                </a:solidFill>
                <a:latin typeface="Arial"/>
                <a:ea typeface="Calibri"/>
              </a:rPr>
              <a:t> </a:t>
            </a:r>
            <a:r>
              <a:rPr lang="en-US" sz="1950" spc="-1" dirty="0" err="1">
                <a:solidFill>
                  <a:srgbClr val="FFFFFF"/>
                </a:solidFill>
                <a:latin typeface="Arial"/>
                <a:ea typeface="Calibri"/>
              </a:rPr>
              <a:t>cho</a:t>
            </a:r>
            <a:r>
              <a:rPr lang="en-US" sz="1950" spc="-1" dirty="0">
                <a:solidFill>
                  <a:srgbClr val="FFFFFF"/>
                </a:solidFill>
                <a:latin typeface="Arial"/>
                <a:ea typeface="Calibri"/>
              </a:rPr>
              <a:t> </a:t>
            </a:r>
            <a:r>
              <a:rPr lang="en-US" sz="1950" spc="-1" dirty="0" err="1">
                <a:solidFill>
                  <a:srgbClr val="FFFFFF"/>
                </a:solidFill>
                <a:latin typeface="Arial"/>
                <a:ea typeface="Calibri"/>
              </a:rPr>
              <a:t>nhiều</a:t>
            </a:r>
            <a:r>
              <a:rPr lang="en-US" sz="1950" spc="-1" dirty="0">
                <a:solidFill>
                  <a:srgbClr val="FFFFFF"/>
                </a:solidFill>
                <a:latin typeface="Arial"/>
                <a:ea typeface="Calibri"/>
              </a:rPr>
              <a:t> </a:t>
            </a:r>
            <a:r>
              <a:rPr lang="en-US" sz="1950" spc="-1" dirty="0" err="1">
                <a:solidFill>
                  <a:srgbClr val="FFFFFF"/>
                </a:solidFill>
                <a:latin typeface="Arial"/>
                <a:ea typeface="Calibri"/>
              </a:rPr>
              <a:t>lao</a:t>
            </a:r>
            <a:r>
              <a:rPr lang="en-US" sz="1950" spc="-1" dirty="0">
                <a:solidFill>
                  <a:srgbClr val="FFFFFF"/>
                </a:solidFill>
                <a:latin typeface="Arial"/>
                <a:ea typeface="Calibri"/>
              </a:rPr>
              <a:t> </a:t>
            </a:r>
            <a:r>
              <a:rPr lang="en-US" sz="1950" spc="-1" dirty="0" err="1">
                <a:solidFill>
                  <a:srgbClr val="FFFFFF"/>
                </a:solidFill>
                <a:latin typeface="Arial"/>
                <a:ea typeface="Calibri"/>
              </a:rPr>
              <a:t>động</a:t>
            </a:r>
            <a:endParaRPr lang="en-US" sz="1950" spc="-1" dirty="0">
              <a:solidFill>
                <a:srgbClr val="000000"/>
              </a:solidFill>
              <a:latin typeface="Open Sans"/>
            </a:endParaRPr>
          </a:p>
        </p:txBody>
      </p:sp>
      <p:sp>
        <p:nvSpPr>
          <p:cNvPr id="284" name="CustomShape 6"/>
          <p:cNvSpPr/>
          <p:nvPr/>
        </p:nvSpPr>
        <p:spPr>
          <a:xfrm>
            <a:off x="5310748" y="2355248"/>
            <a:ext cx="3066531" cy="77992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50000"/>
              </a:lnSpc>
            </a:pPr>
            <a:r>
              <a:rPr lang="en-US" sz="1950" spc="-1" dirty="0" err="1">
                <a:solidFill>
                  <a:srgbClr val="FFFFFF"/>
                </a:solidFill>
                <a:latin typeface="Arial"/>
                <a:ea typeface="Calibri"/>
              </a:rPr>
              <a:t>Hỗ</a:t>
            </a:r>
            <a:r>
              <a:rPr lang="en-US" sz="1950" spc="-1" dirty="0">
                <a:solidFill>
                  <a:srgbClr val="FFFFFF"/>
                </a:solidFill>
                <a:latin typeface="Arial"/>
                <a:ea typeface="Calibri"/>
              </a:rPr>
              <a:t> </a:t>
            </a:r>
            <a:r>
              <a:rPr lang="en-US" sz="1950" spc="-1" dirty="0" err="1">
                <a:solidFill>
                  <a:srgbClr val="FFFFFF"/>
                </a:solidFill>
                <a:latin typeface="Arial"/>
                <a:ea typeface="Calibri"/>
              </a:rPr>
              <a:t>trợ</a:t>
            </a:r>
            <a:r>
              <a:rPr lang="en-US" sz="1950" spc="-1" dirty="0">
                <a:solidFill>
                  <a:srgbClr val="FFFFFF"/>
                </a:solidFill>
                <a:latin typeface="Arial"/>
                <a:ea typeface="Calibri"/>
              </a:rPr>
              <a:t> </a:t>
            </a:r>
            <a:r>
              <a:rPr lang="en-US" sz="1950" spc="-1" dirty="0" err="1">
                <a:solidFill>
                  <a:srgbClr val="FFFFFF"/>
                </a:solidFill>
                <a:latin typeface="Arial"/>
                <a:ea typeface="Calibri"/>
              </a:rPr>
              <a:t>nhiều</a:t>
            </a:r>
            <a:r>
              <a:rPr lang="en-US" sz="1950" spc="-1" dirty="0">
                <a:solidFill>
                  <a:srgbClr val="FFFFFF"/>
                </a:solidFill>
                <a:latin typeface="Arial"/>
                <a:ea typeface="Calibri"/>
              </a:rPr>
              <a:t> </a:t>
            </a:r>
            <a:r>
              <a:rPr lang="en-US" sz="1950" spc="-1" dirty="0" err="1">
                <a:solidFill>
                  <a:srgbClr val="FFFFFF"/>
                </a:solidFill>
                <a:latin typeface="Arial"/>
                <a:ea typeface="Calibri"/>
              </a:rPr>
              <a:t>ngành</a:t>
            </a:r>
            <a:r>
              <a:rPr lang="en-US" sz="1950" spc="-1" dirty="0">
                <a:solidFill>
                  <a:srgbClr val="FFFFFF"/>
                </a:solidFill>
                <a:latin typeface="Arial"/>
                <a:ea typeface="Calibri"/>
              </a:rPr>
              <a:t> </a:t>
            </a:r>
            <a:r>
              <a:rPr lang="en-US" sz="1950" spc="-1" dirty="0" err="1">
                <a:solidFill>
                  <a:srgbClr val="FFFFFF"/>
                </a:solidFill>
                <a:latin typeface="Arial"/>
                <a:ea typeface="Calibri"/>
              </a:rPr>
              <a:t>kinh</a:t>
            </a:r>
            <a:r>
              <a:rPr lang="en-US" sz="1950" spc="-1" dirty="0">
                <a:solidFill>
                  <a:srgbClr val="FFFFFF"/>
                </a:solidFill>
                <a:latin typeface="Arial"/>
                <a:ea typeface="Calibri"/>
              </a:rPr>
              <a:t> </a:t>
            </a:r>
            <a:r>
              <a:rPr lang="en-US" sz="1950" spc="-1" dirty="0" err="1">
                <a:solidFill>
                  <a:srgbClr val="FFFFFF"/>
                </a:solidFill>
                <a:latin typeface="Arial"/>
                <a:ea typeface="Calibri"/>
              </a:rPr>
              <a:t>tế</a:t>
            </a:r>
            <a:r>
              <a:rPr lang="en-US" sz="1950" spc="-1" dirty="0">
                <a:solidFill>
                  <a:srgbClr val="FFFFFF"/>
                </a:solidFill>
                <a:latin typeface="Arial"/>
                <a:ea typeface="Calibri"/>
              </a:rPr>
              <a:t> </a:t>
            </a:r>
            <a:r>
              <a:rPr lang="en-US" sz="1950" spc="-1" dirty="0" err="1">
                <a:solidFill>
                  <a:srgbClr val="FFFFFF"/>
                </a:solidFill>
                <a:latin typeface="Arial"/>
                <a:ea typeface="Calibri"/>
              </a:rPr>
              <a:t>quan</a:t>
            </a:r>
            <a:r>
              <a:rPr lang="en-US" sz="1950" spc="-1" dirty="0">
                <a:solidFill>
                  <a:srgbClr val="FFFFFF"/>
                </a:solidFill>
                <a:latin typeface="Arial"/>
                <a:ea typeface="Calibri"/>
              </a:rPr>
              <a:t> </a:t>
            </a:r>
            <a:r>
              <a:rPr lang="en-US" sz="1950" spc="-1" dirty="0" err="1">
                <a:solidFill>
                  <a:srgbClr val="FFFFFF"/>
                </a:solidFill>
                <a:latin typeface="Arial"/>
                <a:ea typeface="Calibri"/>
              </a:rPr>
              <a:t>trọng</a:t>
            </a:r>
            <a:r>
              <a:rPr lang="en-US" sz="1950" spc="-1" dirty="0">
                <a:solidFill>
                  <a:srgbClr val="FFFFFF"/>
                </a:solidFill>
                <a:latin typeface="Arial"/>
                <a:ea typeface="Calibri"/>
              </a:rPr>
              <a:t> </a:t>
            </a:r>
            <a:r>
              <a:rPr lang="en-US" sz="1950" spc="-1" dirty="0" err="1">
                <a:solidFill>
                  <a:srgbClr val="FFFFFF"/>
                </a:solidFill>
                <a:latin typeface="Arial"/>
                <a:ea typeface="Calibri"/>
              </a:rPr>
              <a:t>phát</a:t>
            </a:r>
            <a:r>
              <a:rPr lang="en-US" sz="1950" spc="-1" dirty="0">
                <a:solidFill>
                  <a:srgbClr val="FFFFFF"/>
                </a:solidFill>
                <a:latin typeface="Arial"/>
                <a:ea typeface="Calibri"/>
              </a:rPr>
              <a:t> </a:t>
            </a:r>
            <a:r>
              <a:rPr lang="en-US" sz="1950" spc="-1" dirty="0" err="1">
                <a:solidFill>
                  <a:srgbClr val="FFFFFF"/>
                </a:solidFill>
                <a:latin typeface="Arial"/>
                <a:ea typeface="Calibri"/>
              </a:rPr>
              <a:t>triển</a:t>
            </a:r>
            <a:endParaRPr lang="en-US" sz="1950" spc="-1" dirty="0">
              <a:solidFill>
                <a:srgbClr val="000000"/>
              </a:solidFill>
              <a:latin typeface="Open Sans"/>
            </a:endParaRPr>
          </a:p>
        </p:txBody>
      </p:sp>
      <p:sp>
        <p:nvSpPr>
          <p:cNvPr id="285" name="CustomShape 7"/>
          <p:cNvSpPr/>
          <p:nvPr/>
        </p:nvSpPr>
        <p:spPr>
          <a:xfrm>
            <a:off x="1280713" y="4111232"/>
            <a:ext cx="2996610" cy="78100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pc="-1" dirty="0" err="1">
                <a:solidFill>
                  <a:srgbClr val="FFFFFF"/>
                </a:solidFill>
                <a:latin typeface="Arial"/>
                <a:ea typeface="Calibri"/>
              </a:rPr>
              <a:t>Cung</a:t>
            </a:r>
            <a:r>
              <a:rPr lang="en-US" spc="-1" dirty="0">
                <a:solidFill>
                  <a:srgbClr val="FFFFFF"/>
                </a:solidFill>
                <a:latin typeface="Arial"/>
                <a:ea typeface="Calibri"/>
              </a:rPr>
              <a:t> </a:t>
            </a:r>
            <a:r>
              <a:rPr lang="en-US" spc="-1" dirty="0" err="1">
                <a:solidFill>
                  <a:srgbClr val="FFFFFF"/>
                </a:solidFill>
                <a:latin typeface="Arial"/>
                <a:ea typeface="Calibri"/>
              </a:rPr>
              <a:t>cấp</a:t>
            </a:r>
            <a:r>
              <a:rPr lang="en-US" spc="-1" dirty="0">
                <a:solidFill>
                  <a:srgbClr val="FFFFFF"/>
                </a:solidFill>
                <a:latin typeface="Arial"/>
                <a:ea typeface="Calibri"/>
              </a:rPr>
              <a:t> </a:t>
            </a:r>
            <a:r>
              <a:rPr lang="en-US" spc="-1" dirty="0" err="1">
                <a:solidFill>
                  <a:srgbClr val="FFFFFF"/>
                </a:solidFill>
                <a:latin typeface="Arial"/>
                <a:ea typeface="Calibri"/>
              </a:rPr>
              <a:t>nhiều</a:t>
            </a:r>
            <a:r>
              <a:rPr lang="en-US" spc="-1" dirty="0">
                <a:solidFill>
                  <a:srgbClr val="FFFFFF"/>
                </a:solidFill>
                <a:latin typeface="Arial"/>
                <a:ea typeface="Calibri"/>
              </a:rPr>
              <a:t> </a:t>
            </a:r>
            <a:r>
              <a:rPr lang="en-US" spc="-1" dirty="0" err="1">
                <a:solidFill>
                  <a:srgbClr val="FFFFFF"/>
                </a:solidFill>
                <a:latin typeface="Arial"/>
                <a:ea typeface="Calibri"/>
              </a:rPr>
              <a:t>sản</a:t>
            </a:r>
            <a:r>
              <a:rPr lang="en-US" spc="-1" dirty="0">
                <a:solidFill>
                  <a:srgbClr val="FFFFFF"/>
                </a:solidFill>
                <a:latin typeface="Arial"/>
                <a:ea typeface="Calibri"/>
              </a:rPr>
              <a:t> </a:t>
            </a:r>
            <a:r>
              <a:rPr lang="en-US" spc="-1" dirty="0" err="1">
                <a:solidFill>
                  <a:srgbClr val="FFFFFF"/>
                </a:solidFill>
                <a:latin typeface="Arial"/>
                <a:ea typeface="Calibri"/>
              </a:rPr>
              <a:t>phẩm</a:t>
            </a:r>
            <a:r>
              <a:rPr lang="en-US" spc="-1" dirty="0">
                <a:solidFill>
                  <a:srgbClr val="FFFFFF"/>
                </a:solidFill>
                <a:latin typeface="Arial"/>
                <a:ea typeface="Calibri"/>
              </a:rPr>
              <a:t> </a:t>
            </a:r>
            <a:r>
              <a:rPr lang="en-US" spc="-1" dirty="0" err="1">
                <a:solidFill>
                  <a:srgbClr val="FFFFFF"/>
                </a:solidFill>
                <a:latin typeface="Arial"/>
                <a:ea typeface="Calibri"/>
              </a:rPr>
              <a:t>quan</a:t>
            </a:r>
            <a:r>
              <a:rPr lang="en-US" spc="-1" dirty="0">
                <a:solidFill>
                  <a:srgbClr val="FFFFFF"/>
                </a:solidFill>
                <a:latin typeface="Arial"/>
                <a:ea typeface="Calibri"/>
              </a:rPr>
              <a:t> </a:t>
            </a:r>
            <a:r>
              <a:rPr lang="en-US" spc="-1" dirty="0" err="1">
                <a:solidFill>
                  <a:srgbClr val="FFFFFF"/>
                </a:solidFill>
                <a:latin typeface="Arial"/>
                <a:ea typeface="Calibri"/>
              </a:rPr>
              <a:t>trọng</a:t>
            </a:r>
            <a:r>
              <a:rPr lang="en-US" spc="-1" dirty="0">
                <a:solidFill>
                  <a:srgbClr val="FFFFFF"/>
                </a:solidFill>
                <a:latin typeface="Arial"/>
                <a:ea typeface="Calibri"/>
              </a:rPr>
              <a:t> </a:t>
            </a:r>
            <a:r>
              <a:rPr lang="en-US" spc="-1" dirty="0" err="1">
                <a:solidFill>
                  <a:srgbClr val="FFFFFF"/>
                </a:solidFill>
                <a:latin typeface="Arial"/>
                <a:ea typeface="Calibri"/>
              </a:rPr>
              <a:t>cho</a:t>
            </a:r>
            <a:r>
              <a:rPr lang="en-US" spc="-1" dirty="0">
                <a:solidFill>
                  <a:srgbClr val="FFFFFF"/>
                </a:solidFill>
                <a:latin typeface="Arial"/>
                <a:ea typeface="Calibri"/>
              </a:rPr>
              <a:t> </a:t>
            </a:r>
            <a:r>
              <a:rPr lang="en-US" spc="-1" dirty="0" err="1">
                <a:solidFill>
                  <a:srgbClr val="FFFFFF"/>
                </a:solidFill>
                <a:latin typeface="Arial"/>
                <a:ea typeface="Calibri"/>
              </a:rPr>
              <a:t>đời</a:t>
            </a:r>
            <a:r>
              <a:rPr lang="en-US" spc="-1" dirty="0">
                <a:solidFill>
                  <a:srgbClr val="FFFFFF"/>
                </a:solidFill>
                <a:latin typeface="Arial"/>
                <a:ea typeface="Calibri"/>
              </a:rPr>
              <a:t> </a:t>
            </a:r>
            <a:r>
              <a:rPr lang="en-US" spc="-1" dirty="0" err="1">
                <a:solidFill>
                  <a:srgbClr val="FFFFFF"/>
                </a:solidFill>
                <a:latin typeface="Arial"/>
                <a:ea typeface="Calibri"/>
              </a:rPr>
              <a:t>sống</a:t>
            </a:r>
            <a:r>
              <a:rPr lang="en-US" spc="-1" dirty="0">
                <a:solidFill>
                  <a:srgbClr val="FFFFFF"/>
                </a:solidFill>
                <a:latin typeface="Arial"/>
                <a:ea typeface="Calibri"/>
              </a:rPr>
              <a:t> </a:t>
            </a:r>
            <a:r>
              <a:rPr lang="en-US" spc="-1" dirty="0" err="1">
                <a:solidFill>
                  <a:srgbClr val="FFFFFF"/>
                </a:solidFill>
                <a:latin typeface="Arial"/>
                <a:ea typeface="Calibri"/>
              </a:rPr>
              <a:t>xã</a:t>
            </a:r>
            <a:r>
              <a:rPr lang="en-US" spc="-1" dirty="0">
                <a:solidFill>
                  <a:srgbClr val="FFFFFF"/>
                </a:solidFill>
                <a:latin typeface="Arial"/>
                <a:ea typeface="Calibri"/>
              </a:rPr>
              <a:t> </a:t>
            </a:r>
            <a:r>
              <a:rPr lang="en-US" spc="-1" dirty="0" err="1">
                <a:solidFill>
                  <a:srgbClr val="FFFFFF"/>
                </a:solidFill>
                <a:latin typeface="Arial"/>
                <a:ea typeface="Calibri"/>
              </a:rPr>
              <a:t>hội</a:t>
            </a:r>
            <a:r>
              <a:rPr lang="en-US" spc="-1" dirty="0">
                <a:solidFill>
                  <a:srgbClr val="FFFFFF"/>
                </a:solidFill>
                <a:latin typeface="Arial"/>
                <a:ea typeface="Calibri"/>
              </a:rPr>
              <a:t> </a:t>
            </a:r>
            <a:r>
              <a:rPr lang="en-US" spc="-1" dirty="0" err="1">
                <a:solidFill>
                  <a:srgbClr val="FFFFFF"/>
                </a:solidFill>
                <a:latin typeface="Arial"/>
                <a:ea typeface="Calibri"/>
              </a:rPr>
              <a:t>và</a:t>
            </a:r>
            <a:r>
              <a:rPr lang="en-US" spc="-1" dirty="0">
                <a:solidFill>
                  <a:srgbClr val="FFFFFF"/>
                </a:solidFill>
                <a:latin typeface="Arial"/>
                <a:ea typeface="Calibri"/>
              </a:rPr>
              <a:t> </a:t>
            </a:r>
            <a:r>
              <a:rPr lang="en-US" spc="-1" dirty="0" err="1">
                <a:solidFill>
                  <a:srgbClr val="FFFFFF"/>
                </a:solidFill>
                <a:latin typeface="Arial"/>
                <a:ea typeface="Calibri"/>
              </a:rPr>
              <a:t>cho</a:t>
            </a:r>
            <a:r>
              <a:rPr lang="en-US" spc="-1" dirty="0">
                <a:solidFill>
                  <a:srgbClr val="FFFFFF"/>
                </a:solidFill>
                <a:latin typeface="Arial"/>
                <a:ea typeface="Calibri"/>
              </a:rPr>
              <a:t> </a:t>
            </a:r>
            <a:r>
              <a:rPr lang="en-US" spc="-1" dirty="0" err="1">
                <a:solidFill>
                  <a:srgbClr val="FFFFFF"/>
                </a:solidFill>
                <a:latin typeface="Arial"/>
                <a:ea typeface="Calibri"/>
              </a:rPr>
              <a:t>hoạt</a:t>
            </a:r>
            <a:r>
              <a:rPr lang="en-US" spc="-1" dirty="0">
                <a:solidFill>
                  <a:srgbClr val="FFFFFF"/>
                </a:solidFill>
                <a:latin typeface="Arial"/>
                <a:ea typeface="Calibri"/>
              </a:rPr>
              <a:t> </a:t>
            </a:r>
            <a:r>
              <a:rPr lang="en-US" spc="-1" dirty="0" err="1">
                <a:solidFill>
                  <a:srgbClr val="FFFFFF"/>
                </a:solidFill>
                <a:latin typeface="Arial"/>
                <a:ea typeface="Calibri"/>
              </a:rPr>
              <a:t>động</a:t>
            </a:r>
            <a:r>
              <a:rPr lang="en-US" spc="-1" dirty="0">
                <a:solidFill>
                  <a:srgbClr val="FFFFFF"/>
                </a:solidFill>
                <a:latin typeface="Arial"/>
                <a:ea typeface="Calibri"/>
              </a:rPr>
              <a:t> </a:t>
            </a:r>
            <a:r>
              <a:rPr lang="en-US" spc="-1" dirty="0" err="1">
                <a:solidFill>
                  <a:srgbClr val="FFFFFF"/>
                </a:solidFill>
                <a:latin typeface="Arial"/>
                <a:ea typeface="Calibri"/>
              </a:rPr>
              <a:t>sản</a:t>
            </a:r>
            <a:r>
              <a:rPr lang="en-US" spc="-1" dirty="0">
                <a:solidFill>
                  <a:srgbClr val="FFFFFF"/>
                </a:solidFill>
                <a:latin typeface="Arial"/>
                <a:ea typeface="Calibri"/>
              </a:rPr>
              <a:t> </a:t>
            </a:r>
            <a:r>
              <a:rPr lang="en-US" spc="-1" dirty="0" err="1">
                <a:solidFill>
                  <a:srgbClr val="FFFFFF"/>
                </a:solidFill>
                <a:latin typeface="Arial"/>
                <a:ea typeface="Calibri"/>
              </a:rPr>
              <a:t>xuất</a:t>
            </a:r>
            <a:r>
              <a:rPr lang="en-US" spc="-1" dirty="0">
                <a:solidFill>
                  <a:srgbClr val="FFFFFF"/>
                </a:solidFill>
                <a:latin typeface="Arial"/>
                <a:ea typeface="Calibri"/>
              </a:rPr>
              <a:t> </a:t>
            </a:r>
            <a:r>
              <a:rPr lang="en-US" spc="-1" dirty="0" err="1">
                <a:solidFill>
                  <a:srgbClr val="FFFFFF"/>
                </a:solidFill>
                <a:latin typeface="Arial"/>
                <a:ea typeface="Calibri"/>
              </a:rPr>
              <a:t>của</a:t>
            </a:r>
            <a:r>
              <a:rPr lang="en-US" spc="-1" dirty="0">
                <a:solidFill>
                  <a:srgbClr val="FFFFFF"/>
                </a:solidFill>
                <a:latin typeface="Arial"/>
                <a:ea typeface="Calibri"/>
              </a:rPr>
              <a:t> </a:t>
            </a:r>
            <a:r>
              <a:rPr lang="en-US" spc="-1" dirty="0" err="1">
                <a:solidFill>
                  <a:srgbClr val="FFFFFF"/>
                </a:solidFill>
                <a:latin typeface="Arial"/>
                <a:ea typeface="Calibri"/>
              </a:rPr>
              <a:t>nền</a:t>
            </a:r>
            <a:r>
              <a:rPr lang="en-US" spc="-1" dirty="0">
                <a:solidFill>
                  <a:srgbClr val="FFFFFF"/>
                </a:solidFill>
                <a:latin typeface="Arial"/>
                <a:ea typeface="Calibri"/>
              </a:rPr>
              <a:t> </a:t>
            </a:r>
            <a:r>
              <a:rPr lang="en-US" spc="-1" dirty="0" err="1">
                <a:solidFill>
                  <a:srgbClr val="FFFFFF"/>
                </a:solidFill>
                <a:latin typeface="Arial"/>
                <a:ea typeface="Calibri"/>
              </a:rPr>
              <a:t>kinh</a:t>
            </a:r>
            <a:r>
              <a:rPr lang="en-US" spc="-1" dirty="0">
                <a:solidFill>
                  <a:srgbClr val="FFFFFF"/>
                </a:solidFill>
                <a:latin typeface="Arial"/>
                <a:ea typeface="Calibri"/>
              </a:rPr>
              <a:t> </a:t>
            </a:r>
            <a:r>
              <a:rPr lang="en-US" spc="-1" dirty="0" err="1">
                <a:solidFill>
                  <a:srgbClr val="FFFFFF"/>
                </a:solidFill>
                <a:latin typeface="Arial"/>
                <a:ea typeface="Calibri"/>
              </a:rPr>
              <a:t>tế</a:t>
            </a:r>
            <a:endParaRPr lang="en-US" spc="-1" dirty="0">
              <a:solidFill>
                <a:srgbClr val="000000"/>
              </a:solidFill>
              <a:latin typeface="Open Sans"/>
            </a:endParaRPr>
          </a:p>
        </p:txBody>
      </p:sp>
      <p:sp>
        <p:nvSpPr>
          <p:cNvPr id="286" name="CustomShape 8"/>
          <p:cNvSpPr/>
          <p:nvPr/>
        </p:nvSpPr>
        <p:spPr>
          <a:xfrm>
            <a:off x="5417654" y="4111232"/>
            <a:ext cx="2959625" cy="78100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vi-VN" sz="1950" spc="-1" dirty="0">
                <a:solidFill>
                  <a:srgbClr val="FFFFFF"/>
                </a:solidFill>
                <a:latin typeface="Arial"/>
                <a:ea typeface="Calibri"/>
              </a:rPr>
              <a:t>Đóng góp vào</a:t>
            </a:r>
            <a:r>
              <a:rPr lang="en-GB" sz="1950" spc="-1" dirty="0">
                <a:solidFill>
                  <a:srgbClr val="FFFFFF"/>
                </a:solidFill>
                <a:latin typeface="Arial"/>
                <a:ea typeface="Calibri"/>
              </a:rPr>
              <a:t> </a:t>
            </a:r>
            <a:r>
              <a:rPr lang="vi-VN" sz="1950" spc="-1" dirty="0">
                <a:solidFill>
                  <a:srgbClr val="FFFFFF"/>
                </a:solidFill>
                <a:latin typeface="Arial"/>
                <a:ea typeface="Calibri"/>
              </a:rPr>
              <a:t>sự phát triển kinh tế</a:t>
            </a:r>
            <a:r>
              <a:rPr lang="en-GB" sz="1950" spc="-1" dirty="0">
                <a:solidFill>
                  <a:srgbClr val="FFFFFF"/>
                </a:solidFill>
                <a:latin typeface="Arial"/>
                <a:ea typeface="Calibri"/>
              </a:rPr>
              <a:t> </a:t>
            </a:r>
            <a:r>
              <a:rPr lang="en-GB" sz="1950" spc="-1" dirty="0" err="1">
                <a:solidFill>
                  <a:srgbClr val="FFFFFF"/>
                </a:solidFill>
                <a:latin typeface="Arial"/>
                <a:ea typeface="Calibri"/>
              </a:rPr>
              <a:t>chung</a:t>
            </a:r>
            <a:r>
              <a:rPr lang="vi-VN" sz="1950" spc="-1" dirty="0">
                <a:solidFill>
                  <a:srgbClr val="FFFFFF"/>
                </a:solidFill>
                <a:latin typeface="Arial"/>
                <a:ea typeface="Calibri"/>
              </a:rPr>
              <a:t> của đất nước</a:t>
            </a:r>
            <a:endParaRPr lang="en-US" sz="1950" spc="-1" dirty="0">
              <a:solidFill>
                <a:srgbClr val="000000"/>
              </a:solidFill>
              <a:latin typeface="Open Sans"/>
            </a:endParaRPr>
          </a:p>
        </p:txBody>
      </p:sp>
      <p:sp>
        <p:nvSpPr>
          <p:cNvPr id="287" name="CustomShape 9"/>
          <p:cNvSpPr/>
          <p:nvPr/>
        </p:nvSpPr>
        <p:spPr>
          <a:xfrm>
            <a:off x="765350" y="3183872"/>
            <a:ext cx="545329" cy="547489"/>
          </a:xfrm>
          <a:prstGeom prst="ellipse">
            <a:avLst/>
          </a:pr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2400" b="1" spc="-1">
                <a:solidFill>
                  <a:srgbClr val="FFFFFF"/>
                </a:solidFill>
                <a:latin typeface="Arial"/>
                <a:ea typeface="Calibri"/>
              </a:rPr>
              <a:t>1</a:t>
            </a:r>
            <a:endParaRPr lang="en-US" sz="2400" spc="-1">
              <a:solidFill>
                <a:srgbClr val="000000"/>
              </a:solidFill>
              <a:latin typeface="Open Sans"/>
            </a:endParaRPr>
          </a:p>
        </p:txBody>
      </p:sp>
      <p:sp>
        <p:nvSpPr>
          <p:cNvPr id="288" name="CustomShape 10"/>
          <p:cNvSpPr/>
          <p:nvPr/>
        </p:nvSpPr>
        <p:spPr>
          <a:xfrm>
            <a:off x="4876105" y="3183872"/>
            <a:ext cx="543979" cy="547489"/>
          </a:xfrm>
          <a:prstGeom prst="ellipse">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2400" b="1" spc="-1">
                <a:solidFill>
                  <a:srgbClr val="FFFFFF"/>
                </a:solidFill>
                <a:latin typeface="Arial"/>
                <a:ea typeface="Calibri"/>
              </a:rPr>
              <a:t>2</a:t>
            </a:r>
            <a:endParaRPr lang="en-US" sz="2400" spc="-1">
              <a:solidFill>
                <a:srgbClr val="000000"/>
              </a:solidFill>
              <a:latin typeface="Open Sans"/>
            </a:endParaRPr>
          </a:p>
        </p:txBody>
      </p:sp>
      <p:sp>
        <p:nvSpPr>
          <p:cNvPr id="289" name="CustomShape 11"/>
          <p:cNvSpPr/>
          <p:nvPr/>
        </p:nvSpPr>
        <p:spPr>
          <a:xfrm>
            <a:off x="4876105" y="4780174"/>
            <a:ext cx="545329" cy="548839"/>
          </a:xfrm>
          <a:prstGeom prst="ellipse">
            <a:avLst/>
          </a:pr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2400" b="1" spc="-1" dirty="0">
                <a:solidFill>
                  <a:srgbClr val="FFFFFF"/>
                </a:solidFill>
                <a:latin typeface="Arial"/>
                <a:ea typeface="Calibri"/>
              </a:rPr>
              <a:t>4</a:t>
            </a:r>
            <a:endParaRPr lang="en-US" sz="2400" spc="-1" dirty="0">
              <a:solidFill>
                <a:srgbClr val="000000"/>
              </a:solidFill>
              <a:latin typeface="Open Sans"/>
            </a:endParaRPr>
          </a:p>
        </p:txBody>
      </p:sp>
      <p:sp>
        <p:nvSpPr>
          <p:cNvPr id="290" name="CustomShape 12"/>
          <p:cNvSpPr/>
          <p:nvPr/>
        </p:nvSpPr>
        <p:spPr>
          <a:xfrm>
            <a:off x="766700" y="4830321"/>
            <a:ext cx="543979" cy="548839"/>
          </a:xfrm>
          <a:prstGeom prst="ellipse">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2400" b="1" spc="-1">
                <a:solidFill>
                  <a:srgbClr val="FFFFFF"/>
                </a:solidFill>
                <a:latin typeface="Arial"/>
                <a:ea typeface="Calibri"/>
              </a:rPr>
              <a:t>3</a:t>
            </a:r>
            <a:endParaRPr lang="en-US" sz="2400" spc="-1">
              <a:solidFill>
                <a:srgbClr val="000000"/>
              </a:solidFill>
              <a:latin typeface="Open Sans"/>
            </a:endParaRPr>
          </a:p>
        </p:txBody>
      </p:sp>
      <p:sp>
        <p:nvSpPr>
          <p:cNvPr id="291" name="CustomShape 13"/>
          <p:cNvSpPr/>
          <p:nvPr/>
        </p:nvSpPr>
        <p:spPr>
          <a:xfrm>
            <a:off x="6742912" y="5655130"/>
            <a:ext cx="2160529" cy="27374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fld id="{DDCA1F9D-BAE9-4A55-8AE0-801109E2C477}" type="slidenum">
              <a:rPr lang="en-AU" sz="900" b="1" spc="-1">
                <a:solidFill>
                  <a:srgbClr val="7F7F7F"/>
                </a:solidFill>
                <a:latin typeface="Arial"/>
                <a:ea typeface="Calibri"/>
              </a:rPr>
              <a:t>16</a:t>
            </a:fld>
            <a:endParaRPr lang="en-US" sz="900" spc="-1">
              <a:solidFill>
                <a:srgbClr val="000000"/>
              </a:solidFill>
              <a:latin typeface="Open Sans"/>
            </a:endParaRPr>
          </a:p>
        </p:txBody>
      </p:sp>
      <p:sp>
        <p:nvSpPr>
          <p:cNvPr id="292" name="TextShape 14"/>
          <p:cNvSpPr txBox="1"/>
          <p:nvPr/>
        </p:nvSpPr>
        <p:spPr>
          <a:xfrm>
            <a:off x="2387782" y="366519"/>
            <a:ext cx="4585623" cy="577455"/>
          </a:xfrm>
          <a:prstGeom prst="rect">
            <a:avLst/>
          </a:prstGeom>
          <a:solidFill>
            <a:srgbClr val="002060"/>
          </a:solidFill>
          <a:ln>
            <a:noFill/>
          </a:ln>
        </p:spPr>
        <p:txBody>
          <a:bodyPr anchor="ctr"/>
          <a:lstStyle/>
          <a:p>
            <a:pPr algn="ctr">
              <a:lnSpc>
                <a:spcPct val="90000"/>
              </a:lnSpc>
            </a:pPr>
            <a:r>
              <a:rPr lang="en-US" sz="2700" spc="-1">
                <a:solidFill>
                  <a:srgbClr val="FFFFFF"/>
                </a:solidFill>
                <a:latin typeface="Arial"/>
                <a:ea typeface="Calibri Light"/>
              </a:rPr>
              <a:t>VAI TRÒ CỦA NGÀNH GIẤY</a:t>
            </a:r>
            <a:endParaRPr lang="en-US" sz="2700" spc="-1">
              <a:solidFill>
                <a:srgbClr val="000000"/>
              </a:solidFill>
              <a:latin typeface="Bebas Neu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2249996" y="367620"/>
            <a:ext cx="4585623" cy="577455"/>
          </a:xfrm>
          <a:prstGeom prst="rect">
            <a:avLst/>
          </a:prstGeom>
          <a:solidFill>
            <a:srgbClr val="002060"/>
          </a:solidFill>
          <a:ln>
            <a:noFill/>
          </a:ln>
        </p:spPr>
        <p:txBody>
          <a:bodyPr anchor="ctr"/>
          <a:lstStyle/>
          <a:p>
            <a:pPr algn="ctr">
              <a:lnSpc>
                <a:spcPct val="90000"/>
              </a:lnSpc>
            </a:pPr>
            <a:r>
              <a:rPr lang="en-US" sz="2700" spc="-1">
                <a:solidFill>
                  <a:srgbClr val="FFFFFF"/>
                </a:solidFill>
                <a:latin typeface="Arial"/>
                <a:ea typeface="Calibri Light"/>
              </a:rPr>
              <a:t>VAI TRÒ CỦA NGÀNH GIẤY</a:t>
            </a:r>
            <a:endParaRPr lang="en-US" sz="2700" spc="-1">
              <a:solidFill>
                <a:srgbClr val="000000"/>
              </a:solidFill>
              <a:latin typeface="Bebas Neue"/>
            </a:endParaRPr>
          </a:p>
        </p:txBody>
      </p:sp>
      <p:sp>
        <p:nvSpPr>
          <p:cNvPr id="294" name="CustomShape 2"/>
          <p:cNvSpPr/>
          <p:nvPr/>
        </p:nvSpPr>
        <p:spPr>
          <a:xfrm>
            <a:off x="2249996" y="1015535"/>
            <a:ext cx="4622575" cy="27617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600" b="1" spc="-1" dirty="0" err="1">
                <a:solidFill>
                  <a:srgbClr val="002060"/>
                </a:solidFill>
                <a:latin typeface="Arial"/>
                <a:ea typeface="Arial"/>
              </a:rPr>
              <a:t>Tạo</a:t>
            </a:r>
            <a:r>
              <a:rPr lang="en-US" sz="1600" b="1" spc="-1" dirty="0">
                <a:solidFill>
                  <a:srgbClr val="002060"/>
                </a:solidFill>
                <a:latin typeface="Arial"/>
                <a:ea typeface="Arial"/>
              </a:rPr>
              <a:t> </a:t>
            </a:r>
            <a:r>
              <a:rPr lang="en-US" sz="1600" b="1" spc="-1" dirty="0" err="1">
                <a:solidFill>
                  <a:srgbClr val="002060"/>
                </a:solidFill>
                <a:latin typeface="Arial"/>
                <a:ea typeface="Arial"/>
              </a:rPr>
              <a:t>việc</a:t>
            </a:r>
            <a:r>
              <a:rPr lang="en-US" sz="1600" b="1" spc="-1" dirty="0">
                <a:solidFill>
                  <a:srgbClr val="002060"/>
                </a:solidFill>
                <a:latin typeface="Arial"/>
                <a:ea typeface="Arial"/>
              </a:rPr>
              <a:t> </a:t>
            </a:r>
            <a:r>
              <a:rPr lang="en-US" sz="1600" b="1" spc="-1" dirty="0" err="1">
                <a:solidFill>
                  <a:srgbClr val="002060"/>
                </a:solidFill>
                <a:latin typeface="Arial"/>
                <a:ea typeface="Arial"/>
              </a:rPr>
              <a:t>làm</a:t>
            </a:r>
            <a:r>
              <a:rPr lang="en-US" sz="1600" b="1" spc="-1" dirty="0">
                <a:solidFill>
                  <a:srgbClr val="002060"/>
                </a:solidFill>
                <a:latin typeface="Arial"/>
                <a:ea typeface="Arial"/>
              </a:rPr>
              <a:t> </a:t>
            </a:r>
            <a:r>
              <a:rPr lang="en-US" sz="1600" b="1" spc="-1" dirty="0" err="1">
                <a:solidFill>
                  <a:srgbClr val="002060"/>
                </a:solidFill>
                <a:latin typeface="Arial"/>
                <a:ea typeface="Arial"/>
              </a:rPr>
              <a:t>cho</a:t>
            </a:r>
            <a:r>
              <a:rPr lang="en-US" sz="1600" b="1" spc="-1" dirty="0">
                <a:solidFill>
                  <a:srgbClr val="002060"/>
                </a:solidFill>
                <a:latin typeface="Arial"/>
                <a:ea typeface="Arial"/>
              </a:rPr>
              <a:t> ng</a:t>
            </a:r>
            <a:r>
              <a:rPr lang="vi-VN" sz="1600" b="1" spc="-1" dirty="0">
                <a:solidFill>
                  <a:srgbClr val="002060"/>
                </a:solidFill>
                <a:latin typeface="Arial"/>
                <a:ea typeface="Arial"/>
              </a:rPr>
              <a:t>ư</a:t>
            </a:r>
            <a:r>
              <a:rPr lang="en-US" sz="1600" b="1" spc="-1" dirty="0" err="1">
                <a:solidFill>
                  <a:srgbClr val="002060"/>
                </a:solidFill>
                <a:latin typeface="Arial"/>
                <a:ea typeface="Arial"/>
              </a:rPr>
              <a:t>ời</a:t>
            </a:r>
            <a:r>
              <a:rPr lang="en-US" sz="1600" b="1" spc="-1" dirty="0">
                <a:solidFill>
                  <a:srgbClr val="002060"/>
                </a:solidFill>
                <a:latin typeface="Arial"/>
                <a:ea typeface="Arial"/>
              </a:rPr>
              <a:t> </a:t>
            </a:r>
            <a:r>
              <a:rPr lang="en-US" sz="1600" b="1" spc="-1" dirty="0" err="1">
                <a:solidFill>
                  <a:srgbClr val="002060"/>
                </a:solidFill>
                <a:latin typeface="Arial"/>
                <a:ea typeface="Arial"/>
              </a:rPr>
              <a:t>lao</a:t>
            </a:r>
            <a:r>
              <a:rPr lang="en-US" sz="1600" b="1" spc="-1" dirty="0">
                <a:solidFill>
                  <a:srgbClr val="002060"/>
                </a:solidFill>
                <a:latin typeface="Arial"/>
                <a:ea typeface="Arial"/>
              </a:rPr>
              <a:t> </a:t>
            </a:r>
            <a:r>
              <a:rPr lang="en-US" sz="1600" b="1" spc="-1" dirty="0" err="1">
                <a:solidFill>
                  <a:srgbClr val="002060"/>
                </a:solidFill>
                <a:latin typeface="Arial"/>
                <a:ea typeface="Arial"/>
              </a:rPr>
              <a:t>động</a:t>
            </a:r>
            <a:r>
              <a:rPr lang="en-US" sz="1600" b="1" spc="-1" dirty="0">
                <a:solidFill>
                  <a:srgbClr val="002060"/>
                </a:solidFill>
                <a:latin typeface="Arial"/>
                <a:ea typeface="Arial"/>
              </a:rPr>
              <a:t> </a:t>
            </a:r>
            <a:r>
              <a:rPr lang="en-US" sz="1600" b="1" spc="-1" dirty="0" err="1">
                <a:solidFill>
                  <a:srgbClr val="002060"/>
                </a:solidFill>
                <a:latin typeface="Arial"/>
                <a:ea typeface="Arial"/>
              </a:rPr>
              <a:t>địa</a:t>
            </a:r>
            <a:r>
              <a:rPr lang="en-US" sz="1600" b="1" spc="-1" dirty="0">
                <a:solidFill>
                  <a:srgbClr val="002060"/>
                </a:solidFill>
                <a:latin typeface="Arial"/>
                <a:ea typeface="Arial"/>
              </a:rPr>
              <a:t> </a:t>
            </a:r>
            <a:r>
              <a:rPr lang="en-US" sz="1600" b="1" spc="-1" dirty="0" err="1">
                <a:solidFill>
                  <a:srgbClr val="002060"/>
                </a:solidFill>
                <a:latin typeface="Arial"/>
                <a:ea typeface="Arial"/>
              </a:rPr>
              <a:t>ph</a:t>
            </a:r>
            <a:r>
              <a:rPr lang="vi-VN" sz="1600" b="1" spc="-1" dirty="0">
                <a:solidFill>
                  <a:srgbClr val="002060"/>
                </a:solidFill>
                <a:latin typeface="Arial"/>
                <a:ea typeface="Arial"/>
              </a:rPr>
              <a:t>ư</a:t>
            </a:r>
            <a:r>
              <a:rPr lang="en-US" sz="1600" b="1" spc="-1" dirty="0" err="1">
                <a:solidFill>
                  <a:srgbClr val="002060"/>
                </a:solidFill>
                <a:latin typeface="Arial"/>
                <a:ea typeface="Arial"/>
              </a:rPr>
              <a:t>ơng</a:t>
            </a:r>
            <a:endParaRPr lang="en-US" sz="1600" spc="-1" dirty="0">
              <a:solidFill>
                <a:srgbClr val="000000"/>
              </a:solidFill>
              <a:latin typeface="Open Sans"/>
            </a:endParaRPr>
          </a:p>
        </p:txBody>
      </p:sp>
      <p:sp>
        <p:nvSpPr>
          <p:cNvPr id="295" name="Line 3"/>
          <p:cNvSpPr/>
          <p:nvPr/>
        </p:nvSpPr>
        <p:spPr>
          <a:xfrm>
            <a:off x="2774402" y="1404443"/>
            <a:ext cx="3536809"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sp>
        <p:nvSpPr>
          <p:cNvPr id="296" name="CustomShape 4"/>
          <p:cNvSpPr/>
          <p:nvPr/>
        </p:nvSpPr>
        <p:spPr>
          <a:xfrm>
            <a:off x="463756" y="1800579"/>
            <a:ext cx="8195053" cy="2729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marL="257006" indent="-257006" algn="just">
              <a:lnSpc>
                <a:spcPct val="150000"/>
              </a:lnSpc>
              <a:spcAft>
                <a:spcPts val="748"/>
              </a:spcAft>
              <a:buClr>
                <a:srgbClr val="000000"/>
              </a:buClr>
              <a:buFont typeface="Wingdings" charset="2"/>
              <a:buChar char=""/>
            </a:pPr>
            <a:r>
              <a:rPr lang="en-US" spc="-1" dirty="0" err="1">
                <a:solidFill>
                  <a:srgbClr val="000000"/>
                </a:solidFill>
                <a:latin typeface="Arial"/>
                <a:ea typeface="Arial"/>
              </a:rPr>
              <a:t>Ngành</a:t>
            </a:r>
            <a:r>
              <a:rPr lang="en-US" spc="-1" dirty="0">
                <a:solidFill>
                  <a:srgbClr val="000000"/>
                </a:solidFill>
                <a:latin typeface="Arial"/>
                <a:ea typeface="Arial"/>
              </a:rPr>
              <a:t> </a:t>
            </a:r>
            <a:r>
              <a:rPr lang="en-US" spc="-1" dirty="0" err="1">
                <a:solidFill>
                  <a:srgbClr val="000000"/>
                </a:solidFill>
                <a:latin typeface="Arial"/>
                <a:ea typeface="Arial"/>
              </a:rPr>
              <a:t>giấy</a:t>
            </a:r>
            <a:r>
              <a:rPr lang="en-US" spc="-1" dirty="0">
                <a:solidFill>
                  <a:srgbClr val="000000"/>
                </a:solidFill>
                <a:latin typeface="Arial"/>
                <a:ea typeface="Arial"/>
              </a:rPr>
              <a:t> </a:t>
            </a:r>
            <a:r>
              <a:rPr lang="en-US" spc="-1" dirty="0" err="1">
                <a:solidFill>
                  <a:srgbClr val="000000"/>
                </a:solidFill>
                <a:latin typeface="Arial"/>
                <a:ea typeface="Arial"/>
              </a:rPr>
              <a:t>đã</a:t>
            </a:r>
            <a:r>
              <a:rPr lang="en-US" spc="-1" dirty="0">
                <a:solidFill>
                  <a:srgbClr val="000000"/>
                </a:solidFill>
                <a:latin typeface="Arial"/>
                <a:ea typeface="Arial"/>
              </a:rPr>
              <a:t> </a:t>
            </a:r>
            <a:r>
              <a:rPr lang="en-US" spc="-1" dirty="0" err="1">
                <a:solidFill>
                  <a:srgbClr val="000000"/>
                </a:solidFill>
                <a:latin typeface="Arial"/>
                <a:ea typeface="Arial"/>
              </a:rPr>
              <a:t>góp</a:t>
            </a:r>
            <a:r>
              <a:rPr lang="en-US" spc="-1" dirty="0">
                <a:solidFill>
                  <a:srgbClr val="000000"/>
                </a:solidFill>
                <a:latin typeface="Arial"/>
                <a:ea typeface="Arial"/>
              </a:rPr>
              <a:t> </a:t>
            </a:r>
            <a:r>
              <a:rPr lang="en-US" spc="-1" dirty="0" err="1">
                <a:solidFill>
                  <a:srgbClr val="000000"/>
                </a:solidFill>
                <a:latin typeface="Arial"/>
                <a:ea typeface="Arial"/>
              </a:rPr>
              <a:t>phần</a:t>
            </a:r>
            <a:r>
              <a:rPr lang="en-US" spc="-1" dirty="0">
                <a:solidFill>
                  <a:srgbClr val="000000"/>
                </a:solidFill>
                <a:latin typeface="Arial"/>
                <a:ea typeface="Arial"/>
              </a:rPr>
              <a:t> </a:t>
            </a:r>
            <a:r>
              <a:rPr lang="en-US" spc="-1" dirty="0" err="1">
                <a:solidFill>
                  <a:srgbClr val="000000"/>
                </a:solidFill>
                <a:latin typeface="Arial"/>
                <a:ea typeface="Arial"/>
              </a:rPr>
              <a:t>tạo</a:t>
            </a:r>
            <a:r>
              <a:rPr lang="en-US" spc="-1" dirty="0">
                <a:solidFill>
                  <a:srgbClr val="000000"/>
                </a:solidFill>
                <a:latin typeface="Arial"/>
                <a:ea typeface="Arial"/>
              </a:rPr>
              <a:t> </a:t>
            </a:r>
            <a:r>
              <a:rPr lang="en-US" spc="-1" dirty="0" err="1">
                <a:solidFill>
                  <a:srgbClr val="000000"/>
                </a:solidFill>
                <a:latin typeface="Arial"/>
                <a:ea typeface="Arial"/>
              </a:rPr>
              <a:t>công</a:t>
            </a:r>
            <a:r>
              <a:rPr lang="en-US" spc="-1" dirty="0">
                <a:solidFill>
                  <a:srgbClr val="000000"/>
                </a:solidFill>
                <a:latin typeface="Arial"/>
                <a:ea typeface="Arial"/>
              </a:rPr>
              <a:t> </a:t>
            </a:r>
            <a:r>
              <a:rPr lang="en-US" spc="-1" dirty="0" err="1">
                <a:solidFill>
                  <a:srgbClr val="000000"/>
                </a:solidFill>
                <a:latin typeface="Arial"/>
                <a:ea typeface="Arial"/>
              </a:rPr>
              <a:t>ăn</a:t>
            </a:r>
            <a:r>
              <a:rPr lang="en-US" spc="-1" dirty="0">
                <a:solidFill>
                  <a:srgbClr val="000000"/>
                </a:solidFill>
                <a:latin typeface="Arial"/>
                <a:ea typeface="Arial"/>
              </a:rPr>
              <a:t> </a:t>
            </a:r>
            <a:r>
              <a:rPr lang="en-US" spc="-1" dirty="0" err="1">
                <a:solidFill>
                  <a:srgbClr val="000000"/>
                </a:solidFill>
                <a:latin typeface="Arial"/>
                <a:ea typeface="Arial"/>
              </a:rPr>
              <a:t>việc</a:t>
            </a:r>
            <a:r>
              <a:rPr lang="en-US" spc="-1" dirty="0">
                <a:solidFill>
                  <a:srgbClr val="000000"/>
                </a:solidFill>
                <a:latin typeface="Arial"/>
                <a:ea typeface="Arial"/>
              </a:rPr>
              <a:t> </a:t>
            </a:r>
            <a:r>
              <a:rPr lang="en-US" spc="-1" dirty="0" err="1">
                <a:solidFill>
                  <a:srgbClr val="000000"/>
                </a:solidFill>
                <a:latin typeface="Arial"/>
                <a:ea typeface="Arial"/>
              </a:rPr>
              <a:t>làm</a:t>
            </a:r>
            <a:r>
              <a:rPr lang="en-US" spc="-1" dirty="0">
                <a:solidFill>
                  <a:srgbClr val="000000"/>
                </a:solidFill>
                <a:latin typeface="Arial"/>
                <a:ea typeface="Arial"/>
              </a:rPr>
              <a:t> </a:t>
            </a:r>
            <a:r>
              <a:rPr lang="en-US" spc="-1" dirty="0" err="1">
                <a:solidFill>
                  <a:srgbClr val="000000"/>
                </a:solidFill>
                <a:latin typeface="Arial"/>
                <a:ea typeface="Arial"/>
              </a:rPr>
              <a:t>ổn</a:t>
            </a:r>
            <a:r>
              <a:rPr lang="en-US" spc="-1" dirty="0">
                <a:solidFill>
                  <a:srgbClr val="000000"/>
                </a:solidFill>
                <a:latin typeface="Arial"/>
                <a:ea typeface="Arial"/>
              </a:rPr>
              <a:t> </a:t>
            </a:r>
            <a:r>
              <a:rPr lang="en-US" spc="-1" dirty="0" err="1">
                <a:solidFill>
                  <a:srgbClr val="000000"/>
                </a:solidFill>
                <a:latin typeface="Arial"/>
                <a:ea typeface="Arial"/>
              </a:rPr>
              <a:t>định</a:t>
            </a:r>
            <a:r>
              <a:rPr lang="en-US" spc="-1" dirty="0">
                <a:solidFill>
                  <a:srgbClr val="000000"/>
                </a:solidFill>
                <a:latin typeface="Arial"/>
                <a:ea typeface="Arial"/>
              </a:rPr>
              <a:t> </a:t>
            </a:r>
            <a:r>
              <a:rPr lang="en-US" spc="-1" dirty="0" err="1">
                <a:solidFill>
                  <a:srgbClr val="000000"/>
                </a:solidFill>
                <a:latin typeface="Arial"/>
                <a:ea typeface="Arial"/>
              </a:rPr>
              <a:t>cho</a:t>
            </a:r>
            <a:r>
              <a:rPr lang="en-US" spc="-1" dirty="0">
                <a:solidFill>
                  <a:srgbClr val="000000"/>
                </a:solidFill>
                <a:latin typeface="Arial"/>
                <a:ea typeface="Arial"/>
              </a:rPr>
              <a:t> </a:t>
            </a:r>
            <a:r>
              <a:rPr lang="en-US" b="1" spc="-1" dirty="0" err="1">
                <a:solidFill>
                  <a:srgbClr val="000000"/>
                </a:solidFill>
                <a:latin typeface="Arial"/>
                <a:ea typeface="Arial"/>
              </a:rPr>
              <a:t>hàng</a:t>
            </a:r>
            <a:r>
              <a:rPr lang="en-US" b="1" spc="-1" dirty="0">
                <a:solidFill>
                  <a:srgbClr val="000000"/>
                </a:solidFill>
                <a:latin typeface="Arial"/>
                <a:ea typeface="Arial"/>
              </a:rPr>
              <a:t> </a:t>
            </a:r>
            <a:r>
              <a:rPr lang="en-US" b="1" spc="-1" dirty="0" err="1">
                <a:solidFill>
                  <a:srgbClr val="000000"/>
                </a:solidFill>
                <a:latin typeface="Arial"/>
                <a:ea typeface="Arial"/>
              </a:rPr>
              <a:t>vạn</a:t>
            </a:r>
            <a:r>
              <a:rPr lang="en-US" b="1" spc="-1" dirty="0">
                <a:solidFill>
                  <a:srgbClr val="000000"/>
                </a:solidFill>
                <a:latin typeface="Arial"/>
                <a:ea typeface="Arial"/>
              </a:rPr>
              <a:t> </a:t>
            </a:r>
            <a:r>
              <a:rPr lang="en-US" b="1" spc="-1" dirty="0" err="1">
                <a:solidFill>
                  <a:srgbClr val="000000"/>
                </a:solidFill>
                <a:latin typeface="Arial"/>
                <a:ea typeface="Arial"/>
              </a:rPr>
              <a:t>lao</a:t>
            </a:r>
            <a:r>
              <a:rPr lang="en-US" b="1" spc="-1" dirty="0">
                <a:solidFill>
                  <a:srgbClr val="000000"/>
                </a:solidFill>
                <a:latin typeface="Arial"/>
                <a:ea typeface="Arial"/>
              </a:rPr>
              <a:t> </a:t>
            </a:r>
            <a:r>
              <a:rPr lang="en-US" b="1" spc="-1" dirty="0" err="1">
                <a:solidFill>
                  <a:srgbClr val="000000"/>
                </a:solidFill>
                <a:latin typeface="Arial"/>
                <a:ea typeface="Arial"/>
              </a:rPr>
              <a:t>động</a:t>
            </a:r>
            <a:r>
              <a:rPr lang="en-US" b="1" spc="-1" dirty="0">
                <a:solidFill>
                  <a:srgbClr val="000000"/>
                </a:solidFill>
                <a:latin typeface="Arial"/>
                <a:ea typeface="Arial"/>
              </a:rPr>
              <a:t> </a:t>
            </a:r>
            <a:r>
              <a:rPr lang="en-US" spc="-1" dirty="0" err="1">
                <a:solidFill>
                  <a:srgbClr val="000000"/>
                </a:solidFill>
                <a:latin typeface="Arial"/>
                <a:ea typeface="Arial"/>
              </a:rPr>
              <a:t>và</a:t>
            </a:r>
            <a:r>
              <a:rPr lang="en-US" spc="-1" dirty="0">
                <a:solidFill>
                  <a:srgbClr val="000000"/>
                </a:solidFill>
                <a:latin typeface="Arial"/>
                <a:ea typeface="Arial"/>
              </a:rPr>
              <a:t> </a:t>
            </a:r>
            <a:r>
              <a:rPr lang="en-US" spc="-1" dirty="0" err="1">
                <a:solidFill>
                  <a:srgbClr val="000000"/>
                </a:solidFill>
                <a:latin typeface="Arial"/>
                <a:ea typeface="Arial"/>
              </a:rPr>
              <a:t>các</a:t>
            </a:r>
            <a:r>
              <a:rPr lang="en-US" spc="-1" dirty="0">
                <a:solidFill>
                  <a:srgbClr val="000000"/>
                </a:solidFill>
                <a:latin typeface="Arial"/>
                <a:ea typeface="Arial"/>
              </a:rPr>
              <a:t> </a:t>
            </a:r>
            <a:r>
              <a:rPr lang="en-US" spc="-1" dirty="0" err="1">
                <a:solidFill>
                  <a:srgbClr val="000000"/>
                </a:solidFill>
                <a:latin typeface="Arial"/>
                <a:ea typeface="Arial"/>
              </a:rPr>
              <a:t>hoạt</a:t>
            </a:r>
            <a:r>
              <a:rPr lang="en-US" spc="-1" dirty="0">
                <a:solidFill>
                  <a:srgbClr val="000000"/>
                </a:solidFill>
                <a:latin typeface="Arial"/>
                <a:ea typeface="Arial"/>
              </a:rPr>
              <a:t> </a:t>
            </a:r>
            <a:r>
              <a:rPr lang="en-US" spc="-1" dirty="0" err="1">
                <a:solidFill>
                  <a:srgbClr val="000000"/>
                </a:solidFill>
                <a:latin typeface="Arial"/>
                <a:ea typeface="Arial"/>
              </a:rPr>
              <a:t>động</a:t>
            </a:r>
            <a:r>
              <a:rPr lang="en-US" spc="-1" dirty="0">
                <a:solidFill>
                  <a:srgbClr val="000000"/>
                </a:solidFill>
                <a:latin typeface="Arial"/>
                <a:ea typeface="Arial"/>
              </a:rPr>
              <a:t> </a:t>
            </a:r>
            <a:r>
              <a:rPr lang="en-US" spc="-1" dirty="0" err="1">
                <a:solidFill>
                  <a:srgbClr val="000000"/>
                </a:solidFill>
                <a:latin typeface="Arial"/>
                <a:ea typeface="Arial"/>
              </a:rPr>
              <a:t>liên</a:t>
            </a:r>
            <a:r>
              <a:rPr lang="en-US" spc="-1" dirty="0">
                <a:solidFill>
                  <a:srgbClr val="000000"/>
                </a:solidFill>
                <a:latin typeface="Arial"/>
                <a:ea typeface="Arial"/>
              </a:rPr>
              <a:t> </a:t>
            </a:r>
            <a:r>
              <a:rPr lang="en-US" spc="-1" dirty="0" err="1">
                <a:solidFill>
                  <a:srgbClr val="000000"/>
                </a:solidFill>
                <a:latin typeface="Arial"/>
                <a:ea typeface="Arial"/>
              </a:rPr>
              <a:t>quan</a:t>
            </a:r>
            <a:r>
              <a:rPr lang="en-US" spc="-1" dirty="0">
                <a:solidFill>
                  <a:srgbClr val="000000"/>
                </a:solidFill>
                <a:latin typeface="Arial"/>
                <a:ea typeface="Arial"/>
              </a:rPr>
              <a:t> </a:t>
            </a:r>
            <a:r>
              <a:rPr lang="en-US" spc="-1" dirty="0" err="1">
                <a:solidFill>
                  <a:srgbClr val="000000"/>
                </a:solidFill>
                <a:latin typeface="Arial"/>
                <a:ea typeface="Arial"/>
              </a:rPr>
              <a:t>đến</a:t>
            </a:r>
            <a:r>
              <a:rPr lang="en-US" spc="-1" dirty="0">
                <a:solidFill>
                  <a:srgbClr val="000000"/>
                </a:solidFill>
                <a:latin typeface="Arial"/>
                <a:ea typeface="Arial"/>
              </a:rPr>
              <a:t> </a:t>
            </a:r>
            <a:r>
              <a:rPr lang="en-US" spc="-1" dirty="0" err="1">
                <a:solidFill>
                  <a:srgbClr val="000000"/>
                </a:solidFill>
                <a:latin typeface="Arial"/>
                <a:ea typeface="Arial"/>
              </a:rPr>
              <a:t>một</a:t>
            </a:r>
            <a:r>
              <a:rPr lang="en-US" spc="-1" dirty="0">
                <a:solidFill>
                  <a:srgbClr val="000000"/>
                </a:solidFill>
                <a:latin typeface="Arial"/>
                <a:ea typeface="Arial"/>
              </a:rPr>
              <a:t> </a:t>
            </a:r>
            <a:r>
              <a:rPr lang="en-US" spc="-1" dirty="0" err="1">
                <a:solidFill>
                  <a:srgbClr val="000000"/>
                </a:solidFill>
                <a:latin typeface="Arial"/>
                <a:ea typeface="Arial"/>
              </a:rPr>
              <a:t>số</a:t>
            </a:r>
            <a:r>
              <a:rPr lang="en-US" spc="-1" dirty="0">
                <a:solidFill>
                  <a:srgbClr val="000000"/>
                </a:solidFill>
                <a:latin typeface="Arial"/>
                <a:ea typeface="Arial"/>
              </a:rPr>
              <a:t> </a:t>
            </a:r>
            <a:r>
              <a:rPr lang="en-US" spc="-1" dirty="0" err="1">
                <a:solidFill>
                  <a:srgbClr val="000000"/>
                </a:solidFill>
                <a:latin typeface="Arial"/>
                <a:ea typeface="Arial"/>
              </a:rPr>
              <a:t>ngành</a:t>
            </a:r>
            <a:r>
              <a:rPr lang="en-US" spc="-1" dirty="0">
                <a:solidFill>
                  <a:srgbClr val="000000"/>
                </a:solidFill>
                <a:latin typeface="Arial"/>
                <a:ea typeface="Arial"/>
              </a:rPr>
              <a:t> </a:t>
            </a:r>
            <a:r>
              <a:rPr lang="en-US" spc="-1" dirty="0" err="1">
                <a:solidFill>
                  <a:srgbClr val="000000"/>
                </a:solidFill>
                <a:latin typeface="Arial"/>
                <a:ea typeface="Arial"/>
              </a:rPr>
              <a:t>sản</a:t>
            </a:r>
            <a:r>
              <a:rPr lang="en-US" spc="-1" dirty="0">
                <a:solidFill>
                  <a:srgbClr val="000000"/>
                </a:solidFill>
                <a:latin typeface="Arial"/>
                <a:ea typeface="Arial"/>
              </a:rPr>
              <a:t> </a:t>
            </a:r>
            <a:r>
              <a:rPr lang="en-US" spc="-1" dirty="0" err="1">
                <a:solidFill>
                  <a:srgbClr val="000000"/>
                </a:solidFill>
                <a:latin typeface="Arial"/>
                <a:ea typeface="Arial"/>
              </a:rPr>
              <a:t>xuất</a:t>
            </a:r>
            <a:r>
              <a:rPr lang="en-US" spc="-1" dirty="0">
                <a:solidFill>
                  <a:srgbClr val="000000"/>
                </a:solidFill>
                <a:latin typeface="Arial"/>
                <a:ea typeface="Arial"/>
              </a:rPr>
              <a:t> </a:t>
            </a:r>
            <a:r>
              <a:rPr lang="en-US" spc="-1" dirty="0" err="1">
                <a:solidFill>
                  <a:srgbClr val="000000"/>
                </a:solidFill>
                <a:latin typeface="Arial"/>
                <a:ea typeface="Arial"/>
              </a:rPr>
              <a:t>quan</a:t>
            </a:r>
            <a:r>
              <a:rPr lang="en-US" spc="-1" dirty="0">
                <a:solidFill>
                  <a:srgbClr val="000000"/>
                </a:solidFill>
                <a:latin typeface="Arial"/>
                <a:ea typeface="Arial"/>
              </a:rPr>
              <a:t> </a:t>
            </a:r>
            <a:r>
              <a:rPr lang="en-US" spc="-1" dirty="0" err="1">
                <a:solidFill>
                  <a:srgbClr val="000000"/>
                </a:solidFill>
                <a:latin typeface="Arial"/>
                <a:ea typeface="Arial"/>
              </a:rPr>
              <a:t>trọng</a:t>
            </a:r>
            <a:r>
              <a:rPr lang="en-US" spc="-1" dirty="0">
                <a:solidFill>
                  <a:srgbClr val="000000"/>
                </a:solidFill>
                <a:latin typeface="Arial"/>
                <a:ea typeface="Arial"/>
              </a:rPr>
              <a:t> </a:t>
            </a:r>
            <a:r>
              <a:rPr lang="en-US" spc="-1" dirty="0" err="1">
                <a:solidFill>
                  <a:srgbClr val="000000"/>
                </a:solidFill>
                <a:latin typeface="Arial"/>
                <a:ea typeface="Arial"/>
              </a:rPr>
              <a:t>nh</a:t>
            </a:r>
            <a:r>
              <a:rPr lang="vi-VN" spc="-1" dirty="0">
                <a:solidFill>
                  <a:srgbClr val="000000"/>
                </a:solidFill>
                <a:latin typeface="Arial"/>
                <a:ea typeface="Arial"/>
              </a:rPr>
              <a:t>ư</a:t>
            </a:r>
            <a:r>
              <a:rPr lang="en-GB" spc="-1" dirty="0">
                <a:solidFill>
                  <a:srgbClr val="000000"/>
                </a:solidFill>
                <a:latin typeface="Arial"/>
                <a:ea typeface="Arial"/>
              </a:rPr>
              <a:t>:</a:t>
            </a:r>
            <a:r>
              <a:rPr lang="en-US" spc="-1" dirty="0">
                <a:solidFill>
                  <a:srgbClr val="000000"/>
                </a:solidFill>
                <a:latin typeface="Arial"/>
                <a:ea typeface="Arial"/>
              </a:rPr>
              <a:t> </a:t>
            </a:r>
            <a:r>
              <a:rPr lang="en-US" spc="-1" dirty="0" err="1">
                <a:solidFill>
                  <a:srgbClr val="000000"/>
                </a:solidFill>
                <a:latin typeface="Arial"/>
                <a:ea typeface="Arial"/>
              </a:rPr>
              <a:t>sản</a:t>
            </a:r>
            <a:r>
              <a:rPr lang="en-US" spc="-1" dirty="0">
                <a:solidFill>
                  <a:srgbClr val="000000"/>
                </a:solidFill>
                <a:latin typeface="Arial"/>
                <a:ea typeface="Arial"/>
              </a:rPr>
              <a:t> </a:t>
            </a:r>
            <a:r>
              <a:rPr lang="en-US" spc="-1" dirty="0" err="1">
                <a:solidFill>
                  <a:srgbClr val="000000"/>
                </a:solidFill>
                <a:latin typeface="Arial"/>
                <a:ea typeface="Arial"/>
              </a:rPr>
              <a:t>xuất</a:t>
            </a:r>
            <a:r>
              <a:rPr lang="en-US" spc="-1" dirty="0">
                <a:solidFill>
                  <a:srgbClr val="000000"/>
                </a:solidFill>
                <a:latin typeface="Arial"/>
                <a:ea typeface="Arial"/>
              </a:rPr>
              <a:t> </a:t>
            </a:r>
            <a:r>
              <a:rPr lang="en-US" spc="-1" dirty="0" err="1">
                <a:solidFill>
                  <a:srgbClr val="000000"/>
                </a:solidFill>
                <a:latin typeface="Arial"/>
                <a:ea typeface="Arial"/>
              </a:rPr>
              <a:t>bao</a:t>
            </a:r>
            <a:r>
              <a:rPr lang="en-US" spc="-1" dirty="0">
                <a:solidFill>
                  <a:srgbClr val="000000"/>
                </a:solidFill>
                <a:latin typeface="Arial"/>
                <a:ea typeface="Arial"/>
              </a:rPr>
              <a:t> </a:t>
            </a:r>
            <a:r>
              <a:rPr lang="en-US" spc="-1" dirty="0" err="1">
                <a:solidFill>
                  <a:srgbClr val="000000"/>
                </a:solidFill>
                <a:latin typeface="Arial"/>
                <a:ea typeface="Arial"/>
              </a:rPr>
              <a:t>bì</a:t>
            </a:r>
            <a:r>
              <a:rPr lang="en-US" spc="-1" dirty="0">
                <a:solidFill>
                  <a:srgbClr val="000000"/>
                </a:solidFill>
                <a:latin typeface="Arial"/>
                <a:ea typeface="Arial"/>
              </a:rPr>
              <a:t> </a:t>
            </a:r>
            <a:r>
              <a:rPr lang="en-US" spc="-1" dirty="0" err="1">
                <a:solidFill>
                  <a:srgbClr val="000000"/>
                </a:solidFill>
                <a:latin typeface="Arial"/>
                <a:ea typeface="Arial"/>
              </a:rPr>
              <a:t>giấy</a:t>
            </a:r>
            <a:r>
              <a:rPr lang="en-US" spc="-1" dirty="0">
                <a:solidFill>
                  <a:srgbClr val="000000"/>
                </a:solidFill>
                <a:latin typeface="Arial"/>
                <a:ea typeface="Arial"/>
              </a:rPr>
              <a:t>, </a:t>
            </a:r>
            <a:r>
              <a:rPr lang="en-US" spc="-1" dirty="0" err="1">
                <a:solidFill>
                  <a:srgbClr val="000000"/>
                </a:solidFill>
                <a:latin typeface="Arial"/>
                <a:ea typeface="Arial"/>
              </a:rPr>
              <a:t>xuất</a:t>
            </a:r>
            <a:r>
              <a:rPr lang="en-US" spc="-1" dirty="0">
                <a:solidFill>
                  <a:srgbClr val="000000"/>
                </a:solidFill>
                <a:latin typeface="Arial"/>
                <a:ea typeface="Arial"/>
              </a:rPr>
              <a:t> </a:t>
            </a:r>
            <a:r>
              <a:rPr lang="en-US" spc="-1" dirty="0" err="1">
                <a:solidFill>
                  <a:srgbClr val="000000"/>
                </a:solidFill>
                <a:latin typeface="Arial"/>
                <a:ea typeface="Arial"/>
              </a:rPr>
              <a:t>bản</a:t>
            </a:r>
            <a:r>
              <a:rPr lang="en-US" spc="-1" dirty="0">
                <a:solidFill>
                  <a:srgbClr val="000000"/>
                </a:solidFill>
                <a:latin typeface="Arial"/>
                <a:ea typeface="Arial"/>
              </a:rPr>
              <a:t> in </a:t>
            </a:r>
            <a:r>
              <a:rPr lang="en-US" spc="-1" dirty="0" err="1">
                <a:solidFill>
                  <a:srgbClr val="000000"/>
                </a:solidFill>
                <a:latin typeface="Arial"/>
                <a:ea typeface="Arial"/>
              </a:rPr>
              <a:t>ấn</a:t>
            </a:r>
            <a:r>
              <a:rPr lang="en-US" spc="-1" dirty="0">
                <a:solidFill>
                  <a:srgbClr val="000000"/>
                </a:solidFill>
                <a:latin typeface="Arial"/>
                <a:ea typeface="Arial"/>
              </a:rPr>
              <a:t>, </a:t>
            </a:r>
            <a:r>
              <a:rPr lang="en-US" spc="-1" dirty="0" err="1">
                <a:solidFill>
                  <a:srgbClr val="000000"/>
                </a:solidFill>
                <a:latin typeface="Arial"/>
                <a:ea typeface="Arial"/>
              </a:rPr>
              <a:t>gia</a:t>
            </a:r>
            <a:r>
              <a:rPr lang="en-US" spc="-1" dirty="0">
                <a:solidFill>
                  <a:srgbClr val="000000"/>
                </a:solidFill>
                <a:latin typeface="Arial"/>
                <a:ea typeface="Arial"/>
              </a:rPr>
              <a:t> </a:t>
            </a:r>
            <a:r>
              <a:rPr lang="en-US" spc="-1" dirty="0" err="1">
                <a:solidFill>
                  <a:srgbClr val="000000"/>
                </a:solidFill>
                <a:latin typeface="Arial"/>
                <a:ea typeface="Arial"/>
              </a:rPr>
              <a:t>công</a:t>
            </a:r>
            <a:r>
              <a:rPr lang="en-US" spc="-1" dirty="0">
                <a:solidFill>
                  <a:srgbClr val="000000"/>
                </a:solidFill>
                <a:latin typeface="Arial"/>
                <a:ea typeface="Arial"/>
              </a:rPr>
              <a:t> </a:t>
            </a:r>
            <a:r>
              <a:rPr lang="en-US" spc="-1" dirty="0" err="1">
                <a:solidFill>
                  <a:srgbClr val="000000"/>
                </a:solidFill>
                <a:latin typeface="Arial"/>
                <a:ea typeface="Arial"/>
              </a:rPr>
              <a:t>vở</a:t>
            </a:r>
            <a:r>
              <a:rPr lang="en-US" spc="-1" dirty="0">
                <a:solidFill>
                  <a:srgbClr val="000000"/>
                </a:solidFill>
                <a:latin typeface="Arial"/>
                <a:ea typeface="Arial"/>
              </a:rPr>
              <a:t> </a:t>
            </a:r>
            <a:r>
              <a:rPr lang="en-US" spc="-1" dirty="0" err="1">
                <a:solidFill>
                  <a:srgbClr val="000000"/>
                </a:solidFill>
                <a:latin typeface="Arial"/>
                <a:ea typeface="Arial"/>
              </a:rPr>
              <a:t>sổ</a:t>
            </a:r>
            <a:r>
              <a:rPr lang="en-US" spc="-1" dirty="0">
                <a:solidFill>
                  <a:srgbClr val="000000"/>
                </a:solidFill>
                <a:latin typeface="Arial"/>
                <a:ea typeface="Arial"/>
              </a:rPr>
              <a:t>, </a:t>
            </a:r>
            <a:r>
              <a:rPr lang="en-US" spc="-1" dirty="0" err="1">
                <a:solidFill>
                  <a:srgbClr val="000000"/>
                </a:solidFill>
                <a:latin typeface="Arial"/>
                <a:ea typeface="Arial"/>
              </a:rPr>
              <a:t>khăn</a:t>
            </a:r>
            <a:r>
              <a:rPr lang="en-US" spc="-1" dirty="0">
                <a:solidFill>
                  <a:srgbClr val="000000"/>
                </a:solidFill>
                <a:latin typeface="Arial"/>
                <a:ea typeface="Arial"/>
              </a:rPr>
              <a:t> </a:t>
            </a:r>
            <a:r>
              <a:rPr lang="en-US" spc="-1" dirty="0" err="1">
                <a:solidFill>
                  <a:srgbClr val="000000"/>
                </a:solidFill>
                <a:latin typeface="Arial"/>
                <a:ea typeface="Arial"/>
              </a:rPr>
              <a:t>giấy</a:t>
            </a:r>
            <a:r>
              <a:rPr lang="en-US" spc="-1" dirty="0">
                <a:solidFill>
                  <a:srgbClr val="000000"/>
                </a:solidFill>
                <a:latin typeface="Arial"/>
                <a:ea typeface="Arial"/>
              </a:rPr>
              <a:t> </a:t>
            </a:r>
            <a:r>
              <a:rPr lang="en-US" spc="-1" dirty="0" err="1">
                <a:solidFill>
                  <a:srgbClr val="000000"/>
                </a:solidFill>
                <a:latin typeface="Arial"/>
                <a:ea typeface="Arial"/>
              </a:rPr>
              <a:t>và</a:t>
            </a:r>
            <a:r>
              <a:rPr lang="en-US" spc="-1" dirty="0">
                <a:solidFill>
                  <a:srgbClr val="000000"/>
                </a:solidFill>
                <a:latin typeface="Arial"/>
                <a:ea typeface="Arial"/>
              </a:rPr>
              <a:t> </a:t>
            </a:r>
            <a:r>
              <a:rPr lang="en-US" spc="-1" dirty="0" err="1">
                <a:solidFill>
                  <a:srgbClr val="000000"/>
                </a:solidFill>
                <a:latin typeface="Arial"/>
                <a:ea typeface="Arial"/>
              </a:rPr>
              <a:t>giấy</a:t>
            </a:r>
            <a:r>
              <a:rPr lang="en-US" spc="-1" dirty="0">
                <a:solidFill>
                  <a:srgbClr val="000000"/>
                </a:solidFill>
                <a:latin typeface="Arial"/>
                <a:ea typeface="Arial"/>
              </a:rPr>
              <a:t> </a:t>
            </a:r>
            <a:r>
              <a:rPr lang="en-US" spc="-1" dirty="0" err="1">
                <a:solidFill>
                  <a:srgbClr val="000000"/>
                </a:solidFill>
                <a:latin typeface="Arial"/>
                <a:ea typeface="Arial"/>
              </a:rPr>
              <a:t>vệ</a:t>
            </a:r>
            <a:r>
              <a:rPr lang="en-US" spc="-1" dirty="0">
                <a:solidFill>
                  <a:srgbClr val="000000"/>
                </a:solidFill>
                <a:latin typeface="Arial"/>
                <a:ea typeface="Arial"/>
              </a:rPr>
              <a:t> </a:t>
            </a:r>
            <a:r>
              <a:rPr lang="en-US" spc="-1" dirty="0" err="1">
                <a:solidFill>
                  <a:srgbClr val="000000"/>
                </a:solidFill>
                <a:latin typeface="Arial"/>
                <a:ea typeface="Arial"/>
              </a:rPr>
              <a:t>sinh</a:t>
            </a:r>
            <a:r>
              <a:rPr lang="en-US" spc="-1" dirty="0">
                <a:solidFill>
                  <a:srgbClr val="000000"/>
                </a:solidFill>
                <a:latin typeface="Arial"/>
                <a:ea typeface="Arial"/>
              </a:rPr>
              <a:t>, </a:t>
            </a:r>
            <a:r>
              <a:rPr lang="en-US" spc="-1" dirty="0" err="1">
                <a:solidFill>
                  <a:srgbClr val="000000"/>
                </a:solidFill>
                <a:latin typeface="Arial"/>
                <a:ea typeface="Arial"/>
              </a:rPr>
              <a:t>hoạt</a:t>
            </a:r>
            <a:r>
              <a:rPr lang="en-US" spc="-1" dirty="0">
                <a:solidFill>
                  <a:srgbClr val="000000"/>
                </a:solidFill>
                <a:latin typeface="Arial"/>
                <a:ea typeface="Arial"/>
              </a:rPr>
              <a:t> </a:t>
            </a:r>
            <a:r>
              <a:rPr lang="en-US" spc="-1" dirty="0" err="1">
                <a:solidFill>
                  <a:srgbClr val="000000"/>
                </a:solidFill>
                <a:latin typeface="Arial"/>
                <a:ea typeface="Arial"/>
              </a:rPr>
              <a:t>động</a:t>
            </a:r>
            <a:r>
              <a:rPr lang="en-US" spc="-1" dirty="0">
                <a:solidFill>
                  <a:srgbClr val="000000"/>
                </a:solidFill>
                <a:latin typeface="Arial"/>
                <a:ea typeface="Arial"/>
              </a:rPr>
              <a:t> </a:t>
            </a:r>
            <a:r>
              <a:rPr lang="en-US" spc="-1" dirty="0" err="1">
                <a:solidFill>
                  <a:srgbClr val="000000"/>
                </a:solidFill>
                <a:latin typeface="Arial"/>
                <a:ea typeface="Arial"/>
              </a:rPr>
              <a:t>lâm</a:t>
            </a:r>
            <a:r>
              <a:rPr lang="en-US" spc="-1" dirty="0">
                <a:solidFill>
                  <a:srgbClr val="000000"/>
                </a:solidFill>
                <a:latin typeface="Arial"/>
                <a:ea typeface="Arial"/>
              </a:rPr>
              <a:t> </a:t>
            </a:r>
            <a:r>
              <a:rPr lang="en-US" spc="-1" dirty="0" err="1">
                <a:solidFill>
                  <a:srgbClr val="000000"/>
                </a:solidFill>
                <a:latin typeface="Arial"/>
                <a:ea typeface="Arial"/>
              </a:rPr>
              <a:t>nghiệp</a:t>
            </a:r>
            <a:r>
              <a:rPr lang="en-US" spc="-1" dirty="0">
                <a:solidFill>
                  <a:srgbClr val="000000"/>
                </a:solidFill>
                <a:latin typeface="Arial"/>
                <a:ea typeface="Arial"/>
              </a:rPr>
              <a:t>,…; </a:t>
            </a:r>
            <a:r>
              <a:rPr lang="en-US" spc="-1" dirty="0" err="1">
                <a:solidFill>
                  <a:srgbClr val="000000"/>
                </a:solidFill>
                <a:latin typeface="Arial"/>
                <a:ea typeface="Arial"/>
              </a:rPr>
              <a:t>hoạt</a:t>
            </a:r>
            <a:r>
              <a:rPr lang="en-US" spc="-1" dirty="0">
                <a:solidFill>
                  <a:srgbClr val="000000"/>
                </a:solidFill>
                <a:latin typeface="Arial"/>
                <a:ea typeface="Arial"/>
              </a:rPr>
              <a:t> </a:t>
            </a:r>
            <a:r>
              <a:rPr lang="en-US" spc="-1" dirty="0" err="1">
                <a:solidFill>
                  <a:srgbClr val="000000"/>
                </a:solidFill>
                <a:latin typeface="Arial"/>
                <a:ea typeface="Arial"/>
              </a:rPr>
              <a:t>động</a:t>
            </a:r>
            <a:r>
              <a:rPr lang="en-US" spc="-1" dirty="0">
                <a:solidFill>
                  <a:srgbClr val="000000"/>
                </a:solidFill>
                <a:latin typeface="Arial"/>
                <a:ea typeface="Arial"/>
              </a:rPr>
              <a:t> </a:t>
            </a:r>
            <a:r>
              <a:rPr lang="en-US" spc="-1" dirty="0" err="1">
                <a:solidFill>
                  <a:srgbClr val="000000"/>
                </a:solidFill>
                <a:latin typeface="Arial"/>
                <a:ea typeface="Arial"/>
              </a:rPr>
              <a:t>thu</a:t>
            </a:r>
            <a:r>
              <a:rPr lang="en-US" spc="-1" dirty="0">
                <a:solidFill>
                  <a:srgbClr val="000000"/>
                </a:solidFill>
                <a:latin typeface="Arial"/>
                <a:ea typeface="Arial"/>
              </a:rPr>
              <a:t> </a:t>
            </a:r>
            <a:r>
              <a:rPr lang="en-US" spc="-1" dirty="0" err="1">
                <a:solidFill>
                  <a:srgbClr val="000000"/>
                </a:solidFill>
                <a:latin typeface="Arial"/>
                <a:ea typeface="Arial"/>
              </a:rPr>
              <a:t>gom</a:t>
            </a:r>
            <a:r>
              <a:rPr lang="en-US" spc="-1" dirty="0">
                <a:solidFill>
                  <a:srgbClr val="000000"/>
                </a:solidFill>
                <a:latin typeface="Arial"/>
                <a:ea typeface="Arial"/>
              </a:rPr>
              <a:t> </a:t>
            </a:r>
            <a:r>
              <a:rPr lang="en-US" spc="-1" dirty="0" err="1">
                <a:solidFill>
                  <a:srgbClr val="000000"/>
                </a:solidFill>
                <a:latin typeface="Arial"/>
                <a:ea typeface="Arial"/>
              </a:rPr>
              <a:t>giấy</a:t>
            </a:r>
            <a:r>
              <a:rPr lang="en-US" spc="-1" dirty="0">
                <a:solidFill>
                  <a:srgbClr val="000000"/>
                </a:solidFill>
                <a:latin typeface="Arial"/>
                <a:ea typeface="Arial"/>
              </a:rPr>
              <a:t> </a:t>
            </a:r>
            <a:r>
              <a:rPr lang="en-US" spc="-1" dirty="0" err="1">
                <a:solidFill>
                  <a:srgbClr val="000000"/>
                </a:solidFill>
                <a:latin typeface="Arial"/>
                <a:ea typeface="Arial"/>
              </a:rPr>
              <a:t>tái</a:t>
            </a:r>
            <a:r>
              <a:rPr lang="en-US" spc="-1" dirty="0">
                <a:solidFill>
                  <a:srgbClr val="000000"/>
                </a:solidFill>
                <a:latin typeface="Arial"/>
                <a:ea typeface="Arial"/>
              </a:rPr>
              <a:t> </a:t>
            </a:r>
            <a:r>
              <a:rPr lang="en-US" spc="-1" dirty="0" err="1">
                <a:solidFill>
                  <a:srgbClr val="000000"/>
                </a:solidFill>
                <a:latin typeface="Arial"/>
                <a:ea typeface="Arial"/>
              </a:rPr>
              <a:t>chế</a:t>
            </a:r>
            <a:r>
              <a:rPr lang="en-US" spc="-1" dirty="0">
                <a:solidFill>
                  <a:srgbClr val="000000"/>
                </a:solidFill>
                <a:latin typeface="Arial"/>
                <a:ea typeface="Arial"/>
              </a:rPr>
              <a:t> </a:t>
            </a:r>
            <a:r>
              <a:rPr lang="en-US" spc="-1" dirty="0" err="1">
                <a:solidFill>
                  <a:srgbClr val="000000"/>
                </a:solidFill>
                <a:latin typeface="Arial"/>
                <a:ea typeface="Arial"/>
              </a:rPr>
              <a:t>cũng</a:t>
            </a:r>
            <a:r>
              <a:rPr lang="en-US" spc="-1" dirty="0">
                <a:solidFill>
                  <a:srgbClr val="000000"/>
                </a:solidFill>
                <a:latin typeface="Arial"/>
                <a:ea typeface="Arial"/>
              </a:rPr>
              <a:t> </a:t>
            </a:r>
            <a:r>
              <a:rPr lang="en-US" spc="-1" dirty="0" err="1">
                <a:solidFill>
                  <a:srgbClr val="000000"/>
                </a:solidFill>
                <a:latin typeface="Arial"/>
                <a:ea typeface="Arial"/>
              </a:rPr>
              <a:t>tạo</a:t>
            </a:r>
            <a:r>
              <a:rPr lang="en-US" spc="-1" dirty="0">
                <a:solidFill>
                  <a:srgbClr val="000000"/>
                </a:solidFill>
                <a:latin typeface="Arial"/>
                <a:ea typeface="Arial"/>
              </a:rPr>
              <a:t> </a:t>
            </a:r>
            <a:r>
              <a:rPr lang="en-US" spc="-1" dirty="0" err="1">
                <a:solidFill>
                  <a:srgbClr val="000000"/>
                </a:solidFill>
                <a:latin typeface="Arial"/>
                <a:ea typeface="Arial"/>
              </a:rPr>
              <a:t>việc</a:t>
            </a:r>
            <a:r>
              <a:rPr lang="en-US" spc="-1" dirty="0">
                <a:solidFill>
                  <a:srgbClr val="000000"/>
                </a:solidFill>
                <a:latin typeface="Arial"/>
                <a:ea typeface="Arial"/>
              </a:rPr>
              <a:t> </a:t>
            </a:r>
            <a:r>
              <a:rPr lang="en-US" spc="-1" dirty="0" err="1">
                <a:solidFill>
                  <a:srgbClr val="000000"/>
                </a:solidFill>
                <a:latin typeface="Arial"/>
                <a:ea typeface="Arial"/>
              </a:rPr>
              <a:t>làm</a:t>
            </a:r>
            <a:r>
              <a:rPr lang="en-US" spc="-1" dirty="0">
                <a:solidFill>
                  <a:srgbClr val="000000"/>
                </a:solidFill>
                <a:latin typeface="Arial"/>
                <a:ea typeface="Arial"/>
              </a:rPr>
              <a:t> </a:t>
            </a:r>
            <a:r>
              <a:rPr lang="en-US" spc="-1" dirty="0" err="1">
                <a:solidFill>
                  <a:srgbClr val="000000"/>
                </a:solidFill>
                <a:latin typeface="Arial"/>
                <a:ea typeface="Arial"/>
              </a:rPr>
              <a:t>cho</a:t>
            </a:r>
            <a:r>
              <a:rPr lang="en-US" spc="-1" dirty="0">
                <a:solidFill>
                  <a:srgbClr val="000000"/>
                </a:solidFill>
                <a:latin typeface="Arial"/>
                <a:ea typeface="Arial"/>
              </a:rPr>
              <a:t> </a:t>
            </a:r>
            <a:r>
              <a:rPr lang="en-US" b="1" spc="-1" dirty="0" err="1">
                <a:solidFill>
                  <a:srgbClr val="000000"/>
                </a:solidFill>
                <a:latin typeface="Arial"/>
                <a:ea typeface="Arial"/>
              </a:rPr>
              <a:t>hàng</a:t>
            </a:r>
            <a:r>
              <a:rPr lang="en-US" b="1" spc="-1" dirty="0">
                <a:solidFill>
                  <a:srgbClr val="000000"/>
                </a:solidFill>
                <a:latin typeface="Arial"/>
                <a:ea typeface="Arial"/>
              </a:rPr>
              <a:t> </a:t>
            </a:r>
            <a:r>
              <a:rPr lang="en-US" b="1" spc="-1" dirty="0" err="1">
                <a:solidFill>
                  <a:srgbClr val="000000"/>
                </a:solidFill>
                <a:latin typeface="Arial"/>
                <a:ea typeface="Arial"/>
              </a:rPr>
              <a:t>trăm</a:t>
            </a:r>
            <a:r>
              <a:rPr lang="en-US" b="1" spc="-1" dirty="0">
                <a:solidFill>
                  <a:srgbClr val="000000"/>
                </a:solidFill>
                <a:latin typeface="Arial"/>
                <a:ea typeface="Arial"/>
              </a:rPr>
              <a:t> </a:t>
            </a:r>
            <a:r>
              <a:rPr lang="en-US" b="1" spc="-1" dirty="0" err="1">
                <a:solidFill>
                  <a:srgbClr val="000000"/>
                </a:solidFill>
                <a:latin typeface="Arial"/>
                <a:ea typeface="Arial"/>
              </a:rPr>
              <a:t>ngàn</a:t>
            </a:r>
            <a:r>
              <a:rPr lang="en-US" b="1" spc="-1" dirty="0">
                <a:solidFill>
                  <a:srgbClr val="000000"/>
                </a:solidFill>
                <a:latin typeface="Arial"/>
                <a:ea typeface="Arial"/>
              </a:rPr>
              <a:t> </a:t>
            </a:r>
            <a:r>
              <a:rPr lang="en-US" b="1" spc="-1" dirty="0" err="1">
                <a:solidFill>
                  <a:srgbClr val="000000"/>
                </a:solidFill>
                <a:latin typeface="Arial"/>
                <a:ea typeface="Arial"/>
              </a:rPr>
              <a:t>lao</a:t>
            </a:r>
            <a:r>
              <a:rPr lang="en-US" b="1" spc="-1" dirty="0">
                <a:solidFill>
                  <a:srgbClr val="000000"/>
                </a:solidFill>
                <a:latin typeface="Arial"/>
                <a:ea typeface="Arial"/>
              </a:rPr>
              <a:t> </a:t>
            </a:r>
            <a:r>
              <a:rPr lang="en-US" b="1" spc="-1" dirty="0" err="1">
                <a:solidFill>
                  <a:srgbClr val="000000"/>
                </a:solidFill>
                <a:latin typeface="Arial"/>
                <a:ea typeface="Arial"/>
              </a:rPr>
              <a:t>động</a:t>
            </a:r>
            <a:r>
              <a:rPr lang="en-US" b="1" spc="-1" dirty="0">
                <a:solidFill>
                  <a:srgbClr val="000000"/>
                </a:solidFill>
                <a:latin typeface="Arial"/>
                <a:ea typeface="Arial"/>
              </a:rPr>
              <a:t> </a:t>
            </a:r>
            <a:r>
              <a:rPr lang="en-US" b="1" spc="-1" dirty="0" err="1">
                <a:solidFill>
                  <a:srgbClr val="000000"/>
                </a:solidFill>
                <a:latin typeface="Arial"/>
                <a:ea typeface="Arial"/>
              </a:rPr>
              <a:t>khác</a:t>
            </a:r>
            <a:r>
              <a:rPr lang="en-US" b="1" spc="-1" dirty="0">
                <a:solidFill>
                  <a:srgbClr val="000000"/>
                </a:solidFill>
                <a:latin typeface="Arial"/>
                <a:ea typeface="Arial"/>
              </a:rPr>
              <a:t>.</a:t>
            </a:r>
            <a:endParaRPr lang="en-US" spc="-1" dirty="0">
              <a:solidFill>
                <a:srgbClr val="000000"/>
              </a:solidFill>
              <a:latin typeface="Open Sans"/>
            </a:endParaRPr>
          </a:p>
          <a:p>
            <a:pPr marL="257006" indent="-257006" algn="just">
              <a:lnSpc>
                <a:spcPct val="150000"/>
              </a:lnSpc>
              <a:spcAft>
                <a:spcPts val="748"/>
              </a:spcAft>
              <a:buClr>
                <a:srgbClr val="000000"/>
              </a:buClr>
              <a:buFont typeface="Wingdings" charset="2"/>
              <a:buChar char=""/>
            </a:pPr>
            <a:r>
              <a:rPr lang="vi-VN" spc="-1" dirty="0">
                <a:solidFill>
                  <a:srgbClr val="000000"/>
                </a:solidFill>
                <a:latin typeface="Arial"/>
                <a:ea typeface="Arial"/>
              </a:rPr>
              <a:t>Mỗi nhà máy giấy được xây dựng </a:t>
            </a:r>
            <a:r>
              <a:rPr lang="en-GB" spc="-1" dirty="0" err="1">
                <a:solidFill>
                  <a:srgbClr val="000000"/>
                </a:solidFill>
                <a:latin typeface="Arial"/>
                <a:ea typeface="Arial"/>
              </a:rPr>
              <a:t>thường</a:t>
            </a:r>
            <a:r>
              <a:rPr lang="en-GB" spc="-1" dirty="0">
                <a:solidFill>
                  <a:srgbClr val="000000"/>
                </a:solidFill>
                <a:latin typeface="Arial"/>
                <a:ea typeface="Arial"/>
              </a:rPr>
              <a:t> </a:t>
            </a:r>
            <a:r>
              <a:rPr lang="vi-VN" spc="-1" dirty="0">
                <a:solidFill>
                  <a:srgbClr val="000000"/>
                </a:solidFill>
                <a:latin typeface="Arial"/>
                <a:ea typeface="Arial"/>
              </a:rPr>
              <a:t>kèm</a:t>
            </a:r>
            <a:r>
              <a:rPr lang="en-GB" spc="-1" dirty="0">
                <a:solidFill>
                  <a:srgbClr val="000000"/>
                </a:solidFill>
                <a:latin typeface="Arial"/>
                <a:ea typeface="Arial"/>
              </a:rPr>
              <a:t> </a:t>
            </a:r>
            <a:r>
              <a:rPr lang="en-GB" spc="-1" dirty="0" err="1">
                <a:solidFill>
                  <a:srgbClr val="000000"/>
                </a:solidFill>
                <a:latin typeface="Arial"/>
                <a:ea typeface="Arial"/>
              </a:rPr>
              <a:t>theo</a:t>
            </a:r>
            <a:r>
              <a:rPr lang="vi-VN" spc="-1" dirty="0">
                <a:solidFill>
                  <a:srgbClr val="000000"/>
                </a:solidFill>
                <a:latin typeface="Arial"/>
                <a:ea typeface="Arial"/>
              </a:rPr>
              <a:t> hàng loạt các chương trình đào tạo nghề, chuyển giao kiến thức quản lý và vận hành nhà máy, hỗ trợ k</a:t>
            </a:r>
            <a:r>
              <a:rPr lang="en-US" spc="-1" dirty="0" err="1">
                <a:solidFill>
                  <a:srgbClr val="000000"/>
                </a:solidFill>
                <a:latin typeface="Arial"/>
                <a:ea typeface="Arial"/>
              </a:rPr>
              <a:t>ỹ</a:t>
            </a:r>
            <a:r>
              <a:rPr lang="vi-VN" spc="-1" dirty="0">
                <a:solidFill>
                  <a:srgbClr val="000000"/>
                </a:solidFill>
                <a:latin typeface="Arial"/>
                <a:ea typeface="Arial"/>
              </a:rPr>
              <a:t> thuật cho cán bộ quản lý,</a:t>
            </a:r>
            <a:r>
              <a:rPr lang="en-GB" spc="-1" dirty="0">
                <a:solidFill>
                  <a:srgbClr val="000000"/>
                </a:solidFill>
                <a:latin typeface="Arial"/>
                <a:ea typeface="Arial"/>
              </a:rPr>
              <a:t>...</a:t>
            </a:r>
            <a:endParaRPr lang="en-US" spc="-1" dirty="0">
              <a:solidFill>
                <a:srgbClr val="000000"/>
              </a:solidFill>
              <a:latin typeface="Open Sans"/>
            </a:endParaRPr>
          </a:p>
          <a:p>
            <a:pPr marL="257006" indent="-257006" algn="just">
              <a:lnSpc>
                <a:spcPct val="150000"/>
              </a:lnSpc>
              <a:spcAft>
                <a:spcPts val="748"/>
              </a:spcAft>
              <a:buClr>
                <a:srgbClr val="000000"/>
              </a:buClr>
              <a:buFont typeface="Wingdings" charset="2"/>
              <a:buChar char=""/>
            </a:pPr>
            <a:r>
              <a:rPr lang="en-US" spc="-1" dirty="0" err="1">
                <a:solidFill>
                  <a:srgbClr val="000000"/>
                </a:solidFill>
                <a:latin typeface="Arial"/>
                <a:ea typeface="Calibri"/>
              </a:rPr>
              <a:t>Tăng</a:t>
            </a:r>
            <a:r>
              <a:rPr lang="en-US" spc="-1" dirty="0">
                <a:solidFill>
                  <a:srgbClr val="000000"/>
                </a:solidFill>
                <a:latin typeface="Arial"/>
                <a:ea typeface="Calibri"/>
              </a:rPr>
              <a:t> </a:t>
            </a:r>
            <a:r>
              <a:rPr lang="en-US" spc="-1" dirty="0" err="1">
                <a:solidFill>
                  <a:srgbClr val="000000"/>
                </a:solidFill>
                <a:latin typeface="Arial"/>
                <a:ea typeface="Calibri"/>
              </a:rPr>
              <a:t>tr</a:t>
            </a:r>
            <a:r>
              <a:rPr lang="vi-VN" spc="-1" dirty="0">
                <a:solidFill>
                  <a:srgbClr val="000000"/>
                </a:solidFill>
                <a:latin typeface="Arial"/>
                <a:ea typeface="Calibri"/>
              </a:rPr>
              <a:t>ư</a:t>
            </a:r>
            <a:r>
              <a:rPr lang="en-US" spc="-1" dirty="0" err="1">
                <a:solidFill>
                  <a:srgbClr val="000000"/>
                </a:solidFill>
                <a:latin typeface="Arial"/>
                <a:ea typeface="Calibri"/>
              </a:rPr>
              <a:t>ởng</a:t>
            </a:r>
            <a:r>
              <a:rPr lang="en-US" spc="-1" dirty="0">
                <a:solidFill>
                  <a:srgbClr val="000000"/>
                </a:solidFill>
                <a:latin typeface="Arial"/>
                <a:ea typeface="Calibri"/>
              </a:rPr>
              <a:t>, </a:t>
            </a:r>
            <a:r>
              <a:rPr lang="en-US" spc="-1" dirty="0" err="1">
                <a:solidFill>
                  <a:srgbClr val="000000"/>
                </a:solidFill>
                <a:latin typeface="Arial"/>
                <a:ea typeface="Calibri"/>
              </a:rPr>
              <a:t>phát</a:t>
            </a:r>
            <a:r>
              <a:rPr lang="en-US" spc="-1" dirty="0">
                <a:solidFill>
                  <a:srgbClr val="000000"/>
                </a:solidFill>
                <a:latin typeface="Arial"/>
                <a:ea typeface="Calibri"/>
              </a:rPr>
              <a:t> </a:t>
            </a:r>
            <a:r>
              <a:rPr lang="en-US" spc="-1" dirty="0" err="1">
                <a:solidFill>
                  <a:srgbClr val="000000"/>
                </a:solidFill>
                <a:latin typeface="Arial"/>
                <a:ea typeface="Calibri"/>
              </a:rPr>
              <a:t>triển</a:t>
            </a:r>
            <a:r>
              <a:rPr lang="en-GB" spc="-1" dirty="0">
                <a:solidFill>
                  <a:srgbClr val="000000"/>
                </a:solidFill>
                <a:latin typeface="Arial"/>
                <a:ea typeface="Calibri"/>
              </a:rPr>
              <a:t> </a:t>
            </a:r>
            <a:r>
              <a:rPr lang="en-GB" spc="-1" dirty="0" err="1">
                <a:solidFill>
                  <a:srgbClr val="000000"/>
                </a:solidFill>
                <a:latin typeface="Arial"/>
                <a:ea typeface="Calibri"/>
              </a:rPr>
              <a:t>của</a:t>
            </a:r>
            <a:r>
              <a:rPr lang="vi-VN" spc="-1" dirty="0">
                <a:solidFill>
                  <a:srgbClr val="000000"/>
                </a:solidFill>
                <a:latin typeface="Arial"/>
                <a:ea typeface="Calibri"/>
              </a:rPr>
              <a:t> ngành </a:t>
            </a:r>
            <a:r>
              <a:rPr lang="en-GB" spc="-1" dirty="0" err="1">
                <a:solidFill>
                  <a:srgbClr val="000000"/>
                </a:solidFill>
                <a:latin typeface="Arial"/>
                <a:ea typeface="Calibri"/>
              </a:rPr>
              <a:t>công</a:t>
            </a:r>
            <a:r>
              <a:rPr lang="en-GB" spc="-1" dirty="0">
                <a:solidFill>
                  <a:srgbClr val="000000"/>
                </a:solidFill>
                <a:latin typeface="Arial"/>
                <a:ea typeface="Calibri"/>
              </a:rPr>
              <a:t> </a:t>
            </a:r>
            <a:r>
              <a:rPr lang="en-GB" spc="-1" dirty="0" err="1">
                <a:solidFill>
                  <a:srgbClr val="000000"/>
                </a:solidFill>
                <a:latin typeface="Arial"/>
                <a:ea typeface="Calibri"/>
              </a:rPr>
              <a:t>nghiệp</a:t>
            </a:r>
            <a:r>
              <a:rPr lang="en-GB" spc="-1" dirty="0">
                <a:solidFill>
                  <a:srgbClr val="000000"/>
                </a:solidFill>
                <a:latin typeface="Arial"/>
                <a:ea typeface="Calibri"/>
              </a:rPr>
              <a:t> </a:t>
            </a:r>
            <a:r>
              <a:rPr lang="vi-VN" spc="-1" dirty="0">
                <a:solidFill>
                  <a:srgbClr val="000000"/>
                </a:solidFill>
                <a:latin typeface="Arial"/>
                <a:ea typeface="Calibri"/>
              </a:rPr>
              <a:t>giấy </a:t>
            </a:r>
            <a:r>
              <a:rPr lang="vi-VN" b="1" spc="-1" dirty="0">
                <a:solidFill>
                  <a:srgbClr val="C00000"/>
                </a:solidFill>
                <a:latin typeface="Arial"/>
                <a:ea typeface="Calibri"/>
              </a:rPr>
              <a:t>tạo</a:t>
            </a:r>
            <a:r>
              <a:rPr lang="en-GB" b="1" spc="-1" dirty="0">
                <a:solidFill>
                  <a:srgbClr val="C00000"/>
                </a:solidFill>
                <a:latin typeface="Arial"/>
                <a:ea typeface="Calibri"/>
              </a:rPr>
              <a:t> </a:t>
            </a:r>
            <a:r>
              <a:rPr lang="en-GB" b="1" spc="-1" dirty="0" err="1">
                <a:solidFill>
                  <a:srgbClr val="C00000"/>
                </a:solidFill>
                <a:latin typeface="Arial"/>
                <a:ea typeface="Calibri"/>
              </a:rPr>
              <a:t>thêm</a:t>
            </a:r>
            <a:r>
              <a:rPr lang="vi-VN" b="1" spc="-1" dirty="0">
                <a:solidFill>
                  <a:srgbClr val="C00000"/>
                </a:solidFill>
                <a:latin typeface="Arial"/>
                <a:ea typeface="Calibri"/>
              </a:rPr>
              <a:t> công ăn việc làm </a:t>
            </a:r>
            <a:r>
              <a:rPr lang="vi-VN" spc="-1" dirty="0">
                <a:solidFill>
                  <a:srgbClr val="000000"/>
                </a:solidFill>
                <a:latin typeface="Arial"/>
                <a:ea typeface="Calibri"/>
              </a:rPr>
              <a:t>cho hàng vạn lao động tại các </a:t>
            </a:r>
            <a:r>
              <a:rPr lang="en-GB" spc="-1" dirty="0" err="1">
                <a:solidFill>
                  <a:srgbClr val="000000"/>
                </a:solidFill>
                <a:latin typeface="Arial"/>
                <a:ea typeface="Calibri"/>
              </a:rPr>
              <a:t>doanh</a:t>
            </a:r>
            <a:r>
              <a:rPr lang="en-GB" spc="-1" dirty="0">
                <a:solidFill>
                  <a:srgbClr val="000000"/>
                </a:solidFill>
                <a:latin typeface="Arial"/>
                <a:ea typeface="Calibri"/>
              </a:rPr>
              <a:t> </a:t>
            </a:r>
            <a:r>
              <a:rPr lang="en-GB" spc="-1" dirty="0" err="1">
                <a:solidFill>
                  <a:srgbClr val="000000"/>
                </a:solidFill>
                <a:latin typeface="Arial"/>
                <a:ea typeface="Calibri"/>
              </a:rPr>
              <a:t>nghiệp</a:t>
            </a:r>
            <a:r>
              <a:rPr lang="vi-VN" spc="-1" dirty="0">
                <a:solidFill>
                  <a:srgbClr val="000000"/>
                </a:solidFill>
                <a:latin typeface="Arial"/>
                <a:ea typeface="Calibri"/>
              </a:rPr>
              <a:t> sản xuất</a:t>
            </a:r>
            <a:r>
              <a:rPr lang="en-GB" spc="-1" dirty="0">
                <a:solidFill>
                  <a:srgbClr val="000000"/>
                </a:solidFill>
                <a:latin typeface="Arial"/>
                <a:ea typeface="Calibri"/>
              </a:rPr>
              <a:t> </a:t>
            </a:r>
            <a:r>
              <a:rPr lang="en-GB" spc="-1" dirty="0" err="1">
                <a:solidFill>
                  <a:srgbClr val="000000"/>
                </a:solidFill>
                <a:latin typeface="Arial"/>
                <a:ea typeface="Calibri"/>
              </a:rPr>
              <a:t>trong</a:t>
            </a:r>
            <a:r>
              <a:rPr lang="en-GB" spc="-1" dirty="0">
                <a:solidFill>
                  <a:srgbClr val="000000"/>
                </a:solidFill>
                <a:latin typeface="Arial"/>
                <a:ea typeface="Calibri"/>
              </a:rPr>
              <a:t> </a:t>
            </a:r>
            <a:r>
              <a:rPr lang="en-GB" spc="-1" dirty="0" err="1">
                <a:solidFill>
                  <a:srgbClr val="000000"/>
                </a:solidFill>
                <a:latin typeface="Arial"/>
                <a:ea typeface="Calibri"/>
              </a:rPr>
              <a:t>và</a:t>
            </a:r>
            <a:r>
              <a:rPr lang="en-GB" spc="-1" dirty="0">
                <a:solidFill>
                  <a:srgbClr val="000000"/>
                </a:solidFill>
                <a:latin typeface="Arial"/>
                <a:ea typeface="Calibri"/>
              </a:rPr>
              <a:t> </a:t>
            </a:r>
            <a:r>
              <a:rPr lang="en-GB" spc="-1" dirty="0" err="1">
                <a:solidFill>
                  <a:srgbClr val="000000"/>
                </a:solidFill>
                <a:latin typeface="Arial"/>
                <a:ea typeface="Calibri"/>
              </a:rPr>
              <a:t>ngoài</a:t>
            </a:r>
            <a:r>
              <a:rPr lang="en-GB" spc="-1" dirty="0">
                <a:solidFill>
                  <a:srgbClr val="000000"/>
                </a:solidFill>
                <a:latin typeface="Arial"/>
                <a:ea typeface="Calibri"/>
              </a:rPr>
              <a:t> </a:t>
            </a:r>
            <a:r>
              <a:rPr lang="en-GB" spc="-1" dirty="0" err="1">
                <a:solidFill>
                  <a:srgbClr val="000000"/>
                </a:solidFill>
                <a:latin typeface="Arial"/>
                <a:ea typeface="Calibri"/>
              </a:rPr>
              <a:t>ngành</a:t>
            </a:r>
            <a:r>
              <a:rPr lang="en-US" spc="-1" dirty="0">
                <a:solidFill>
                  <a:srgbClr val="000000"/>
                </a:solidFill>
                <a:latin typeface="Arial"/>
                <a:ea typeface="Calibri"/>
              </a:rPr>
              <a:t>.</a:t>
            </a:r>
            <a:endParaRPr lang="en-US" spc="-1" dirty="0">
              <a:solidFill>
                <a:srgbClr val="000000"/>
              </a:solidFill>
              <a:latin typeface="Open Sans"/>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additive="repl">
                                        <p:cTn id="7"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2300100" y="367620"/>
            <a:ext cx="4585623" cy="577455"/>
          </a:xfrm>
          <a:prstGeom prst="rect">
            <a:avLst/>
          </a:prstGeom>
          <a:solidFill>
            <a:srgbClr val="002060"/>
          </a:solidFill>
          <a:ln>
            <a:noFill/>
          </a:ln>
        </p:spPr>
        <p:txBody>
          <a:bodyPr anchor="ctr"/>
          <a:lstStyle/>
          <a:p>
            <a:pPr algn="ctr">
              <a:lnSpc>
                <a:spcPct val="90000"/>
              </a:lnSpc>
            </a:pPr>
            <a:r>
              <a:rPr lang="en-US" sz="2700" spc="-1" dirty="0">
                <a:solidFill>
                  <a:srgbClr val="FFFFFF"/>
                </a:solidFill>
                <a:latin typeface="Arial"/>
                <a:ea typeface="Calibri Light"/>
              </a:rPr>
              <a:t>VAI TRÒ CỦA NGÀNH GIẤY</a:t>
            </a:r>
            <a:endParaRPr lang="en-US" sz="2700" spc="-1" dirty="0">
              <a:solidFill>
                <a:srgbClr val="000000"/>
              </a:solidFill>
              <a:latin typeface="Bebas Neue"/>
            </a:endParaRPr>
          </a:p>
        </p:txBody>
      </p:sp>
      <p:sp>
        <p:nvSpPr>
          <p:cNvPr id="298" name="CustomShape 2"/>
          <p:cNvSpPr/>
          <p:nvPr/>
        </p:nvSpPr>
        <p:spPr>
          <a:xfrm>
            <a:off x="2609429" y="1007999"/>
            <a:ext cx="4176086" cy="27617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600" b="1" spc="-1" dirty="0" err="1">
                <a:solidFill>
                  <a:srgbClr val="002060"/>
                </a:solidFill>
                <a:latin typeface="Arial"/>
                <a:ea typeface="Arial"/>
              </a:rPr>
              <a:t>Phụ</a:t>
            </a:r>
            <a:r>
              <a:rPr lang="en-US" sz="1600" b="1" spc="-1" dirty="0">
                <a:solidFill>
                  <a:srgbClr val="002060"/>
                </a:solidFill>
                <a:latin typeface="Arial"/>
                <a:ea typeface="Arial"/>
              </a:rPr>
              <a:t> </a:t>
            </a:r>
            <a:r>
              <a:rPr lang="en-US" sz="1600" b="1" spc="-1" dirty="0" err="1">
                <a:solidFill>
                  <a:srgbClr val="002060"/>
                </a:solidFill>
                <a:latin typeface="Arial"/>
                <a:ea typeface="Arial"/>
              </a:rPr>
              <a:t>trợ</a:t>
            </a:r>
            <a:r>
              <a:rPr lang="en-US" sz="1600" b="1" spc="-1" dirty="0">
                <a:solidFill>
                  <a:srgbClr val="002060"/>
                </a:solidFill>
                <a:latin typeface="Arial"/>
                <a:ea typeface="Arial"/>
              </a:rPr>
              <a:t> </a:t>
            </a:r>
            <a:r>
              <a:rPr lang="en-US" sz="1600" b="1" spc="-1" dirty="0" err="1">
                <a:solidFill>
                  <a:srgbClr val="002060"/>
                </a:solidFill>
                <a:latin typeface="Arial"/>
                <a:ea typeface="Arial"/>
              </a:rPr>
              <a:t>các</a:t>
            </a:r>
            <a:r>
              <a:rPr lang="en-US" sz="1600" b="1" spc="-1" dirty="0">
                <a:solidFill>
                  <a:srgbClr val="002060"/>
                </a:solidFill>
                <a:latin typeface="Arial"/>
                <a:ea typeface="Arial"/>
              </a:rPr>
              <a:t> </a:t>
            </a:r>
            <a:r>
              <a:rPr lang="en-US" sz="1600" b="1" spc="-1" dirty="0" err="1">
                <a:solidFill>
                  <a:srgbClr val="002060"/>
                </a:solidFill>
                <a:latin typeface="Arial"/>
                <a:ea typeface="Arial"/>
              </a:rPr>
              <a:t>ngành</a:t>
            </a:r>
            <a:r>
              <a:rPr lang="en-US" sz="1600" b="1" spc="-1" dirty="0">
                <a:solidFill>
                  <a:srgbClr val="002060"/>
                </a:solidFill>
                <a:latin typeface="Arial"/>
                <a:ea typeface="Arial"/>
              </a:rPr>
              <a:t> </a:t>
            </a:r>
            <a:r>
              <a:rPr lang="en-US" sz="1600" b="1" spc="-1" dirty="0" err="1">
                <a:solidFill>
                  <a:srgbClr val="002060"/>
                </a:solidFill>
                <a:latin typeface="Arial"/>
                <a:ea typeface="Arial"/>
              </a:rPr>
              <a:t>kinh</a:t>
            </a:r>
            <a:r>
              <a:rPr lang="en-US" sz="1600" b="1" spc="-1" dirty="0">
                <a:solidFill>
                  <a:srgbClr val="002060"/>
                </a:solidFill>
                <a:latin typeface="Arial"/>
                <a:ea typeface="Arial"/>
              </a:rPr>
              <a:t> </a:t>
            </a:r>
            <a:r>
              <a:rPr lang="en-US" sz="1600" b="1" spc="-1" dirty="0" err="1">
                <a:solidFill>
                  <a:srgbClr val="002060"/>
                </a:solidFill>
                <a:latin typeface="Arial"/>
                <a:ea typeface="Arial"/>
              </a:rPr>
              <a:t>tế</a:t>
            </a:r>
            <a:r>
              <a:rPr lang="en-US" sz="1600" b="1" spc="-1" dirty="0">
                <a:solidFill>
                  <a:srgbClr val="002060"/>
                </a:solidFill>
                <a:latin typeface="Arial"/>
                <a:ea typeface="Arial"/>
              </a:rPr>
              <a:t> </a:t>
            </a:r>
            <a:r>
              <a:rPr lang="en-US" sz="1600" b="1" spc="-1" dirty="0" err="1">
                <a:solidFill>
                  <a:srgbClr val="002060"/>
                </a:solidFill>
                <a:latin typeface="Arial"/>
                <a:ea typeface="Arial"/>
              </a:rPr>
              <a:t>khác</a:t>
            </a:r>
            <a:r>
              <a:rPr lang="en-US" sz="1600" b="1" spc="-1" dirty="0">
                <a:solidFill>
                  <a:srgbClr val="002060"/>
                </a:solidFill>
                <a:latin typeface="Arial"/>
                <a:ea typeface="Arial"/>
              </a:rPr>
              <a:t> </a:t>
            </a:r>
            <a:r>
              <a:rPr lang="en-US" sz="1600" b="1" spc="-1" dirty="0" err="1">
                <a:solidFill>
                  <a:srgbClr val="002060"/>
                </a:solidFill>
                <a:latin typeface="Arial"/>
                <a:ea typeface="Arial"/>
              </a:rPr>
              <a:t>phát</a:t>
            </a:r>
            <a:r>
              <a:rPr lang="en-US" sz="1600" b="1" spc="-1" dirty="0">
                <a:solidFill>
                  <a:srgbClr val="002060"/>
                </a:solidFill>
                <a:latin typeface="Arial"/>
                <a:ea typeface="Arial"/>
              </a:rPr>
              <a:t> </a:t>
            </a:r>
            <a:r>
              <a:rPr lang="en-US" sz="1600" b="1" spc="-1" dirty="0" err="1">
                <a:solidFill>
                  <a:srgbClr val="002060"/>
                </a:solidFill>
                <a:latin typeface="Arial"/>
                <a:ea typeface="Arial"/>
              </a:rPr>
              <a:t>triển</a:t>
            </a:r>
            <a:endParaRPr lang="en-US" sz="1600" spc="-1" dirty="0">
              <a:solidFill>
                <a:srgbClr val="000000"/>
              </a:solidFill>
              <a:latin typeface="Open Sans"/>
            </a:endParaRPr>
          </a:p>
        </p:txBody>
      </p:sp>
      <p:sp>
        <p:nvSpPr>
          <p:cNvPr id="299" name="Line 3"/>
          <p:cNvSpPr/>
          <p:nvPr/>
        </p:nvSpPr>
        <p:spPr>
          <a:xfrm>
            <a:off x="2922906" y="1404443"/>
            <a:ext cx="3536809"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pic>
        <p:nvPicPr>
          <p:cNvPr id="300" name="Picture 8" descr="so-lieu-chinh-thuc-nam-2017-xuat-khau-214-ty-usd-xuat-sieu-292-ty-usd1516092574"/>
          <p:cNvPicPr/>
          <p:nvPr/>
        </p:nvPicPr>
        <p:blipFill>
          <a:blip r:embed="rId3"/>
          <a:stretch/>
        </p:blipFill>
        <p:spPr>
          <a:xfrm>
            <a:off x="463464" y="2004164"/>
            <a:ext cx="4534126" cy="3388020"/>
          </a:xfrm>
          <a:prstGeom prst="rect">
            <a:avLst/>
          </a:prstGeom>
          <a:ln>
            <a:noFill/>
          </a:ln>
        </p:spPr>
      </p:pic>
      <p:sp>
        <p:nvSpPr>
          <p:cNvPr id="301" name="CustomShape 4"/>
          <p:cNvSpPr/>
          <p:nvPr/>
        </p:nvSpPr>
        <p:spPr>
          <a:xfrm>
            <a:off x="5397677" y="2320794"/>
            <a:ext cx="3433143" cy="284758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just">
              <a:lnSpc>
                <a:spcPct val="150000"/>
              </a:lnSpc>
            </a:pPr>
            <a:r>
              <a:rPr lang="en-US" sz="1600" spc="-1" dirty="0" err="1">
                <a:solidFill>
                  <a:srgbClr val="000000"/>
                </a:solidFill>
                <a:latin typeface="Arial"/>
                <a:ea typeface="Arial"/>
              </a:rPr>
              <a:t>Ngành</a:t>
            </a:r>
            <a:r>
              <a:rPr lang="en-US" sz="1600" spc="-1" dirty="0">
                <a:solidFill>
                  <a:srgbClr val="000000"/>
                </a:solidFill>
                <a:latin typeface="Arial"/>
                <a:ea typeface="Arial"/>
              </a:rPr>
              <a:t> </a:t>
            </a:r>
            <a:r>
              <a:rPr lang="en-US" sz="1600" spc="-1" dirty="0" err="1">
                <a:solidFill>
                  <a:srgbClr val="000000"/>
                </a:solidFill>
                <a:latin typeface="Arial"/>
                <a:ea typeface="Arial"/>
              </a:rPr>
              <a:t>công</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a:t>
            </a:r>
            <a:r>
              <a:rPr lang="en-US" sz="1600" spc="-1" dirty="0" err="1">
                <a:solidFill>
                  <a:srgbClr val="000000"/>
                </a:solidFill>
                <a:latin typeface="Arial"/>
                <a:ea typeface="Arial"/>
              </a:rPr>
              <a:t>hỗ</a:t>
            </a:r>
            <a:r>
              <a:rPr lang="en-US" sz="1600" spc="-1" dirty="0">
                <a:solidFill>
                  <a:srgbClr val="000000"/>
                </a:solidFill>
                <a:latin typeface="Arial"/>
                <a:ea typeface="Arial"/>
              </a:rPr>
              <a:t> </a:t>
            </a:r>
            <a:r>
              <a:rPr lang="en-US" sz="1600" spc="-1" dirty="0" err="1">
                <a:solidFill>
                  <a:srgbClr val="000000"/>
                </a:solidFill>
                <a:latin typeface="Arial"/>
                <a:ea typeface="Arial"/>
              </a:rPr>
              <a:t>trợ</a:t>
            </a:r>
            <a:r>
              <a:rPr lang="en-US" sz="1600" spc="-1" dirty="0">
                <a:solidFill>
                  <a:srgbClr val="000000"/>
                </a:solidFill>
                <a:latin typeface="Arial"/>
                <a:ea typeface="Arial"/>
              </a:rPr>
              <a:t> </a:t>
            </a:r>
            <a:r>
              <a:rPr lang="en-US" sz="1600" spc="-1" dirty="0" err="1">
                <a:solidFill>
                  <a:srgbClr val="000000"/>
                </a:solidFill>
                <a:latin typeface="Arial"/>
                <a:ea typeface="Arial"/>
              </a:rPr>
              <a:t>cho</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ngành</a:t>
            </a:r>
            <a:r>
              <a:rPr lang="en-US" sz="1600" spc="-1" dirty="0">
                <a:solidFill>
                  <a:srgbClr val="000000"/>
                </a:solidFill>
                <a:latin typeface="Arial"/>
                <a:ea typeface="Arial"/>
              </a:rPr>
              <a:t> </a:t>
            </a:r>
            <a:r>
              <a:rPr lang="en-US" sz="1600" spc="-1" dirty="0" err="1">
                <a:solidFill>
                  <a:srgbClr val="000000"/>
                </a:solidFill>
                <a:latin typeface="Arial"/>
                <a:ea typeface="Arial"/>
              </a:rPr>
              <a:t>công</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khác</a:t>
            </a:r>
            <a:r>
              <a:rPr lang="en-US" sz="1600" spc="-1" dirty="0">
                <a:solidFill>
                  <a:srgbClr val="000000"/>
                </a:solidFill>
                <a:latin typeface="Arial"/>
                <a:ea typeface="Arial"/>
              </a:rPr>
              <a:t> </a:t>
            </a:r>
            <a:r>
              <a:rPr lang="en-US" sz="1600" spc="-1" dirty="0" err="1">
                <a:solidFill>
                  <a:srgbClr val="000000"/>
                </a:solidFill>
                <a:latin typeface="Arial"/>
                <a:ea typeface="Arial"/>
              </a:rPr>
              <a:t>phát</a:t>
            </a:r>
            <a:r>
              <a:rPr lang="en-US" sz="1600" spc="-1" dirty="0">
                <a:solidFill>
                  <a:srgbClr val="000000"/>
                </a:solidFill>
                <a:latin typeface="Arial"/>
                <a:ea typeface="Arial"/>
              </a:rPr>
              <a:t> </a:t>
            </a:r>
            <a:r>
              <a:rPr lang="en-US" sz="1600" spc="-1" dirty="0" err="1">
                <a:solidFill>
                  <a:srgbClr val="000000"/>
                </a:solidFill>
                <a:latin typeface="Arial"/>
                <a:ea typeface="Arial"/>
              </a:rPr>
              <a:t>triển</a:t>
            </a:r>
            <a:r>
              <a:rPr lang="en-US" sz="1600" spc="-1" dirty="0">
                <a:solidFill>
                  <a:srgbClr val="000000"/>
                </a:solidFill>
                <a:latin typeface="Arial"/>
                <a:ea typeface="Arial"/>
              </a:rPr>
              <a:t> </a:t>
            </a:r>
            <a:r>
              <a:rPr lang="en-US" sz="1600" spc="-1" dirty="0" err="1">
                <a:solidFill>
                  <a:srgbClr val="000000"/>
                </a:solidFill>
                <a:latin typeface="Arial"/>
                <a:ea typeface="Arial"/>
              </a:rPr>
              <a:t>nh</a:t>
            </a:r>
            <a:r>
              <a:rPr lang="vi-VN" sz="1600" spc="-1" dirty="0">
                <a:solidFill>
                  <a:srgbClr val="000000"/>
                </a:solidFill>
                <a:latin typeface="Arial"/>
                <a:ea typeface="Arial"/>
              </a:rPr>
              <a:t>ư</a:t>
            </a:r>
            <a:r>
              <a:rPr lang="en-US" sz="1600" spc="-1" dirty="0">
                <a:solidFill>
                  <a:srgbClr val="000000"/>
                </a:solidFill>
                <a:latin typeface="Arial"/>
                <a:ea typeface="Arial"/>
              </a:rPr>
              <a:t>: </a:t>
            </a:r>
            <a:r>
              <a:rPr lang="en-US" sz="1600" spc="-1" dirty="0" err="1">
                <a:solidFill>
                  <a:srgbClr val="000000"/>
                </a:solidFill>
                <a:latin typeface="Arial"/>
                <a:ea typeface="Arial"/>
              </a:rPr>
              <a:t>điện</a:t>
            </a:r>
            <a:r>
              <a:rPr lang="en-US" sz="1600" spc="-1" dirty="0">
                <a:solidFill>
                  <a:srgbClr val="000000"/>
                </a:solidFill>
                <a:latin typeface="Arial"/>
                <a:ea typeface="Arial"/>
              </a:rPr>
              <a:t> </a:t>
            </a:r>
            <a:r>
              <a:rPr lang="en-US" sz="1600" spc="-1" dirty="0" err="1">
                <a:solidFill>
                  <a:srgbClr val="000000"/>
                </a:solidFill>
                <a:latin typeface="Arial"/>
                <a:ea typeface="Arial"/>
              </a:rPr>
              <a:t>thoại</a:t>
            </a:r>
            <a:r>
              <a:rPr lang="en-US" sz="1600" spc="-1" dirty="0">
                <a:solidFill>
                  <a:srgbClr val="000000"/>
                </a:solidFill>
                <a:latin typeface="Arial"/>
                <a:ea typeface="Arial"/>
              </a:rPr>
              <a:t> </a:t>
            </a:r>
            <a:r>
              <a:rPr lang="en-US" sz="1600" spc="-1" dirty="0" err="1">
                <a:solidFill>
                  <a:srgbClr val="000000"/>
                </a:solidFill>
                <a:latin typeface="Arial"/>
                <a:ea typeface="Arial"/>
              </a:rPr>
              <a:t>các</a:t>
            </a:r>
            <a:r>
              <a:rPr lang="en-US" sz="1600" spc="-1" dirty="0">
                <a:solidFill>
                  <a:srgbClr val="000000"/>
                </a:solidFill>
                <a:latin typeface="Arial"/>
                <a:ea typeface="Arial"/>
              </a:rPr>
              <a:t> </a:t>
            </a:r>
            <a:r>
              <a:rPr lang="en-US" sz="1600" spc="-1" dirty="0" err="1">
                <a:solidFill>
                  <a:srgbClr val="000000"/>
                </a:solidFill>
                <a:latin typeface="Arial"/>
                <a:ea typeface="Arial"/>
              </a:rPr>
              <a:t>loại</a:t>
            </a:r>
            <a:r>
              <a:rPr lang="en-US" sz="1600" spc="-1" dirty="0">
                <a:solidFill>
                  <a:srgbClr val="000000"/>
                </a:solidFill>
                <a:latin typeface="Arial"/>
                <a:ea typeface="Arial"/>
              </a:rPr>
              <a:t> </a:t>
            </a:r>
            <a:r>
              <a:rPr lang="en-US" sz="1600" spc="-1" dirty="0" err="1">
                <a:solidFill>
                  <a:srgbClr val="000000"/>
                </a:solidFill>
                <a:latin typeface="Arial"/>
                <a:ea typeface="Arial"/>
              </a:rPr>
              <a:t>và</a:t>
            </a:r>
            <a:r>
              <a:rPr lang="en-US" sz="1600" spc="-1" dirty="0">
                <a:solidFill>
                  <a:srgbClr val="000000"/>
                </a:solidFill>
                <a:latin typeface="Arial"/>
                <a:ea typeface="Arial"/>
              </a:rPr>
              <a:t> </a:t>
            </a:r>
            <a:r>
              <a:rPr lang="en-US" sz="1600" spc="-1" dirty="0" err="1">
                <a:solidFill>
                  <a:srgbClr val="000000"/>
                </a:solidFill>
                <a:latin typeface="Arial"/>
                <a:ea typeface="Arial"/>
              </a:rPr>
              <a:t>linh</a:t>
            </a:r>
            <a:r>
              <a:rPr lang="en-US" sz="1600" spc="-1" dirty="0">
                <a:solidFill>
                  <a:srgbClr val="000000"/>
                </a:solidFill>
                <a:latin typeface="Arial"/>
                <a:ea typeface="Arial"/>
              </a:rPr>
              <a:t> </a:t>
            </a:r>
            <a:r>
              <a:rPr lang="en-US" sz="1600" spc="-1" dirty="0" err="1">
                <a:solidFill>
                  <a:srgbClr val="000000"/>
                </a:solidFill>
                <a:latin typeface="Arial"/>
                <a:ea typeface="Arial"/>
              </a:rPr>
              <a:t>kiện</a:t>
            </a:r>
            <a:r>
              <a:rPr lang="en-US" sz="1600" spc="-1" dirty="0">
                <a:solidFill>
                  <a:srgbClr val="000000"/>
                </a:solidFill>
                <a:latin typeface="Arial"/>
                <a:ea typeface="Arial"/>
              </a:rPr>
              <a:t>, </a:t>
            </a:r>
            <a:r>
              <a:rPr lang="en-US" sz="1600" spc="-1" dirty="0" err="1">
                <a:solidFill>
                  <a:srgbClr val="000000"/>
                </a:solidFill>
                <a:latin typeface="Arial"/>
                <a:ea typeface="Arial"/>
              </a:rPr>
              <a:t>hàng</a:t>
            </a:r>
            <a:r>
              <a:rPr lang="en-US" sz="1600" spc="-1" dirty="0">
                <a:solidFill>
                  <a:srgbClr val="000000"/>
                </a:solidFill>
                <a:latin typeface="Arial"/>
                <a:ea typeface="Arial"/>
              </a:rPr>
              <a:t> </a:t>
            </a:r>
            <a:r>
              <a:rPr lang="en-US" sz="1600" spc="-1" dirty="0" err="1">
                <a:solidFill>
                  <a:srgbClr val="000000"/>
                </a:solidFill>
                <a:latin typeface="Arial"/>
                <a:ea typeface="Arial"/>
              </a:rPr>
              <a:t>dệt</a:t>
            </a:r>
            <a:r>
              <a:rPr lang="en-US" sz="1600" spc="-1" dirty="0">
                <a:solidFill>
                  <a:srgbClr val="000000"/>
                </a:solidFill>
                <a:latin typeface="Arial"/>
                <a:ea typeface="Arial"/>
              </a:rPr>
              <a:t> may, </a:t>
            </a:r>
            <a:r>
              <a:rPr lang="en-US" sz="1600" spc="-1" dirty="0" err="1">
                <a:solidFill>
                  <a:srgbClr val="000000"/>
                </a:solidFill>
                <a:latin typeface="Arial"/>
                <a:ea typeface="Arial"/>
              </a:rPr>
              <a:t>máy</a:t>
            </a:r>
            <a:r>
              <a:rPr lang="en-US" sz="1600" spc="-1" dirty="0">
                <a:solidFill>
                  <a:srgbClr val="000000"/>
                </a:solidFill>
                <a:latin typeface="Arial"/>
                <a:ea typeface="Arial"/>
              </a:rPr>
              <a:t> vi </a:t>
            </a:r>
            <a:r>
              <a:rPr lang="en-US" sz="1600" spc="-1" dirty="0" err="1">
                <a:solidFill>
                  <a:srgbClr val="000000"/>
                </a:solidFill>
                <a:latin typeface="Arial"/>
                <a:ea typeface="Arial"/>
              </a:rPr>
              <a:t>tính</a:t>
            </a:r>
            <a:r>
              <a:rPr lang="en-US" sz="1600" spc="-1" dirty="0">
                <a:solidFill>
                  <a:srgbClr val="000000"/>
                </a:solidFill>
                <a:latin typeface="Arial"/>
                <a:ea typeface="Arial"/>
              </a:rPr>
              <a:t>, </a:t>
            </a:r>
            <a:r>
              <a:rPr lang="en-US" sz="1600" spc="-1" dirty="0" err="1">
                <a:solidFill>
                  <a:srgbClr val="000000"/>
                </a:solidFill>
                <a:latin typeface="Arial"/>
                <a:ea typeface="Arial"/>
              </a:rPr>
              <a:t>sản</a:t>
            </a:r>
            <a:r>
              <a:rPr lang="en-US" sz="1600" spc="-1" dirty="0">
                <a:solidFill>
                  <a:srgbClr val="000000"/>
                </a:solidFill>
                <a:latin typeface="Arial"/>
                <a:ea typeface="Arial"/>
              </a:rPr>
              <a:t> </a:t>
            </a:r>
            <a:r>
              <a:rPr lang="en-US" sz="1600" spc="-1" dirty="0" err="1">
                <a:solidFill>
                  <a:srgbClr val="000000"/>
                </a:solidFill>
                <a:latin typeface="Arial"/>
                <a:ea typeface="Arial"/>
              </a:rPr>
              <a:t>phẩm</a:t>
            </a:r>
            <a:r>
              <a:rPr lang="en-US" sz="1600" spc="-1" dirty="0">
                <a:solidFill>
                  <a:srgbClr val="000000"/>
                </a:solidFill>
                <a:latin typeface="Arial"/>
                <a:ea typeface="Arial"/>
              </a:rPr>
              <a:t> </a:t>
            </a:r>
            <a:r>
              <a:rPr lang="en-US" sz="1600" spc="-1" dirty="0" err="1">
                <a:solidFill>
                  <a:srgbClr val="000000"/>
                </a:solidFill>
                <a:latin typeface="Arial"/>
                <a:ea typeface="Arial"/>
              </a:rPr>
              <a:t>điện</a:t>
            </a:r>
            <a:r>
              <a:rPr lang="en-US" sz="1600" spc="-1" dirty="0">
                <a:solidFill>
                  <a:srgbClr val="000000"/>
                </a:solidFill>
                <a:latin typeface="Arial"/>
                <a:ea typeface="Arial"/>
              </a:rPr>
              <a:t> </a:t>
            </a:r>
            <a:r>
              <a:rPr lang="en-US" sz="1600" spc="-1" dirty="0" err="1">
                <a:solidFill>
                  <a:srgbClr val="000000"/>
                </a:solidFill>
                <a:latin typeface="Arial"/>
                <a:ea typeface="Arial"/>
              </a:rPr>
              <a:t>tử</a:t>
            </a:r>
            <a:r>
              <a:rPr lang="en-US" sz="1600" spc="-1" dirty="0">
                <a:solidFill>
                  <a:srgbClr val="000000"/>
                </a:solidFill>
                <a:latin typeface="Arial"/>
                <a:ea typeface="Arial"/>
              </a:rPr>
              <a:t>, </a:t>
            </a:r>
            <a:r>
              <a:rPr lang="en-US" sz="1600" spc="-1" dirty="0" err="1">
                <a:solidFill>
                  <a:srgbClr val="000000"/>
                </a:solidFill>
                <a:latin typeface="Arial"/>
                <a:ea typeface="Arial"/>
              </a:rPr>
              <a:t>giày</a:t>
            </a:r>
            <a:r>
              <a:rPr lang="en-US" sz="1600" spc="-1" dirty="0">
                <a:solidFill>
                  <a:srgbClr val="000000"/>
                </a:solidFill>
                <a:latin typeface="Arial"/>
                <a:ea typeface="Arial"/>
              </a:rPr>
              <a:t> </a:t>
            </a:r>
            <a:r>
              <a:rPr lang="en-US" sz="1600" spc="-1" dirty="0" err="1">
                <a:solidFill>
                  <a:srgbClr val="000000"/>
                </a:solidFill>
                <a:latin typeface="Arial"/>
                <a:ea typeface="Arial"/>
              </a:rPr>
              <a:t>dép</a:t>
            </a:r>
            <a:r>
              <a:rPr lang="en-US" sz="1600" spc="-1" dirty="0">
                <a:solidFill>
                  <a:srgbClr val="000000"/>
                </a:solidFill>
                <a:latin typeface="Arial"/>
                <a:ea typeface="Arial"/>
              </a:rPr>
              <a:t>, hay </a:t>
            </a:r>
            <a:r>
              <a:rPr lang="en-US" sz="1600" spc="-1" dirty="0" err="1">
                <a:solidFill>
                  <a:srgbClr val="000000"/>
                </a:solidFill>
                <a:latin typeface="Arial"/>
                <a:ea typeface="Arial"/>
              </a:rPr>
              <a:t>máy</a:t>
            </a:r>
            <a:r>
              <a:rPr lang="en-US" sz="1600" spc="-1" dirty="0">
                <a:solidFill>
                  <a:srgbClr val="000000"/>
                </a:solidFill>
                <a:latin typeface="Arial"/>
                <a:ea typeface="Arial"/>
              </a:rPr>
              <a:t> </a:t>
            </a:r>
            <a:r>
              <a:rPr lang="en-US" sz="1600" spc="-1" dirty="0" err="1">
                <a:solidFill>
                  <a:srgbClr val="000000"/>
                </a:solidFill>
                <a:latin typeface="Arial"/>
                <a:ea typeface="Arial"/>
              </a:rPr>
              <a:t>móc</a:t>
            </a:r>
            <a:r>
              <a:rPr lang="en-US" sz="1600" spc="-1" dirty="0">
                <a:solidFill>
                  <a:srgbClr val="000000"/>
                </a:solidFill>
                <a:latin typeface="Arial"/>
                <a:ea typeface="Arial"/>
              </a:rPr>
              <a:t>, </a:t>
            </a:r>
            <a:r>
              <a:rPr lang="en-US" sz="1600" spc="-1" dirty="0" err="1">
                <a:solidFill>
                  <a:srgbClr val="000000"/>
                </a:solidFill>
                <a:latin typeface="Arial"/>
                <a:ea typeface="Arial"/>
              </a:rPr>
              <a:t>thiết</a:t>
            </a:r>
            <a:r>
              <a:rPr lang="en-US" sz="1600" spc="-1" dirty="0">
                <a:solidFill>
                  <a:srgbClr val="000000"/>
                </a:solidFill>
                <a:latin typeface="Arial"/>
                <a:ea typeface="Arial"/>
              </a:rPr>
              <a:t> </a:t>
            </a:r>
            <a:r>
              <a:rPr lang="en-US" sz="1600" spc="-1" dirty="0" err="1">
                <a:solidFill>
                  <a:srgbClr val="000000"/>
                </a:solidFill>
                <a:latin typeface="Arial"/>
                <a:ea typeface="Arial"/>
              </a:rPr>
              <a:t>bị</a:t>
            </a:r>
            <a:r>
              <a:rPr lang="en-US" sz="1600" spc="-1" dirty="0">
                <a:solidFill>
                  <a:srgbClr val="000000"/>
                </a:solidFill>
                <a:latin typeface="Arial"/>
                <a:ea typeface="Arial"/>
              </a:rPr>
              <a:t>, </a:t>
            </a:r>
            <a:r>
              <a:rPr lang="en-US" sz="1600" spc="-1" dirty="0" err="1">
                <a:solidFill>
                  <a:srgbClr val="000000"/>
                </a:solidFill>
                <a:latin typeface="Arial"/>
                <a:ea typeface="Arial"/>
              </a:rPr>
              <a:t>dụng</a:t>
            </a:r>
            <a:r>
              <a:rPr lang="en-US" sz="1600" spc="-1" dirty="0">
                <a:solidFill>
                  <a:srgbClr val="000000"/>
                </a:solidFill>
                <a:latin typeface="Arial"/>
                <a:ea typeface="Arial"/>
              </a:rPr>
              <a:t> </a:t>
            </a:r>
            <a:r>
              <a:rPr lang="en-US" sz="1600" spc="-1" dirty="0" err="1">
                <a:solidFill>
                  <a:srgbClr val="000000"/>
                </a:solidFill>
                <a:latin typeface="Arial"/>
                <a:ea typeface="Arial"/>
              </a:rPr>
              <a:t>cụ</a:t>
            </a:r>
            <a:r>
              <a:rPr lang="en-US" sz="1600" spc="-1" dirty="0">
                <a:solidFill>
                  <a:srgbClr val="000000"/>
                </a:solidFill>
                <a:latin typeface="Arial"/>
                <a:ea typeface="Arial"/>
              </a:rPr>
              <a:t>, </a:t>
            </a:r>
            <a:r>
              <a:rPr lang="en-US" sz="1600" spc="-1" dirty="0" err="1">
                <a:solidFill>
                  <a:srgbClr val="000000"/>
                </a:solidFill>
                <a:latin typeface="Arial"/>
                <a:ea typeface="Arial"/>
              </a:rPr>
              <a:t>phụ</a:t>
            </a:r>
            <a:r>
              <a:rPr lang="en-US" sz="1600" spc="-1" dirty="0">
                <a:solidFill>
                  <a:srgbClr val="000000"/>
                </a:solidFill>
                <a:latin typeface="Arial"/>
                <a:ea typeface="Arial"/>
              </a:rPr>
              <a:t> </a:t>
            </a:r>
            <a:r>
              <a:rPr lang="en-US" sz="1600" spc="-1" dirty="0" err="1">
                <a:solidFill>
                  <a:srgbClr val="000000"/>
                </a:solidFill>
                <a:latin typeface="Arial"/>
                <a:ea typeface="Arial"/>
              </a:rPr>
              <a:t>tùng</a:t>
            </a:r>
            <a:r>
              <a:rPr lang="en-US" sz="1600" spc="-1" dirty="0">
                <a:solidFill>
                  <a:srgbClr val="000000"/>
                </a:solidFill>
                <a:latin typeface="Arial"/>
                <a:ea typeface="Arial"/>
              </a:rPr>
              <a:t> </a:t>
            </a:r>
            <a:r>
              <a:rPr lang="en-US" sz="1600" spc="-1" dirty="0" err="1">
                <a:solidFill>
                  <a:srgbClr val="000000"/>
                </a:solidFill>
                <a:latin typeface="Arial"/>
                <a:ea typeface="Arial"/>
              </a:rPr>
              <a:t>khác</a:t>
            </a:r>
            <a:r>
              <a:rPr lang="en-US" sz="1600" spc="-1" dirty="0">
                <a:solidFill>
                  <a:srgbClr val="000000"/>
                </a:solidFill>
                <a:latin typeface="Arial"/>
                <a:ea typeface="Arial"/>
              </a:rPr>
              <a:t>, </a:t>
            </a:r>
            <a:r>
              <a:rPr lang="en-US" sz="1600" spc="-1" dirty="0" err="1">
                <a:solidFill>
                  <a:srgbClr val="000000"/>
                </a:solidFill>
                <a:latin typeface="Arial"/>
                <a:ea typeface="Arial"/>
              </a:rPr>
              <a:t>nông</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lâm</a:t>
            </a:r>
            <a:r>
              <a:rPr lang="en-US" sz="1600" spc="-1" dirty="0">
                <a:solidFill>
                  <a:srgbClr val="000000"/>
                </a:solidFill>
                <a:latin typeface="Arial"/>
                <a:ea typeface="Arial"/>
              </a:rPr>
              <a:t> </a:t>
            </a:r>
            <a:r>
              <a:rPr lang="en-US" sz="1600" spc="-1" dirty="0" err="1">
                <a:solidFill>
                  <a:srgbClr val="000000"/>
                </a:solidFill>
                <a:latin typeface="Arial"/>
                <a:ea typeface="Arial"/>
              </a:rPr>
              <a:t>nghiệp</a:t>
            </a:r>
            <a:r>
              <a:rPr lang="en-US" sz="1600" spc="-1" dirty="0">
                <a:solidFill>
                  <a:srgbClr val="000000"/>
                </a:solidFill>
                <a:latin typeface="Arial"/>
                <a:ea typeface="Arial"/>
              </a:rPr>
              <a:t>, </a:t>
            </a:r>
            <a:r>
              <a:rPr lang="en-US" sz="1600" spc="-1" dirty="0" err="1">
                <a:solidFill>
                  <a:srgbClr val="000000"/>
                </a:solidFill>
                <a:latin typeface="Arial"/>
                <a:ea typeface="Arial"/>
              </a:rPr>
              <a:t>thủy</a:t>
            </a:r>
            <a:r>
              <a:rPr lang="en-US" sz="1600" spc="-1" dirty="0">
                <a:solidFill>
                  <a:srgbClr val="000000"/>
                </a:solidFill>
                <a:latin typeface="Arial"/>
                <a:ea typeface="Arial"/>
              </a:rPr>
              <a:t> </a:t>
            </a:r>
            <a:r>
              <a:rPr lang="en-US" sz="1600" spc="-1" dirty="0" err="1">
                <a:solidFill>
                  <a:srgbClr val="000000"/>
                </a:solidFill>
                <a:latin typeface="Arial"/>
                <a:ea typeface="Arial"/>
              </a:rPr>
              <a:t>sản</a:t>
            </a:r>
            <a:r>
              <a:rPr lang="en-US" sz="1600" spc="-1" dirty="0">
                <a:solidFill>
                  <a:srgbClr val="000000"/>
                </a:solidFill>
                <a:latin typeface="Arial"/>
                <a:ea typeface="Arial"/>
              </a:rPr>
              <a:t>… </a:t>
            </a:r>
            <a:r>
              <a:rPr lang="en-US" sz="1600" spc="-1" dirty="0" err="1">
                <a:solidFill>
                  <a:srgbClr val="000000"/>
                </a:solidFill>
                <a:latin typeface="Arial"/>
                <a:ea typeface="Arial"/>
              </a:rPr>
              <a:t>thông</a:t>
            </a:r>
            <a:r>
              <a:rPr lang="en-US" sz="1600" spc="-1" dirty="0">
                <a:solidFill>
                  <a:srgbClr val="000000"/>
                </a:solidFill>
                <a:latin typeface="Arial"/>
                <a:ea typeface="Arial"/>
              </a:rPr>
              <a:t> qua </a:t>
            </a:r>
            <a:r>
              <a:rPr lang="en-US" sz="1600" spc="-1" dirty="0" err="1">
                <a:solidFill>
                  <a:srgbClr val="000000"/>
                </a:solidFill>
                <a:latin typeface="Arial"/>
                <a:ea typeface="Arial"/>
              </a:rPr>
              <a:t>cung</a:t>
            </a:r>
            <a:r>
              <a:rPr lang="en-US" sz="1600" spc="-1" dirty="0">
                <a:solidFill>
                  <a:srgbClr val="000000"/>
                </a:solidFill>
                <a:latin typeface="Arial"/>
                <a:ea typeface="Arial"/>
              </a:rPr>
              <a:t> </a:t>
            </a:r>
            <a:r>
              <a:rPr lang="en-US" sz="1600" spc="-1" dirty="0" err="1">
                <a:solidFill>
                  <a:srgbClr val="000000"/>
                </a:solidFill>
                <a:latin typeface="Arial"/>
                <a:ea typeface="Arial"/>
              </a:rPr>
              <a:t>cấp</a:t>
            </a:r>
            <a:r>
              <a:rPr lang="en-US" sz="1600" spc="-1" dirty="0">
                <a:solidFill>
                  <a:srgbClr val="000000"/>
                </a:solidFill>
                <a:latin typeface="Arial"/>
                <a:ea typeface="Arial"/>
              </a:rPr>
              <a:t> </a:t>
            </a:r>
            <a:r>
              <a:rPr lang="en-US" sz="1600" spc="-1" dirty="0" err="1">
                <a:solidFill>
                  <a:srgbClr val="000000"/>
                </a:solidFill>
                <a:latin typeface="Arial"/>
                <a:ea typeface="Arial"/>
              </a:rPr>
              <a:t>sản</a:t>
            </a:r>
            <a:r>
              <a:rPr lang="en-US" sz="1600" spc="-1" dirty="0">
                <a:solidFill>
                  <a:srgbClr val="000000"/>
                </a:solidFill>
                <a:latin typeface="Arial"/>
                <a:ea typeface="Arial"/>
              </a:rPr>
              <a:t> </a:t>
            </a:r>
            <a:r>
              <a:rPr lang="en-US" sz="1600" spc="-1" dirty="0" err="1">
                <a:solidFill>
                  <a:srgbClr val="000000"/>
                </a:solidFill>
                <a:latin typeface="Arial"/>
                <a:ea typeface="Arial"/>
              </a:rPr>
              <a:t>phẩm</a:t>
            </a:r>
            <a:r>
              <a:rPr lang="en-US" sz="1600" spc="-1" dirty="0">
                <a:solidFill>
                  <a:srgbClr val="000000"/>
                </a:solidFill>
                <a:latin typeface="Arial"/>
                <a:ea typeface="Arial"/>
              </a:rPr>
              <a:t> </a:t>
            </a:r>
            <a:r>
              <a:rPr lang="en-US" sz="1600" spc="-1" dirty="0" err="1">
                <a:solidFill>
                  <a:srgbClr val="000000"/>
                </a:solidFill>
                <a:latin typeface="Arial"/>
                <a:ea typeface="Arial"/>
              </a:rPr>
              <a:t>bao</a:t>
            </a:r>
            <a:r>
              <a:rPr lang="en-US" sz="1600" spc="-1" dirty="0">
                <a:solidFill>
                  <a:srgbClr val="000000"/>
                </a:solidFill>
                <a:latin typeface="Arial"/>
                <a:ea typeface="Arial"/>
              </a:rPr>
              <a:t> </a:t>
            </a:r>
            <a:r>
              <a:rPr lang="en-US" sz="1600" spc="-1" dirty="0" err="1">
                <a:solidFill>
                  <a:srgbClr val="000000"/>
                </a:solidFill>
                <a:latin typeface="Arial"/>
                <a:ea typeface="Arial"/>
              </a:rPr>
              <a:t>bì</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tem </a:t>
            </a:r>
            <a:r>
              <a:rPr lang="en-US" sz="1600" spc="-1" dirty="0" err="1">
                <a:solidFill>
                  <a:srgbClr val="000000"/>
                </a:solidFill>
                <a:latin typeface="Arial"/>
                <a:ea typeface="Arial"/>
              </a:rPr>
              <a:t>nhãn</a:t>
            </a:r>
            <a:r>
              <a:rPr lang="en-US" sz="1600" spc="-1" dirty="0">
                <a:solidFill>
                  <a:srgbClr val="000000"/>
                </a:solidFill>
                <a:latin typeface="Arial"/>
                <a:ea typeface="Arial"/>
              </a:rPr>
              <a:t> </a:t>
            </a:r>
            <a:r>
              <a:rPr lang="en-US" sz="1600" spc="-1" dirty="0" err="1">
                <a:solidFill>
                  <a:srgbClr val="000000"/>
                </a:solidFill>
                <a:latin typeface="Arial"/>
                <a:ea typeface="Arial"/>
              </a:rPr>
              <a:t>mác</a:t>
            </a:r>
            <a:r>
              <a:rPr lang="en-US" sz="1600" spc="-1" dirty="0">
                <a:solidFill>
                  <a:srgbClr val="000000"/>
                </a:solidFill>
                <a:latin typeface="Arial"/>
                <a:ea typeface="Arial"/>
              </a:rPr>
              <a:t>, </a:t>
            </a:r>
            <a:r>
              <a:rPr lang="en-US" sz="1600" spc="-1" dirty="0" err="1">
                <a:solidFill>
                  <a:srgbClr val="000000"/>
                </a:solidFill>
                <a:latin typeface="Arial"/>
                <a:ea typeface="Arial"/>
              </a:rPr>
              <a:t>sách</a:t>
            </a:r>
            <a:r>
              <a:rPr lang="en-US" sz="1600" spc="-1" dirty="0">
                <a:solidFill>
                  <a:srgbClr val="000000"/>
                </a:solidFill>
                <a:latin typeface="Arial"/>
                <a:ea typeface="Arial"/>
              </a:rPr>
              <a:t> h</a:t>
            </a:r>
            <a:r>
              <a:rPr lang="vi-VN" sz="1600" spc="-1" dirty="0">
                <a:solidFill>
                  <a:srgbClr val="000000"/>
                </a:solidFill>
                <a:latin typeface="Arial"/>
                <a:ea typeface="Arial"/>
              </a:rPr>
              <a:t>ư</a:t>
            </a:r>
            <a:r>
              <a:rPr lang="en-US" sz="1600" spc="-1" dirty="0" err="1">
                <a:solidFill>
                  <a:srgbClr val="000000"/>
                </a:solidFill>
                <a:latin typeface="Arial"/>
                <a:ea typeface="Arial"/>
              </a:rPr>
              <a:t>ớng</a:t>
            </a:r>
            <a:r>
              <a:rPr lang="en-US" sz="1600" spc="-1" dirty="0">
                <a:solidFill>
                  <a:srgbClr val="000000"/>
                </a:solidFill>
                <a:latin typeface="Arial"/>
                <a:ea typeface="Arial"/>
              </a:rPr>
              <a:t> </a:t>
            </a:r>
            <a:r>
              <a:rPr lang="en-US" sz="1600" spc="-1" dirty="0" err="1">
                <a:solidFill>
                  <a:srgbClr val="000000"/>
                </a:solidFill>
                <a:latin typeface="Arial"/>
                <a:ea typeface="Arial"/>
              </a:rPr>
              <a:t>dẫn</a:t>
            </a:r>
            <a:r>
              <a:rPr lang="en-US" sz="1600" spc="-1" dirty="0">
                <a:solidFill>
                  <a:srgbClr val="000000"/>
                </a:solidFill>
                <a:latin typeface="Arial"/>
                <a:ea typeface="Arial"/>
              </a:rPr>
              <a:t> </a:t>
            </a:r>
            <a:r>
              <a:rPr lang="en-US" sz="1600" spc="-1" dirty="0" err="1">
                <a:solidFill>
                  <a:srgbClr val="000000"/>
                </a:solidFill>
                <a:latin typeface="Arial"/>
                <a:ea typeface="Arial"/>
              </a:rPr>
              <a:t>sản</a:t>
            </a:r>
            <a:r>
              <a:rPr lang="en-US" sz="1600" spc="-1" dirty="0">
                <a:solidFill>
                  <a:srgbClr val="000000"/>
                </a:solidFill>
                <a:latin typeface="Arial"/>
                <a:ea typeface="Arial"/>
              </a:rPr>
              <a:t> </a:t>
            </a:r>
            <a:r>
              <a:rPr lang="en-US" sz="1600" spc="-1" dirty="0" err="1">
                <a:solidFill>
                  <a:srgbClr val="000000"/>
                </a:solidFill>
                <a:latin typeface="Arial"/>
                <a:ea typeface="Arial"/>
              </a:rPr>
              <a:t>phẩm</a:t>
            </a:r>
            <a:r>
              <a:rPr lang="en-US" sz="1600" spc="-1" dirty="0">
                <a:solidFill>
                  <a:srgbClr val="000000"/>
                </a:solidFill>
                <a:latin typeface="Arial"/>
                <a:ea typeface="Arial"/>
              </a:rPr>
              <a:t>…</a:t>
            </a:r>
            <a:endParaRPr lang="en-US" sz="1600" spc="-1" dirty="0">
              <a:solidFill>
                <a:srgbClr val="000000"/>
              </a:solidFill>
              <a:latin typeface="Open Sans"/>
            </a:endParaRPr>
          </a:p>
        </p:txBody>
      </p:sp>
      <p:sp>
        <p:nvSpPr>
          <p:cNvPr id="302" name="CustomShape 5"/>
          <p:cNvSpPr/>
          <p:nvPr/>
        </p:nvSpPr>
        <p:spPr>
          <a:xfrm>
            <a:off x="82069" y="5426740"/>
            <a:ext cx="5429803" cy="4818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350" spc="-1">
                <a:solidFill>
                  <a:srgbClr val="000000"/>
                </a:solidFill>
                <a:latin typeface="Arial"/>
                <a:ea typeface="Arial"/>
              </a:rPr>
              <a:t>Giá trị xuất khẩu của các ngành trong nền kinh tế Việt Nam </a:t>
            </a:r>
            <a:endParaRPr lang="en-US" sz="1350" spc="-1">
              <a:solidFill>
                <a:srgbClr val="000000"/>
              </a:solidFill>
              <a:latin typeface="Open Sans"/>
            </a:endParaRPr>
          </a:p>
          <a:p>
            <a:pPr algn="ctr">
              <a:lnSpc>
                <a:spcPct val="100000"/>
              </a:lnSpc>
            </a:pPr>
            <a:r>
              <a:rPr lang="en-US" sz="1350" spc="-1">
                <a:solidFill>
                  <a:srgbClr val="000000"/>
                </a:solidFill>
                <a:latin typeface="Arial"/>
                <a:ea typeface="Arial"/>
              </a:rPr>
              <a:t>(ĐV: tỷ USD)</a:t>
            </a:r>
            <a:endParaRPr lang="en-US" sz="1350" spc="-1">
              <a:solidFill>
                <a:srgbClr val="000000"/>
              </a:solidFill>
              <a:latin typeface="Open Sans"/>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additive="repl">
                                        <p:cTn id="7"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530869" y="2129426"/>
            <a:ext cx="8069280" cy="3657600"/>
          </a:xfrm>
          <a:prstGeom prst="rect">
            <a:avLst/>
          </a:prstGeom>
          <a:solidFill>
            <a:srgbClr val="FFFFFF">
              <a:alpha val="80000"/>
            </a:srgbClr>
          </a:solidFill>
          <a:ln>
            <a:noFill/>
          </a:ln>
        </p:spPr>
        <p:style>
          <a:lnRef idx="0">
            <a:scrgbClr r="0" g="0" b="0"/>
          </a:lnRef>
          <a:fillRef idx="0">
            <a:scrgbClr r="0" g="0" b="0"/>
          </a:fillRef>
          <a:effectRef idx="0">
            <a:scrgbClr r="0" g="0" b="0"/>
          </a:effectRef>
          <a:fontRef idx="minor"/>
        </p:style>
        <p:txBody>
          <a:bodyPr lIns="67491" tIns="35095" rIns="67491" bIns="35095"/>
          <a:lstStyle/>
          <a:p>
            <a:pPr marL="599860" lvl="1" indent="-257006" algn="just">
              <a:lnSpc>
                <a:spcPct val="150000"/>
              </a:lnSpc>
              <a:buClr>
                <a:srgbClr val="000000"/>
              </a:buClr>
              <a:buFont typeface="Wingdings" charset="2"/>
              <a:buChar char=""/>
            </a:pPr>
            <a:r>
              <a:rPr lang="en-US" spc="-1" dirty="0" err="1">
                <a:solidFill>
                  <a:srgbClr val="000000"/>
                </a:solidFill>
                <a:latin typeface="Arial"/>
                <a:ea typeface="Calibri"/>
              </a:rPr>
              <a:t>Cung</a:t>
            </a:r>
            <a:r>
              <a:rPr lang="en-US" spc="-1" dirty="0">
                <a:solidFill>
                  <a:srgbClr val="000000"/>
                </a:solidFill>
                <a:latin typeface="Arial"/>
                <a:ea typeface="Calibri"/>
              </a:rPr>
              <a:t> </a:t>
            </a:r>
            <a:r>
              <a:rPr lang="en-US" spc="-1" dirty="0" err="1">
                <a:solidFill>
                  <a:srgbClr val="000000"/>
                </a:solidFill>
                <a:latin typeface="Arial"/>
                <a:ea typeface="Calibri"/>
              </a:rPr>
              <a:t>cấp</a:t>
            </a:r>
            <a:r>
              <a:rPr lang="en-US" spc="-1" dirty="0">
                <a:solidFill>
                  <a:srgbClr val="000000"/>
                </a:solidFill>
                <a:latin typeface="Arial"/>
                <a:ea typeface="Calibri"/>
              </a:rPr>
              <a:t> </a:t>
            </a:r>
            <a:r>
              <a:rPr lang="en-US" b="1" spc="-1" dirty="0" err="1">
                <a:solidFill>
                  <a:srgbClr val="C00000"/>
                </a:solidFill>
                <a:latin typeface="Arial"/>
                <a:ea typeface="Arial"/>
              </a:rPr>
              <a:t>bao</a:t>
            </a:r>
            <a:r>
              <a:rPr lang="en-US" b="1" spc="-1" dirty="0">
                <a:solidFill>
                  <a:srgbClr val="C00000"/>
                </a:solidFill>
                <a:latin typeface="Arial"/>
                <a:ea typeface="Arial"/>
              </a:rPr>
              <a:t> </a:t>
            </a:r>
            <a:r>
              <a:rPr lang="en-US" b="1" spc="-1" dirty="0" err="1">
                <a:solidFill>
                  <a:srgbClr val="C00000"/>
                </a:solidFill>
                <a:latin typeface="Arial"/>
                <a:ea typeface="Arial"/>
              </a:rPr>
              <a:t>bì</a:t>
            </a:r>
            <a:r>
              <a:rPr lang="en-US" b="1" spc="-1" dirty="0">
                <a:solidFill>
                  <a:srgbClr val="C00000"/>
                </a:solidFill>
                <a:latin typeface="Arial"/>
                <a:ea typeface="Arial"/>
              </a:rPr>
              <a:t> </a:t>
            </a:r>
            <a:r>
              <a:rPr lang="en-US" b="1" spc="-1" dirty="0" err="1">
                <a:solidFill>
                  <a:srgbClr val="C00000"/>
                </a:solidFill>
                <a:latin typeface="Arial"/>
                <a:ea typeface="Arial"/>
              </a:rPr>
              <a:t>giấy</a:t>
            </a:r>
            <a:r>
              <a:rPr lang="en-US" b="1" spc="-1" dirty="0">
                <a:solidFill>
                  <a:srgbClr val="C00000"/>
                </a:solidFill>
                <a:latin typeface="Arial"/>
                <a:ea typeface="Arial"/>
              </a:rPr>
              <a:t> </a:t>
            </a:r>
            <a:r>
              <a:rPr lang="en-US" spc="-1" dirty="0" err="1">
                <a:solidFill>
                  <a:srgbClr val="000000"/>
                </a:solidFill>
                <a:latin typeface="Arial"/>
                <a:ea typeface="Calibri"/>
              </a:rPr>
              <a:t>cho</a:t>
            </a:r>
            <a:r>
              <a:rPr lang="en-US" spc="-1" dirty="0">
                <a:solidFill>
                  <a:srgbClr val="000000"/>
                </a:solidFill>
                <a:latin typeface="Arial"/>
                <a:ea typeface="Calibri"/>
              </a:rPr>
              <a:t> </a:t>
            </a:r>
            <a:r>
              <a:rPr lang="en-US" spc="-1" dirty="0" err="1">
                <a:solidFill>
                  <a:srgbClr val="000000"/>
                </a:solidFill>
                <a:latin typeface="Arial"/>
                <a:ea typeface="Calibri"/>
              </a:rPr>
              <a:t>các</a:t>
            </a:r>
            <a:r>
              <a:rPr lang="en-US" spc="-1" dirty="0">
                <a:solidFill>
                  <a:srgbClr val="000000"/>
                </a:solidFill>
                <a:latin typeface="Arial"/>
                <a:ea typeface="Calibri"/>
              </a:rPr>
              <a:t> </a:t>
            </a:r>
            <a:r>
              <a:rPr lang="en-US" spc="-1" dirty="0" err="1">
                <a:solidFill>
                  <a:srgbClr val="000000"/>
                </a:solidFill>
                <a:latin typeface="Arial"/>
                <a:ea typeface="Calibri"/>
              </a:rPr>
              <a:t>sản</a:t>
            </a:r>
            <a:r>
              <a:rPr lang="en-US" spc="-1" dirty="0">
                <a:solidFill>
                  <a:srgbClr val="000000"/>
                </a:solidFill>
                <a:latin typeface="Arial"/>
                <a:ea typeface="Calibri"/>
              </a:rPr>
              <a:t> </a:t>
            </a:r>
            <a:r>
              <a:rPr lang="en-US" spc="-1" dirty="0" err="1">
                <a:solidFill>
                  <a:srgbClr val="000000"/>
                </a:solidFill>
                <a:latin typeface="Arial"/>
                <a:ea typeface="Calibri"/>
              </a:rPr>
              <a:t>phẩm</a:t>
            </a:r>
            <a:r>
              <a:rPr lang="en-US" spc="-1" dirty="0">
                <a:solidFill>
                  <a:srgbClr val="000000"/>
                </a:solidFill>
                <a:latin typeface="Arial"/>
                <a:ea typeface="Calibri"/>
              </a:rPr>
              <a:t> </a:t>
            </a:r>
            <a:r>
              <a:rPr lang="en-US" spc="-1" dirty="0" err="1">
                <a:solidFill>
                  <a:srgbClr val="000000"/>
                </a:solidFill>
                <a:latin typeface="Arial"/>
                <a:ea typeface="Calibri"/>
              </a:rPr>
              <a:t>trong</a:t>
            </a:r>
            <a:r>
              <a:rPr lang="en-US" spc="-1" dirty="0">
                <a:solidFill>
                  <a:srgbClr val="000000"/>
                </a:solidFill>
                <a:latin typeface="Arial"/>
                <a:ea typeface="Calibri"/>
              </a:rPr>
              <a:t> n</a:t>
            </a:r>
            <a:r>
              <a:rPr lang="vi-VN" spc="-1" dirty="0">
                <a:solidFill>
                  <a:srgbClr val="000000"/>
                </a:solidFill>
                <a:latin typeface="Arial"/>
                <a:ea typeface="Calibri"/>
              </a:rPr>
              <a:t>ư</a:t>
            </a:r>
            <a:r>
              <a:rPr lang="en-US" spc="-1" dirty="0" err="1">
                <a:solidFill>
                  <a:srgbClr val="000000"/>
                </a:solidFill>
                <a:latin typeface="Arial"/>
                <a:ea typeface="Calibri"/>
              </a:rPr>
              <a:t>ớc</a:t>
            </a:r>
            <a:r>
              <a:rPr lang="en-US" spc="-1" dirty="0">
                <a:solidFill>
                  <a:srgbClr val="000000"/>
                </a:solidFill>
                <a:latin typeface="Arial"/>
                <a:ea typeface="Calibri"/>
              </a:rPr>
              <a:t> </a:t>
            </a:r>
            <a:r>
              <a:rPr lang="en-US" spc="-1" dirty="0" err="1">
                <a:solidFill>
                  <a:srgbClr val="000000"/>
                </a:solidFill>
                <a:latin typeface="Arial"/>
                <a:ea typeface="Calibri"/>
              </a:rPr>
              <a:t>và</a:t>
            </a:r>
            <a:r>
              <a:rPr lang="en-US" spc="-1" dirty="0">
                <a:solidFill>
                  <a:srgbClr val="000000"/>
                </a:solidFill>
                <a:latin typeface="Arial"/>
                <a:ea typeface="Calibri"/>
              </a:rPr>
              <a:t> </a:t>
            </a:r>
            <a:r>
              <a:rPr lang="en-US" spc="-1" dirty="0" err="1">
                <a:solidFill>
                  <a:srgbClr val="000000"/>
                </a:solidFill>
                <a:latin typeface="Arial"/>
                <a:ea typeface="Calibri"/>
              </a:rPr>
              <a:t>xuất</a:t>
            </a:r>
            <a:r>
              <a:rPr lang="en-US" spc="-1" dirty="0">
                <a:solidFill>
                  <a:srgbClr val="000000"/>
                </a:solidFill>
                <a:latin typeface="Arial"/>
                <a:ea typeface="Calibri"/>
              </a:rPr>
              <a:t> </a:t>
            </a:r>
            <a:r>
              <a:rPr lang="en-US" spc="-1" dirty="0" err="1">
                <a:solidFill>
                  <a:srgbClr val="000000"/>
                </a:solidFill>
                <a:latin typeface="Arial"/>
                <a:ea typeface="Calibri"/>
              </a:rPr>
              <a:t>khẩu</a:t>
            </a:r>
            <a:r>
              <a:rPr lang="en-US" spc="-1" dirty="0">
                <a:solidFill>
                  <a:srgbClr val="000000"/>
                </a:solidFill>
                <a:latin typeface="Arial"/>
                <a:ea typeface="Calibri"/>
              </a:rPr>
              <a:t>.</a:t>
            </a:r>
            <a:endParaRPr lang="en-US" spc="-1" dirty="0">
              <a:solidFill>
                <a:srgbClr val="000000"/>
              </a:solidFill>
              <a:latin typeface="Open Sans"/>
            </a:endParaRPr>
          </a:p>
          <a:p>
            <a:pPr marL="599860" lvl="1" indent="-257006" algn="just">
              <a:lnSpc>
                <a:spcPct val="150000"/>
              </a:lnSpc>
              <a:buClr>
                <a:srgbClr val="000000"/>
              </a:buClr>
              <a:buFont typeface="Wingdings" charset="2"/>
              <a:buChar char=""/>
            </a:pPr>
            <a:r>
              <a:rPr lang="vi-VN" spc="-1" dirty="0">
                <a:solidFill>
                  <a:srgbClr val="000000"/>
                </a:solidFill>
                <a:latin typeface="Arial"/>
                <a:ea typeface="Calibri"/>
              </a:rPr>
              <a:t>Cung cấp sản phẩm cho </a:t>
            </a:r>
            <a:r>
              <a:rPr lang="vi-VN" b="1" spc="-1" dirty="0">
                <a:solidFill>
                  <a:srgbClr val="C00000"/>
                </a:solidFill>
                <a:latin typeface="Arial"/>
                <a:ea typeface="Arial"/>
              </a:rPr>
              <a:t>hoạt động nghiên cứu, sản xuất</a:t>
            </a:r>
            <a:r>
              <a:rPr lang="vi-VN" spc="-1" dirty="0">
                <a:solidFill>
                  <a:srgbClr val="000000"/>
                </a:solidFill>
                <a:latin typeface="Arial"/>
                <a:ea typeface="Calibri"/>
              </a:rPr>
              <a:t>.</a:t>
            </a:r>
            <a:endParaRPr lang="en-US" spc="-1" dirty="0">
              <a:solidFill>
                <a:srgbClr val="000000"/>
              </a:solidFill>
              <a:latin typeface="Open Sans"/>
            </a:endParaRPr>
          </a:p>
          <a:p>
            <a:pPr marL="599860" lvl="1" indent="-257006" algn="just">
              <a:lnSpc>
                <a:spcPct val="150000"/>
              </a:lnSpc>
              <a:buClr>
                <a:srgbClr val="000000"/>
              </a:buClr>
              <a:buFont typeface="Wingdings" charset="2"/>
              <a:buChar char=""/>
            </a:pPr>
            <a:r>
              <a:rPr lang="vi-VN" spc="-1" dirty="0">
                <a:solidFill>
                  <a:srgbClr val="000000"/>
                </a:solidFill>
                <a:latin typeface="Arial"/>
                <a:ea typeface="Calibri"/>
              </a:rPr>
              <a:t>Cung cấp sản phẩm để phục vụ cho </a:t>
            </a:r>
            <a:r>
              <a:rPr lang="vi-VN" b="1" spc="-1" dirty="0">
                <a:solidFill>
                  <a:srgbClr val="C00000"/>
                </a:solidFill>
                <a:latin typeface="Arial"/>
                <a:ea typeface="Calibri"/>
              </a:rPr>
              <a:t>hoạt động văn hóa xã hội </a:t>
            </a:r>
            <a:r>
              <a:rPr lang="vi-VN" spc="-1" dirty="0">
                <a:solidFill>
                  <a:srgbClr val="000000"/>
                </a:solidFill>
                <a:latin typeface="Arial"/>
                <a:ea typeface="Calibri"/>
              </a:rPr>
              <a:t>như: xuất bản, in ấn, hội họa, báo chí.</a:t>
            </a:r>
            <a:endParaRPr lang="en-US" spc="-1" dirty="0">
              <a:solidFill>
                <a:srgbClr val="000000"/>
              </a:solidFill>
              <a:latin typeface="Open Sans"/>
            </a:endParaRPr>
          </a:p>
          <a:p>
            <a:pPr marL="599860" lvl="1" indent="-257006" algn="just">
              <a:lnSpc>
                <a:spcPct val="150000"/>
              </a:lnSpc>
              <a:buClr>
                <a:srgbClr val="000000"/>
              </a:buClr>
              <a:buFont typeface="Wingdings" charset="2"/>
              <a:buChar char=""/>
            </a:pPr>
            <a:r>
              <a:rPr lang="vi-VN" spc="-1" dirty="0">
                <a:solidFill>
                  <a:srgbClr val="000000"/>
                </a:solidFill>
                <a:latin typeface="Arial"/>
                <a:ea typeface="Calibri"/>
              </a:rPr>
              <a:t>Cung cấp sản phẩm để phục vụ cho </a:t>
            </a:r>
            <a:r>
              <a:rPr lang="vi-VN" b="1" spc="-1" dirty="0">
                <a:solidFill>
                  <a:srgbClr val="C00000"/>
                </a:solidFill>
                <a:latin typeface="Arial"/>
                <a:ea typeface="Arial"/>
              </a:rPr>
              <a:t>ngành giáo dục</a:t>
            </a:r>
            <a:r>
              <a:rPr lang="vi-VN" spc="-1" dirty="0">
                <a:solidFill>
                  <a:srgbClr val="000000"/>
                </a:solidFill>
                <a:latin typeface="Arial"/>
                <a:ea typeface="Calibri"/>
              </a:rPr>
              <a:t>: in sách giáo khoa, giấy vở cho học sinh.</a:t>
            </a:r>
            <a:endParaRPr lang="en-US" spc="-1" dirty="0">
              <a:solidFill>
                <a:srgbClr val="000000"/>
              </a:solidFill>
              <a:latin typeface="Open Sans"/>
            </a:endParaRPr>
          </a:p>
          <a:p>
            <a:pPr marL="599860" lvl="1" indent="-257006" algn="just">
              <a:lnSpc>
                <a:spcPct val="150000"/>
              </a:lnSpc>
              <a:buClr>
                <a:srgbClr val="000000"/>
              </a:buClr>
              <a:buFont typeface="Wingdings" charset="2"/>
              <a:buChar char=""/>
            </a:pPr>
            <a:r>
              <a:rPr lang="en-US" spc="-1" dirty="0" err="1">
                <a:solidFill>
                  <a:srgbClr val="000000"/>
                </a:solidFill>
                <a:latin typeface="Arial"/>
                <a:ea typeface="Calibri"/>
              </a:rPr>
              <a:t>Cung</a:t>
            </a:r>
            <a:r>
              <a:rPr lang="en-US" spc="-1" dirty="0">
                <a:solidFill>
                  <a:srgbClr val="000000"/>
                </a:solidFill>
                <a:latin typeface="Arial"/>
                <a:ea typeface="Calibri"/>
              </a:rPr>
              <a:t> </a:t>
            </a:r>
            <a:r>
              <a:rPr lang="en-US" spc="-1" dirty="0" err="1">
                <a:solidFill>
                  <a:srgbClr val="000000"/>
                </a:solidFill>
                <a:latin typeface="Arial"/>
                <a:ea typeface="Calibri"/>
              </a:rPr>
              <a:t>cấp</a:t>
            </a:r>
            <a:r>
              <a:rPr lang="en-US" spc="-1" dirty="0">
                <a:solidFill>
                  <a:srgbClr val="000000"/>
                </a:solidFill>
                <a:latin typeface="Arial"/>
                <a:ea typeface="Calibri"/>
              </a:rPr>
              <a:t> </a:t>
            </a:r>
            <a:r>
              <a:rPr lang="en-US" spc="-1" dirty="0" err="1">
                <a:solidFill>
                  <a:srgbClr val="000000"/>
                </a:solidFill>
                <a:latin typeface="Arial"/>
                <a:ea typeface="Calibri"/>
              </a:rPr>
              <a:t>giấy</a:t>
            </a:r>
            <a:r>
              <a:rPr lang="en-US" spc="-1" dirty="0">
                <a:solidFill>
                  <a:srgbClr val="000000"/>
                </a:solidFill>
                <a:latin typeface="Arial"/>
                <a:ea typeface="Calibri"/>
              </a:rPr>
              <a:t> </a:t>
            </a:r>
            <a:r>
              <a:rPr lang="en-US" spc="-1" dirty="0" err="1">
                <a:solidFill>
                  <a:srgbClr val="000000"/>
                </a:solidFill>
                <a:latin typeface="Arial"/>
                <a:ea typeface="Calibri"/>
              </a:rPr>
              <a:t>cho</a:t>
            </a:r>
            <a:r>
              <a:rPr lang="en-US" spc="-1" dirty="0">
                <a:solidFill>
                  <a:srgbClr val="000000"/>
                </a:solidFill>
                <a:latin typeface="Arial"/>
                <a:ea typeface="Calibri"/>
              </a:rPr>
              <a:t> </a:t>
            </a:r>
            <a:r>
              <a:rPr lang="en-US" spc="-1" dirty="0" err="1">
                <a:solidFill>
                  <a:srgbClr val="000000"/>
                </a:solidFill>
                <a:latin typeface="Arial"/>
                <a:ea typeface="Calibri"/>
              </a:rPr>
              <a:t>các</a:t>
            </a:r>
            <a:r>
              <a:rPr lang="en-US" spc="-1" dirty="0">
                <a:solidFill>
                  <a:srgbClr val="000000"/>
                </a:solidFill>
                <a:latin typeface="Arial"/>
                <a:ea typeface="Calibri"/>
              </a:rPr>
              <a:t> </a:t>
            </a:r>
            <a:r>
              <a:rPr lang="en-US" b="1" spc="-1" dirty="0" err="1">
                <a:solidFill>
                  <a:srgbClr val="C00000"/>
                </a:solidFill>
                <a:latin typeface="Arial"/>
                <a:ea typeface="Arial"/>
              </a:rPr>
              <a:t>hoạt</a:t>
            </a:r>
            <a:r>
              <a:rPr lang="en-US" b="1" spc="-1" dirty="0">
                <a:solidFill>
                  <a:srgbClr val="C00000"/>
                </a:solidFill>
                <a:latin typeface="Arial"/>
                <a:ea typeface="Arial"/>
              </a:rPr>
              <a:t> </a:t>
            </a:r>
            <a:r>
              <a:rPr lang="en-US" b="1" spc="-1" dirty="0" err="1">
                <a:solidFill>
                  <a:srgbClr val="C00000"/>
                </a:solidFill>
                <a:latin typeface="Arial"/>
                <a:ea typeface="Arial"/>
              </a:rPr>
              <a:t>động</a:t>
            </a:r>
            <a:r>
              <a:rPr lang="en-US" b="1" spc="-1" dirty="0">
                <a:solidFill>
                  <a:srgbClr val="C00000"/>
                </a:solidFill>
                <a:latin typeface="Arial"/>
                <a:ea typeface="Arial"/>
              </a:rPr>
              <a:t> </a:t>
            </a:r>
            <a:r>
              <a:rPr lang="en-US" b="1" spc="-1" dirty="0" err="1">
                <a:solidFill>
                  <a:srgbClr val="C00000"/>
                </a:solidFill>
                <a:latin typeface="Arial"/>
                <a:ea typeface="Arial"/>
              </a:rPr>
              <a:t>văn</a:t>
            </a:r>
            <a:r>
              <a:rPr lang="en-US" b="1" spc="-1" dirty="0">
                <a:solidFill>
                  <a:srgbClr val="C00000"/>
                </a:solidFill>
                <a:latin typeface="Arial"/>
                <a:ea typeface="Arial"/>
              </a:rPr>
              <a:t> </a:t>
            </a:r>
            <a:r>
              <a:rPr lang="en-US" b="1" spc="-1" dirty="0" err="1">
                <a:solidFill>
                  <a:srgbClr val="C00000"/>
                </a:solidFill>
                <a:latin typeface="Arial"/>
                <a:ea typeface="Arial"/>
              </a:rPr>
              <a:t>phòng</a:t>
            </a:r>
            <a:r>
              <a:rPr lang="en-US" b="1" spc="-1" dirty="0">
                <a:solidFill>
                  <a:srgbClr val="C00000"/>
                </a:solidFill>
                <a:latin typeface="Arial"/>
                <a:ea typeface="Arial"/>
              </a:rPr>
              <a:t>, </a:t>
            </a:r>
            <a:r>
              <a:rPr lang="en-US" b="1" spc="-1" dirty="0" err="1">
                <a:solidFill>
                  <a:srgbClr val="C00000"/>
                </a:solidFill>
                <a:latin typeface="Arial"/>
                <a:ea typeface="Arial"/>
              </a:rPr>
              <a:t>hành</a:t>
            </a:r>
            <a:r>
              <a:rPr lang="en-US" b="1" spc="-1" dirty="0">
                <a:solidFill>
                  <a:srgbClr val="C00000"/>
                </a:solidFill>
                <a:latin typeface="Arial"/>
                <a:ea typeface="Arial"/>
              </a:rPr>
              <a:t> </a:t>
            </a:r>
            <a:r>
              <a:rPr lang="en-US" b="1" spc="-1" dirty="0" err="1">
                <a:solidFill>
                  <a:srgbClr val="C00000"/>
                </a:solidFill>
                <a:latin typeface="Arial"/>
                <a:ea typeface="Arial"/>
              </a:rPr>
              <a:t>chính</a:t>
            </a:r>
            <a:r>
              <a:rPr lang="en-US" spc="-1" dirty="0">
                <a:solidFill>
                  <a:srgbClr val="000000"/>
                </a:solidFill>
                <a:latin typeface="Arial"/>
                <a:ea typeface="Calibri"/>
              </a:rPr>
              <a:t>.</a:t>
            </a:r>
            <a:endParaRPr lang="en-US" spc="-1" dirty="0">
              <a:solidFill>
                <a:srgbClr val="000000"/>
              </a:solidFill>
              <a:latin typeface="Open Sans"/>
            </a:endParaRPr>
          </a:p>
          <a:p>
            <a:pPr marL="599860" lvl="1" indent="-257006" algn="just">
              <a:lnSpc>
                <a:spcPct val="150000"/>
              </a:lnSpc>
              <a:buClr>
                <a:srgbClr val="000000"/>
              </a:buClr>
              <a:buFont typeface="Wingdings" charset="2"/>
              <a:buChar char=""/>
            </a:pPr>
            <a:r>
              <a:rPr lang="vi-VN" spc="-1" dirty="0">
                <a:solidFill>
                  <a:srgbClr val="000000"/>
                </a:solidFill>
                <a:latin typeface="Arial"/>
                <a:ea typeface="Calibri"/>
              </a:rPr>
              <a:t>Cung cấp nhiều sản phẩm cho </a:t>
            </a:r>
            <a:r>
              <a:rPr lang="vi-VN" b="1" spc="-1" dirty="0">
                <a:solidFill>
                  <a:srgbClr val="C00000"/>
                </a:solidFill>
                <a:latin typeface="Arial"/>
                <a:ea typeface="Arial"/>
              </a:rPr>
              <a:t>người tiêu dùng </a:t>
            </a:r>
            <a:r>
              <a:rPr lang="vi-VN" spc="-1" dirty="0">
                <a:solidFill>
                  <a:srgbClr val="000000"/>
                </a:solidFill>
                <a:latin typeface="Arial"/>
                <a:ea typeface="Calibri"/>
              </a:rPr>
              <a:t>như: giấy vệ sinh, giấy ăn, các sản phẩm tiêu dùng khác…</a:t>
            </a:r>
            <a:endParaRPr lang="en-US" spc="-1" dirty="0">
              <a:solidFill>
                <a:srgbClr val="000000"/>
              </a:solidFill>
              <a:latin typeface="Open Sans"/>
            </a:endParaRPr>
          </a:p>
        </p:txBody>
      </p:sp>
      <p:sp>
        <p:nvSpPr>
          <p:cNvPr id="304" name="TextShape 2"/>
          <p:cNvSpPr txBox="1"/>
          <p:nvPr/>
        </p:nvSpPr>
        <p:spPr>
          <a:xfrm>
            <a:off x="2272698" y="317515"/>
            <a:ext cx="4585623" cy="577455"/>
          </a:xfrm>
          <a:prstGeom prst="rect">
            <a:avLst/>
          </a:prstGeom>
          <a:solidFill>
            <a:srgbClr val="002060"/>
          </a:solidFill>
          <a:ln>
            <a:noFill/>
          </a:ln>
        </p:spPr>
        <p:txBody>
          <a:bodyPr anchor="ctr"/>
          <a:lstStyle/>
          <a:p>
            <a:pPr algn="ctr">
              <a:lnSpc>
                <a:spcPct val="90000"/>
              </a:lnSpc>
            </a:pPr>
            <a:r>
              <a:rPr lang="en-US" sz="2700" spc="-1">
                <a:solidFill>
                  <a:srgbClr val="FFFFFF"/>
                </a:solidFill>
                <a:latin typeface="Arial"/>
                <a:ea typeface="Calibri Light"/>
              </a:rPr>
              <a:t>VAI TRÒ CỦA NGÀNH GIẤY</a:t>
            </a:r>
            <a:endParaRPr lang="en-US" sz="2700" spc="-1">
              <a:solidFill>
                <a:srgbClr val="000000"/>
              </a:solidFill>
              <a:latin typeface="Bebas Neue"/>
            </a:endParaRPr>
          </a:p>
        </p:txBody>
      </p:sp>
      <p:sp>
        <p:nvSpPr>
          <p:cNvPr id="305" name="CustomShape 3"/>
          <p:cNvSpPr/>
          <p:nvPr/>
        </p:nvSpPr>
        <p:spPr>
          <a:xfrm>
            <a:off x="1869663" y="1114386"/>
            <a:ext cx="5198939" cy="27617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600" b="1" spc="-1" dirty="0" err="1">
                <a:solidFill>
                  <a:srgbClr val="002060"/>
                </a:solidFill>
                <a:latin typeface="Arial"/>
                <a:ea typeface="Arial"/>
              </a:rPr>
              <a:t>Cung</a:t>
            </a:r>
            <a:r>
              <a:rPr lang="en-US" sz="1600" b="1" spc="-1" dirty="0">
                <a:solidFill>
                  <a:srgbClr val="002060"/>
                </a:solidFill>
                <a:latin typeface="Arial"/>
                <a:ea typeface="Arial"/>
              </a:rPr>
              <a:t> </a:t>
            </a:r>
            <a:r>
              <a:rPr lang="en-US" sz="1600" b="1" spc="-1" dirty="0" err="1">
                <a:solidFill>
                  <a:srgbClr val="002060"/>
                </a:solidFill>
                <a:latin typeface="Arial"/>
                <a:ea typeface="Arial"/>
              </a:rPr>
              <a:t>cấp</a:t>
            </a:r>
            <a:r>
              <a:rPr lang="en-US" sz="1600" b="1" spc="-1" dirty="0">
                <a:solidFill>
                  <a:srgbClr val="002060"/>
                </a:solidFill>
                <a:latin typeface="Arial"/>
                <a:ea typeface="Arial"/>
              </a:rPr>
              <a:t> </a:t>
            </a:r>
            <a:r>
              <a:rPr lang="en-US" sz="1600" b="1" spc="-1" dirty="0" err="1">
                <a:solidFill>
                  <a:srgbClr val="002060"/>
                </a:solidFill>
                <a:latin typeface="Arial"/>
                <a:ea typeface="Arial"/>
              </a:rPr>
              <a:t>sản</a:t>
            </a:r>
            <a:r>
              <a:rPr lang="en-US" sz="1600" b="1" spc="-1" dirty="0">
                <a:solidFill>
                  <a:srgbClr val="002060"/>
                </a:solidFill>
                <a:latin typeface="Arial"/>
                <a:ea typeface="Arial"/>
              </a:rPr>
              <a:t> </a:t>
            </a:r>
            <a:r>
              <a:rPr lang="en-US" sz="1600" b="1" spc="-1" dirty="0" err="1">
                <a:solidFill>
                  <a:srgbClr val="002060"/>
                </a:solidFill>
                <a:latin typeface="Arial"/>
                <a:ea typeface="Arial"/>
              </a:rPr>
              <a:t>phẩm</a:t>
            </a:r>
            <a:r>
              <a:rPr lang="en-US" sz="1600" b="1" spc="-1" dirty="0">
                <a:solidFill>
                  <a:srgbClr val="002060"/>
                </a:solidFill>
                <a:latin typeface="Arial"/>
                <a:ea typeface="Arial"/>
              </a:rPr>
              <a:t> </a:t>
            </a:r>
            <a:r>
              <a:rPr lang="en-US" sz="1600" b="1" spc="-1" dirty="0" err="1">
                <a:solidFill>
                  <a:srgbClr val="002060"/>
                </a:solidFill>
                <a:latin typeface="Arial"/>
                <a:ea typeface="Arial"/>
              </a:rPr>
              <a:t>cho</a:t>
            </a:r>
            <a:r>
              <a:rPr lang="en-US" sz="1600" b="1" spc="-1" dirty="0">
                <a:solidFill>
                  <a:srgbClr val="002060"/>
                </a:solidFill>
                <a:latin typeface="Arial"/>
                <a:ea typeface="Arial"/>
              </a:rPr>
              <a:t> </a:t>
            </a:r>
            <a:r>
              <a:rPr lang="en-US" sz="1600" b="1" spc="-1" dirty="0" err="1">
                <a:solidFill>
                  <a:srgbClr val="002060"/>
                </a:solidFill>
                <a:latin typeface="Arial"/>
                <a:ea typeface="Arial"/>
              </a:rPr>
              <a:t>đời</a:t>
            </a:r>
            <a:r>
              <a:rPr lang="en-US" sz="1600" b="1" spc="-1" dirty="0">
                <a:solidFill>
                  <a:srgbClr val="002060"/>
                </a:solidFill>
                <a:latin typeface="Arial"/>
                <a:ea typeface="Arial"/>
              </a:rPr>
              <a:t> </a:t>
            </a:r>
            <a:r>
              <a:rPr lang="en-US" sz="1600" b="1" spc="-1" dirty="0" err="1">
                <a:solidFill>
                  <a:srgbClr val="002060"/>
                </a:solidFill>
                <a:latin typeface="Arial"/>
                <a:ea typeface="Arial"/>
              </a:rPr>
              <a:t>sống</a:t>
            </a:r>
            <a:r>
              <a:rPr lang="en-US" sz="1600" b="1" spc="-1" dirty="0">
                <a:solidFill>
                  <a:srgbClr val="002060"/>
                </a:solidFill>
                <a:latin typeface="Arial"/>
                <a:ea typeface="Arial"/>
              </a:rPr>
              <a:t> </a:t>
            </a:r>
            <a:r>
              <a:rPr lang="en-US" sz="1600" b="1" spc="-1" dirty="0" err="1">
                <a:solidFill>
                  <a:srgbClr val="002060"/>
                </a:solidFill>
                <a:latin typeface="Arial"/>
                <a:ea typeface="Arial"/>
              </a:rPr>
              <a:t>xã</a:t>
            </a:r>
            <a:r>
              <a:rPr lang="en-US" sz="1600" b="1" spc="-1" dirty="0">
                <a:solidFill>
                  <a:srgbClr val="002060"/>
                </a:solidFill>
                <a:latin typeface="Arial"/>
                <a:ea typeface="Arial"/>
              </a:rPr>
              <a:t> </a:t>
            </a:r>
            <a:r>
              <a:rPr lang="en-US" sz="1600" b="1" spc="-1" dirty="0" err="1">
                <a:solidFill>
                  <a:srgbClr val="002060"/>
                </a:solidFill>
                <a:latin typeface="Arial"/>
                <a:ea typeface="Arial"/>
              </a:rPr>
              <a:t>hội</a:t>
            </a:r>
            <a:r>
              <a:rPr lang="en-US" sz="1600" b="1" spc="-1" dirty="0">
                <a:solidFill>
                  <a:srgbClr val="002060"/>
                </a:solidFill>
                <a:latin typeface="Arial"/>
                <a:ea typeface="Arial"/>
              </a:rPr>
              <a:t> </a:t>
            </a:r>
            <a:r>
              <a:rPr lang="en-US" sz="1600" b="1" spc="-1" dirty="0" err="1">
                <a:solidFill>
                  <a:srgbClr val="002060"/>
                </a:solidFill>
                <a:latin typeface="Arial"/>
                <a:ea typeface="Arial"/>
              </a:rPr>
              <a:t>và</a:t>
            </a:r>
            <a:r>
              <a:rPr lang="en-US" sz="1600" b="1" spc="-1" dirty="0">
                <a:solidFill>
                  <a:srgbClr val="002060"/>
                </a:solidFill>
                <a:latin typeface="Arial"/>
                <a:ea typeface="Arial"/>
              </a:rPr>
              <a:t> </a:t>
            </a:r>
            <a:r>
              <a:rPr lang="en-US" sz="1600" b="1" spc="-1" dirty="0" err="1">
                <a:solidFill>
                  <a:srgbClr val="002060"/>
                </a:solidFill>
                <a:latin typeface="Arial"/>
                <a:ea typeface="Arial"/>
              </a:rPr>
              <a:t>kinh</a:t>
            </a:r>
            <a:r>
              <a:rPr lang="en-US" sz="1600" b="1" spc="-1" dirty="0">
                <a:solidFill>
                  <a:srgbClr val="002060"/>
                </a:solidFill>
                <a:latin typeface="Arial"/>
                <a:ea typeface="Arial"/>
              </a:rPr>
              <a:t> </a:t>
            </a:r>
            <a:r>
              <a:rPr lang="en-US" sz="1600" b="1" spc="-1" dirty="0" err="1">
                <a:solidFill>
                  <a:srgbClr val="002060"/>
                </a:solidFill>
                <a:latin typeface="Arial"/>
                <a:ea typeface="Arial"/>
              </a:rPr>
              <a:t>tế</a:t>
            </a:r>
            <a:endParaRPr lang="en-US" sz="1600" spc="-1" dirty="0">
              <a:solidFill>
                <a:srgbClr val="000000"/>
              </a:solidFill>
              <a:latin typeface="Open Sans"/>
            </a:endParaRPr>
          </a:p>
        </p:txBody>
      </p:sp>
      <p:sp>
        <p:nvSpPr>
          <p:cNvPr id="306" name="Line 4"/>
          <p:cNvSpPr/>
          <p:nvPr/>
        </p:nvSpPr>
        <p:spPr>
          <a:xfrm>
            <a:off x="2700727" y="1504651"/>
            <a:ext cx="3536809"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additive="repl">
                                        <p:cTn id="7"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6755870" y="5630294"/>
            <a:ext cx="2160799" cy="27374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fld id="{7CDDE16C-1512-49FC-9EC6-6C24CF63ADBF}" type="slidenum">
              <a:rPr lang="en-AU" sz="900" b="1" spc="-1">
                <a:solidFill>
                  <a:srgbClr val="7F7F7F"/>
                </a:solidFill>
                <a:latin typeface="Arial"/>
                <a:ea typeface="Arial"/>
              </a:rPr>
              <a:t>2</a:t>
            </a:fld>
            <a:endParaRPr lang="en-US" sz="900" spc="-1">
              <a:solidFill>
                <a:srgbClr val="000000"/>
              </a:solidFill>
              <a:latin typeface="Open Sans"/>
            </a:endParaRPr>
          </a:p>
        </p:txBody>
      </p:sp>
      <p:sp>
        <p:nvSpPr>
          <p:cNvPr id="174" name="Line 2"/>
          <p:cNvSpPr/>
          <p:nvPr/>
        </p:nvSpPr>
        <p:spPr>
          <a:xfrm flipH="1" flipV="1">
            <a:off x="6769908" y="2101313"/>
            <a:ext cx="7289" cy="2873776"/>
          </a:xfrm>
          <a:prstGeom prst="line">
            <a:avLst/>
          </a:prstGeom>
          <a:ln w="19080">
            <a:solidFill>
              <a:srgbClr val="BFBFBF"/>
            </a:solidFill>
            <a:custDash>
              <a:ds d="0" sp="0"/>
            </a:custDash>
            <a:miter/>
          </a:ln>
        </p:spPr>
        <p:style>
          <a:lnRef idx="0">
            <a:scrgbClr r="0" g="0" b="0"/>
          </a:lnRef>
          <a:fillRef idx="0">
            <a:scrgbClr r="0" g="0" b="0"/>
          </a:fillRef>
          <a:effectRef idx="0">
            <a:scrgbClr r="0" g="0" b="0"/>
          </a:effectRef>
          <a:fontRef idx="minor"/>
        </p:style>
      </p:sp>
      <p:grpSp>
        <p:nvGrpSpPr>
          <p:cNvPr id="175" name="Group 3"/>
          <p:cNvGrpSpPr/>
          <p:nvPr/>
        </p:nvGrpSpPr>
        <p:grpSpPr>
          <a:xfrm>
            <a:off x="6482126" y="2056499"/>
            <a:ext cx="602292" cy="586904"/>
            <a:chOff x="8643960" y="1598760"/>
            <a:chExt cx="803160" cy="782640"/>
          </a:xfrm>
        </p:grpSpPr>
        <p:sp>
          <p:nvSpPr>
            <p:cNvPr id="176" name="CustomShape 4"/>
            <p:cNvSpPr/>
            <p:nvPr/>
          </p:nvSpPr>
          <p:spPr>
            <a:xfrm>
              <a:off x="8643960" y="1598760"/>
              <a:ext cx="803160" cy="782640"/>
            </a:xfrm>
            <a:prstGeom prst="ellipse">
              <a:avLst/>
            </a:prstGeom>
            <a:solidFill>
              <a:srgbClr val="F4F4F4"/>
            </a:solidFill>
            <a:ln w="6480">
              <a:solidFill>
                <a:srgbClr val="BFBFBF"/>
              </a:solidFill>
              <a:custDash>
                <a:ds d="0" sp="0"/>
              </a:custDash>
              <a:miter/>
            </a:ln>
          </p:spPr>
          <p:style>
            <a:lnRef idx="0">
              <a:scrgbClr r="0" g="0" b="0"/>
            </a:lnRef>
            <a:fillRef idx="0">
              <a:scrgbClr r="0" g="0" b="0"/>
            </a:fillRef>
            <a:effectRef idx="0">
              <a:scrgbClr r="0" g="0" b="0"/>
            </a:effectRef>
            <a:fontRef idx="minor"/>
          </p:style>
        </p:sp>
        <p:sp>
          <p:nvSpPr>
            <p:cNvPr id="177" name="CustomShape 5"/>
            <p:cNvSpPr/>
            <p:nvPr/>
          </p:nvSpPr>
          <p:spPr>
            <a:xfrm>
              <a:off x="8795520" y="1731600"/>
              <a:ext cx="530280" cy="516600"/>
            </a:xfrm>
            <a:prstGeom prst="ellipse">
              <a:avLst/>
            </a:prstGeom>
            <a:solidFill>
              <a:srgbClr val="F4F4F4"/>
            </a:solidFill>
            <a:ln w="88920">
              <a:solidFill>
                <a:srgbClr val="002060"/>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500" b="1" spc="-1">
                  <a:solidFill>
                    <a:srgbClr val="070707"/>
                  </a:solidFill>
                  <a:latin typeface="Arial"/>
                  <a:ea typeface="Arial"/>
                </a:rPr>
                <a:t>1</a:t>
              </a:r>
              <a:endParaRPr lang="en-US" sz="1500" spc="-1">
                <a:solidFill>
                  <a:srgbClr val="000000"/>
                </a:solidFill>
                <a:latin typeface="Open Sans"/>
              </a:endParaRPr>
            </a:p>
          </p:txBody>
        </p:sp>
      </p:grpSp>
      <p:sp>
        <p:nvSpPr>
          <p:cNvPr id="178" name="CustomShape 6"/>
          <p:cNvSpPr/>
          <p:nvPr/>
        </p:nvSpPr>
        <p:spPr>
          <a:xfrm>
            <a:off x="7423763" y="3002724"/>
            <a:ext cx="1479408" cy="564497"/>
          </a:xfrm>
          <a:custGeom>
            <a:avLst/>
            <a:gdLst/>
            <a:ahLst/>
            <a:cxnLst/>
            <a:rect l="l" t="t" r="r" b="b"/>
            <a:pathLst>
              <a:path w="1694764" h="721406">
                <a:moveTo>
                  <a:pt x="90154" y="0"/>
                </a:moveTo>
                <a:lnTo>
                  <a:pt x="1604610" y="0"/>
                </a:lnTo>
                <a:lnTo>
                  <a:pt x="1694764" y="721406"/>
                </a:lnTo>
                <a:lnTo>
                  <a:pt x="0" y="721406"/>
                </a:lnTo>
                <a:lnTo>
                  <a:pt x="0" y="90154"/>
                </a:lnTo>
                <a:close/>
              </a:path>
            </a:pathLst>
          </a:custGeom>
          <a:solidFill>
            <a:schemeClr val="accent6"/>
          </a:solidFill>
          <a:ln w="6480">
            <a:solidFill>
              <a:srgbClr val="F49D15"/>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350" spc="-1" dirty="0" err="1">
                <a:solidFill>
                  <a:srgbClr val="FFFFFF"/>
                </a:solidFill>
                <a:latin typeface="Arial"/>
                <a:ea typeface="Arial"/>
              </a:rPr>
              <a:t>Ngành</a:t>
            </a:r>
            <a:r>
              <a:rPr lang="en-US" sz="1350" spc="-1" dirty="0">
                <a:solidFill>
                  <a:srgbClr val="FFFFFF"/>
                </a:solidFill>
                <a:latin typeface="Arial"/>
                <a:ea typeface="Arial"/>
              </a:rPr>
              <a:t> </a:t>
            </a:r>
            <a:r>
              <a:rPr lang="en-US" sz="1350" spc="-1" dirty="0" err="1">
                <a:solidFill>
                  <a:srgbClr val="FFFFFF"/>
                </a:solidFill>
                <a:latin typeface="Arial"/>
                <a:ea typeface="Arial"/>
              </a:rPr>
              <a:t>giấy</a:t>
            </a:r>
            <a:r>
              <a:rPr lang="en-US" sz="1350" spc="-1" dirty="0">
                <a:solidFill>
                  <a:srgbClr val="FFFFFF"/>
                </a:solidFill>
                <a:latin typeface="Arial"/>
                <a:ea typeface="Arial"/>
              </a:rPr>
              <a:t> </a:t>
            </a:r>
            <a:r>
              <a:rPr lang="en-US" sz="1350" spc="-1" dirty="0" err="1">
                <a:solidFill>
                  <a:srgbClr val="FFFFFF"/>
                </a:solidFill>
                <a:latin typeface="Arial"/>
                <a:ea typeface="Arial"/>
              </a:rPr>
              <a:t>Việt</a:t>
            </a:r>
            <a:r>
              <a:rPr lang="en-US" sz="1350" spc="-1" dirty="0">
                <a:solidFill>
                  <a:srgbClr val="FFFFFF"/>
                </a:solidFill>
                <a:latin typeface="Arial"/>
                <a:ea typeface="Arial"/>
              </a:rPr>
              <a:t> Nam</a:t>
            </a:r>
            <a:endParaRPr lang="en-US" sz="1350" spc="-1" dirty="0">
              <a:solidFill>
                <a:srgbClr val="000000"/>
              </a:solidFill>
              <a:latin typeface="Open Sans"/>
            </a:endParaRPr>
          </a:p>
        </p:txBody>
      </p:sp>
      <p:sp>
        <p:nvSpPr>
          <p:cNvPr id="179" name="CustomShape 7"/>
          <p:cNvSpPr/>
          <p:nvPr/>
        </p:nvSpPr>
        <p:spPr>
          <a:xfrm>
            <a:off x="4836959" y="3957591"/>
            <a:ext cx="1352255" cy="431134"/>
          </a:xfrm>
          <a:custGeom>
            <a:avLst/>
            <a:gdLst/>
            <a:ahLst/>
            <a:cxnLst/>
            <a:rect l="l" t="t" r="r" b="b"/>
            <a:pathLst>
              <a:path w="1682427" h="632695">
                <a:moveTo>
                  <a:pt x="79068" y="0"/>
                </a:moveTo>
                <a:lnTo>
                  <a:pt x="1603359" y="0"/>
                </a:lnTo>
                <a:lnTo>
                  <a:pt x="1682427" y="632695"/>
                </a:lnTo>
                <a:lnTo>
                  <a:pt x="0" y="632695"/>
                </a:lnTo>
                <a:lnTo>
                  <a:pt x="0" y="79068"/>
                </a:lnTo>
                <a:close/>
              </a:path>
            </a:pathLst>
          </a:custGeom>
          <a:solidFill>
            <a:srgbClr val="002060"/>
          </a:solidFill>
          <a:ln w="6480">
            <a:solidFill>
              <a:srgbClr val="592765"/>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350" spc="-1">
                <a:solidFill>
                  <a:srgbClr val="FFFFFF"/>
                </a:solidFill>
                <a:latin typeface="Arial"/>
                <a:ea typeface="Arial"/>
              </a:rPr>
              <a:t>Vai trò trong nền kinh tế</a:t>
            </a:r>
            <a:endParaRPr lang="en-US" sz="1350" spc="-1">
              <a:solidFill>
                <a:srgbClr val="000000"/>
              </a:solidFill>
              <a:latin typeface="Open Sans"/>
            </a:endParaRPr>
          </a:p>
        </p:txBody>
      </p:sp>
      <p:sp>
        <p:nvSpPr>
          <p:cNvPr id="180" name="CustomShape 8"/>
          <p:cNvSpPr/>
          <p:nvPr/>
        </p:nvSpPr>
        <p:spPr>
          <a:xfrm>
            <a:off x="4836959" y="2113461"/>
            <a:ext cx="1361703" cy="529942"/>
          </a:xfrm>
          <a:custGeom>
            <a:avLst/>
            <a:gdLst/>
            <a:ahLst/>
            <a:cxnLst/>
            <a:rect l="l" t="t" r="r" b="b"/>
            <a:pathLst>
              <a:path w="1694764" h="639594">
                <a:moveTo>
                  <a:pt x="79930" y="0"/>
                </a:moveTo>
                <a:lnTo>
                  <a:pt x="1614834" y="0"/>
                </a:lnTo>
                <a:lnTo>
                  <a:pt x="1694764" y="639594"/>
                </a:lnTo>
                <a:lnTo>
                  <a:pt x="0" y="639594"/>
                </a:lnTo>
                <a:lnTo>
                  <a:pt x="0" y="79930"/>
                </a:lnTo>
                <a:close/>
              </a:path>
            </a:pathLst>
          </a:custGeom>
          <a:solidFill>
            <a:srgbClr val="002060"/>
          </a:solidFill>
          <a:ln w="6480">
            <a:solidFill>
              <a:srgbClr val="002060"/>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350" spc="-1">
                <a:solidFill>
                  <a:srgbClr val="FFFFFF"/>
                </a:solidFill>
                <a:latin typeface="Arial"/>
                <a:ea typeface="Arial"/>
              </a:rPr>
              <a:t>Ngành</a:t>
            </a:r>
            <a:r>
              <a:rPr lang="en-US" sz="1350" spc="-1" dirty="0">
                <a:solidFill>
                  <a:srgbClr val="FFFFFF"/>
                </a:solidFill>
                <a:latin typeface="Arial"/>
                <a:ea typeface="Arial"/>
              </a:rPr>
              <a:t> </a:t>
            </a:r>
            <a:r>
              <a:rPr lang="en-US" sz="1350" spc="-1" dirty="0" err="1">
                <a:solidFill>
                  <a:srgbClr val="FFFFFF"/>
                </a:solidFill>
                <a:latin typeface="Arial"/>
                <a:ea typeface="Arial"/>
              </a:rPr>
              <a:t>giấy</a:t>
            </a:r>
            <a:r>
              <a:rPr lang="en-US" sz="1350" spc="-1" dirty="0">
                <a:solidFill>
                  <a:srgbClr val="FFFFFF"/>
                </a:solidFill>
                <a:latin typeface="Arial"/>
                <a:ea typeface="Arial"/>
              </a:rPr>
              <a:t> </a:t>
            </a:r>
            <a:r>
              <a:rPr lang="en-US" sz="1350" spc="-1" dirty="0" err="1">
                <a:solidFill>
                  <a:srgbClr val="FFFFFF"/>
                </a:solidFill>
                <a:latin typeface="Arial"/>
                <a:ea typeface="Arial"/>
              </a:rPr>
              <a:t>thế</a:t>
            </a:r>
            <a:r>
              <a:rPr lang="en-US" sz="1350" spc="-1" dirty="0">
                <a:solidFill>
                  <a:srgbClr val="FFFFFF"/>
                </a:solidFill>
                <a:latin typeface="Arial"/>
                <a:ea typeface="Arial"/>
              </a:rPr>
              <a:t> </a:t>
            </a:r>
            <a:r>
              <a:rPr lang="en-US" sz="1350" spc="-1" dirty="0" err="1">
                <a:solidFill>
                  <a:srgbClr val="FFFFFF"/>
                </a:solidFill>
                <a:latin typeface="Arial"/>
                <a:ea typeface="Arial"/>
              </a:rPr>
              <a:t>giới</a:t>
            </a:r>
            <a:endParaRPr lang="en-US" sz="1350" spc="-1" dirty="0">
              <a:solidFill>
                <a:srgbClr val="000000"/>
              </a:solidFill>
              <a:latin typeface="Open Sans"/>
            </a:endParaRPr>
          </a:p>
        </p:txBody>
      </p:sp>
      <p:pic>
        <p:nvPicPr>
          <p:cNvPr id="181" name="Picture 2"/>
          <p:cNvPicPr/>
          <p:nvPr/>
        </p:nvPicPr>
        <p:blipFill rotWithShape="1">
          <a:blip r:embed="rId3"/>
          <a:srcRect l="17183"/>
          <a:stretch/>
        </p:blipFill>
        <p:spPr>
          <a:xfrm>
            <a:off x="0" y="24385"/>
            <a:ext cx="4643934" cy="6885899"/>
          </a:xfrm>
          <a:prstGeom prst="rect">
            <a:avLst/>
          </a:prstGeom>
          <a:ln>
            <a:noFill/>
          </a:ln>
        </p:spPr>
      </p:pic>
      <p:sp>
        <p:nvSpPr>
          <p:cNvPr id="182" name="TextShape 9"/>
          <p:cNvSpPr txBox="1"/>
          <p:nvPr/>
        </p:nvSpPr>
        <p:spPr>
          <a:xfrm>
            <a:off x="5236778" y="1138618"/>
            <a:ext cx="3037105" cy="354734"/>
          </a:xfrm>
          <a:prstGeom prst="rect">
            <a:avLst/>
          </a:prstGeom>
          <a:noFill/>
          <a:ln>
            <a:noFill/>
          </a:ln>
        </p:spPr>
        <p:txBody>
          <a:bodyPr anchor="ctr"/>
          <a:lstStyle/>
          <a:p>
            <a:pPr algn="ctr">
              <a:lnSpc>
                <a:spcPct val="90000"/>
              </a:lnSpc>
            </a:pPr>
            <a:r>
              <a:rPr lang="en-US" sz="4124" b="1" spc="-1">
                <a:solidFill>
                  <a:srgbClr val="000000"/>
                </a:solidFill>
                <a:latin typeface="Arial"/>
                <a:ea typeface="Calibri Light"/>
              </a:rPr>
              <a:t>NỘI DUNG</a:t>
            </a:r>
            <a:endParaRPr lang="en-US" sz="4124" spc="-1">
              <a:solidFill>
                <a:srgbClr val="000000"/>
              </a:solidFill>
              <a:latin typeface="Bebas Neue"/>
            </a:endParaRPr>
          </a:p>
        </p:txBody>
      </p:sp>
      <p:grpSp>
        <p:nvGrpSpPr>
          <p:cNvPr id="183" name="Group 10"/>
          <p:cNvGrpSpPr/>
          <p:nvPr/>
        </p:nvGrpSpPr>
        <p:grpSpPr>
          <a:xfrm>
            <a:off x="6478616" y="2978969"/>
            <a:ext cx="603371" cy="588253"/>
            <a:chOff x="8639280" y="2828880"/>
            <a:chExt cx="804600" cy="784440"/>
          </a:xfrm>
        </p:grpSpPr>
        <p:sp>
          <p:nvSpPr>
            <p:cNvPr id="184" name="CustomShape 11"/>
            <p:cNvSpPr/>
            <p:nvPr/>
          </p:nvSpPr>
          <p:spPr>
            <a:xfrm>
              <a:off x="8639280" y="2828880"/>
              <a:ext cx="804600" cy="784440"/>
            </a:xfrm>
            <a:prstGeom prst="ellipse">
              <a:avLst/>
            </a:prstGeom>
            <a:solidFill>
              <a:srgbClr val="F4F4F4"/>
            </a:solidFill>
            <a:ln w="6480">
              <a:solidFill>
                <a:srgbClr val="BFBFBF"/>
              </a:solidFill>
              <a:custDash>
                <a:ds d="0" sp="0"/>
              </a:custDash>
              <a:miter/>
            </a:ln>
          </p:spPr>
          <p:style>
            <a:lnRef idx="0">
              <a:scrgbClr r="0" g="0" b="0"/>
            </a:lnRef>
            <a:fillRef idx="0">
              <a:scrgbClr r="0" g="0" b="0"/>
            </a:fillRef>
            <a:effectRef idx="0">
              <a:scrgbClr r="0" g="0" b="0"/>
            </a:effectRef>
            <a:fontRef idx="minor"/>
          </p:style>
        </p:sp>
        <p:sp>
          <p:nvSpPr>
            <p:cNvPr id="185" name="CustomShape 12"/>
            <p:cNvSpPr/>
            <p:nvPr/>
          </p:nvSpPr>
          <p:spPr>
            <a:xfrm>
              <a:off x="8783640" y="2962080"/>
              <a:ext cx="531360" cy="518040"/>
            </a:xfrm>
            <a:prstGeom prst="ellipse">
              <a:avLst/>
            </a:prstGeom>
            <a:solidFill>
              <a:srgbClr val="F4F4F4"/>
            </a:solidFill>
            <a:ln w="88920">
              <a:solidFill>
                <a:schemeClr val="accent6"/>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500" b="1" spc="-1">
                  <a:solidFill>
                    <a:srgbClr val="070707"/>
                  </a:solidFill>
                  <a:latin typeface="Arial"/>
                  <a:ea typeface="Arial"/>
                </a:rPr>
                <a:t>2</a:t>
              </a:r>
              <a:endParaRPr lang="en-US" sz="1500" spc="-1">
                <a:solidFill>
                  <a:srgbClr val="000000"/>
                </a:solidFill>
                <a:latin typeface="Open Sans"/>
              </a:endParaRPr>
            </a:p>
          </p:txBody>
        </p:sp>
      </p:grpSp>
      <p:grpSp>
        <p:nvGrpSpPr>
          <p:cNvPr id="186" name="Group 13"/>
          <p:cNvGrpSpPr/>
          <p:nvPr/>
        </p:nvGrpSpPr>
        <p:grpSpPr>
          <a:xfrm>
            <a:off x="6468897" y="3901708"/>
            <a:ext cx="602562" cy="586904"/>
            <a:chOff x="8626320" y="4059360"/>
            <a:chExt cx="803520" cy="782640"/>
          </a:xfrm>
        </p:grpSpPr>
        <p:sp>
          <p:nvSpPr>
            <p:cNvPr id="187" name="CustomShape 14"/>
            <p:cNvSpPr/>
            <p:nvPr/>
          </p:nvSpPr>
          <p:spPr>
            <a:xfrm>
              <a:off x="8626320" y="4059360"/>
              <a:ext cx="803520" cy="782640"/>
            </a:xfrm>
            <a:prstGeom prst="ellipse">
              <a:avLst/>
            </a:prstGeom>
            <a:solidFill>
              <a:srgbClr val="F4F4F4"/>
            </a:solidFill>
            <a:ln w="6480">
              <a:solidFill>
                <a:srgbClr val="BFBFBF"/>
              </a:solidFill>
              <a:custDash>
                <a:ds d="0" sp="0"/>
              </a:custDash>
              <a:miter/>
            </a:ln>
          </p:spPr>
          <p:style>
            <a:lnRef idx="0">
              <a:scrgbClr r="0" g="0" b="0"/>
            </a:lnRef>
            <a:fillRef idx="0">
              <a:scrgbClr r="0" g="0" b="0"/>
            </a:fillRef>
            <a:effectRef idx="0">
              <a:scrgbClr r="0" g="0" b="0"/>
            </a:effectRef>
            <a:fontRef idx="minor"/>
          </p:style>
        </p:sp>
        <p:sp>
          <p:nvSpPr>
            <p:cNvPr id="188" name="CustomShape 15"/>
            <p:cNvSpPr/>
            <p:nvPr/>
          </p:nvSpPr>
          <p:spPr>
            <a:xfrm>
              <a:off x="8770320" y="4192200"/>
              <a:ext cx="530640" cy="516600"/>
            </a:xfrm>
            <a:prstGeom prst="ellipse">
              <a:avLst/>
            </a:prstGeom>
            <a:solidFill>
              <a:srgbClr val="F4F4F4"/>
            </a:solidFill>
            <a:ln w="88920">
              <a:solidFill>
                <a:srgbClr val="002060"/>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500" b="1" spc="-1">
                  <a:solidFill>
                    <a:srgbClr val="070707"/>
                  </a:solidFill>
                  <a:latin typeface="Arial"/>
                  <a:ea typeface="Arial"/>
                </a:rPr>
                <a:t>3</a:t>
              </a:r>
              <a:endParaRPr lang="en-US" sz="1500" spc="-1">
                <a:solidFill>
                  <a:srgbClr val="000000"/>
                </a:solidFill>
                <a:latin typeface="Open Sans"/>
              </a:endParaRPr>
            </a:p>
          </p:txBody>
        </p:sp>
      </p:grpSp>
      <p:grpSp>
        <p:nvGrpSpPr>
          <p:cNvPr id="189" name="Group 16"/>
          <p:cNvGrpSpPr/>
          <p:nvPr/>
        </p:nvGrpSpPr>
        <p:grpSpPr>
          <a:xfrm>
            <a:off x="6468897" y="4858734"/>
            <a:ext cx="602562" cy="587983"/>
            <a:chOff x="8626320" y="5335560"/>
            <a:chExt cx="803520" cy="784080"/>
          </a:xfrm>
        </p:grpSpPr>
        <p:sp>
          <p:nvSpPr>
            <p:cNvPr id="190" name="CustomShape 17"/>
            <p:cNvSpPr/>
            <p:nvPr/>
          </p:nvSpPr>
          <p:spPr>
            <a:xfrm>
              <a:off x="8626320" y="5335560"/>
              <a:ext cx="803520" cy="784080"/>
            </a:xfrm>
            <a:prstGeom prst="ellipse">
              <a:avLst/>
            </a:prstGeom>
            <a:solidFill>
              <a:srgbClr val="F4F4F4"/>
            </a:solidFill>
            <a:ln w="6480">
              <a:solidFill>
                <a:srgbClr val="BFBFBF"/>
              </a:solidFill>
              <a:custDash>
                <a:ds d="0" sp="0"/>
              </a:custDash>
              <a:miter/>
            </a:ln>
          </p:spPr>
          <p:style>
            <a:lnRef idx="0">
              <a:scrgbClr r="0" g="0" b="0"/>
            </a:lnRef>
            <a:fillRef idx="0">
              <a:scrgbClr r="0" g="0" b="0"/>
            </a:fillRef>
            <a:effectRef idx="0">
              <a:scrgbClr r="0" g="0" b="0"/>
            </a:effectRef>
            <a:fontRef idx="minor"/>
          </p:style>
        </p:sp>
        <p:sp>
          <p:nvSpPr>
            <p:cNvPr id="191" name="CustomShape 18"/>
            <p:cNvSpPr/>
            <p:nvPr/>
          </p:nvSpPr>
          <p:spPr>
            <a:xfrm>
              <a:off x="8770320" y="5491080"/>
              <a:ext cx="535320" cy="495360"/>
            </a:xfrm>
            <a:prstGeom prst="ellipse">
              <a:avLst/>
            </a:prstGeom>
            <a:solidFill>
              <a:srgbClr val="F4F4F4"/>
            </a:solidFill>
            <a:ln w="88920">
              <a:solidFill>
                <a:schemeClr val="accent6"/>
              </a:solid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500" b="1" spc="-1">
                  <a:solidFill>
                    <a:srgbClr val="070707"/>
                  </a:solidFill>
                  <a:latin typeface="Arial"/>
                  <a:ea typeface="Arial"/>
                </a:rPr>
                <a:t>4</a:t>
              </a:r>
              <a:endParaRPr lang="en-US" sz="1500" spc="-1">
                <a:solidFill>
                  <a:srgbClr val="000000"/>
                </a:solidFill>
                <a:latin typeface="Open Sans"/>
              </a:endParaRPr>
            </a:p>
          </p:txBody>
        </p:sp>
      </p:grpSp>
      <p:sp>
        <p:nvSpPr>
          <p:cNvPr id="192" name="CustomShape 19"/>
          <p:cNvSpPr/>
          <p:nvPr/>
        </p:nvSpPr>
        <p:spPr>
          <a:xfrm>
            <a:off x="7423763" y="4802851"/>
            <a:ext cx="1492906" cy="733653"/>
          </a:xfrm>
          <a:custGeom>
            <a:avLst/>
            <a:gdLst/>
            <a:ahLst/>
            <a:cxnLst/>
            <a:rect l="l" t="t" r="r" b="b"/>
            <a:pathLst>
              <a:path w="1694764" h="953988">
                <a:moveTo>
                  <a:pt x="119220" y="0"/>
                </a:moveTo>
                <a:lnTo>
                  <a:pt x="1575544" y="0"/>
                </a:lnTo>
                <a:lnTo>
                  <a:pt x="1694764" y="953988"/>
                </a:lnTo>
                <a:lnTo>
                  <a:pt x="0" y="953988"/>
                </a:lnTo>
                <a:lnTo>
                  <a:pt x="0" y="119220"/>
                </a:lnTo>
                <a:close/>
              </a:path>
            </a:pathLst>
          </a:custGeom>
          <a:solidFill>
            <a:schemeClr val="accent6"/>
          </a:solidFill>
          <a:ln w="6480">
            <a:noFill/>
            <a:miter/>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z="1350" spc="-1">
                <a:solidFill>
                  <a:srgbClr val="FFFFFF"/>
                </a:solidFill>
                <a:latin typeface="Arial"/>
                <a:ea typeface="Arial"/>
              </a:rPr>
              <a:t>Tiềm</a:t>
            </a:r>
            <a:r>
              <a:rPr lang="en-US" sz="1350" spc="-1" dirty="0">
                <a:solidFill>
                  <a:srgbClr val="FFFFFF"/>
                </a:solidFill>
                <a:latin typeface="Arial"/>
                <a:ea typeface="Arial"/>
              </a:rPr>
              <a:t> </a:t>
            </a:r>
            <a:r>
              <a:rPr lang="en-US" sz="1350" spc="-1" dirty="0" err="1">
                <a:solidFill>
                  <a:srgbClr val="FFFFFF"/>
                </a:solidFill>
                <a:latin typeface="Arial"/>
                <a:ea typeface="Arial"/>
              </a:rPr>
              <a:t>năng</a:t>
            </a:r>
            <a:r>
              <a:rPr lang="en-US" sz="1350" spc="-1" dirty="0">
                <a:solidFill>
                  <a:srgbClr val="FFFFFF"/>
                </a:solidFill>
                <a:latin typeface="Arial"/>
                <a:ea typeface="Arial"/>
              </a:rPr>
              <a:t> </a:t>
            </a:r>
            <a:r>
              <a:rPr lang="en-US" sz="1350" spc="-1" dirty="0" err="1">
                <a:solidFill>
                  <a:srgbClr val="FFFFFF"/>
                </a:solidFill>
                <a:latin typeface="Arial"/>
                <a:ea typeface="Arial"/>
              </a:rPr>
              <a:t>và</a:t>
            </a:r>
            <a:r>
              <a:rPr lang="en-US" sz="1350" spc="-1" dirty="0">
                <a:solidFill>
                  <a:srgbClr val="FFFFFF"/>
                </a:solidFill>
                <a:latin typeface="Arial"/>
                <a:ea typeface="Arial"/>
              </a:rPr>
              <a:t> </a:t>
            </a:r>
            <a:r>
              <a:rPr lang="en-US" sz="1350" spc="-1" dirty="0" err="1">
                <a:solidFill>
                  <a:srgbClr val="FFFFFF"/>
                </a:solidFill>
                <a:latin typeface="Arial"/>
                <a:ea typeface="Arial"/>
              </a:rPr>
              <a:t>xu</a:t>
            </a:r>
            <a:r>
              <a:rPr lang="en-US" sz="1350" spc="-1" dirty="0">
                <a:solidFill>
                  <a:srgbClr val="FFFFFF"/>
                </a:solidFill>
                <a:latin typeface="Arial"/>
                <a:ea typeface="Arial"/>
              </a:rPr>
              <a:t> </a:t>
            </a:r>
            <a:r>
              <a:rPr lang="en-US" sz="1350" spc="-1" dirty="0" err="1">
                <a:solidFill>
                  <a:srgbClr val="FFFFFF"/>
                </a:solidFill>
                <a:latin typeface="Arial"/>
                <a:ea typeface="Arial"/>
              </a:rPr>
              <a:t>thế</a:t>
            </a:r>
            <a:r>
              <a:rPr lang="en-US" sz="1350" spc="-1" dirty="0">
                <a:solidFill>
                  <a:srgbClr val="FFFFFF"/>
                </a:solidFill>
                <a:latin typeface="Arial"/>
                <a:ea typeface="Arial"/>
              </a:rPr>
              <a:t> </a:t>
            </a:r>
            <a:r>
              <a:rPr lang="en-US" sz="1350" spc="-1" dirty="0" err="1">
                <a:solidFill>
                  <a:srgbClr val="FFFFFF"/>
                </a:solidFill>
                <a:latin typeface="Arial"/>
                <a:ea typeface="Arial"/>
              </a:rPr>
              <a:t>phát</a:t>
            </a:r>
            <a:r>
              <a:rPr lang="en-US" sz="1350" spc="-1" dirty="0">
                <a:solidFill>
                  <a:srgbClr val="FFFFFF"/>
                </a:solidFill>
                <a:latin typeface="Arial"/>
                <a:ea typeface="Arial"/>
              </a:rPr>
              <a:t> </a:t>
            </a:r>
            <a:r>
              <a:rPr lang="en-US" sz="1350" spc="-1" dirty="0" err="1">
                <a:solidFill>
                  <a:srgbClr val="FFFFFF"/>
                </a:solidFill>
                <a:latin typeface="Arial"/>
                <a:ea typeface="Arial"/>
              </a:rPr>
              <a:t>triển</a:t>
            </a:r>
            <a:endParaRPr lang="en-US" sz="1350" spc="-1" dirty="0">
              <a:solidFill>
                <a:srgbClr val="000000"/>
              </a:solidFill>
              <a:latin typeface="Open Sans"/>
            </a:endParaRPr>
          </a:p>
        </p:txBody>
      </p:sp>
    </p:spTree>
  </p:cSld>
  <p:clrMapOvr>
    <a:masterClrMapping/>
  </p:clrMapOvr>
  <p:transition spd="med">
    <p:push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additive="repl">
                                        <p:cTn id="7" dur="500"/>
                                        <p:tgtEl>
                                          <p:spTgt spid="182"/>
                                        </p:tgtEl>
                                      </p:cBhvr>
                                    </p:animEffect>
                                  </p:childTnLst>
                                </p:cTn>
                              </p:par>
                            </p:childTnLst>
                          </p:cTn>
                        </p:par>
                        <p:par>
                          <p:cTn id="8" fill="hold">
                            <p:stCondLst>
                              <p:cond delay="500"/>
                            </p:stCondLst>
                            <p:childTnLst>
                              <p:par>
                                <p:cTn id="9" presetID="10" presetClass="entr"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additive="repl">
                                        <p:cTn id="11" dur="500"/>
                                        <p:tgtEl>
                                          <p:spTgt spid="17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fill="hold"/>
                                        <p:tgtEl>
                                          <p:spTgt spid="175"/>
                                        </p:tgtEl>
                                        <p:attrNameLst>
                                          <p:attrName>ppt_x</p:attrName>
                                        </p:attrNameLst>
                                      </p:cBhvr>
                                      <p:tavLst>
                                        <p:tav tm="0">
                                          <p:val>
                                            <p:strVal val="0-#ppt_w/2"/>
                                          </p:val>
                                        </p:tav>
                                        <p:tav tm="100000">
                                          <p:val>
                                            <p:strVal val="#ppt_x"/>
                                          </p:val>
                                        </p:tav>
                                      </p:tavLst>
                                    </p:anim>
                                    <p:anim calcmode="lin" valueType="num">
                                      <p:cBhvr additive="base">
                                        <p:cTn id="16" dur="500" fill="hold"/>
                                        <p:tgtEl>
                                          <p:spTgt spid="17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83"/>
                                        </p:tgtEl>
                                        <p:attrNameLst>
                                          <p:attrName>style.visibility</p:attrName>
                                        </p:attrNameLst>
                                      </p:cBhvr>
                                      <p:to>
                                        <p:strVal val="visible"/>
                                      </p:to>
                                    </p:set>
                                    <p:anim calcmode="lin" valueType="num">
                                      <p:cBhvr additive="base">
                                        <p:cTn id="20" dur="500" fill="hold"/>
                                        <p:tgtEl>
                                          <p:spTgt spid="183"/>
                                        </p:tgtEl>
                                        <p:attrNameLst>
                                          <p:attrName>ppt_x</p:attrName>
                                        </p:attrNameLst>
                                      </p:cBhvr>
                                      <p:tavLst>
                                        <p:tav tm="0">
                                          <p:val>
                                            <p:strVal val="0-#ppt_w/2"/>
                                          </p:val>
                                        </p:tav>
                                        <p:tav tm="100000">
                                          <p:val>
                                            <p:strVal val="#ppt_x"/>
                                          </p:val>
                                        </p:tav>
                                      </p:tavLst>
                                    </p:anim>
                                    <p:anim calcmode="lin" valueType="num">
                                      <p:cBhvr additive="base">
                                        <p:cTn id="21" dur="500" fill="hold"/>
                                        <p:tgtEl>
                                          <p:spTgt spid="18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86"/>
                                        </p:tgtEl>
                                        <p:attrNameLst>
                                          <p:attrName>style.visibility</p:attrName>
                                        </p:attrNameLst>
                                      </p:cBhvr>
                                      <p:to>
                                        <p:strVal val="visible"/>
                                      </p:to>
                                    </p:set>
                                    <p:anim calcmode="lin" valueType="num">
                                      <p:cBhvr additive="base">
                                        <p:cTn id="25" dur="500" fill="hold"/>
                                        <p:tgtEl>
                                          <p:spTgt spid="186"/>
                                        </p:tgtEl>
                                        <p:attrNameLst>
                                          <p:attrName>ppt_x</p:attrName>
                                        </p:attrNameLst>
                                      </p:cBhvr>
                                      <p:tavLst>
                                        <p:tav tm="0">
                                          <p:val>
                                            <p:strVal val="0-#ppt_w/2"/>
                                          </p:val>
                                        </p:tav>
                                        <p:tav tm="100000">
                                          <p:val>
                                            <p:strVal val="#ppt_x"/>
                                          </p:val>
                                        </p:tav>
                                      </p:tavLst>
                                    </p:anim>
                                    <p:anim calcmode="lin" valueType="num">
                                      <p:cBhvr additive="base">
                                        <p:cTn id="26" dur="500" fill="hold"/>
                                        <p:tgtEl>
                                          <p:spTgt spid="18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189"/>
                                        </p:tgtEl>
                                        <p:attrNameLst>
                                          <p:attrName>style.visibility</p:attrName>
                                        </p:attrNameLst>
                                      </p:cBhvr>
                                      <p:to>
                                        <p:strVal val="visible"/>
                                      </p:to>
                                    </p:set>
                                    <p:anim calcmode="lin" valueType="num">
                                      <p:cBhvr additive="base">
                                        <p:cTn id="30" dur="500" fill="hold"/>
                                        <p:tgtEl>
                                          <p:spTgt spid="189"/>
                                        </p:tgtEl>
                                        <p:attrNameLst>
                                          <p:attrName>ppt_x</p:attrName>
                                        </p:attrNameLst>
                                      </p:cBhvr>
                                      <p:tavLst>
                                        <p:tav tm="0">
                                          <p:val>
                                            <p:strVal val="0-#ppt_w/2"/>
                                          </p:val>
                                        </p:tav>
                                        <p:tav tm="100000">
                                          <p:val>
                                            <p:strVal val="#ppt_x"/>
                                          </p:val>
                                        </p:tav>
                                      </p:tavLst>
                                    </p:anim>
                                    <p:anim calcmode="lin" valueType="num">
                                      <p:cBhvr additive="base">
                                        <p:cTn id="31" dur="500" fill="hold"/>
                                        <p:tgtEl>
                                          <p:spTgt spid="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87234" y="2212916"/>
            <a:ext cx="7956546" cy="2813304"/>
          </a:xfrm>
          <a:prstGeom prst="rect">
            <a:avLst/>
          </a:prstGeom>
          <a:solidFill>
            <a:srgbClr val="FFFFFF">
              <a:alpha val="80000"/>
            </a:srgbClr>
          </a:solidFill>
          <a:ln>
            <a:noFill/>
          </a:ln>
        </p:spPr>
        <p:style>
          <a:lnRef idx="0">
            <a:scrgbClr r="0" g="0" b="0"/>
          </a:lnRef>
          <a:fillRef idx="0">
            <a:scrgbClr r="0" g="0" b="0"/>
          </a:fillRef>
          <a:effectRef idx="0">
            <a:scrgbClr r="0" g="0" b="0"/>
          </a:effectRef>
          <a:fontRef idx="minor"/>
        </p:style>
        <p:txBody>
          <a:bodyPr lIns="67491" tIns="35095" rIns="67491" bIns="35095"/>
          <a:lstStyle/>
          <a:p>
            <a:pPr marL="599860" lvl="1" indent="-257006" algn="just">
              <a:lnSpc>
                <a:spcPct val="150000"/>
              </a:lnSpc>
              <a:buClr>
                <a:srgbClr val="000000"/>
              </a:buClr>
              <a:buFont typeface="Wingdings" charset="2"/>
              <a:buChar char=""/>
            </a:pPr>
            <a:r>
              <a:rPr lang="en-US" spc="-1" dirty="0" err="1">
                <a:solidFill>
                  <a:srgbClr val="000000"/>
                </a:solidFill>
                <a:ea typeface="Calibri"/>
              </a:rPr>
              <a:t>Giấy</a:t>
            </a:r>
            <a:r>
              <a:rPr lang="en-US" spc="-1" dirty="0">
                <a:solidFill>
                  <a:srgbClr val="000000"/>
                </a:solidFill>
                <a:ea typeface="Calibri"/>
              </a:rPr>
              <a:t> </a:t>
            </a:r>
            <a:r>
              <a:rPr lang="en-US" spc="-1" dirty="0" err="1">
                <a:solidFill>
                  <a:srgbClr val="000000"/>
                </a:solidFill>
                <a:ea typeface="Calibri"/>
              </a:rPr>
              <a:t>và</a:t>
            </a:r>
            <a:r>
              <a:rPr lang="en-US" spc="-1" dirty="0">
                <a:solidFill>
                  <a:srgbClr val="000000"/>
                </a:solidFill>
                <a:ea typeface="Calibri"/>
              </a:rPr>
              <a:t> </a:t>
            </a:r>
            <a:r>
              <a:rPr lang="en-US" spc="-1" dirty="0" err="1">
                <a:solidFill>
                  <a:srgbClr val="000000"/>
                </a:solidFill>
                <a:ea typeface="Calibri"/>
              </a:rPr>
              <a:t>các</a:t>
            </a:r>
            <a:r>
              <a:rPr lang="en-US" spc="-1" dirty="0">
                <a:solidFill>
                  <a:srgbClr val="000000"/>
                </a:solidFill>
                <a:ea typeface="Calibri"/>
              </a:rPr>
              <a:t> </a:t>
            </a:r>
            <a:r>
              <a:rPr lang="en-US" spc="-1" dirty="0" err="1">
                <a:solidFill>
                  <a:srgbClr val="000000"/>
                </a:solidFill>
                <a:ea typeface="Calibri"/>
              </a:rPr>
              <a:t>thành</a:t>
            </a:r>
            <a:r>
              <a:rPr lang="en-US" spc="-1" dirty="0">
                <a:solidFill>
                  <a:srgbClr val="000000"/>
                </a:solidFill>
                <a:ea typeface="Calibri"/>
              </a:rPr>
              <a:t> </a:t>
            </a:r>
            <a:r>
              <a:rPr lang="en-US" spc="-1" dirty="0" err="1">
                <a:solidFill>
                  <a:srgbClr val="000000"/>
                </a:solidFill>
                <a:ea typeface="Calibri"/>
              </a:rPr>
              <a:t>phẩm</a:t>
            </a:r>
            <a:r>
              <a:rPr lang="en-US" spc="-1" dirty="0">
                <a:solidFill>
                  <a:srgbClr val="000000"/>
                </a:solidFill>
                <a:ea typeface="Calibri"/>
              </a:rPr>
              <a:t> </a:t>
            </a:r>
            <a:r>
              <a:rPr lang="en-US" spc="-1" dirty="0" err="1">
                <a:solidFill>
                  <a:srgbClr val="000000"/>
                </a:solidFill>
                <a:ea typeface="Calibri"/>
              </a:rPr>
              <a:t>giấy</a:t>
            </a:r>
            <a:r>
              <a:rPr lang="en-US" spc="-1" dirty="0">
                <a:solidFill>
                  <a:srgbClr val="000000"/>
                </a:solidFill>
                <a:ea typeface="Calibri"/>
              </a:rPr>
              <a:t> </a:t>
            </a:r>
            <a:r>
              <a:rPr lang="en-US" spc="-1" dirty="0" err="1">
                <a:solidFill>
                  <a:srgbClr val="000000"/>
                </a:solidFill>
                <a:ea typeface="Calibri"/>
              </a:rPr>
              <a:t>khi</a:t>
            </a:r>
            <a:r>
              <a:rPr lang="en-US" spc="-1" dirty="0">
                <a:solidFill>
                  <a:srgbClr val="000000"/>
                </a:solidFill>
                <a:ea typeface="Calibri"/>
              </a:rPr>
              <a:t> </a:t>
            </a:r>
            <a:r>
              <a:rPr lang="en-US" spc="-1" dirty="0" err="1">
                <a:solidFill>
                  <a:srgbClr val="000000"/>
                </a:solidFill>
                <a:ea typeface="Calibri"/>
              </a:rPr>
              <a:t>đáp</a:t>
            </a:r>
            <a:r>
              <a:rPr lang="en-US" spc="-1" dirty="0">
                <a:solidFill>
                  <a:srgbClr val="000000"/>
                </a:solidFill>
                <a:ea typeface="Calibri"/>
              </a:rPr>
              <a:t> </a:t>
            </a:r>
            <a:r>
              <a:rPr lang="en-US" spc="-1" dirty="0" err="1">
                <a:solidFill>
                  <a:srgbClr val="000000"/>
                </a:solidFill>
                <a:ea typeface="Calibri"/>
              </a:rPr>
              <a:t>ứng</a:t>
            </a:r>
            <a:r>
              <a:rPr lang="en-US" spc="-1" dirty="0">
                <a:solidFill>
                  <a:srgbClr val="000000"/>
                </a:solidFill>
                <a:ea typeface="Calibri"/>
              </a:rPr>
              <a:t> </a:t>
            </a:r>
            <a:r>
              <a:rPr lang="en-US" spc="-1" dirty="0" err="1">
                <a:solidFill>
                  <a:srgbClr val="000000"/>
                </a:solidFill>
                <a:ea typeface="Calibri"/>
              </a:rPr>
              <a:t>được</a:t>
            </a:r>
            <a:r>
              <a:rPr lang="en-US" spc="-1" dirty="0">
                <a:solidFill>
                  <a:srgbClr val="000000"/>
                </a:solidFill>
                <a:ea typeface="Calibri"/>
              </a:rPr>
              <a:t> </a:t>
            </a:r>
            <a:r>
              <a:rPr lang="en-US" spc="-1" dirty="0" err="1">
                <a:solidFill>
                  <a:srgbClr val="000000"/>
                </a:solidFill>
                <a:ea typeface="Calibri"/>
              </a:rPr>
              <a:t>nhu</a:t>
            </a:r>
            <a:r>
              <a:rPr lang="en-US" spc="-1" dirty="0">
                <a:solidFill>
                  <a:srgbClr val="000000"/>
                </a:solidFill>
                <a:ea typeface="Calibri"/>
              </a:rPr>
              <a:t> </a:t>
            </a:r>
            <a:r>
              <a:rPr lang="en-US" spc="-1" dirty="0" err="1">
                <a:solidFill>
                  <a:srgbClr val="000000"/>
                </a:solidFill>
                <a:ea typeface="Calibri"/>
              </a:rPr>
              <a:t>cầu</a:t>
            </a:r>
            <a:r>
              <a:rPr lang="en-US" spc="-1" dirty="0">
                <a:solidFill>
                  <a:srgbClr val="000000"/>
                </a:solidFill>
                <a:ea typeface="Calibri"/>
              </a:rPr>
              <a:t> </a:t>
            </a:r>
            <a:r>
              <a:rPr lang="en-US" spc="-1" dirty="0" err="1">
                <a:solidFill>
                  <a:srgbClr val="000000"/>
                </a:solidFill>
                <a:ea typeface="Calibri"/>
              </a:rPr>
              <a:t>sản</a:t>
            </a:r>
            <a:r>
              <a:rPr lang="en-US" spc="-1" dirty="0">
                <a:solidFill>
                  <a:srgbClr val="000000"/>
                </a:solidFill>
                <a:ea typeface="Calibri"/>
              </a:rPr>
              <a:t> </a:t>
            </a:r>
            <a:r>
              <a:rPr lang="en-US" spc="-1" dirty="0" err="1">
                <a:solidFill>
                  <a:srgbClr val="000000"/>
                </a:solidFill>
                <a:ea typeface="Calibri"/>
              </a:rPr>
              <a:t>xuất</a:t>
            </a:r>
            <a:r>
              <a:rPr lang="en-US" spc="-1" dirty="0">
                <a:solidFill>
                  <a:srgbClr val="000000"/>
                </a:solidFill>
                <a:ea typeface="Calibri"/>
              </a:rPr>
              <a:t> </a:t>
            </a:r>
            <a:r>
              <a:rPr lang="en-US" spc="-1" dirty="0" err="1">
                <a:solidFill>
                  <a:srgbClr val="000000"/>
                </a:solidFill>
                <a:ea typeface="Calibri"/>
              </a:rPr>
              <a:t>và</a:t>
            </a:r>
            <a:r>
              <a:rPr lang="en-US" spc="-1" dirty="0">
                <a:solidFill>
                  <a:srgbClr val="000000"/>
                </a:solidFill>
                <a:ea typeface="Calibri"/>
              </a:rPr>
              <a:t> </a:t>
            </a:r>
            <a:r>
              <a:rPr lang="en-US" spc="-1" dirty="0" err="1">
                <a:solidFill>
                  <a:srgbClr val="000000"/>
                </a:solidFill>
                <a:ea typeface="Calibri"/>
              </a:rPr>
              <a:t>kinh</a:t>
            </a:r>
            <a:r>
              <a:rPr lang="en-US" spc="-1" dirty="0">
                <a:solidFill>
                  <a:srgbClr val="000000"/>
                </a:solidFill>
                <a:ea typeface="Calibri"/>
              </a:rPr>
              <a:t> </a:t>
            </a:r>
            <a:r>
              <a:rPr lang="en-US" spc="-1" dirty="0" err="1">
                <a:solidFill>
                  <a:srgbClr val="000000"/>
                </a:solidFill>
                <a:ea typeface="Calibri"/>
              </a:rPr>
              <a:t>doanh</a:t>
            </a:r>
            <a:r>
              <a:rPr lang="en-US" spc="-1" dirty="0">
                <a:solidFill>
                  <a:srgbClr val="000000"/>
                </a:solidFill>
                <a:ea typeface="Calibri"/>
              </a:rPr>
              <a:t> </a:t>
            </a:r>
            <a:r>
              <a:rPr lang="en-US" spc="-1" dirty="0" err="1">
                <a:solidFill>
                  <a:srgbClr val="000000"/>
                </a:solidFill>
                <a:ea typeface="Calibri"/>
              </a:rPr>
              <a:t>trong</a:t>
            </a:r>
            <a:r>
              <a:rPr lang="en-US" spc="-1" dirty="0">
                <a:solidFill>
                  <a:srgbClr val="000000"/>
                </a:solidFill>
                <a:ea typeface="Calibri"/>
              </a:rPr>
              <a:t> </a:t>
            </a:r>
            <a:r>
              <a:rPr lang="en-US" spc="-1" dirty="0" err="1">
                <a:solidFill>
                  <a:srgbClr val="000000"/>
                </a:solidFill>
                <a:ea typeface="Calibri"/>
              </a:rPr>
              <a:t>nước</a:t>
            </a:r>
            <a:r>
              <a:rPr lang="en-US" spc="-1" dirty="0">
                <a:solidFill>
                  <a:srgbClr val="000000"/>
                </a:solidFill>
                <a:ea typeface="Calibri"/>
              </a:rPr>
              <a:t> </a:t>
            </a:r>
            <a:r>
              <a:rPr lang="en-US" spc="-1" dirty="0" err="1">
                <a:solidFill>
                  <a:srgbClr val="000000"/>
                </a:solidFill>
                <a:ea typeface="Calibri"/>
              </a:rPr>
              <a:t>sẽ</a:t>
            </a:r>
            <a:r>
              <a:rPr lang="en-US" spc="-1" dirty="0">
                <a:solidFill>
                  <a:srgbClr val="000000"/>
                </a:solidFill>
                <a:ea typeface="Calibri"/>
              </a:rPr>
              <a:t> </a:t>
            </a:r>
            <a:r>
              <a:rPr lang="en-US" spc="-1" dirty="0" err="1">
                <a:solidFill>
                  <a:srgbClr val="000000"/>
                </a:solidFill>
                <a:ea typeface="Calibri"/>
              </a:rPr>
              <a:t>góp</a:t>
            </a:r>
            <a:r>
              <a:rPr lang="en-US" spc="-1" dirty="0">
                <a:solidFill>
                  <a:srgbClr val="000000"/>
                </a:solidFill>
                <a:ea typeface="Calibri"/>
              </a:rPr>
              <a:t> </a:t>
            </a:r>
            <a:r>
              <a:rPr lang="en-US" spc="-1" dirty="0" err="1">
                <a:solidFill>
                  <a:srgbClr val="000000"/>
                </a:solidFill>
                <a:ea typeface="Calibri"/>
              </a:rPr>
              <a:t>phần</a:t>
            </a:r>
            <a:r>
              <a:rPr lang="en-US" spc="-1" dirty="0">
                <a:solidFill>
                  <a:srgbClr val="000000"/>
                </a:solidFill>
                <a:ea typeface="Calibri"/>
              </a:rPr>
              <a:t> </a:t>
            </a:r>
            <a:r>
              <a:rPr lang="en-US" b="1" spc="-1" dirty="0" err="1">
                <a:solidFill>
                  <a:srgbClr val="C00000"/>
                </a:solidFill>
                <a:ea typeface="Calibri"/>
              </a:rPr>
              <a:t>giảm</a:t>
            </a:r>
            <a:r>
              <a:rPr lang="en-US" b="1" spc="-1" dirty="0">
                <a:solidFill>
                  <a:srgbClr val="C00000"/>
                </a:solidFill>
                <a:ea typeface="Calibri"/>
              </a:rPr>
              <a:t> </a:t>
            </a:r>
            <a:r>
              <a:rPr lang="en-US" b="1" spc="-1" dirty="0" err="1">
                <a:solidFill>
                  <a:srgbClr val="C00000"/>
                </a:solidFill>
                <a:ea typeface="Calibri"/>
              </a:rPr>
              <a:t>nhập</a:t>
            </a:r>
            <a:r>
              <a:rPr lang="en-US" b="1" spc="-1" dirty="0">
                <a:solidFill>
                  <a:srgbClr val="C00000"/>
                </a:solidFill>
                <a:ea typeface="Calibri"/>
              </a:rPr>
              <a:t> </a:t>
            </a:r>
            <a:r>
              <a:rPr lang="en-US" b="1" spc="-1" dirty="0" err="1">
                <a:solidFill>
                  <a:srgbClr val="C00000"/>
                </a:solidFill>
                <a:ea typeface="Calibri"/>
              </a:rPr>
              <a:t>khẩu</a:t>
            </a:r>
            <a:r>
              <a:rPr lang="en-US" spc="-1" dirty="0">
                <a:solidFill>
                  <a:srgbClr val="000000"/>
                </a:solidFill>
                <a:ea typeface="Calibri"/>
              </a:rPr>
              <a:t>, </a:t>
            </a:r>
            <a:r>
              <a:rPr lang="en-US" b="1" spc="-1" dirty="0" err="1">
                <a:solidFill>
                  <a:srgbClr val="C00000"/>
                </a:solidFill>
                <a:ea typeface="Calibri"/>
              </a:rPr>
              <a:t>tiết</a:t>
            </a:r>
            <a:r>
              <a:rPr lang="en-US" b="1" spc="-1" dirty="0">
                <a:solidFill>
                  <a:srgbClr val="C00000"/>
                </a:solidFill>
                <a:ea typeface="Calibri"/>
              </a:rPr>
              <a:t> </a:t>
            </a:r>
            <a:r>
              <a:rPr lang="en-US" b="1" spc="-1" dirty="0" err="1">
                <a:solidFill>
                  <a:srgbClr val="C00000"/>
                </a:solidFill>
                <a:ea typeface="Calibri"/>
              </a:rPr>
              <a:t>kiệm</a:t>
            </a:r>
            <a:r>
              <a:rPr lang="en-US" b="1" spc="-1" dirty="0">
                <a:solidFill>
                  <a:srgbClr val="C00000"/>
                </a:solidFill>
                <a:ea typeface="Calibri"/>
              </a:rPr>
              <a:t> </a:t>
            </a:r>
            <a:r>
              <a:rPr lang="en-US" b="1" spc="-1" dirty="0" err="1">
                <a:solidFill>
                  <a:srgbClr val="C00000"/>
                </a:solidFill>
                <a:ea typeface="Calibri"/>
              </a:rPr>
              <a:t>ngoại</a:t>
            </a:r>
            <a:r>
              <a:rPr lang="en-US" b="1" spc="-1" dirty="0">
                <a:solidFill>
                  <a:srgbClr val="C00000"/>
                </a:solidFill>
                <a:ea typeface="Calibri"/>
              </a:rPr>
              <a:t> </a:t>
            </a:r>
            <a:r>
              <a:rPr lang="en-US" b="1" spc="-1" dirty="0" err="1">
                <a:solidFill>
                  <a:srgbClr val="C00000"/>
                </a:solidFill>
                <a:ea typeface="Calibri"/>
              </a:rPr>
              <a:t>tệ</a:t>
            </a:r>
            <a:r>
              <a:rPr lang="en-US" b="1" spc="-1" dirty="0">
                <a:solidFill>
                  <a:srgbClr val="C00000"/>
                </a:solidFill>
                <a:ea typeface="Calibri"/>
              </a:rPr>
              <a:t>, </a:t>
            </a:r>
            <a:r>
              <a:rPr lang="en-US" b="1" spc="-1" dirty="0" err="1">
                <a:solidFill>
                  <a:srgbClr val="C00000"/>
                </a:solidFill>
                <a:ea typeface="Calibri"/>
              </a:rPr>
              <a:t>tiết</a:t>
            </a:r>
            <a:r>
              <a:rPr lang="en-US" b="1" spc="-1" dirty="0">
                <a:solidFill>
                  <a:srgbClr val="C00000"/>
                </a:solidFill>
                <a:ea typeface="Calibri"/>
              </a:rPr>
              <a:t> </a:t>
            </a:r>
            <a:r>
              <a:rPr lang="en-US" b="1" spc="-1" dirty="0" err="1">
                <a:solidFill>
                  <a:srgbClr val="C00000"/>
                </a:solidFill>
                <a:ea typeface="Calibri"/>
              </a:rPr>
              <a:t>kiệm</a:t>
            </a:r>
            <a:r>
              <a:rPr lang="en-US" b="1" spc="-1" dirty="0">
                <a:solidFill>
                  <a:srgbClr val="C00000"/>
                </a:solidFill>
                <a:ea typeface="Calibri"/>
              </a:rPr>
              <a:t> chi </a:t>
            </a:r>
            <a:r>
              <a:rPr lang="en-US" b="1" spc="-1" dirty="0" err="1">
                <a:solidFill>
                  <a:srgbClr val="C00000"/>
                </a:solidFill>
                <a:ea typeface="Calibri"/>
              </a:rPr>
              <a:t>phí</a:t>
            </a:r>
            <a:r>
              <a:rPr lang="en-US" b="1" spc="-1" dirty="0">
                <a:solidFill>
                  <a:srgbClr val="C00000"/>
                </a:solidFill>
                <a:ea typeface="Calibri"/>
              </a:rPr>
              <a:t> </a:t>
            </a:r>
            <a:r>
              <a:rPr lang="en-US" b="1" spc="-1" dirty="0" err="1">
                <a:solidFill>
                  <a:srgbClr val="C00000"/>
                </a:solidFill>
                <a:ea typeface="Calibri"/>
              </a:rPr>
              <a:t>giá</a:t>
            </a:r>
            <a:r>
              <a:rPr lang="en-US" b="1" spc="-1" dirty="0">
                <a:solidFill>
                  <a:srgbClr val="C00000"/>
                </a:solidFill>
                <a:ea typeface="Calibri"/>
              </a:rPr>
              <a:t> </a:t>
            </a:r>
            <a:r>
              <a:rPr lang="en-US" b="1" spc="-1" dirty="0" err="1">
                <a:solidFill>
                  <a:srgbClr val="C00000"/>
                </a:solidFill>
                <a:ea typeface="Calibri"/>
              </a:rPr>
              <a:t>thành</a:t>
            </a:r>
            <a:r>
              <a:rPr lang="en-US" b="1" spc="-1" dirty="0">
                <a:solidFill>
                  <a:srgbClr val="C00000"/>
                </a:solidFill>
                <a:ea typeface="Calibri"/>
              </a:rPr>
              <a:t> </a:t>
            </a:r>
            <a:r>
              <a:rPr lang="en-US" spc="-1" dirty="0" err="1">
                <a:solidFill>
                  <a:srgbClr val="000000"/>
                </a:solidFill>
                <a:ea typeface="Arial"/>
              </a:rPr>
              <a:t>cho</a:t>
            </a:r>
            <a:r>
              <a:rPr lang="en-US" spc="-1" dirty="0">
                <a:solidFill>
                  <a:srgbClr val="000000"/>
                </a:solidFill>
                <a:ea typeface="Arial"/>
              </a:rPr>
              <a:t> </a:t>
            </a:r>
            <a:r>
              <a:rPr lang="en-US" spc="-1" dirty="0" err="1">
                <a:solidFill>
                  <a:srgbClr val="000000"/>
                </a:solidFill>
                <a:ea typeface="Arial"/>
              </a:rPr>
              <a:t>các</a:t>
            </a:r>
            <a:r>
              <a:rPr lang="en-US" spc="-1" dirty="0">
                <a:solidFill>
                  <a:srgbClr val="000000"/>
                </a:solidFill>
                <a:ea typeface="Arial"/>
              </a:rPr>
              <a:t> </a:t>
            </a:r>
            <a:r>
              <a:rPr lang="en-US" spc="-1" dirty="0" err="1">
                <a:solidFill>
                  <a:srgbClr val="000000"/>
                </a:solidFill>
                <a:ea typeface="Arial"/>
              </a:rPr>
              <a:t>ngành</a:t>
            </a:r>
            <a:r>
              <a:rPr lang="en-US" spc="-1" dirty="0">
                <a:solidFill>
                  <a:srgbClr val="000000"/>
                </a:solidFill>
                <a:ea typeface="Arial"/>
              </a:rPr>
              <a:t> </a:t>
            </a:r>
            <a:r>
              <a:rPr lang="en-US" spc="-1" dirty="0" err="1">
                <a:solidFill>
                  <a:srgbClr val="000000"/>
                </a:solidFill>
                <a:ea typeface="Arial"/>
              </a:rPr>
              <a:t>khác</a:t>
            </a:r>
            <a:r>
              <a:rPr lang="en-US" spc="-1" dirty="0">
                <a:solidFill>
                  <a:srgbClr val="000000"/>
                </a:solidFill>
                <a:ea typeface="Calibri"/>
              </a:rPr>
              <a:t>.</a:t>
            </a:r>
            <a:endParaRPr lang="en-US" spc="-1" dirty="0">
              <a:solidFill>
                <a:srgbClr val="000000"/>
              </a:solidFill>
            </a:endParaRPr>
          </a:p>
          <a:p>
            <a:pPr marL="599860" lvl="1" indent="-257006" algn="just">
              <a:lnSpc>
                <a:spcPct val="150000"/>
              </a:lnSpc>
              <a:buClr>
                <a:srgbClr val="000000"/>
              </a:buClr>
              <a:buFont typeface="Wingdings" charset="2"/>
              <a:buChar char=""/>
            </a:pPr>
            <a:r>
              <a:rPr lang="en-US" spc="-1" dirty="0" err="1">
                <a:solidFill>
                  <a:srgbClr val="000000"/>
                </a:solidFill>
                <a:ea typeface="Calibri"/>
              </a:rPr>
              <a:t>Nền</a:t>
            </a:r>
            <a:r>
              <a:rPr lang="en-US" spc="-1" dirty="0">
                <a:solidFill>
                  <a:srgbClr val="000000"/>
                </a:solidFill>
                <a:ea typeface="Calibri"/>
              </a:rPr>
              <a:t> </a:t>
            </a:r>
            <a:r>
              <a:rPr lang="en-US" spc="-1" dirty="0" err="1">
                <a:solidFill>
                  <a:srgbClr val="000000"/>
                </a:solidFill>
                <a:ea typeface="Calibri"/>
              </a:rPr>
              <a:t>kinh</a:t>
            </a:r>
            <a:r>
              <a:rPr lang="en-US" spc="-1" dirty="0">
                <a:solidFill>
                  <a:srgbClr val="000000"/>
                </a:solidFill>
                <a:ea typeface="Calibri"/>
              </a:rPr>
              <a:t> </a:t>
            </a:r>
            <a:r>
              <a:rPr lang="en-US" spc="-1" dirty="0" err="1">
                <a:solidFill>
                  <a:srgbClr val="000000"/>
                </a:solidFill>
                <a:ea typeface="Calibri"/>
              </a:rPr>
              <a:t>tế</a:t>
            </a:r>
            <a:r>
              <a:rPr lang="en-US" spc="-1" dirty="0">
                <a:solidFill>
                  <a:srgbClr val="000000"/>
                </a:solidFill>
                <a:ea typeface="Calibri"/>
              </a:rPr>
              <a:t> </a:t>
            </a:r>
            <a:r>
              <a:rPr lang="en-US" spc="-1" dirty="0" err="1">
                <a:solidFill>
                  <a:srgbClr val="000000"/>
                </a:solidFill>
                <a:ea typeface="Calibri"/>
              </a:rPr>
              <a:t>quốc</a:t>
            </a:r>
            <a:r>
              <a:rPr lang="en-US" spc="-1" dirty="0">
                <a:solidFill>
                  <a:srgbClr val="000000"/>
                </a:solidFill>
                <a:ea typeface="Calibri"/>
              </a:rPr>
              <a:t> </a:t>
            </a:r>
            <a:r>
              <a:rPr lang="en-US" spc="-1" dirty="0" err="1">
                <a:solidFill>
                  <a:srgbClr val="000000"/>
                </a:solidFill>
                <a:ea typeface="Calibri"/>
              </a:rPr>
              <a:t>gia</a:t>
            </a:r>
            <a:r>
              <a:rPr lang="en-US" spc="-1" dirty="0">
                <a:solidFill>
                  <a:srgbClr val="000000"/>
                </a:solidFill>
                <a:ea typeface="Calibri"/>
              </a:rPr>
              <a:t> </a:t>
            </a:r>
            <a:r>
              <a:rPr lang="en-US" spc="-1" dirty="0" err="1">
                <a:solidFill>
                  <a:srgbClr val="000000"/>
                </a:solidFill>
                <a:ea typeface="Calibri"/>
              </a:rPr>
              <a:t>đều</a:t>
            </a:r>
            <a:r>
              <a:rPr lang="en-US" spc="-1" dirty="0">
                <a:solidFill>
                  <a:srgbClr val="000000"/>
                </a:solidFill>
                <a:ea typeface="Calibri"/>
              </a:rPr>
              <a:t> </a:t>
            </a:r>
            <a:r>
              <a:rPr lang="en-US" spc="-1" dirty="0" err="1">
                <a:solidFill>
                  <a:srgbClr val="000000"/>
                </a:solidFill>
                <a:ea typeface="Calibri"/>
              </a:rPr>
              <a:t>bắt</a:t>
            </a:r>
            <a:r>
              <a:rPr lang="en-US" spc="-1" dirty="0">
                <a:solidFill>
                  <a:srgbClr val="000000"/>
                </a:solidFill>
                <a:ea typeface="Calibri"/>
              </a:rPr>
              <a:t> </a:t>
            </a:r>
            <a:r>
              <a:rPr lang="en-US" spc="-1" dirty="0" err="1">
                <a:solidFill>
                  <a:srgbClr val="000000"/>
                </a:solidFill>
                <a:ea typeface="Calibri"/>
              </a:rPr>
              <a:t>đầu</a:t>
            </a:r>
            <a:r>
              <a:rPr lang="en-US" spc="-1" dirty="0">
                <a:solidFill>
                  <a:srgbClr val="000000"/>
                </a:solidFill>
                <a:ea typeface="Calibri"/>
              </a:rPr>
              <a:t> </a:t>
            </a:r>
            <a:r>
              <a:rPr lang="en-US" spc="-1" dirty="0" err="1">
                <a:solidFill>
                  <a:srgbClr val="000000"/>
                </a:solidFill>
                <a:ea typeface="Calibri"/>
              </a:rPr>
              <a:t>từ</a:t>
            </a:r>
            <a:r>
              <a:rPr lang="en-US" spc="-1" dirty="0">
                <a:solidFill>
                  <a:srgbClr val="000000"/>
                </a:solidFill>
                <a:ea typeface="Calibri"/>
              </a:rPr>
              <a:t> </a:t>
            </a:r>
            <a:r>
              <a:rPr lang="en-US" spc="-1" dirty="0" err="1">
                <a:solidFill>
                  <a:srgbClr val="000000"/>
                </a:solidFill>
                <a:ea typeface="Calibri"/>
              </a:rPr>
              <a:t>nền</a:t>
            </a:r>
            <a:r>
              <a:rPr lang="en-US" spc="-1" dirty="0">
                <a:solidFill>
                  <a:srgbClr val="000000"/>
                </a:solidFill>
                <a:ea typeface="Calibri"/>
              </a:rPr>
              <a:t> </a:t>
            </a:r>
            <a:r>
              <a:rPr lang="en-US" spc="-1" dirty="0" err="1">
                <a:solidFill>
                  <a:srgbClr val="000000"/>
                </a:solidFill>
                <a:ea typeface="Calibri"/>
              </a:rPr>
              <a:t>kinh</a:t>
            </a:r>
            <a:r>
              <a:rPr lang="en-US" spc="-1" dirty="0">
                <a:solidFill>
                  <a:srgbClr val="000000"/>
                </a:solidFill>
                <a:ea typeface="Calibri"/>
              </a:rPr>
              <a:t> </a:t>
            </a:r>
            <a:r>
              <a:rPr lang="en-US" spc="-1" dirty="0" err="1">
                <a:solidFill>
                  <a:srgbClr val="000000"/>
                </a:solidFill>
                <a:ea typeface="Calibri"/>
              </a:rPr>
              <a:t>tế</a:t>
            </a:r>
            <a:r>
              <a:rPr lang="en-US" spc="-1" dirty="0">
                <a:solidFill>
                  <a:srgbClr val="000000"/>
                </a:solidFill>
                <a:ea typeface="Calibri"/>
              </a:rPr>
              <a:t> </a:t>
            </a:r>
            <a:r>
              <a:rPr lang="en-US" spc="-1" dirty="0" err="1">
                <a:solidFill>
                  <a:srgbClr val="000000"/>
                </a:solidFill>
                <a:ea typeface="Calibri"/>
              </a:rPr>
              <a:t>của</a:t>
            </a:r>
            <a:r>
              <a:rPr lang="en-US" spc="-1" dirty="0">
                <a:solidFill>
                  <a:srgbClr val="000000"/>
                </a:solidFill>
                <a:ea typeface="Calibri"/>
              </a:rPr>
              <a:t> </a:t>
            </a:r>
            <a:r>
              <a:rPr lang="en-US" spc="-1" dirty="0" err="1">
                <a:solidFill>
                  <a:srgbClr val="000000"/>
                </a:solidFill>
                <a:ea typeface="Calibri"/>
              </a:rPr>
              <a:t>từng</a:t>
            </a:r>
            <a:r>
              <a:rPr lang="en-US" spc="-1" dirty="0">
                <a:solidFill>
                  <a:srgbClr val="000000"/>
                </a:solidFill>
                <a:ea typeface="Calibri"/>
              </a:rPr>
              <a:t> </a:t>
            </a:r>
            <a:r>
              <a:rPr lang="en-US" spc="-1" dirty="0" err="1">
                <a:solidFill>
                  <a:srgbClr val="000000"/>
                </a:solidFill>
                <a:ea typeface="Calibri"/>
              </a:rPr>
              <a:t>địa</a:t>
            </a:r>
            <a:r>
              <a:rPr lang="en-US" spc="-1" dirty="0">
                <a:solidFill>
                  <a:srgbClr val="000000"/>
                </a:solidFill>
                <a:ea typeface="Calibri"/>
              </a:rPr>
              <a:t> </a:t>
            </a:r>
            <a:r>
              <a:rPr lang="en-US" spc="-1" dirty="0" err="1">
                <a:solidFill>
                  <a:srgbClr val="000000"/>
                </a:solidFill>
                <a:ea typeface="Calibri"/>
              </a:rPr>
              <a:t>phương</a:t>
            </a:r>
            <a:r>
              <a:rPr lang="en-US" spc="-1" dirty="0">
                <a:solidFill>
                  <a:srgbClr val="000000"/>
                </a:solidFill>
                <a:ea typeface="Calibri"/>
              </a:rPr>
              <a:t>. </a:t>
            </a:r>
            <a:r>
              <a:rPr lang="en-US" spc="-1" dirty="0" err="1">
                <a:solidFill>
                  <a:srgbClr val="000000"/>
                </a:solidFill>
                <a:ea typeface="Calibri"/>
              </a:rPr>
              <a:t>Việc</a:t>
            </a:r>
            <a:r>
              <a:rPr lang="en-US" spc="-1" dirty="0">
                <a:solidFill>
                  <a:srgbClr val="000000"/>
                </a:solidFill>
                <a:ea typeface="Calibri"/>
              </a:rPr>
              <a:t> </a:t>
            </a:r>
            <a:r>
              <a:rPr lang="en-US" spc="-1" dirty="0" err="1">
                <a:solidFill>
                  <a:srgbClr val="000000"/>
                </a:solidFill>
                <a:ea typeface="Calibri"/>
              </a:rPr>
              <a:t>sản</a:t>
            </a:r>
            <a:r>
              <a:rPr lang="en-US" spc="-1" dirty="0">
                <a:solidFill>
                  <a:srgbClr val="000000"/>
                </a:solidFill>
                <a:ea typeface="Calibri"/>
              </a:rPr>
              <a:t> </a:t>
            </a:r>
            <a:r>
              <a:rPr lang="en-US" spc="-1" dirty="0" err="1">
                <a:solidFill>
                  <a:srgbClr val="000000"/>
                </a:solidFill>
                <a:ea typeface="Calibri"/>
              </a:rPr>
              <a:t>xuất</a:t>
            </a:r>
            <a:r>
              <a:rPr lang="en-US" spc="-1" dirty="0">
                <a:solidFill>
                  <a:srgbClr val="000000"/>
                </a:solidFill>
                <a:ea typeface="Calibri"/>
              </a:rPr>
              <a:t> </a:t>
            </a:r>
            <a:r>
              <a:rPr lang="en-US" spc="-1" dirty="0" err="1">
                <a:solidFill>
                  <a:srgbClr val="000000"/>
                </a:solidFill>
                <a:ea typeface="Calibri"/>
              </a:rPr>
              <a:t>giấy</a:t>
            </a:r>
            <a:r>
              <a:rPr lang="en-US" spc="-1" dirty="0">
                <a:solidFill>
                  <a:srgbClr val="000000"/>
                </a:solidFill>
                <a:ea typeface="Calibri"/>
              </a:rPr>
              <a:t> </a:t>
            </a:r>
            <a:r>
              <a:rPr lang="en-US" spc="-1" dirty="0" err="1">
                <a:solidFill>
                  <a:srgbClr val="000000"/>
                </a:solidFill>
                <a:ea typeface="Calibri"/>
              </a:rPr>
              <a:t>cũng</a:t>
            </a:r>
            <a:r>
              <a:rPr lang="en-US" spc="-1" dirty="0">
                <a:solidFill>
                  <a:srgbClr val="000000"/>
                </a:solidFill>
                <a:ea typeface="Calibri"/>
              </a:rPr>
              <a:t> </a:t>
            </a:r>
            <a:r>
              <a:rPr lang="en-US" spc="-1" dirty="0" err="1">
                <a:solidFill>
                  <a:srgbClr val="000000"/>
                </a:solidFill>
                <a:ea typeface="Calibri"/>
              </a:rPr>
              <a:t>như</a:t>
            </a:r>
            <a:r>
              <a:rPr lang="en-US" spc="-1" dirty="0">
                <a:solidFill>
                  <a:srgbClr val="000000"/>
                </a:solidFill>
                <a:ea typeface="Calibri"/>
              </a:rPr>
              <a:t> </a:t>
            </a:r>
            <a:r>
              <a:rPr lang="en-US" spc="-1" dirty="0" err="1">
                <a:solidFill>
                  <a:srgbClr val="000000"/>
                </a:solidFill>
                <a:ea typeface="Calibri"/>
              </a:rPr>
              <a:t>xây</a:t>
            </a:r>
            <a:r>
              <a:rPr lang="en-US" spc="-1" dirty="0">
                <a:solidFill>
                  <a:srgbClr val="000000"/>
                </a:solidFill>
                <a:ea typeface="Calibri"/>
              </a:rPr>
              <a:t> </a:t>
            </a:r>
            <a:r>
              <a:rPr lang="en-US" spc="-1" dirty="0" err="1">
                <a:solidFill>
                  <a:srgbClr val="000000"/>
                </a:solidFill>
                <a:ea typeface="Calibri"/>
              </a:rPr>
              <a:t>dựng</a:t>
            </a:r>
            <a:r>
              <a:rPr lang="en-US" spc="-1" dirty="0">
                <a:solidFill>
                  <a:srgbClr val="000000"/>
                </a:solidFill>
                <a:ea typeface="Calibri"/>
              </a:rPr>
              <a:t> </a:t>
            </a:r>
            <a:r>
              <a:rPr lang="en-US" spc="-1" dirty="0" err="1">
                <a:solidFill>
                  <a:srgbClr val="000000"/>
                </a:solidFill>
                <a:ea typeface="Calibri"/>
              </a:rPr>
              <a:t>các</a:t>
            </a:r>
            <a:r>
              <a:rPr lang="en-US" spc="-1" dirty="0">
                <a:solidFill>
                  <a:srgbClr val="000000"/>
                </a:solidFill>
                <a:ea typeface="Calibri"/>
              </a:rPr>
              <a:t> </a:t>
            </a:r>
            <a:r>
              <a:rPr lang="en-US" spc="-1" dirty="0" err="1">
                <a:solidFill>
                  <a:srgbClr val="000000"/>
                </a:solidFill>
                <a:ea typeface="Calibri"/>
              </a:rPr>
              <a:t>nhà</a:t>
            </a:r>
            <a:r>
              <a:rPr lang="en-US" spc="-1" dirty="0">
                <a:solidFill>
                  <a:srgbClr val="000000"/>
                </a:solidFill>
                <a:ea typeface="Calibri"/>
              </a:rPr>
              <a:t> </a:t>
            </a:r>
            <a:r>
              <a:rPr lang="en-US" spc="-1" dirty="0" err="1">
                <a:solidFill>
                  <a:srgbClr val="000000"/>
                </a:solidFill>
                <a:ea typeface="Calibri"/>
              </a:rPr>
              <a:t>máy</a:t>
            </a:r>
            <a:r>
              <a:rPr lang="en-US" spc="-1" dirty="0">
                <a:solidFill>
                  <a:srgbClr val="000000"/>
                </a:solidFill>
                <a:ea typeface="Calibri"/>
              </a:rPr>
              <a:t> </a:t>
            </a:r>
            <a:r>
              <a:rPr lang="en-US" spc="-1" dirty="0" err="1">
                <a:solidFill>
                  <a:srgbClr val="000000"/>
                </a:solidFill>
                <a:ea typeface="Calibri"/>
              </a:rPr>
              <a:t>sản</a:t>
            </a:r>
            <a:r>
              <a:rPr lang="en-US" spc="-1" dirty="0">
                <a:solidFill>
                  <a:srgbClr val="000000"/>
                </a:solidFill>
                <a:ea typeface="Calibri"/>
              </a:rPr>
              <a:t> </a:t>
            </a:r>
            <a:r>
              <a:rPr lang="en-US" spc="-1" dirty="0" err="1">
                <a:solidFill>
                  <a:srgbClr val="000000"/>
                </a:solidFill>
                <a:ea typeface="Calibri"/>
              </a:rPr>
              <a:t>xuất</a:t>
            </a:r>
            <a:r>
              <a:rPr lang="en-US" spc="-1" dirty="0">
                <a:solidFill>
                  <a:srgbClr val="000000"/>
                </a:solidFill>
                <a:ea typeface="Calibri"/>
              </a:rPr>
              <a:t> </a:t>
            </a:r>
            <a:r>
              <a:rPr lang="en-US" spc="-1" dirty="0" err="1">
                <a:solidFill>
                  <a:srgbClr val="000000"/>
                </a:solidFill>
                <a:ea typeface="Calibri"/>
              </a:rPr>
              <a:t>giấy</a:t>
            </a:r>
            <a:r>
              <a:rPr lang="en-US" spc="-1" dirty="0">
                <a:solidFill>
                  <a:srgbClr val="000000"/>
                </a:solidFill>
                <a:ea typeface="Calibri"/>
              </a:rPr>
              <a:t> </a:t>
            </a:r>
            <a:r>
              <a:rPr lang="en-US" spc="-1" dirty="0" err="1">
                <a:solidFill>
                  <a:srgbClr val="000000"/>
                </a:solidFill>
                <a:ea typeface="Calibri"/>
              </a:rPr>
              <a:t>có</a:t>
            </a:r>
            <a:r>
              <a:rPr lang="en-US" spc="-1" dirty="0">
                <a:solidFill>
                  <a:srgbClr val="000000"/>
                </a:solidFill>
                <a:ea typeface="Calibri"/>
              </a:rPr>
              <a:t> </a:t>
            </a:r>
            <a:r>
              <a:rPr lang="en-US" spc="-1" dirty="0" err="1">
                <a:solidFill>
                  <a:srgbClr val="000000"/>
                </a:solidFill>
                <a:ea typeface="Calibri"/>
              </a:rPr>
              <a:t>nhiều</a:t>
            </a:r>
            <a:r>
              <a:rPr lang="en-US" spc="-1" dirty="0">
                <a:solidFill>
                  <a:srgbClr val="000000"/>
                </a:solidFill>
                <a:ea typeface="Calibri"/>
              </a:rPr>
              <a:t> </a:t>
            </a:r>
            <a:r>
              <a:rPr lang="en-US" b="1" spc="-1" dirty="0" err="1">
                <a:solidFill>
                  <a:srgbClr val="C00000"/>
                </a:solidFill>
                <a:ea typeface="Calibri"/>
              </a:rPr>
              <a:t>đóng</a:t>
            </a:r>
            <a:r>
              <a:rPr lang="en-US" b="1" spc="-1" dirty="0">
                <a:solidFill>
                  <a:srgbClr val="C00000"/>
                </a:solidFill>
                <a:ea typeface="Calibri"/>
              </a:rPr>
              <a:t> </a:t>
            </a:r>
            <a:r>
              <a:rPr lang="en-US" b="1" spc="-1" dirty="0" err="1">
                <a:solidFill>
                  <a:srgbClr val="C00000"/>
                </a:solidFill>
                <a:ea typeface="Calibri"/>
              </a:rPr>
              <a:t>góp</a:t>
            </a:r>
            <a:r>
              <a:rPr lang="en-US" b="1" spc="-1" dirty="0">
                <a:solidFill>
                  <a:srgbClr val="C00000"/>
                </a:solidFill>
                <a:ea typeface="Calibri"/>
              </a:rPr>
              <a:t> </a:t>
            </a:r>
            <a:r>
              <a:rPr lang="en-US" b="1" spc="-1" dirty="0" err="1">
                <a:solidFill>
                  <a:srgbClr val="C00000"/>
                </a:solidFill>
                <a:ea typeface="Calibri"/>
              </a:rPr>
              <a:t>cho</a:t>
            </a:r>
            <a:r>
              <a:rPr lang="en-US" b="1" spc="-1" dirty="0">
                <a:solidFill>
                  <a:srgbClr val="C00000"/>
                </a:solidFill>
                <a:ea typeface="Calibri"/>
              </a:rPr>
              <a:t> </a:t>
            </a:r>
            <a:r>
              <a:rPr lang="en-US" b="1" spc="-1" dirty="0" err="1">
                <a:solidFill>
                  <a:srgbClr val="C00000"/>
                </a:solidFill>
                <a:ea typeface="Calibri"/>
              </a:rPr>
              <a:t>nền</a:t>
            </a:r>
            <a:r>
              <a:rPr lang="en-US" b="1" spc="-1" dirty="0">
                <a:solidFill>
                  <a:srgbClr val="C00000"/>
                </a:solidFill>
                <a:ea typeface="Calibri"/>
              </a:rPr>
              <a:t> </a:t>
            </a:r>
            <a:r>
              <a:rPr lang="en-US" b="1" spc="-1" dirty="0" err="1">
                <a:solidFill>
                  <a:srgbClr val="C00000"/>
                </a:solidFill>
                <a:ea typeface="Calibri"/>
              </a:rPr>
              <a:t>kinh</a:t>
            </a:r>
            <a:r>
              <a:rPr lang="en-US" b="1" spc="-1" dirty="0">
                <a:solidFill>
                  <a:srgbClr val="C00000"/>
                </a:solidFill>
                <a:ea typeface="Calibri"/>
              </a:rPr>
              <a:t> </a:t>
            </a:r>
            <a:r>
              <a:rPr lang="en-US" b="1" spc="-1" dirty="0" err="1">
                <a:solidFill>
                  <a:srgbClr val="C00000"/>
                </a:solidFill>
                <a:ea typeface="Calibri"/>
              </a:rPr>
              <a:t>tế</a:t>
            </a:r>
            <a:r>
              <a:rPr lang="en-US" b="1" spc="-1" dirty="0">
                <a:solidFill>
                  <a:srgbClr val="C00000"/>
                </a:solidFill>
                <a:ea typeface="Calibri"/>
              </a:rPr>
              <a:t> </a:t>
            </a:r>
            <a:r>
              <a:rPr lang="en-US" b="1" spc="-1" dirty="0" err="1">
                <a:solidFill>
                  <a:srgbClr val="C00000"/>
                </a:solidFill>
                <a:ea typeface="Calibri"/>
              </a:rPr>
              <a:t>của</a:t>
            </a:r>
            <a:r>
              <a:rPr lang="en-US" b="1" spc="-1" dirty="0">
                <a:solidFill>
                  <a:srgbClr val="C00000"/>
                </a:solidFill>
                <a:ea typeface="Calibri"/>
              </a:rPr>
              <a:t> </a:t>
            </a:r>
            <a:r>
              <a:rPr lang="en-US" b="1" spc="-1" dirty="0" err="1">
                <a:solidFill>
                  <a:srgbClr val="C00000"/>
                </a:solidFill>
                <a:ea typeface="Calibri"/>
              </a:rPr>
              <a:t>địa</a:t>
            </a:r>
            <a:r>
              <a:rPr lang="en-US" b="1" spc="-1" dirty="0">
                <a:solidFill>
                  <a:srgbClr val="C00000"/>
                </a:solidFill>
                <a:ea typeface="Calibri"/>
              </a:rPr>
              <a:t> </a:t>
            </a:r>
            <a:r>
              <a:rPr lang="en-US" b="1" spc="-1" dirty="0" err="1">
                <a:solidFill>
                  <a:srgbClr val="C00000"/>
                </a:solidFill>
                <a:ea typeface="Calibri"/>
              </a:rPr>
              <a:t>phương</a:t>
            </a:r>
            <a:r>
              <a:rPr lang="en-US" spc="-1" dirty="0">
                <a:solidFill>
                  <a:srgbClr val="000000"/>
                </a:solidFill>
                <a:ea typeface="Calibri"/>
              </a:rPr>
              <a:t>. </a:t>
            </a:r>
            <a:endParaRPr lang="en-US" spc="-1" dirty="0">
              <a:solidFill>
                <a:srgbClr val="000000"/>
              </a:solidFill>
            </a:endParaRPr>
          </a:p>
          <a:p>
            <a:pPr marL="599860" lvl="1" indent="-257006" algn="just">
              <a:lnSpc>
                <a:spcPct val="150000"/>
              </a:lnSpc>
              <a:buClr>
                <a:srgbClr val="000000"/>
              </a:buClr>
              <a:buFont typeface="Wingdings" charset="2"/>
              <a:buChar char=""/>
            </a:pPr>
            <a:r>
              <a:rPr lang="en-US" spc="-1" dirty="0" err="1">
                <a:solidFill>
                  <a:srgbClr val="000000"/>
                </a:solidFill>
                <a:ea typeface="Calibri"/>
              </a:rPr>
              <a:t>Sản</a:t>
            </a:r>
            <a:r>
              <a:rPr lang="en-US" spc="-1" dirty="0">
                <a:solidFill>
                  <a:srgbClr val="000000"/>
                </a:solidFill>
                <a:ea typeface="Calibri"/>
              </a:rPr>
              <a:t> </a:t>
            </a:r>
            <a:r>
              <a:rPr lang="en-US" spc="-1" dirty="0" err="1">
                <a:solidFill>
                  <a:srgbClr val="000000"/>
                </a:solidFill>
                <a:ea typeface="Calibri"/>
              </a:rPr>
              <a:t>xuất</a:t>
            </a:r>
            <a:r>
              <a:rPr lang="en-US" spc="-1" dirty="0">
                <a:solidFill>
                  <a:srgbClr val="000000"/>
                </a:solidFill>
                <a:ea typeface="Calibri"/>
              </a:rPr>
              <a:t> </a:t>
            </a:r>
            <a:r>
              <a:rPr lang="en-US" spc="-1" dirty="0" err="1">
                <a:solidFill>
                  <a:srgbClr val="000000"/>
                </a:solidFill>
                <a:ea typeface="Calibri"/>
              </a:rPr>
              <a:t>của</a:t>
            </a:r>
            <a:r>
              <a:rPr lang="en-US" spc="-1" dirty="0">
                <a:solidFill>
                  <a:srgbClr val="000000"/>
                </a:solidFill>
                <a:ea typeface="Calibri"/>
              </a:rPr>
              <a:t> </a:t>
            </a:r>
            <a:r>
              <a:rPr lang="en-US" spc="-1" dirty="0" err="1">
                <a:solidFill>
                  <a:srgbClr val="000000"/>
                </a:solidFill>
                <a:ea typeface="Calibri"/>
              </a:rPr>
              <a:t>ngành</a:t>
            </a:r>
            <a:r>
              <a:rPr lang="en-US" spc="-1" dirty="0">
                <a:solidFill>
                  <a:srgbClr val="000000"/>
                </a:solidFill>
                <a:ea typeface="Calibri"/>
              </a:rPr>
              <a:t> </a:t>
            </a:r>
            <a:r>
              <a:rPr lang="en-US" spc="-1" dirty="0" err="1">
                <a:solidFill>
                  <a:srgbClr val="000000"/>
                </a:solidFill>
                <a:ea typeface="Calibri"/>
              </a:rPr>
              <a:t>giấy</a:t>
            </a:r>
            <a:r>
              <a:rPr lang="en-US" spc="-1" dirty="0">
                <a:solidFill>
                  <a:srgbClr val="000000"/>
                </a:solidFill>
                <a:ea typeface="Calibri"/>
              </a:rPr>
              <a:t> </a:t>
            </a:r>
            <a:r>
              <a:rPr lang="en-US" spc="-1" dirty="0" err="1">
                <a:solidFill>
                  <a:srgbClr val="000000"/>
                </a:solidFill>
                <a:ea typeface="Calibri"/>
              </a:rPr>
              <a:t>dự</a:t>
            </a:r>
            <a:r>
              <a:rPr lang="en-US" spc="-1" dirty="0">
                <a:solidFill>
                  <a:srgbClr val="000000"/>
                </a:solidFill>
                <a:ea typeface="Calibri"/>
              </a:rPr>
              <a:t> </a:t>
            </a:r>
            <a:r>
              <a:rPr lang="en-US" spc="-1" dirty="0" err="1">
                <a:solidFill>
                  <a:srgbClr val="000000"/>
                </a:solidFill>
                <a:ea typeface="Calibri"/>
              </a:rPr>
              <a:t>kiến</a:t>
            </a:r>
            <a:r>
              <a:rPr lang="en-US" spc="-1" dirty="0">
                <a:solidFill>
                  <a:srgbClr val="000000"/>
                </a:solidFill>
                <a:ea typeface="Calibri"/>
              </a:rPr>
              <a:t> </a:t>
            </a:r>
            <a:r>
              <a:rPr lang="en-US" spc="-1" dirty="0" err="1">
                <a:solidFill>
                  <a:srgbClr val="000000"/>
                </a:solidFill>
                <a:ea typeface="Calibri"/>
              </a:rPr>
              <a:t>đóng</a:t>
            </a:r>
            <a:r>
              <a:rPr lang="en-US" spc="-1" dirty="0">
                <a:solidFill>
                  <a:srgbClr val="000000"/>
                </a:solidFill>
                <a:ea typeface="Calibri"/>
              </a:rPr>
              <a:t> </a:t>
            </a:r>
            <a:r>
              <a:rPr lang="en-US" spc="-1" dirty="0" err="1">
                <a:solidFill>
                  <a:srgbClr val="000000"/>
                </a:solidFill>
                <a:ea typeface="Calibri"/>
              </a:rPr>
              <a:t>góp</a:t>
            </a:r>
            <a:r>
              <a:rPr lang="en-US" spc="-1" dirty="0">
                <a:solidFill>
                  <a:srgbClr val="000000"/>
                </a:solidFill>
                <a:ea typeface="Calibri"/>
              </a:rPr>
              <a:t> </a:t>
            </a:r>
            <a:r>
              <a:rPr lang="en-US" spc="-1" dirty="0" err="1">
                <a:solidFill>
                  <a:srgbClr val="000000"/>
                </a:solidFill>
                <a:ea typeface="Calibri"/>
              </a:rPr>
              <a:t>khoảng</a:t>
            </a:r>
            <a:r>
              <a:rPr lang="en-US" spc="-1" dirty="0">
                <a:solidFill>
                  <a:srgbClr val="000000"/>
                </a:solidFill>
                <a:ea typeface="Calibri"/>
              </a:rPr>
              <a:t> </a:t>
            </a:r>
            <a:r>
              <a:rPr lang="en-US" b="1" spc="-1" dirty="0">
                <a:solidFill>
                  <a:srgbClr val="C00000"/>
                </a:solidFill>
                <a:ea typeface="Calibri"/>
              </a:rPr>
              <a:t>1.5% </a:t>
            </a:r>
            <a:r>
              <a:rPr lang="en-US" b="1" spc="-1" dirty="0" err="1">
                <a:solidFill>
                  <a:srgbClr val="C00000"/>
                </a:solidFill>
                <a:ea typeface="Calibri"/>
              </a:rPr>
              <a:t>giá</a:t>
            </a:r>
            <a:r>
              <a:rPr lang="en-US" b="1" spc="-1" dirty="0">
                <a:solidFill>
                  <a:srgbClr val="C00000"/>
                </a:solidFill>
                <a:ea typeface="Calibri"/>
              </a:rPr>
              <a:t> </a:t>
            </a:r>
            <a:r>
              <a:rPr lang="en-US" b="1" spc="-1" dirty="0" err="1">
                <a:solidFill>
                  <a:srgbClr val="C00000"/>
                </a:solidFill>
                <a:ea typeface="Calibri"/>
              </a:rPr>
              <a:t>trị</a:t>
            </a:r>
            <a:r>
              <a:rPr lang="en-US" b="1" spc="-1" dirty="0">
                <a:solidFill>
                  <a:srgbClr val="C00000"/>
                </a:solidFill>
                <a:ea typeface="Calibri"/>
              </a:rPr>
              <a:t> GDP </a:t>
            </a:r>
            <a:r>
              <a:rPr lang="en-US" spc="-1" dirty="0" err="1">
                <a:solidFill>
                  <a:srgbClr val="000000"/>
                </a:solidFill>
                <a:ea typeface="Calibri"/>
              </a:rPr>
              <a:t>của</a:t>
            </a:r>
            <a:r>
              <a:rPr lang="en-US" spc="-1" dirty="0">
                <a:solidFill>
                  <a:srgbClr val="000000"/>
                </a:solidFill>
                <a:ea typeface="Calibri"/>
              </a:rPr>
              <a:t> </a:t>
            </a:r>
            <a:r>
              <a:rPr lang="en-US" spc="-1" dirty="0" err="1">
                <a:solidFill>
                  <a:srgbClr val="000000"/>
                </a:solidFill>
                <a:ea typeface="Calibri"/>
              </a:rPr>
              <a:t>Việt</a:t>
            </a:r>
            <a:r>
              <a:rPr lang="en-US" spc="-1" dirty="0">
                <a:solidFill>
                  <a:srgbClr val="000000"/>
                </a:solidFill>
                <a:ea typeface="Calibri"/>
              </a:rPr>
              <a:t> Nam </a:t>
            </a:r>
            <a:r>
              <a:rPr lang="en-US" spc="-1" dirty="0" err="1">
                <a:solidFill>
                  <a:srgbClr val="000000"/>
                </a:solidFill>
                <a:ea typeface="Calibri"/>
              </a:rPr>
              <a:t>với</a:t>
            </a:r>
            <a:r>
              <a:rPr lang="en-US" spc="-1" dirty="0">
                <a:solidFill>
                  <a:srgbClr val="000000"/>
                </a:solidFill>
                <a:ea typeface="Calibri"/>
              </a:rPr>
              <a:t> </a:t>
            </a:r>
            <a:r>
              <a:rPr lang="en-US" spc="-1" dirty="0" err="1">
                <a:solidFill>
                  <a:srgbClr val="000000"/>
                </a:solidFill>
                <a:ea typeface="Calibri"/>
              </a:rPr>
              <a:t>kim</a:t>
            </a:r>
            <a:r>
              <a:rPr lang="en-US" spc="-1" dirty="0">
                <a:solidFill>
                  <a:srgbClr val="000000"/>
                </a:solidFill>
                <a:ea typeface="Calibri"/>
              </a:rPr>
              <a:t> </a:t>
            </a:r>
            <a:r>
              <a:rPr lang="en-US" spc="-1" dirty="0" err="1">
                <a:solidFill>
                  <a:srgbClr val="000000"/>
                </a:solidFill>
                <a:ea typeface="Calibri"/>
              </a:rPr>
              <a:t>ngạch</a:t>
            </a:r>
            <a:r>
              <a:rPr lang="en-US" spc="-1" dirty="0">
                <a:solidFill>
                  <a:srgbClr val="000000"/>
                </a:solidFill>
                <a:ea typeface="Calibri"/>
              </a:rPr>
              <a:t> </a:t>
            </a:r>
            <a:r>
              <a:rPr lang="en-US" spc="-1" dirty="0" err="1">
                <a:solidFill>
                  <a:srgbClr val="000000"/>
                </a:solidFill>
                <a:ea typeface="Calibri"/>
              </a:rPr>
              <a:t>xuất</a:t>
            </a:r>
            <a:r>
              <a:rPr lang="en-US" spc="-1" dirty="0">
                <a:solidFill>
                  <a:srgbClr val="000000"/>
                </a:solidFill>
                <a:ea typeface="Calibri"/>
              </a:rPr>
              <a:t> </a:t>
            </a:r>
            <a:r>
              <a:rPr lang="en-US" spc="-1" dirty="0" err="1">
                <a:solidFill>
                  <a:srgbClr val="000000"/>
                </a:solidFill>
                <a:ea typeface="Calibri"/>
              </a:rPr>
              <a:t>khẩu</a:t>
            </a:r>
            <a:r>
              <a:rPr lang="en-US" spc="-1" dirty="0">
                <a:solidFill>
                  <a:srgbClr val="000000"/>
                </a:solidFill>
                <a:ea typeface="Calibri"/>
              </a:rPr>
              <a:t> </a:t>
            </a:r>
            <a:r>
              <a:rPr lang="en-US" spc="-1" dirty="0" err="1">
                <a:solidFill>
                  <a:srgbClr val="000000"/>
                </a:solidFill>
                <a:ea typeface="Calibri"/>
              </a:rPr>
              <a:t>dự</a:t>
            </a:r>
            <a:r>
              <a:rPr lang="en-US" spc="-1" dirty="0">
                <a:solidFill>
                  <a:srgbClr val="000000"/>
                </a:solidFill>
                <a:ea typeface="Calibri"/>
              </a:rPr>
              <a:t> </a:t>
            </a:r>
            <a:r>
              <a:rPr lang="en-US" spc="-1" dirty="0" err="1">
                <a:solidFill>
                  <a:srgbClr val="000000"/>
                </a:solidFill>
                <a:ea typeface="Calibri"/>
              </a:rPr>
              <a:t>kiến</a:t>
            </a:r>
            <a:r>
              <a:rPr lang="en-US" spc="-1" dirty="0">
                <a:solidFill>
                  <a:srgbClr val="000000"/>
                </a:solidFill>
                <a:ea typeface="Calibri"/>
              </a:rPr>
              <a:t> </a:t>
            </a:r>
            <a:r>
              <a:rPr lang="en-US" spc="-1" dirty="0" err="1">
                <a:solidFill>
                  <a:srgbClr val="000000"/>
                </a:solidFill>
                <a:ea typeface="Calibri"/>
              </a:rPr>
              <a:t>đạt</a:t>
            </a:r>
            <a:r>
              <a:rPr lang="en-US" spc="-1" dirty="0">
                <a:solidFill>
                  <a:srgbClr val="000000"/>
                </a:solidFill>
                <a:ea typeface="Calibri"/>
              </a:rPr>
              <a:t> </a:t>
            </a:r>
            <a:r>
              <a:rPr lang="en-US" spc="-1" dirty="0" err="1">
                <a:solidFill>
                  <a:srgbClr val="000000"/>
                </a:solidFill>
                <a:ea typeface="Calibri"/>
              </a:rPr>
              <a:t>trên</a:t>
            </a:r>
            <a:r>
              <a:rPr lang="en-US" spc="-1" dirty="0">
                <a:solidFill>
                  <a:srgbClr val="000000"/>
                </a:solidFill>
                <a:ea typeface="Calibri"/>
              </a:rPr>
              <a:t> </a:t>
            </a:r>
            <a:r>
              <a:rPr lang="en-US" b="1" spc="-1" dirty="0">
                <a:solidFill>
                  <a:srgbClr val="C00000"/>
                </a:solidFill>
                <a:ea typeface="Calibri"/>
              </a:rPr>
              <a:t>1 </a:t>
            </a:r>
            <a:r>
              <a:rPr lang="en-US" b="1" spc="-1" dirty="0" err="1">
                <a:solidFill>
                  <a:srgbClr val="C00000"/>
                </a:solidFill>
                <a:ea typeface="Calibri"/>
              </a:rPr>
              <a:t>tỷ</a:t>
            </a:r>
            <a:r>
              <a:rPr lang="en-US" b="1" spc="-1" dirty="0">
                <a:solidFill>
                  <a:srgbClr val="C00000"/>
                </a:solidFill>
                <a:ea typeface="Calibri"/>
              </a:rPr>
              <a:t> USD </a:t>
            </a:r>
            <a:r>
              <a:rPr lang="en-US" spc="-1" dirty="0" err="1">
                <a:solidFill>
                  <a:srgbClr val="000000"/>
                </a:solidFill>
                <a:ea typeface="Arial"/>
              </a:rPr>
              <a:t>vào</a:t>
            </a:r>
            <a:r>
              <a:rPr lang="en-US" spc="-1" dirty="0">
                <a:solidFill>
                  <a:srgbClr val="000000"/>
                </a:solidFill>
                <a:ea typeface="Arial"/>
              </a:rPr>
              <a:t> </a:t>
            </a:r>
            <a:r>
              <a:rPr lang="en-US" spc="-1" dirty="0" err="1">
                <a:solidFill>
                  <a:srgbClr val="000000"/>
                </a:solidFill>
                <a:ea typeface="Arial"/>
              </a:rPr>
              <a:t>năm</a:t>
            </a:r>
            <a:r>
              <a:rPr lang="en-US" spc="-1" dirty="0">
                <a:solidFill>
                  <a:srgbClr val="000000"/>
                </a:solidFill>
                <a:ea typeface="Arial"/>
              </a:rPr>
              <a:t> 2018</a:t>
            </a:r>
            <a:r>
              <a:rPr lang="en-US" b="1" spc="-1" dirty="0">
                <a:solidFill>
                  <a:srgbClr val="C00000"/>
                </a:solidFill>
                <a:ea typeface="Calibri"/>
              </a:rPr>
              <a:t>.</a:t>
            </a:r>
            <a:endParaRPr lang="en-US" spc="-1" dirty="0">
              <a:solidFill>
                <a:srgbClr val="000000"/>
              </a:solidFill>
            </a:endParaRPr>
          </a:p>
        </p:txBody>
      </p:sp>
      <p:sp>
        <p:nvSpPr>
          <p:cNvPr id="308" name="TextShape 2"/>
          <p:cNvSpPr txBox="1"/>
          <p:nvPr/>
        </p:nvSpPr>
        <p:spPr>
          <a:xfrm>
            <a:off x="2272698" y="405198"/>
            <a:ext cx="4585623" cy="577455"/>
          </a:xfrm>
          <a:prstGeom prst="rect">
            <a:avLst/>
          </a:prstGeom>
          <a:solidFill>
            <a:srgbClr val="002060"/>
          </a:solidFill>
          <a:ln>
            <a:noFill/>
          </a:ln>
        </p:spPr>
        <p:txBody>
          <a:bodyPr anchor="ctr"/>
          <a:lstStyle/>
          <a:p>
            <a:pPr algn="ctr">
              <a:lnSpc>
                <a:spcPct val="90000"/>
              </a:lnSpc>
            </a:pPr>
            <a:r>
              <a:rPr lang="en-US" sz="2700" spc="-1">
                <a:solidFill>
                  <a:srgbClr val="FFFFFF"/>
                </a:solidFill>
                <a:latin typeface="Arial"/>
                <a:ea typeface="Calibri Light"/>
              </a:rPr>
              <a:t>VAI TRÒ CỦA NGÀNH GIẤY</a:t>
            </a:r>
            <a:endParaRPr lang="en-US" sz="2700" spc="-1">
              <a:solidFill>
                <a:srgbClr val="000000"/>
              </a:solidFill>
              <a:latin typeface="Bebas Neue"/>
            </a:endParaRPr>
          </a:p>
        </p:txBody>
      </p:sp>
      <p:sp>
        <p:nvSpPr>
          <p:cNvPr id="309" name="CustomShape 3"/>
          <p:cNvSpPr/>
          <p:nvPr/>
        </p:nvSpPr>
        <p:spPr>
          <a:xfrm>
            <a:off x="2366780" y="1183523"/>
            <a:ext cx="4397457" cy="27617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600" b="1" spc="-1" dirty="0" err="1">
                <a:solidFill>
                  <a:srgbClr val="002060"/>
                </a:solidFill>
                <a:latin typeface="Arial"/>
                <a:ea typeface="Arial"/>
              </a:rPr>
              <a:t>Đóng</a:t>
            </a:r>
            <a:r>
              <a:rPr lang="en-US" sz="1600" b="1" spc="-1" dirty="0">
                <a:solidFill>
                  <a:srgbClr val="002060"/>
                </a:solidFill>
                <a:latin typeface="Arial"/>
                <a:ea typeface="Arial"/>
              </a:rPr>
              <a:t> </a:t>
            </a:r>
            <a:r>
              <a:rPr lang="en-US" sz="1600" b="1" spc="-1" dirty="0" err="1">
                <a:solidFill>
                  <a:srgbClr val="002060"/>
                </a:solidFill>
                <a:latin typeface="Arial"/>
                <a:ea typeface="Arial"/>
              </a:rPr>
              <a:t>góp</a:t>
            </a:r>
            <a:r>
              <a:rPr lang="en-US" sz="1600" b="1" spc="-1" dirty="0">
                <a:solidFill>
                  <a:srgbClr val="002060"/>
                </a:solidFill>
                <a:latin typeface="Arial"/>
                <a:ea typeface="Arial"/>
              </a:rPr>
              <a:t> </a:t>
            </a:r>
            <a:r>
              <a:rPr lang="en-US" sz="1600" b="1" spc="-1" dirty="0" err="1">
                <a:solidFill>
                  <a:srgbClr val="002060"/>
                </a:solidFill>
                <a:latin typeface="Arial"/>
                <a:ea typeface="Arial"/>
              </a:rPr>
              <a:t>trực</a:t>
            </a:r>
            <a:r>
              <a:rPr lang="en-US" sz="1600" b="1" spc="-1" dirty="0">
                <a:solidFill>
                  <a:srgbClr val="002060"/>
                </a:solidFill>
                <a:latin typeface="Arial"/>
                <a:ea typeface="Arial"/>
              </a:rPr>
              <a:t> </a:t>
            </a:r>
            <a:r>
              <a:rPr lang="en-US" sz="1600" b="1" spc="-1" dirty="0" err="1">
                <a:solidFill>
                  <a:srgbClr val="002060"/>
                </a:solidFill>
                <a:latin typeface="Arial"/>
                <a:ea typeface="Arial"/>
              </a:rPr>
              <a:t>tiếp</a:t>
            </a:r>
            <a:r>
              <a:rPr lang="en-US" sz="1600" b="1" spc="-1" dirty="0">
                <a:solidFill>
                  <a:srgbClr val="002060"/>
                </a:solidFill>
                <a:latin typeface="Arial"/>
                <a:ea typeface="Arial"/>
              </a:rPr>
              <a:t> </a:t>
            </a:r>
            <a:r>
              <a:rPr lang="en-US" sz="1600" b="1" spc="-1" dirty="0" err="1">
                <a:solidFill>
                  <a:srgbClr val="002060"/>
                </a:solidFill>
                <a:latin typeface="Arial"/>
                <a:ea typeface="Arial"/>
              </a:rPr>
              <a:t>cho</a:t>
            </a:r>
            <a:r>
              <a:rPr lang="en-US" sz="1600" b="1" spc="-1" dirty="0">
                <a:solidFill>
                  <a:srgbClr val="002060"/>
                </a:solidFill>
                <a:latin typeface="Arial"/>
                <a:ea typeface="Arial"/>
              </a:rPr>
              <a:t> </a:t>
            </a:r>
            <a:r>
              <a:rPr lang="en-US" sz="1600" b="1" spc="-1" dirty="0" err="1">
                <a:solidFill>
                  <a:srgbClr val="002060"/>
                </a:solidFill>
                <a:latin typeface="Arial"/>
                <a:ea typeface="Arial"/>
              </a:rPr>
              <a:t>nền</a:t>
            </a:r>
            <a:r>
              <a:rPr lang="en-US" sz="1600" b="1" spc="-1" dirty="0">
                <a:solidFill>
                  <a:srgbClr val="002060"/>
                </a:solidFill>
                <a:latin typeface="Arial"/>
                <a:ea typeface="Arial"/>
              </a:rPr>
              <a:t> </a:t>
            </a:r>
            <a:r>
              <a:rPr lang="en-US" sz="1600" b="1" spc="-1" dirty="0" err="1">
                <a:solidFill>
                  <a:srgbClr val="002060"/>
                </a:solidFill>
                <a:latin typeface="Arial"/>
                <a:ea typeface="Arial"/>
              </a:rPr>
              <a:t>kinh</a:t>
            </a:r>
            <a:r>
              <a:rPr lang="en-US" sz="1600" b="1" spc="-1" dirty="0">
                <a:solidFill>
                  <a:srgbClr val="002060"/>
                </a:solidFill>
                <a:latin typeface="Arial"/>
                <a:ea typeface="Arial"/>
              </a:rPr>
              <a:t> </a:t>
            </a:r>
            <a:r>
              <a:rPr lang="en-US" sz="1600" b="1" spc="-1" dirty="0" err="1">
                <a:solidFill>
                  <a:srgbClr val="002060"/>
                </a:solidFill>
                <a:latin typeface="Arial"/>
                <a:ea typeface="Arial"/>
              </a:rPr>
              <a:t>tế</a:t>
            </a:r>
            <a:endParaRPr lang="en-US" sz="1600" spc="-1" dirty="0">
              <a:solidFill>
                <a:srgbClr val="000000"/>
              </a:solidFill>
              <a:latin typeface="Open Sans"/>
            </a:endParaRPr>
          </a:p>
        </p:txBody>
      </p:sp>
      <p:sp>
        <p:nvSpPr>
          <p:cNvPr id="310" name="Line 4"/>
          <p:cNvSpPr/>
          <p:nvPr/>
        </p:nvSpPr>
        <p:spPr>
          <a:xfrm>
            <a:off x="2797103" y="1604801"/>
            <a:ext cx="3536809"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additive="repl">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imagen 4"/>
          <p:cNvPicPr/>
          <p:nvPr/>
        </p:nvPicPr>
        <p:blipFill rotWithShape="1">
          <a:blip r:embed="rId2"/>
          <a:srcRect l="4304"/>
          <a:stretch/>
        </p:blipFill>
        <p:spPr>
          <a:xfrm>
            <a:off x="0" y="0"/>
            <a:ext cx="9144000" cy="6858000"/>
          </a:xfrm>
          <a:prstGeom prst="rect">
            <a:avLst/>
          </a:prstGeom>
          <a:ln>
            <a:noFill/>
          </a:ln>
        </p:spPr>
      </p:pic>
      <p:sp>
        <p:nvSpPr>
          <p:cNvPr id="8" name="Rectangle 7"/>
          <p:cNvSpPr/>
          <p:nvPr/>
        </p:nvSpPr>
        <p:spPr>
          <a:xfrm>
            <a:off x="1988994" y="1158574"/>
            <a:ext cx="5108055" cy="45403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Shape 1"/>
          <p:cNvSpPr txBox="1"/>
          <p:nvPr/>
        </p:nvSpPr>
        <p:spPr>
          <a:xfrm>
            <a:off x="2564126" y="3383646"/>
            <a:ext cx="4258156" cy="1823883"/>
          </a:xfrm>
          <a:prstGeom prst="rect">
            <a:avLst/>
          </a:prstGeom>
          <a:noFill/>
          <a:ln>
            <a:noFill/>
          </a:ln>
        </p:spPr>
        <p:txBody>
          <a:bodyPr anchor="b">
            <a:normAutofit/>
          </a:bodyPr>
          <a:lstStyle/>
          <a:p>
            <a:pPr algn="ctr">
              <a:lnSpc>
                <a:spcPct val="150000"/>
              </a:lnSpc>
            </a:pPr>
            <a:r>
              <a:rPr lang="es-ES_tradnl" sz="2400" b="1" spc="-1" dirty="0" smtClean="0">
                <a:solidFill>
                  <a:srgbClr val="002060"/>
                </a:solidFill>
                <a:latin typeface="Arial"/>
                <a:ea typeface="Lato Black"/>
              </a:rPr>
              <a:t>TIỀM NĂNG VÀ XU THẾ </a:t>
            </a:r>
            <a:endParaRPr lang="en-US" sz="2400" spc="-1" dirty="0" smtClean="0">
              <a:solidFill>
                <a:srgbClr val="002060"/>
              </a:solidFill>
              <a:latin typeface="Open Sans"/>
            </a:endParaRPr>
          </a:p>
          <a:p>
            <a:pPr algn="ctr">
              <a:lnSpc>
                <a:spcPct val="150000"/>
              </a:lnSpc>
            </a:pPr>
            <a:r>
              <a:rPr lang="es-ES_tradnl" sz="2400" b="1" spc="-1" dirty="0" smtClean="0">
                <a:solidFill>
                  <a:srgbClr val="002060"/>
                </a:solidFill>
                <a:latin typeface="Arial"/>
                <a:ea typeface="Lato Black"/>
              </a:rPr>
              <a:t>PHÁT TRIỂN </a:t>
            </a:r>
            <a:endParaRPr lang="en-US" sz="2400" spc="-1" dirty="0">
              <a:solidFill>
                <a:srgbClr val="002060"/>
              </a:solidFill>
              <a:latin typeface="Open Sans"/>
            </a:endParaRPr>
          </a:p>
        </p:txBody>
      </p:sp>
      <p:sp>
        <p:nvSpPr>
          <p:cNvPr id="314" name="TextShape 2"/>
          <p:cNvSpPr txBox="1"/>
          <p:nvPr/>
        </p:nvSpPr>
        <p:spPr>
          <a:xfrm>
            <a:off x="2416455" y="1691015"/>
            <a:ext cx="4560516" cy="1737716"/>
          </a:xfrm>
          <a:prstGeom prst="rect">
            <a:avLst/>
          </a:prstGeom>
          <a:noFill/>
          <a:ln>
            <a:noFill/>
          </a:ln>
        </p:spPr>
        <p:txBody>
          <a:bodyPr anchor="ctr">
            <a:noAutofit/>
          </a:bodyPr>
          <a:lstStyle/>
          <a:p>
            <a:pPr algn="ctr">
              <a:lnSpc>
                <a:spcPct val="170000"/>
              </a:lnSpc>
            </a:pPr>
            <a:r>
              <a:rPr lang="es-ES_tradnl" sz="4000" b="1" spc="-1" dirty="0">
                <a:solidFill>
                  <a:srgbClr val="002060"/>
                </a:solidFill>
                <a:latin typeface="Arial"/>
                <a:ea typeface="Lato Light"/>
              </a:rPr>
              <a:t>NGÀNH GIẤY </a:t>
            </a:r>
            <a:endParaRPr lang="en-US" sz="4000" spc="-1" dirty="0">
              <a:solidFill>
                <a:srgbClr val="002060"/>
              </a:solidFill>
              <a:latin typeface="Open Sans"/>
            </a:endParaRPr>
          </a:p>
          <a:p>
            <a:pPr algn="ctr">
              <a:lnSpc>
                <a:spcPct val="80000"/>
              </a:lnSpc>
            </a:pPr>
            <a:r>
              <a:rPr lang="es-ES_tradnl" sz="4000" b="1" spc="-1" dirty="0">
                <a:solidFill>
                  <a:srgbClr val="002060"/>
                </a:solidFill>
                <a:latin typeface="Arial"/>
                <a:ea typeface="Lato Light"/>
              </a:rPr>
              <a:t>VIỆT NAM</a:t>
            </a:r>
            <a:endParaRPr lang="en-US" sz="4000" spc="-1" dirty="0">
              <a:solidFill>
                <a:srgbClr val="002060"/>
              </a:solidFill>
              <a:latin typeface="Open Sans"/>
            </a:endParaRPr>
          </a:p>
        </p:txBody>
      </p:sp>
      <p:sp>
        <p:nvSpPr>
          <p:cNvPr id="315" name="Line 3"/>
          <p:cNvSpPr/>
          <p:nvPr/>
        </p:nvSpPr>
        <p:spPr>
          <a:xfrm>
            <a:off x="2564396" y="3768346"/>
            <a:ext cx="4014107"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2288897" y="458847"/>
            <a:ext cx="4547558" cy="458400"/>
          </a:xfrm>
          <a:prstGeom prst="rect">
            <a:avLst/>
          </a:prstGeom>
          <a:solidFill>
            <a:srgbClr val="002060"/>
          </a:solidFill>
          <a:ln>
            <a:noFill/>
          </a:ln>
        </p:spPr>
        <p:txBody>
          <a:bodyPr anchor="ctr"/>
          <a:lstStyle/>
          <a:p>
            <a:pPr algn="ctr">
              <a:lnSpc>
                <a:spcPct val="90000"/>
              </a:lnSpc>
            </a:pPr>
            <a:r>
              <a:rPr lang="en-US" sz="2700" spc="-1">
                <a:solidFill>
                  <a:srgbClr val="FFFFFF"/>
                </a:solidFill>
                <a:latin typeface="Arial"/>
                <a:ea typeface="Calibri Light"/>
              </a:rPr>
              <a:t>TIỀM NĂNG PHÁT TRIỂN</a:t>
            </a:r>
            <a:endParaRPr lang="en-US" sz="2700" spc="-1">
              <a:solidFill>
                <a:srgbClr val="000000"/>
              </a:solidFill>
              <a:latin typeface="Bebas Neue"/>
            </a:endParaRPr>
          </a:p>
        </p:txBody>
      </p:sp>
      <p:sp>
        <p:nvSpPr>
          <p:cNvPr id="317" name="CustomShape 2"/>
          <p:cNvSpPr/>
          <p:nvPr/>
        </p:nvSpPr>
        <p:spPr>
          <a:xfrm>
            <a:off x="3242817" y="1724441"/>
            <a:ext cx="2704778" cy="1842781"/>
          </a:xfrm>
          <a:custGeom>
            <a:avLst/>
            <a:gdLst/>
            <a:ahLst/>
            <a:cxnLst/>
            <a:rect l="0" t="0" r="r" b="b"/>
            <a:pathLst>
              <a:path w="10021" h="5951">
                <a:moveTo>
                  <a:pt x="991" y="0"/>
                </a:moveTo>
                <a:cubicBezTo>
                  <a:pt x="495" y="0"/>
                  <a:pt x="0" y="495"/>
                  <a:pt x="0" y="991"/>
                </a:cubicBezTo>
                <a:lnTo>
                  <a:pt x="0" y="4958"/>
                </a:lnTo>
                <a:cubicBezTo>
                  <a:pt x="0" y="5454"/>
                  <a:pt x="495" y="5950"/>
                  <a:pt x="991" y="5950"/>
                </a:cubicBezTo>
                <a:lnTo>
                  <a:pt x="9028" y="5950"/>
                </a:lnTo>
                <a:cubicBezTo>
                  <a:pt x="9524" y="5950"/>
                  <a:pt x="10020" y="5454"/>
                  <a:pt x="10020" y="4958"/>
                </a:cubicBezTo>
                <a:lnTo>
                  <a:pt x="10020" y="991"/>
                </a:lnTo>
                <a:cubicBezTo>
                  <a:pt x="10020" y="495"/>
                  <a:pt x="9524" y="0"/>
                  <a:pt x="9028" y="0"/>
                </a:cubicBezTo>
                <a:lnTo>
                  <a:pt x="991" y="0"/>
                </a:lnTo>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just">
              <a:lnSpc>
                <a:spcPct val="100000"/>
              </a:lnSpc>
            </a:pPr>
            <a:r>
              <a:rPr lang="en-US" sz="1600" spc="-1" dirty="0">
                <a:solidFill>
                  <a:srgbClr val="FFFFFF"/>
                </a:solidFill>
                <a:latin typeface="Arial"/>
                <a:ea typeface="Calibri"/>
              </a:rPr>
              <a:t>N</a:t>
            </a:r>
            <a:r>
              <a:rPr lang="vi-VN" sz="1600" spc="-1" dirty="0">
                <a:solidFill>
                  <a:srgbClr val="FFFFFF"/>
                </a:solidFill>
                <a:latin typeface="Arial"/>
                <a:ea typeface="Calibri"/>
              </a:rPr>
              <a:t>hu cầu sử dụng giấy bao bì cho sản phẩm tiêu thụ trong nước và xuất khẩu có mức tăng trưởng rất lớn.</a:t>
            </a:r>
            <a:endParaRPr lang="en-US" sz="1600" spc="-1" dirty="0">
              <a:solidFill>
                <a:srgbClr val="000000"/>
              </a:solidFill>
              <a:latin typeface="Open Sans"/>
            </a:endParaRPr>
          </a:p>
        </p:txBody>
      </p:sp>
      <p:sp>
        <p:nvSpPr>
          <p:cNvPr id="318" name="CustomShape 3"/>
          <p:cNvSpPr/>
          <p:nvPr/>
        </p:nvSpPr>
        <p:spPr>
          <a:xfrm>
            <a:off x="6145210" y="1724441"/>
            <a:ext cx="2703428" cy="1842781"/>
          </a:xfrm>
          <a:custGeom>
            <a:avLst/>
            <a:gdLst/>
            <a:ahLst/>
            <a:cxnLst/>
            <a:rect l="0" t="0" r="r" b="b"/>
            <a:pathLst>
              <a:path w="10016" h="5951">
                <a:moveTo>
                  <a:pt x="991" y="0"/>
                </a:moveTo>
                <a:cubicBezTo>
                  <a:pt x="495" y="0"/>
                  <a:pt x="0" y="495"/>
                  <a:pt x="0" y="991"/>
                </a:cubicBezTo>
                <a:lnTo>
                  <a:pt x="0" y="4958"/>
                </a:lnTo>
                <a:cubicBezTo>
                  <a:pt x="0" y="5454"/>
                  <a:pt x="495" y="5950"/>
                  <a:pt x="991" y="5950"/>
                </a:cubicBezTo>
                <a:lnTo>
                  <a:pt x="9023" y="5950"/>
                </a:lnTo>
                <a:cubicBezTo>
                  <a:pt x="9519" y="5950"/>
                  <a:pt x="10015" y="5454"/>
                  <a:pt x="10015" y="4958"/>
                </a:cubicBezTo>
                <a:lnTo>
                  <a:pt x="10015" y="991"/>
                </a:lnTo>
                <a:cubicBezTo>
                  <a:pt x="10015" y="495"/>
                  <a:pt x="9519" y="0"/>
                  <a:pt x="9023" y="0"/>
                </a:cubicBezTo>
                <a:lnTo>
                  <a:pt x="991" y="0"/>
                </a:lnTo>
              </a:path>
            </a:pathLst>
          </a:custGeom>
          <a:noFill/>
          <a:ln w="38160">
            <a:solidFill>
              <a:srgbClr val="002060"/>
            </a:solidFill>
            <a:custDash>
              <a:ds d="300000" sp="200000"/>
              <a:ds d="0" sp="200000"/>
            </a:custDash>
            <a:miter/>
          </a:ln>
        </p:spPr>
        <p:style>
          <a:lnRef idx="0">
            <a:scrgbClr r="0" g="0" b="0"/>
          </a:lnRef>
          <a:fillRef idx="0">
            <a:scrgbClr r="0" g="0" b="0"/>
          </a:fillRef>
          <a:effectRef idx="0">
            <a:scrgbClr r="0" g="0" b="0"/>
          </a:effectRef>
          <a:fontRef idx="minor"/>
        </p:style>
        <p:txBody>
          <a:bodyPr lIns="67491" tIns="35095" rIns="67491" bIns="35095" anchor="ctr"/>
          <a:lstStyle/>
          <a:p>
            <a:pPr algn="just">
              <a:lnSpc>
                <a:spcPct val="100000"/>
              </a:lnSpc>
            </a:pPr>
            <a:r>
              <a:rPr lang="vi-VN" sz="1300" spc="-1" dirty="0">
                <a:solidFill>
                  <a:srgbClr val="000000"/>
                </a:solidFill>
                <a:latin typeface="Arial"/>
                <a:ea typeface="Calibri"/>
              </a:rPr>
              <a:t>Mức tiêu thụ giấy bình quân đầu người của Việt Nam hiện thấp so với khu vực và thế giới</a:t>
            </a:r>
            <a:r>
              <a:rPr lang="en-US" sz="1300" spc="-1" dirty="0">
                <a:solidFill>
                  <a:srgbClr val="000000"/>
                </a:solidFill>
                <a:latin typeface="Arial"/>
                <a:ea typeface="Calibri"/>
              </a:rPr>
              <a:t> </a:t>
            </a:r>
            <a:endParaRPr lang="en-US" sz="1300" spc="-1" dirty="0">
              <a:solidFill>
                <a:srgbClr val="000000"/>
              </a:solidFill>
              <a:latin typeface="Open Sans"/>
            </a:endParaRPr>
          </a:p>
          <a:p>
            <a:pPr algn="just">
              <a:lnSpc>
                <a:spcPct val="100000"/>
              </a:lnSpc>
            </a:pPr>
            <a:r>
              <a:rPr lang="en-US" sz="1300" spc="-1" dirty="0">
                <a:solidFill>
                  <a:srgbClr val="000000"/>
                </a:solidFill>
                <a:latin typeface="Arial"/>
                <a:ea typeface="Calibri"/>
              </a:rPr>
              <a:t>(</a:t>
            </a:r>
            <a:r>
              <a:rPr lang="vi-VN" sz="1300" spc="-1" dirty="0">
                <a:solidFill>
                  <a:srgbClr val="000000"/>
                </a:solidFill>
                <a:latin typeface="Arial"/>
                <a:ea typeface="Calibri"/>
              </a:rPr>
              <a:t>Việt Nam</a:t>
            </a:r>
            <a:r>
              <a:rPr lang="en-US" sz="1300" spc="-1" dirty="0">
                <a:solidFill>
                  <a:srgbClr val="000000"/>
                </a:solidFill>
                <a:latin typeface="Arial"/>
                <a:ea typeface="Calibri"/>
              </a:rPr>
              <a:t>: 44 </a:t>
            </a:r>
            <a:r>
              <a:rPr lang="vi-VN" sz="1300" spc="-1" dirty="0">
                <a:solidFill>
                  <a:srgbClr val="000000"/>
                </a:solidFill>
                <a:latin typeface="Arial"/>
                <a:ea typeface="Calibri"/>
              </a:rPr>
              <a:t>kg/đầu người, </a:t>
            </a:r>
            <a:r>
              <a:rPr lang="en-US" sz="1300" spc="-1" dirty="0">
                <a:solidFill>
                  <a:srgbClr val="000000"/>
                </a:solidFill>
                <a:latin typeface="Arial"/>
                <a:ea typeface="Calibri"/>
              </a:rPr>
              <a:t>, </a:t>
            </a:r>
            <a:r>
              <a:rPr lang="en-US" sz="1300" spc="-1" dirty="0" err="1">
                <a:solidFill>
                  <a:srgbClr val="000000"/>
                </a:solidFill>
                <a:latin typeface="Arial"/>
                <a:ea typeface="Calibri"/>
              </a:rPr>
              <a:t>trung</a:t>
            </a:r>
            <a:r>
              <a:rPr lang="en-US" sz="1300" spc="-1" dirty="0">
                <a:solidFill>
                  <a:srgbClr val="000000"/>
                </a:solidFill>
                <a:latin typeface="Arial"/>
                <a:ea typeface="Calibri"/>
              </a:rPr>
              <a:t> </a:t>
            </a:r>
            <a:r>
              <a:rPr lang="en-US" sz="1300" spc="-1" dirty="0" err="1">
                <a:solidFill>
                  <a:srgbClr val="000000"/>
                </a:solidFill>
                <a:latin typeface="Arial"/>
                <a:ea typeface="Calibri"/>
              </a:rPr>
              <a:t>bình</a:t>
            </a:r>
            <a:r>
              <a:rPr lang="en-US" sz="1300" spc="-1" dirty="0">
                <a:solidFill>
                  <a:srgbClr val="000000"/>
                </a:solidFill>
                <a:latin typeface="Arial"/>
                <a:ea typeface="Calibri"/>
              </a:rPr>
              <a:t> </a:t>
            </a:r>
            <a:r>
              <a:rPr lang="en-US" sz="1300" spc="-1" dirty="0" err="1">
                <a:solidFill>
                  <a:srgbClr val="000000"/>
                </a:solidFill>
                <a:latin typeface="Arial"/>
                <a:ea typeface="Calibri"/>
              </a:rPr>
              <a:t>thế</a:t>
            </a:r>
            <a:r>
              <a:rPr lang="en-US" sz="1300" spc="-1" dirty="0">
                <a:solidFill>
                  <a:srgbClr val="000000"/>
                </a:solidFill>
                <a:latin typeface="Arial"/>
                <a:ea typeface="Calibri"/>
              </a:rPr>
              <a:t> </a:t>
            </a:r>
            <a:r>
              <a:rPr lang="en-US" sz="1300" spc="-1" dirty="0" err="1">
                <a:solidFill>
                  <a:srgbClr val="000000"/>
                </a:solidFill>
                <a:latin typeface="Arial"/>
                <a:ea typeface="Calibri"/>
              </a:rPr>
              <a:t>giới</a:t>
            </a:r>
            <a:r>
              <a:rPr lang="en-US" sz="1300" spc="-1" dirty="0">
                <a:solidFill>
                  <a:srgbClr val="000000"/>
                </a:solidFill>
                <a:latin typeface="Arial"/>
                <a:ea typeface="Calibri"/>
              </a:rPr>
              <a:t>: 56 kg/ </a:t>
            </a:r>
            <a:r>
              <a:rPr lang="en-US" sz="1300" spc="-1" dirty="0" err="1">
                <a:solidFill>
                  <a:srgbClr val="000000"/>
                </a:solidFill>
                <a:latin typeface="Arial"/>
                <a:ea typeface="Calibri"/>
              </a:rPr>
              <a:t>đầu</a:t>
            </a:r>
            <a:r>
              <a:rPr lang="en-US" sz="1300" spc="-1" dirty="0">
                <a:solidFill>
                  <a:srgbClr val="000000"/>
                </a:solidFill>
                <a:latin typeface="Arial"/>
                <a:ea typeface="Calibri"/>
              </a:rPr>
              <a:t> ng</a:t>
            </a:r>
            <a:r>
              <a:rPr lang="vi-VN" sz="1300" spc="-1" dirty="0">
                <a:solidFill>
                  <a:srgbClr val="000000"/>
                </a:solidFill>
                <a:latin typeface="Arial"/>
                <a:ea typeface="Calibri"/>
              </a:rPr>
              <a:t>ư</a:t>
            </a:r>
            <a:r>
              <a:rPr lang="en-US" sz="1300" spc="-1" dirty="0" err="1">
                <a:solidFill>
                  <a:srgbClr val="000000"/>
                </a:solidFill>
                <a:latin typeface="Arial"/>
                <a:ea typeface="Calibri"/>
              </a:rPr>
              <a:t>ời</a:t>
            </a:r>
            <a:r>
              <a:rPr lang="en-US" sz="1300" spc="-1" dirty="0">
                <a:solidFill>
                  <a:srgbClr val="000000"/>
                </a:solidFill>
                <a:latin typeface="Arial"/>
                <a:ea typeface="Calibri"/>
              </a:rPr>
              <a:t>, </a:t>
            </a:r>
            <a:r>
              <a:rPr lang="en-US" sz="1300" spc="-1" dirty="0" err="1">
                <a:solidFill>
                  <a:srgbClr val="000000"/>
                </a:solidFill>
                <a:latin typeface="Arial"/>
                <a:ea typeface="Calibri"/>
              </a:rPr>
              <a:t>Nhật</a:t>
            </a:r>
            <a:r>
              <a:rPr lang="en-US" sz="1300" spc="-1" dirty="0">
                <a:solidFill>
                  <a:srgbClr val="000000"/>
                </a:solidFill>
                <a:latin typeface="Arial"/>
                <a:ea typeface="Calibri"/>
              </a:rPr>
              <a:t> </a:t>
            </a:r>
            <a:r>
              <a:rPr lang="en-US" sz="1300" spc="-1" dirty="0" err="1">
                <a:solidFill>
                  <a:srgbClr val="000000"/>
                </a:solidFill>
                <a:latin typeface="Arial"/>
                <a:ea typeface="Calibri"/>
              </a:rPr>
              <a:t>Bản</a:t>
            </a:r>
            <a:r>
              <a:rPr lang="en-US" sz="1300" spc="-1" dirty="0">
                <a:solidFill>
                  <a:srgbClr val="000000"/>
                </a:solidFill>
                <a:latin typeface="Arial"/>
                <a:ea typeface="Calibri"/>
              </a:rPr>
              <a:t>: 206 </a:t>
            </a:r>
            <a:r>
              <a:rPr lang="vi-VN" sz="1300" spc="-1" dirty="0">
                <a:solidFill>
                  <a:srgbClr val="000000"/>
                </a:solidFill>
                <a:latin typeface="Arial"/>
                <a:ea typeface="Calibri"/>
              </a:rPr>
              <a:t>kg/đầu người</a:t>
            </a:r>
            <a:r>
              <a:rPr lang="en-US" sz="1300" spc="-1" dirty="0">
                <a:solidFill>
                  <a:srgbClr val="000000"/>
                </a:solidFill>
                <a:latin typeface="Arial"/>
                <a:ea typeface="Calibri"/>
              </a:rPr>
              <a:t>, </a:t>
            </a:r>
            <a:r>
              <a:rPr lang="en-US" sz="1300" spc="-1" dirty="0" err="1">
                <a:solidFill>
                  <a:srgbClr val="000000"/>
                </a:solidFill>
                <a:latin typeface="Arial"/>
                <a:ea typeface="Calibri"/>
              </a:rPr>
              <a:t>Mỹ</a:t>
            </a:r>
            <a:r>
              <a:rPr lang="en-US" sz="1300" spc="-1" dirty="0">
                <a:solidFill>
                  <a:srgbClr val="000000"/>
                </a:solidFill>
                <a:latin typeface="Arial"/>
                <a:ea typeface="Calibri"/>
              </a:rPr>
              <a:t>: 233 kg/</a:t>
            </a:r>
            <a:r>
              <a:rPr lang="en-US" sz="1300" spc="-1" dirty="0" err="1">
                <a:solidFill>
                  <a:srgbClr val="000000"/>
                </a:solidFill>
                <a:latin typeface="Arial"/>
                <a:ea typeface="Calibri"/>
              </a:rPr>
              <a:t>đầu</a:t>
            </a:r>
            <a:r>
              <a:rPr lang="en-US" sz="1300" spc="-1" dirty="0">
                <a:solidFill>
                  <a:srgbClr val="000000"/>
                </a:solidFill>
                <a:latin typeface="Arial"/>
                <a:ea typeface="Calibri"/>
              </a:rPr>
              <a:t> ng</a:t>
            </a:r>
            <a:r>
              <a:rPr lang="vi-VN" sz="1300" spc="-1" dirty="0">
                <a:solidFill>
                  <a:srgbClr val="000000"/>
                </a:solidFill>
                <a:latin typeface="Arial"/>
                <a:ea typeface="Calibri"/>
              </a:rPr>
              <a:t>ười). </a:t>
            </a:r>
            <a:endParaRPr lang="en-US" sz="1300" spc="-1" dirty="0">
              <a:solidFill>
                <a:srgbClr val="000000"/>
              </a:solidFill>
              <a:latin typeface="Open Sans"/>
            </a:endParaRPr>
          </a:p>
        </p:txBody>
      </p:sp>
      <p:sp>
        <p:nvSpPr>
          <p:cNvPr id="319" name="CustomShape 4"/>
          <p:cNvSpPr/>
          <p:nvPr/>
        </p:nvSpPr>
        <p:spPr>
          <a:xfrm>
            <a:off x="341775" y="1724441"/>
            <a:ext cx="2703428" cy="1842781"/>
          </a:xfrm>
          <a:custGeom>
            <a:avLst/>
            <a:gdLst/>
            <a:ahLst/>
            <a:cxnLst/>
            <a:rect l="0" t="0" r="r" b="b"/>
            <a:pathLst>
              <a:path w="10016" h="5951">
                <a:moveTo>
                  <a:pt x="991" y="0"/>
                </a:moveTo>
                <a:cubicBezTo>
                  <a:pt x="495" y="0"/>
                  <a:pt x="0" y="495"/>
                  <a:pt x="0" y="991"/>
                </a:cubicBezTo>
                <a:lnTo>
                  <a:pt x="0" y="4958"/>
                </a:lnTo>
                <a:cubicBezTo>
                  <a:pt x="0" y="5454"/>
                  <a:pt x="495" y="5950"/>
                  <a:pt x="991" y="5950"/>
                </a:cubicBezTo>
                <a:lnTo>
                  <a:pt x="9023" y="5950"/>
                </a:lnTo>
                <a:cubicBezTo>
                  <a:pt x="9519" y="5950"/>
                  <a:pt x="10015" y="5454"/>
                  <a:pt x="10015" y="4958"/>
                </a:cubicBezTo>
                <a:lnTo>
                  <a:pt x="10015" y="991"/>
                </a:lnTo>
                <a:cubicBezTo>
                  <a:pt x="10015" y="495"/>
                  <a:pt x="9519" y="0"/>
                  <a:pt x="9023" y="0"/>
                </a:cubicBezTo>
                <a:lnTo>
                  <a:pt x="991" y="0"/>
                </a:lnTo>
              </a:path>
            </a:pathLst>
          </a:custGeom>
          <a:noFill/>
          <a:ln w="38160">
            <a:solidFill>
              <a:srgbClr val="002060"/>
            </a:solidFill>
            <a:custDash>
              <a:ds d="300000" sp="200000"/>
              <a:ds d="0" sp="200000"/>
            </a:custDash>
            <a:miter/>
          </a:ln>
        </p:spPr>
        <p:style>
          <a:lnRef idx="0">
            <a:scrgbClr r="0" g="0" b="0"/>
          </a:lnRef>
          <a:fillRef idx="0">
            <a:scrgbClr r="0" g="0" b="0"/>
          </a:fillRef>
          <a:effectRef idx="0">
            <a:scrgbClr r="0" g="0" b="0"/>
          </a:effectRef>
          <a:fontRef idx="minor"/>
        </p:style>
        <p:txBody>
          <a:bodyPr lIns="67491" tIns="35095" rIns="67491" bIns="35095" anchor="ctr"/>
          <a:lstStyle/>
          <a:p>
            <a:pPr algn="just">
              <a:lnSpc>
                <a:spcPct val="100000"/>
              </a:lnSpc>
            </a:pPr>
            <a:r>
              <a:rPr lang="en-US" sz="1600" spc="-1" dirty="0">
                <a:solidFill>
                  <a:srgbClr val="000000"/>
                </a:solidFill>
                <a:latin typeface="Arial"/>
                <a:ea typeface="Calibri"/>
              </a:rPr>
              <a:t>Xu h</a:t>
            </a:r>
            <a:r>
              <a:rPr lang="vi-VN" sz="1600" spc="-1" dirty="0">
                <a:solidFill>
                  <a:srgbClr val="000000"/>
                </a:solidFill>
                <a:latin typeface="Arial"/>
                <a:ea typeface="Calibri"/>
              </a:rPr>
              <a:t>ư</a:t>
            </a:r>
            <a:r>
              <a:rPr lang="en-US" sz="1600" spc="-1" dirty="0" err="1">
                <a:solidFill>
                  <a:srgbClr val="000000"/>
                </a:solidFill>
                <a:latin typeface="Arial"/>
                <a:ea typeface="Calibri"/>
              </a:rPr>
              <a:t>ớng</a:t>
            </a:r>
            <a:r>
              <a:rPr lang="en-US" sz="1600" spc="-1" dirty="0">
                <a:solidFill>
                  <a:srgbClr val="000000"/>
                </a:solidFill>
                <a:latin typeface="Arial"/>
                <a:ea typeface="Calibri"/>
              </a:rPr>
              <a:t> </a:t>
            </a:r>
            <a:r>
              <a:rPr lang="en-US" sz="1600" spc="-1" dirty="0" err="1">
                <a:solidFill>
                  <a:srgbClr val="000000"/>
                </a:solidFill>
                <a:latin typeface="Arial"/>
                <a:ea typeface="Calibri"/>
              </a:rPr>
              <a:t>sử</a:t>
            </a:r>
            <a:r>
              <a:rPr lang="en-US" sz="1600" spc="-1" dirty="0">
                <a:solidFill>
                  <a:srgbClr val="000000"/>
                </a:solidFill>
                <a:latin typeface="Arial"/>
                <a:ea typeface="Calibri"/>
              </a:rPr>
              <a:t> </a:t>
            </a:r>
            <a:r>
              <a:rPr lang="en-US" sz="1600" spc="-1" dirty="0" err="1">
                <a:solidFill>
                  <a:srgbClr val="000000"/>
                </a:solidFill>
                <a:latin typeface="Arial"/>
                <a:ea typeface="Calibri"/>
              </a:rPr>
              <a:t>dụng</a:t>
            </a:r>
            <a:r>
              <a:rPr lang="en-US" sz="1600" spc="-1" dirty="0">
                <a:solidFill>
                  <a:srgbClr val="000000"/>
                </a:solidFill>
                <a:latin typeface="Arial"/>
                <a:ea typeface="Calibri"/>
              </a:rPr>
              <a:t> </a:t>
            </a:r>
            <a:r>
              <a:rPr lang="en-US" sz="1600" spc="-1" dirty="0" err="1">
                <a:solidFill>
                  <a:srgbClr val="000000"/>
                </a:solidFill>
                <a:latin typeface="Arial"/>
                <a:ea typeface="Calibri"/>
              </a:rPr>
              <a:t>giấy</a:t>
            </a:r>
            <a:r>
              <a:rPr lang="en-US" sz="1600" spc="-1" dirty="0">
                <a:solidFill>
                  <a:srgbClr val="000000"/>
                </a:solidFill>
                <a:latin typeface="Arial"/>
                <a:ea typeface="Calibri"/>
              </a:rPr>
              <a:t> </a:t>
            </a:r>
            <a:r>
              <a:rPr lang="en-US" sz="1600" spc="-1" dirty="0" err="1">
                <a:solidFill>
                  <a:srgbClr val="000000"/>
                </a:solidFill>
                <a:latin typeface="Arial"/>
                <a:ea typeface="Calibri"/>
              </a:rPr>
              <a:t>bao</a:t>
            </a:r>
            <a:r>
              <a:rPr lang="en-US" sz="1600" spc="-1" dirty="0">
                <a:solidFill>
                  <a:srgbClr val="000000"/>
                </a:solidFill>
                <a:latin typeface="Arial"/>
                <a:ea typeface="Calibri"/>
              </a:rPr>
              <a:t> </a:t>
            </a:r>
            <a:r>
              <a:rPr lang="en-US" sz="1600" spc="-1" dirty="0" err="1">
                <a:solidFill>
                  <a:srgbClr val="000000"/>
                </a:solidFill>
                <a:latin typeface="Arial"/>
                <a:ea typeface="Calibri"/>
              </a:rPr>
              <a:t>bì</a:t>
            </a:r>
            <a:r>
              <a:rPr lang="en-US" sz="1600" spc="-1" dirty="0">
                <a:solidFill>
                  <a:srgbClr val="000000"/>
                </a:solidFill>
                <a:latin typeface="Arial"/>
                <a:ea typeface="Calibri"/>
              </a:rPr>
              <a:t> </a:t>
            </a:r>
            <a:r>
              <a:rPr lang="en-US" sz="1600" spc="-1" dirty="0" err="1">
                <a:solidFill>
                  <a:srgbClr val="000000"/>
                </a:solidFill>
                <a:latin typeface="Arial"/>
                <a:ea typeface="Calibri"/>
              </a:rPr>
              <a:t>và</a:t>
            </a:r>
            <a:r>
              <a:rPr lang="en-US" sz="1600" spc="-1" dirty="0">
                <a:solidFill>
                  <a:srgbClr val="000000"/>
                </a:solidFill>
                <a:latin typeface="Arial"/>
                <a:ea typeface="Calibri"/>
              </a:rPr>
              <a:t> </a:t>
            </a:r>
            <a:r>
              <a:rPr lang="en-US" sz="1600" spc="-1" dirty="0" err="1">
                <a:solidFill>
                  <a:srgbClr val="000000"/>
                </a:solidFill>
                <a:latin typeface="Arial"/>
                <a:ea typeface="Calibri"/>
              </a:rPr>
              <a:t>bao</a:t>
            </a:r>
            <a:r>
              <a:rPr lang="en-US" sz="1600" spc="-1" dirty="0">
                <a:solidFill>
                  <a:srgbClr val="000000"/>
                </a:solidFill>
                <a:latin typeface="Arial"/>
                <a:ea typeface="Calibri"/>
              </a:rPr>
              <a:t> </a:t>
            </a:r>
            <a:r>
              <a:rPr lang="en-US" sz="1600" spc="-1" dirty="0" err="1">
                <a:solidFill>
                  <a:srgbClr val="000000"/>
                </a:solidFill>
                <a:latin typeface="Arial"/>
                <a:ea typeface="Calibri"/>
              </a:rPr>
              <a:t>bì</a:t>
            </a:r>
            <a:r>
              <a:rPr lang="en-US" sz="1600" spc="-1" dirty="0">
                <a:solidFill>
                  <a:srgbClr val="000000"/>
                </a:solidFill>
                <a:latin typeface="Arial"/>
                <a:ea typeface="Calibri"/>
              </a:rPr>
              <a:t> </a:t>
            </a:r>
            <a:r>
              <a:rPr lang="en-US" sz="1600" spc="-1" dirty="0" err="1">
                <a:solidFill>
                  <a:srgbClr val="000000"/>
                </a:solidFill>
                <a:latin typeface="Arial"/>
                <a:ea typeface="Calibri"/>
              </a:rPr>
              <a:t>giấy</a:t>
            </a:r>
            <a:r>
              <a:rPr lang="en-US" sz="1600" spc="-1" dirty="0">
                <a:solidFill>
                  <a:srgbClr val="000000"/>
                </a:solidFill>
                <a:latin typeface="Arial"/>
                <a:ea typeface="Calibri"/>
              </a:rPr>
              <a:t> </a:t>
            </a:r>
            <a:r>
              <a:rPr lang="en-US" sz="1600" spc="-1" dirty="0" err="1">
                <a:solidFill>
                  <a:srgbClr val="000000"/>
                </a:solidFill>
                <a:latin typeface="Arial"/>
                <a:ea typeface="Calibri"/>
              </a:rPr>
              <a:t>của</a:t>
            </a:r>
            <a:r>
              <a:rPr lang="en-US" sz="1600" spc="-1" dirty="0">
                <a:solidFill>
                  <a:srgbClr val="000000"/>
                </a:solidFill>
                <a:latin typeface="Arial"/>
                <a:ea typeface="Calibri"/>
              </a:rPr>
              <a:t> </a:t>
            </a:r>
            <a:r>
              <a:rPr lang="en-US" sz="1600" spc="-1" dirty="0" err="1">
                <a:solidFill>
                  <a:srgbClr val="000000"/>
                </a:solidFill>
                <a:latin typeface="Arial"/>
                <a:ea typeface="Calibri"/>
              </a:rPr>
              <a:t>thế</a:t>
            </a:r>
            <a:r>
              <a:rPr lang="en-US" sz="1600" spc="-1" dirty="0">
                <a:solidFill>
                  <a:srgbClr val="000000"/>
                </a:solidFill>
                <a:latin typeface="Arial"/>
                <a:ea typeface="Calibri"/>
              </a:rPr>
              <a:t> </a:t>
            </a:r>
            <a:r>
              <a:rPr lang="en-US" sz="1600" spc="-1" dirty="0" err="1">
                <a:solidFill>
                  <a:srgbClr val="000000"/>
                </a:solidFill>
                <a:latin typeface="Arial"/>
                <a:ea typeface="Calibri"/>
              </a:rPr>
              <a:t>giới</a:t>
            </a:r>
            <a:r>
              <a:rPr lang="en-US" sz="1600" spc="-1" dirty="0">
                <a:solidFill>
                  <a:srgbClr val="000000"/>
                </a:solidFill>
                <a:latin typeface="Arial"/>
                <a:ea typeface="Calibri"/>
              </a:rPr>
              <a:t> </a:t>
            </a:r>
            <a:r>
              <a:rPr lang="en-US" sz="1600" spc="-1" dirty="0" err="1">
                <a:solidFill>
                  <a:srgbClr val="000000"/>
                </a:solidFill>
                <a:latin typeface="Arial"/>
                <a:ea typeface="Calibri"/>
              </a:rPr>
              <a:t>đang</a:t>
            </a:r>
            <a:r>
              <a:rPr lang="en-US" sz="1600" spc="-1" dirty="0">
                <a:solidFill>
                  <a:srgbClr val="000000"/>
                </a:solidFill>
                <a:latin typeface="Arial"/>
                <a:ea typeface="Calibri"/>
              </a:rPr>
              <a:t> </a:t>
            </a:r>
            <a:r>
              <a:rPr lang="en-US" sz="1600" spc="-1" dirty="0" err="1">
                <a:solidFill>
                  <a:srgbClr val="000000"/>
                </a:solidFill>
                <a:latin typeface="Arial"/>
                <a:ea typeface="Calibri"/>
              </a:rPr>
              <a:t>tăng</a:t>
            </a:r>
            <a:r>
              <a:rPr lang="en-US" sz="1600" spc="-1" dirty="0">
                <a:solidFill>
                  <a:srgbClr val="000000"/>
                </a:solidFill>
                <a:latin typeface="Arial"/>
                <a:ea typeface="Calibri"/>
              </a:rPr>
              <a:t> </a:t>
            </a:r>
            <a:r>
              <a:rPr lang="en-US" sz="1600" spc="-1" dirty="0" err="1">
                <a:solidFill>
                  <a:srgbClr val="000000"/>
                </a:solidFill>
                <a:latin typeface="Arial"/>
                <a:ea typeface="Calibri"/>
              </a:rPr>
              <a:t>cao</a:t>
            </a:r>
            <a:r>
              <a:rPr lang="en-US" sz="1600" spc="-1" dirty="0">
                <a:solidFill>
                  <a:srgbClr val="000000"/>
                </a:solidFill>
                <a:latin typeface="Arial"/>
                <a:ea typeface="Calibri"/>
              </a:rPr>
              <a:t>, </a:t>
            </a:r>
            <a:r>
              <a:rPr lang="en-US" sz="1600" spc="-1" dirty="0" err="1">
                <a:solidFill>
                  <a:srgbClr val="000000"/>
                </a:solidFill>
                <a:latin typeface="Arial"/>
                <a:ea typeface="Calibri"/>
              </a:rPr>
              <a:t>thay</a:t>
            </a:r>
            <a:r>
              <a:rPr lang="en-US" sz="1600" spc="-1" dirty="0">
                <a:solidFill>
                  <a:srgbClr val="000000"/>
                </a:solidFill>
                <a:latin typeface="Arial"/>
                <a:ea typeface="Calibri"/>
              </a:rPr>
              <a:t> </a:t>
            </a:r>
            <a:r>
              <a:rPr lang="en-US" sz="1600" spc="-1" dirty="0" err="1">
                <a:solidFill>
                  <a:srgbClr val="000000"/>
                </a:solidFill>
                <a:latin typeface="Arial"/>
                <a:ea typeface="Calibri"/>
              </a:rPr>
              <a:t>thế</a:t>
            </a:r>
            <a:r>
              <a:rPr lang="en-US" sz="1600" spc="-1" dirty="0">
                <a:solidFill>
                  <a:srgbClr val="000000"/>
                </a:solidFill>
                <a:latin typeface="Arial"/>
                <a:ea typeface="Calibri"/>
              </a:rPr>
              <a:t> </a:t>
            </a:r>
            <a:r>
              <a:rPr lang="en-US" sz="1600" spc="-1" dirty="0" err="1">
                <a:solidFill>
                  <a:srgbClr val="000000"/>
                </a:solidFill>
                <a:latin typeface="Arial"/>
                <a:ea typeface="Calibri"/>
              </a:rPr>
              <a:t>cho</a:t>
            </a:r>
            <a:r>
              <a:rPr lang="en-US" sz="1600" spc="-1" dirty="0">
                <a:solidFill>
                  <a:srgbClr val="000000"/>
                </a:solidFill>
                <a:latin typeface="Arial"/>
                <a:ea typeface="Calibri"/>
              </a:rPr>
              <a:t> </a:t>
            </a:r>
            <a:r>
              <a:rPr lang="en-US" sz="1600" spc="-1" dirty="0" err="1">
                <a:solidFill>
                  <a:srgbClr val="000000"/>
                </a:solidFill>
                <a:latin typeface="Arial"/>
                <a:ea typeface="Calibri"/>
              </a:rPr>
              <a:t>một</a:t>
            </a:r>
            <a:r>
              <a:rPr lang="en-US" sz="1600" spc="-1" dirty="0">
                <a:solidFill>
                  <a:srgbClr val="000000"/>
                </a:solidFill>
                <a:latin typeface="Arial"/>
                <a:ea typeface="Calibri"/>
              </a:rPr>
              <a:t> </a:t>
            </a:r>
            <a:r>
              <a:rPr lang="en-US" sz="1600" spc="-1" dirty="0" err="1">
                <a:solidFill>
                  <a:srgbClr val="000000"/>
                </a:solidFill>
                <a:latin typeface="Arial"/>
                <a:ea typeface="Calibri"/>
              </a:rPr>
              <a:t>số</a:t>
            </a:r>
            <a:r>
              <a:rPr lang="en-US" sz="1600" spc="-1" dirty="0">
                <a:solidFill>
                  <a:srgbClr val="000000"/>
                </a:solidFill>
                <a:latin typeface="Arial"/>
                <a:ea typeface="Calibri"/>
              </a:rPr>
              <a:t> </a:t>
            </a:r>
            <a:r>
              <a:rPr lang="en-US" sz="1600" spc="-1" dirty="0" err="1">
                <a:solidFill>
                  <a:srgbClr val="000000"/>
                </a:solidFill>
                <a:latin typeface="Arial"/>
                <a:ea typeface="Calibri"/>
              </a:rPr>
              <a:t>loại</a:t>
            </a:r>
            <a:r>
              <a:rPr lang="en-US" sz="1600" spc="-1" dirty="0">
                <a:solidFill>
                  <a:srgbClr val="000000"/>
                </a:solidFill>
                <a:latin typeface="Arial"/>
                <a:ea typeface="Calibri"/>
              </a:rPr>
              <a:t> </a:t>
            </a:r>
            <a:r>
              <a:rPr lang="en-US" sz="1600" spc="-1" dirty="0" err="1">
                <a:solidFill>
                  <a:srgbClr val="000000"/>
                </a:solidFill>
                <a:latin typeface="Arial"/>
                <a:ea typeface="Calibri"/>
              </a:rPr>
              <a:t>bao</a:t>
            </a:r>
            <a:r>
              <a:rPr lang="en-US" sz="1600" spc="-1" dirty="0">
                <a:solidFill>
                  <a:srgbClr val="000000"/>
                </a:solidFill>
                <a:latin typeface="Arial"/>
                <a:ea typeface="Calibri"/>
              </a:rPr>
              <a:t> </a:t>
            </a:r>
            <a:r>
              <a:rPr lang="en-US" sz="1600" spc="-1" dirty="0" err="1">
                <a:solidFill>
                  <a:srgbClr val="000000"/>
                </a:solidFill>
                <a:latin typeface="Arial"/>
                <a:ea typeface="Calibri"/>
              </a:rPr>
              <a:t>bì</a:t>
            </a:r>
            <a:r>
              <a:rPr lang="en-US" sz="1600" spc="-1" dirty="0">
                <a:solidFill>
                  <a:srgbClr val="000000"/>
                </a:solidFill>
                <a:latin typeface="Arial"/>
                <a:ea typeface="Calibri"/>
              </a:rPr>
              <a:t> </a:t>
            </a:r>
            <a:r>
              <a:rPr lang="en-US" sz="1600" spc="-1" dirty="0" err="1">
                <a:solidFill>
                  <a:srgbClr val="000000"/>
                </a:solidFill>
                <a:latin typeface="Arial"/>
                <a:ea typeface="Calibri"/>
              </a:rPr>
              <a:t>khác</a:t>
            </a:r>
            <a:r>
              <a:rPr lang="en-US" sz="1600" spc="-1" dirty="0">
                <a:solidFill>
                  <a:srgbClr val="000000"/>
                </a:solidFill>
                <a:latin typeface="Arial"/>
                <a:ea typeface="Calibri"/>
              </a:rPr>
              <a:t>.</a:t>
            </a:r>
            <a:endParaRPr lang="en-US" sz="1600" spc="-1" dirty="0">
              <a:solidFill>
                <a:srgbClr val="000000"/>
              </a:solidFill>
              <a:latin typeface="Open Sans"/>
            </a:endParaRPr>
          </a:p>
        </p:txBody>
      </p:sp>
      <p:sp>
        <p:nvSpPr>
          <p:cNvPr id="320" name="CustomShape 5"/>
          <p:cNvSpPr/>
          <p:nvPr/>
        </p:nvSpPr>
        <p:spPr>
          <a:xfrm>
            <a:off x="6742912" y="5655130"/>
            <a:ext cx="2160529" cy="27374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fld id="{8D4E2A50-DB59-45D7-BAD5-3791B7F7B7F3}" type="slidenum">
              <a:rPr lang="en-AU" sz="900" b="1" spc="-1">
                <a:solidFill>
                  <a:srgbClr val="7F7F7F"/>
                </a:solidFill>
                <a:latin typeface="Arial"/>
                <a:ea typeface="Calibri"/>
              </a:rPr>
              <a:t>22</a:t>
            </a:fld>
            <a:endParaRPr lang="en-US" sz="900" spc="-1">
              <a:solidFill>
                <a:srgbClr val="000000"/>
              </a:solidFill>
              <a:latin typeface="Open Sans"/>
            </a:endParaRPr>
          </a:p>
        </p:txBody>
      </p:sp>
      <p:sp>
        <p:nvSpPr>
          <p:cNvPr id="321" name="CustomShape 6"/>
          <p:cNvSpPr/>
          <p:nvPr/>
        </p:nvSpPr>
        <p:spPr>
          <a:xfrm rot="5400000">
            <a:off x="4182835" y="3719212"/>
            <a:ext cx="829872" cy="75617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4499" spc="-1">
                <a:solidFill>
                  <a:srgbClr val="000000"/>
                </a:solidFill>
                <a:latin typeface="Wingdings"/>
                <a:ea typeface="Wingdings"/>
              </a:rPr>
              <a:t></a:t>
            </a:r>
            <a:r>
              <a:rPr lang="en-US" sz="4499" spc="-1">
                <a:solidFill>
                  <a:srgbClr val="000000"/>
                </a:solidFill>
                <a:latin typeface="Arial"/>
                <a:ea typeface="Calibri"/>
              </a:rPr>
              <a:t> </a:t>
            </a:r>
            <a:endParaRPr lang="en-US" sz="4499" spc="-1">
              <a:solidFill>
                <a:srgbClr val="000000"/>
              </a:solidFill>
              <a:latin typeface="Open Sans"/>
            </a:endParaRPr>
          </a:p>
        </p:txBody>
      </p:sp>
      <p:sp>
        <p:nvSpPr>
          <p:cNvPr id="322" name="CustomShape 7"/>
          <p:cNvSpPr/>
          <p:nvPr/>
        </p:nvSpPr>
        <p:spPr>
          <a:xfrm>
            <a:off x="1920260" y="4492121"/>
            <a:ext cx="5349893" cy="1608054"/>
          </a:xfrm>
          <a:custGeom>
            <a:avLst/>
            <a:gdLst/>
            <a:ahLst/>
            <a:cxnLst/>
            <a:rect l="0" t="0" r="r" b="b"/>
            <a:pathLst>
              <a:path w="19819" h="4509">
                <a:moveTo>
                  <a:pt x="751" y="0"/>
                </a:moveTo>
                <a:cubicBezTo>
                  <a:pt x="375" y="0"/>
                  <a:pt x="0" y="375"/>
                  <a:pt x="0" y="751"/>
                </a:cubicBezTo>
                <a:lnTo>
                  <a:pt x="0" y="3756"/>
                </a:lnTo>
                <a:cubicBezTo>
                  <a:pt x="0" y="4132"/>
                  <a:pt x="375" y="4508"/>
                  <a:pt x="751" y="4508"/>
                </a:cubicBezTo>
                <a:lnTo>
                  <a:pt x="19066" y="4508"/>
                </a:lnTo>
                <a:cubicBezTo>
                  <a:pt x="19442" y="4508"/>
                  <a:pt x="19818" y="4132"/>
                  <a:pt x="19818" y="3756"/>
                </a:cubicBezTo>
                <a:lnTo>
                  <a:pt x="19818" y="751"/>
                </a:lnTo>
                <a:cubicBezTo>
                  <a:pt x="19818" y="375"/>
                  <a:pt x="19442" y="0"/>
                  <a:pt x="19066" y="0"/>
                </a:cubicBezTo>
                <a:lnTo>
                  <a:pt x="751" y="0"/>
                </a:lnTo>
              </a:path>
            </a:pathLst>
          </a:custGeom>
          <a:noFill/>
          <a:ln w="38160">
            <a:solidFill>
              <a:srgbClr val="002060"/>
            </a:solidFill>
            <a:miter/>
          </a:ln>
        </p:spPr>
        <p:style>
          <a:lnRef idx="0">
            <a:scrgbClr r="0" g="0" b="0"/>
          </a:lnRef>
          <a:fillRef idx="0">
            <a:scrgbClr r="0" g="0" b="0"/>
          </a:fillRef>
          <a:effectRef idx="0">
            <a:scrgbClr r="0" g="0" b="0"/>
          </a:effectRef>
          <a:fontRef idx="minor"/>
        </p:style>
        <p:txBody>
          <a:bodyPr lIns="67491" tIns="35095" rIns="67491" bIns="35095" anchor="ctr"/>
          <a:lstStyle/>
          <a:p>
            <a:pPr marL="257006" indent="-257006" algn="just">
              <a:lnSpc>
                <a:spcPct val="150000"/>
              </a:lnSpc>
              <a:buClr>
                <a:srgbClr val="C00000"/>
              </a:buClr>
              <a:buFont typeface="Wingdings" charset="2"/>
              <a:buChar char=""/>
            </a:pPr>
            <a:r>
              <a:rPr lang="en-US" sz="1600" b="1" spc="-1" dirty="0" err="1">
                <a:solidFill>
                  <a:srgbClr val="C00000"/>
                </a:solidFill>
                <a:latin typeface="Arial"/>
                <a:ea typeface="Calibri"/>
              </a:rPr>
              <a:t>Nhu</a:t>
            </a:r>
            <a:r>
              <a:rPr lang="en-US" sz="1600" b="1" spc="-1" dirty="0">
                <a:solidFill>
                  <a:srgbClr val="C00000"/>
                </a:solidFill>
                <a:latin typeface="Arial"/>
                <a:ea typeface="Calibri"/>
              </a:rPr>
              <a:t> </a:t>
            </a:r>
            <a:r>
              <a:rPr lang="en-US" sz="1600" b="1" spc="-1" dirty="0" err="1">
                <a:solidFill>
                  <a:srgbClr val="C00000"/>
                </a:solidFill>
                <a:latin typeface="Arial"/>
                <a:ea typeface="Calibri"/>
              </a:rPr>
              <a:t>cầu</a:t>
            </a:r>
            <a:r>
              <a:rPr lang="en-US" sz="1600" b="1" spc="-1" dirty="0">
                <a:solidFill>
                  <a:srgbClr val="C00000"/>
                </a:solidFill>
                <a:latin typeface="Arial"/>
                <a:ea typeface="Calibri"/>
              </a:rPr>
              <a:t> </a:t>
            </a:r>
            <a:r>
              <a:rPr lang="en-US" sz="1600" b="1" spc="-1" dirty="0" err="1">
                <a:solidFill>
                  <a:srgbClr val="C00000"/>
                </a:solidFill>
                <a:latin typeface="Arial"/>
                <a:ea typeface="Calibri"/>
              </a:rPr>
              <a:t>giấy</a:t>
            </a:r>
            <a:r>
              <a:rPr lang="en-US" sz="1600" b="1" spc="-1" dirty="0">
                <a:solidFill>
                  <a:srgbClr val="C00000"/>
                </a:solidFill>
                <a:latin typeface="Arial"/>
                <a:ea typeface="Calibri"/>
              </a:rPr>
              <a:t> </a:t>
            </a:r>
            <a:r>
              <a:rPr lang="en-US" sz="1600" b="1" spc="-1" dirty="0" err="1">
                <a:solidFill>
                  <a:srgbClr val="C00000"/>
                </a:solidFill>
                <a:latin typeface="Arial"/>
                <a:ea typeface="Calibri"/>
              </a:rPr>
              <a:t>tăng</a:t>
            </a:r>
            <a:r>
              <a:rPr lang="en-US" sz="1600" b="1" spc="-1" dirty="0">
                <a:solidFill>
                  <a:srgbClr val="C00000"/>
                </a:solidFill>
                <a:latin typeface="Arial"/>
                <a:ea typeface="Calibri"/>
              </a:rPr>
              <a:t> 8-10%/</a:t>
            </a:r>
            <a:r>
              <a:rPr lang="en-US" sz="1600" b="1" spc="-1" dirty="0" err="1">
                <a:solidFill>
                  <a:srgbClr val="C00000"/>
                </a:solidFill>
                <a:latin typeface="Arial"/>
                <a:ea typeface="Calibri"/>
              </a:rPr>
              <a:t>năm</a:t>
            </a:r>
            <a:r>
              <a:rPr lang="en-US" sz="1600" b="1" spc="-1" dirty="0">
                <a:solidFill>
                  <a:srgbClr val="C00000"/>
                </a:solidFill>
                <a:latin typeface="Arial"/>
                <a:ea typeface="Calibri"/>
              </a:rPr>
              <a:t>, </a:t>
            </a:r>
            <a:r>
              <a:rPr lang="en-US" sz="1600" b="1" spc="-1" dirty="0" err="1">
                <a:solidFill>
                  <a:srgbClr val="C00000"/>
                </a:solidFill>
                <a:latin typeface="Arial"/>
                <a:ea typeface="Calibri"/>
              </a:rPr>
              <a:t>trong</a:t>
            </a:r>
            <a:r>
              <a:rPr lang="en-US" sz="1600" b="1" spc="-1" dirty="0">
                <a:solidFill>
                  <a:srgbClr val="C00000"/>
                </a:solidFill>
                <a:latin typeface="Arial"/>
                <a:ea typeface="Calibri"/>
              </a:rPr>
              <a:t> </a:t>
            </a:r>
            <a:r>
              <a:rPr lang="en-US" sz="1600" b="1" spc="-1" dirty="0" err="1">
                <a:solidFill>
                  <a:srgbClr val="C00000"/>
                </a:solidFill>
                <a:latin typeface="Arial"/>
                <a:ea typeface="Calibri"/>
              </a:rPr>
              <a:t>đó</a:t>
            </a:r>
            <a:r>
              <a:rPr lang="en-US" sz="1600" b="1" spc="-1" dirty="0">
                <a:solidFill>
                  <a:srgbClr val="C00000"/>
                </a:solidFill>
                <a:latin typeface="Arial"/>
                <a:ea typeface="Calibri"/>
              </a:rPr>
              <a:t> </a:t>
            </a:r>
            <a:r>
              <a:rPr lang="en-US" sz="1600" b="1" spc="-1" dirty="0" err="1">
                <a:solidFill>
                  <a:srgbClr val="C00000"/>
                </a:solidFill>
                <a:latin typeface="Arial"/>
                <a:ea typeface="Calibri"/>
              </a:rPr>
              <a:t>nhu</a:t>
            </a:r>
            <a:r>
              <a:rPr lang="en-US" sz="1600" b="1" spc="-1" dirty="0">
                <a:solidFill>
                  <a:srgbClr val="C00000"/>
                </a:solidFill>
                <a:latin typeface="Arial"/>
                <a:ea typeface="Calibri"/>
              </a:rPr>
              <a:t> </a:t>
            </a:r>
            <a:r>
              <a:rPr lang="en-US" sz="1600" b="1" spc="-1" dirty="0" err="1">
                <a:solidFill>
                  <a:srgbClr val="C00000"/>
                </a:solidFill>
                <a:latin typeface="Arial"/>
                <a:ea typeface="Calibri"/>
              </a:rPr>
              <a:t>cầu</a:t>
            </a:r>
            <a:r>
              <a:rPr lang="en-US" sz="1600" b="1" spc="-1" dirty="0">
                <a:solidFill>
                  <a:srgbClr val="C00000"/>
                </a:solidFill>
                <a:latin typeface="Arial"/>
                <a:ea typeface="Calibri"/>
              </a:rPr>
              <a:t> </a:t>
            </a:r>
            <a:r>
              <a:rPr lang="en-US" sz="1600" b="1" spc="-1" dirty="0" err="1">
                <a:solidFill>
                  <a:srgbClr val="C00000"/>
                </a:solidFill>
                <a:latin typeface="Arial"/>
                <a:ea typeface="Calibri"/>
              </a:rPr>
              <a:t>giấy</a:t>
            </a:r>
            <a:r>
              <a:rPr lang="en-US" sz="1600" b="1" spc="-1" dirty="0">
                <a:solidFill>
                  <a:srgbClr val="C00000"/>
                </a:solidFill>
                <a:latin typeface="Arial"/>
                <a:ea typeface="Calibri"/>
              </a:rPr>
              <a:t> </a:t>
            </a:r>
            <a:r>
              <a:rPr lang="en-US" sz="1600" b="1" spc="-1" dirty="0" err="1">
                <a:solidFill>
                  <a:srgbClr val="C00000"/>
                </a:solidFill>
                <a:latin typeface="Arial"/>
                <a:ea typeface="Calibri"/>
              </a:rPr>
              <a:t>bao</a:t>
            </a:r>
            <a:r>
              <a:rPr lang="en-US" sz="1600" b="1" spc="-1" dirty="0">
                <a:solidFill>
                  <a:srgbClr val="C00000"/>
                </a:solidFill>
                <a:latin typeface="Arial"/>
                <a:ea typeface="Calibri"/>
              </a:rPr>
              <a:t> </a:t>
            </a:r>
            <a:r>
              <a:rPr lang="en-US" sz="1600" b="1" spc="-1" dirty="0" err="1">
                <a:solidFill>
                  <a:srgbClr val="C00000"/>
                </a:solidFill>
                <a:latin typeface="Arial"/>
                <a:ea typeface="Calibri"/>
              </a:rPr>
              <a:t>bì</a:t>
            </a:r>
            <a:r>
              <a:rPr lang="en-US" sz="1600" b="1" spc="-1" dirty="0">
                <a:solidFill>
                  <a:srgbClr val="C00000"/>
                </a:solidFill>
                <a:latin typeface="Arial"/>
                <a:ea typeface="Calibri"/>
              </a:rPr>
              <a:t> </a:t>
            </a:r>
            <a:r>
              <a:rPr lang="en-US" sz="1600" b="1" spc="-1" dirty="0" err="1">
                <a:solidFill>
                  <a:srgbClr val="C00000"/>
                </a:solidFill>
                <a:latin typeface="Arial"/>
                <a:ea typeface="Calibri"/>
              </a:rPr>
              <a:t>tăng</a:t>
            </a:r>
            <a:r>
              <a:rPr lang="en-US" sz="1600" b="1" spc="-1" dirty="0">
                <a:solidFill>
                  <a:srgbClr val="C00000"/>
                </a:solidFill>
                <a:latin typeface="Arial"/>
                <a:ea typeface="Calibri"/>
              </a:rPr>
              <a:t> </a:t>
            </a:r>
            <a:r>
              <a:rPr lang="en-US" sz="1600" b="1" spc="-1" dirty="0" err="1">
                <a:solidFill>
                  <a:srgbClr val="C00000"/>
                </a:solidFill>
                <a:latin typeface="Arial"/>
                <a:ea typeface="Calibri"/>
              </a:rPr>
              <a:t>khoảng</a:t>
            </a:r>
            <a:r>
              <a:rPr lang="en-US" sz="1600" b="1" spc="-1" dirty="0">
                <a:solidFill>
                  <a:srgbClr val="C00000"/>
                </a:solidFill>
                <a:latin typeface="Arial"/>
                <a:ea typeface="Calibri"/>
              </a:rPr>
              <a:t> 15%/</a:t>
            </a:r>
            <a:r>
              <a:rPr lang="en-US" sz="1600" b="1" spc="-1" dirty="0" err="1">
                <a:solidFill>
                  <a:srgbClr val="C00000"/>
                </a:solidFill>
                <a:latin typeface="Arial"/>
                <a:ea typeface="Calibri"/>
              </a:rPr>
              <a:t>năm</a:t>
            </a:r>
            <a:endParaRPr lang="en-US" sz="1600" spc="-1" dirty="0">
              <a:solidFill>
                <a:srgbClr val="000000"/>
              </a:solidFill>
              <a:latin typeface="Open Sans"/>
            </a:endParaRPr>
          </a:p>
          <a:p>
            <a:pPr marL="257006" indent="-257006" algn="just">
              <a:lnSpc>
                <a:spcPct val="150000"/>
              </a:lnSpc>
              <a:buClr>
                <a:srgbClr val="C00000"/>
              </a:buClr>
              <a:buFont typeface="Wingdings" charset="2"/>
              <a:buChar char=""/>
            </a:pPr>
            <a:r>
              <a:rPr lang="en-US" sz="1600" b="1" spc="-1" dirty="0" err="1">
                <a:solidFill>
                  <a:srgbClr val="C00000"/>
                </a:solidFill>
                <a:latin typeface="Arial"/>
                <a:ea typeface="Calibri"/>
              </a:rPr>
              <a:t>Việt</a:t>
            </a:r>
            <a:r>
              <a:rPr lang="en-US" sz="1600" b="1" spc="-1" dirty="0">
                <a:solidFill>
                  <a:srgbClr val="C00000"/>
                </a:solidFill>
                <a:latin typeface="Arial"/>
                <a:ea typeface="Calibri"/>
              </a:rPr>
              <a:t> Nam </a:t>
            </a:r>
            <a:r>
              <a:rPr lang="en-US" sz="1600" b="1" spc="-1" dirty="0" err="1">
                <a:solidFill>
                  <a:srgbClr val="C00000"/>
                </a:solidFill>
                <a:latin typeface="Arial"/>
                <a:ea typeface="Calibri"/>
              </a:rPr>
              <a:t>nhập</a:t>
            </a:r>
            <a:r>
              <a:rPr lang="en-US" sz="1600" b="1" spc="-1" dirty="0">
                <a:solidFill>
                  <a:srgbClr val="C00000"/>
                </a:solidFill>
                <a:latin typeface="Arial"/>
                <a:ea typeface="Calibri"/>
              </a:rPr>
              <a:t> </a:t>
            </a:r>
            <a:r>
              <a:rPr lang="en-US" sz="1600" b="1" spc="-1" dirty="0" err="1">
                <a:solidFill>
                  <a:srgbClr val="C00000"/>
                </a:solidFill>
                <a:latin typeface="Arial"/>
                <a:ea typeface="Calibri"/>
              </a:rPr>
              <a:t>khẩu</a:t>
            </a:r>
            <a:r>
              <a:rPr lang="en-US" sz="1600" b="1" spc="-1" dirty="0">
                <a:solidFill>
                  <a:srgbClr val="C00000"/>
                </a:solidFill>
                <a:latin typeface="Arial"/>
                <a:ea typeface="Calibri"/>
              </a:rPr>
              <a:t> </a:t>
            </a:r>
            <a:r>
              <a:rPr lang="en-US" sz="1600" b="1" spc="-1" dirty="0" err="1">
                <a:solidFill>
                  <a:srgbClr val="C00000"/>
                </a:solidFill>
                <a:latin typeface="Arial"/>
                <a:ea typeface="Calibri"/>
              </a:rPr>
              <a:t>gần</a:t>
            </a:r>
            <a:r>
              <a:rPr lang="en-US" sz="1600" b="1" spc="-1" dirty="0">
                <a:solidFill>
                  <a:srgbClr val="C00000"/>
                </a:solidFill>
                <a:latin typeface="Arial"/>
                <a:ea typeface="Calibri"/>
              </a:rPr>
              <a:t> 2 </a:t>
            </a:r>
            <a:r>
              <a:rPr lang="en-US" sz="1600" b="1" spc="-1" dirty="0" err="1">
                <a:solidFill>
                  <a:srgbClr val="C00000"/>
                </a:solidFill>
                <a:latin typeface="Arial"/>
                <a:ea typeface="Calibri"/>
              </a:rPr>
              <a:t>triệu</a:t>
            </a:r>
            <a:r>
              <a:rPr lang="en-US" sz="1600" b="1" spc="-1" dirty="0">
                <a:solidFill>
                  <a:srgbClr val="C00000"/>
                </a:solidFill>
                <a:latin typeface="Arial"/>
                <a:ea typeface="Calibri"/>
              </a:rPr>
              <a:t> </a:t>
            </a:r>
            <a:r>
              <a:rPr lang="en-US" sz="1600" b="1" spc="-1" dirty="0" err="1">
                <a:solidFill>
                  <a:srgbClr val="C00000"/>
                </a:solidFill>
                <a:latin typeface="Arial"/>
                <a:ea typeface="Calibri"/>
              </a:rPr>
              <a:t>tấn</a:t>
            </a:r>
            <a:r>
              <a:rPr lang="en-US" sz="1600" b="1" spc="-1" dirty="0">
                <a:solidFill>
                  <a:srgbClr val="C00000"/>
                </a:solidFill>
                <a:latin typeface="Arial"/>
                <a:ea typeface="Calibri"/>
              </a:rPr>
              <a:t> </a:t>
            </a:r>
            <a:r>
              <a:rPr lang="en-US" sz="1600" b="1" spc="-1" dirty="0" err="1">
                <a:solidFill>
                  <a:srgbClr val="C00000"/>
                </a:solidFill>
                <a:latin typeface="Arial"/>
                <a:ea typeface="Calibri"/>
              </a:rPr>
              <a:t>giấy</a:t>
            </a:r>
            <a:r>
              <a:rPr lang="en-US" sz="1600" b="1" spc="-1" dirty="0">
                <a:solidFill>
                  <a:srgbClr val="C00000"/>
                </a:solidFill>
                <a:latin typeface="Arial"/>
                <a:ea typeface="Calibri"/>
              </a:rPr>
              <a:t> </a:t>
            </a:r>
            <a:r>
              <a:rPr lang="en-US" sz="1600" b="1" spc="-1" dirty="0" err="1">
                <a:solidFill>
                  <a:srgbClr val="C00000"/>
                </a:solidFill>
                <a:latin typeface="Arial"/>
                <a:ea typeface="Calibri"/>
              </a:rPr>
              <a:t>hàng</a:t>
            </a:r>
            <a:r>
              <a:rPr lang="en-US" sz="1600" b="1" spc="-1" dirty="0">
                <a:solidFill>
                  <a:srgbClr val="C00000"/>
                </a:solidFill>
                <a:latin typeface="Arial"/>
                <a:ea typeface="Calibri"/>
              </a:rPr>
              <a:t> </a:t>
            </a:r>
            <a:r>
              <a:rPr lang="en-US" sz="1600" b="1" spc="-1" dirty="0" err="1">
                <a:solidFill>
                  <a:srgbClr val="C00000"/>
                </a:solidFill>
                <a:latin typeface="Arial"/>
                <a:ea typeface="Calibri"/>
              </a:rPr>
              <a:t>năm</a:t>
            </a:r>
            <a:endParaRPr lang="en-US" sz="1600" spc="-1" dirty="0">
              <a:solidFill>
                <a:srgbClr val="000000"/>
              </a:solidFill>
              <a:latin typeface="Open Sans"/>
            </a:endParaRPr>
          </a:p>
        </p:txBody>
      </p:sp>
      <p:sp>
        <p:nvSpPr>
          <p:cNvPr id="323" name="CustomShape 8"/>
          <p:cNvSpPr/>
          <p:nvPr/>
        </p:nvSpPr>
        <p:spPr>
          <a:xfrm rot="5400000">
            <a:off x="6114704" y="3721102"/>
            <a:ext cx="828522" cy="75617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4499" spc="-1">
                <a:solidFill>
                  <a:srgbClr val="000000"/>
                </a:solidFill>
                <a:latin typeface="Wingdings"/>
                <a:ea typeface="Wingdings"/>
              </a:rPr>
              <a:t></a:t>
            </a:r>
            <a:r>
              <a:rPr lang="en-US" sz="4499" spc="-1">
                <a:solidFill>
                  <a:srgbClr val="000000"/>
                </a:solidFill>
                <a:latin typeface="Arial"/>
                <a:ea typeface="Calibri"/>
              </a:rPr>
              <a:t> </a:t>
            </a:r>
            <a:endParaRPr lang="en-US" sz="4499" spc="-1">
              <a:solidFill>
                <a:srgbClr val="000000"/>
              </a:solidFill>
              <a:latin typeface="Open Sans"/>
            </a:endParaRPr>
          </a:p>
        </p:txBody>
      </p:sp>
      <p:sp>
        <p:nvSpPr>
          <p:cNvPr id="324" name="CustomShape 9"/>
          <p:cNvSpPr/>
          <p:nvPr/>
        </p:nvSpPr>
        <p:spPr>
          <a:xfrm rot="5400000">
            <a:off x="2252047" y="3719212"/>
            <a:ext cx="829872" cy="75617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nSpc>
                <a:spcPct val="100000"/>
              </a:lnSpc>
            </a:pPr>
            <a:r>
              <a:rPr lang="en-US" sz="4499" spc="-1">
                <a:solidFill>
                  <a:srgbClr val="000000"/>
                </a:solidFill>
                <a:latin typeface="Wingdings"/>
                <a:ea typeface="Wingdings"/>
              </a:rPr>
              <a:t></a:t>
            </a:r>
            <a:r>
              <a:rPr lang="en-US" sz="4499" spc="-1">
                <a:solidFill>
                  <a:srgbClr val="000000"/>
                </a:solidFill>
                <a:latin typeface="Arial"/>
                <a:ea typeface="Calibri"/>
              </a:rPr>
              <a:t> </a:t>
            </a:r>
            <a:endParaRPr lang="en-US" sz="4499" spc="-1">
              <a:solidFill>
                <a:srgbClr val="000000"/>
              </a:solidFill>
              <a:latin typeface="Open Sans"/>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additive="repl">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ine 1"/>
          <p:cNvSpPr/>
          <p:nvPr/>
        </p:nvSpPr>
        <p:spPr>
          <a:xfrm flipV="1">
            <a:off x="3448531" y="5109352"/>
            <a:ext cx="765458" cy="24127"/>
          </a:xfrm>
          <a:prstGeom prst="line">
            <a:avLst/>
          </a:prstGeom>
          <a:ln w="6480">
            <a:solidFill>
              <a:srgbClr val="A6A6A6"/>
            </a:solidFill>
            <a:custDash>
              <a:ds d="300000" sp="200000"/>
            </a:custDash>
            <a:miter/>
            <a:tailEnd type="oval" w="med" len="med"/>
          </a:ln>
        </p:spPr>
        <p:style>
          <a:lnRef idx="0">
            <a:scrgbClr r="0" g="0" b="0"/>
          </a:lnRef>
          <a:fillRef idx="0">
            <a:scrgbClr r="0" g="0" b="0"/>
          </a:fillRef>
          <a:effectRef idx="0">
            <a:scrgbClr r="0" g="0" b="0"/>
          </a:effectRef>
          <a:fontRef idx="minor"/>
        </p:style>
        <p:txBody>
          <a:bodyPr/>
          <a:lstStyle/>
          <a:p>
            <a:endParaRPr lang="en-US" dirty="0"/>
          </a:p>
        </p:txBody>
      </p:sp>
      <p:sp>
        <p:nvSpPr>
          <p:cNvPr id="326" name="Line 2"/>
          <p:cNvSpPr/>
          <p:nvPr/>
        </p:nvSpPr>
        <p:spPr>
          <a:xfrm>
            <a:off x="3079759" y="3614736"/>
            <a:ext cx="882245" cy="0"/>
          </a:xfrm>
          <a:prstGeom prst="line">
            <a:avLst/>
          </a:prstGeom>
          <a:ln w="6480">
            <a:solidFill>
              <a:srgbClr val="A6A6A6"/>
            </a:solidFill>
            <a:custDash>
              <a:ds d="300000" sp="200000"/>
            </a:custDash>
            <a:miter/>
            <a:tailEnd type="oval" w="med" len="med"/>
          </a:ln>
        </p:spPr>
        <p:style>
          <a:lnRef idx="0">
            <a:scrgbClr r="0" g="0" b="0"/>
          </a:lnRef>
          <a:fillRef idx="0">
            <a:scrgbClr r="0" g="0" b="0"/>
          </a:fillRef>
          <a:effectRef idx="0">
            <a:scrgbClr r="0" g="0" b="0"/>
          </a:effectRef>
          <a:fontRef idx="minor"/>
        </p:style>
      </p:sp>
      <p:sp>
        <p:nvSpPr>
          <p:cNvPr id="327" name="Line 3"/>
          <p:cNvSpPr/>
          <p:nvPr/>
        </p:nvSpPr>
        <p:spPr>
          <a:xfrm>
            <a:off x="2804935" y="2096857"/>
            <a:ext cx="933538" cy="31410"/>
          </a:xfrm>
          <a:prstGeom prst="line">
            <a:avLst/>
          </a:prstGeom>
          <a:ln w="6480">
            <a:solidFill>
              <a:srgbClr val="A6A6A6"/>
            </a:solidFill>
            <a:custDash>
              <a:ds d="300000" sp="200000"/>
            </a:custDash>
            <a:miter/>
            <a:tailEnd type="oval" w="med" len="med"/>
          </a:ln>
        </p:spPr>
        <p:style>
          <a:lnRef idx="0">
            <a:scrgbClr r="0" g="0" b="0"/>
          </a:lnRef>
          <a:fillRef idx="0">
            <a:scrgbClr r="0" g="0" b="0"/>
          </a:fillRef>
          <a:effectRef idx="0">
            <a:scrgbClr r="0" g="0" b="0"/>
          </a:effectRef>
          <a:fontRef idx="minor"/>
        </p:style>
      </p:sp>
      <p:grpSp>
        <p:nvGrpSpPr>
          <p:cNvPr id="328" name="Group 4"/>
          <p:cNvGrpSpPr/>
          <p:nvPr/>
        </p:nvGrpSpPr>
        <p:grpSpPr>
          <a:xfrm>
            <a:off x="-270" y="1684891"/>
            <a:ext cx="2972853" cy="1036821"/>
            <a:chOff x="-720" y="1519200"/>
            <a:chExt cx="3964320" cy="1152720"/>
          </a:xfrm>
          <a:solidFill>
            <a:schemeClr val="accent6">
              <a:lumMod val="75000"/>
            </a:schemeClr>
          </a:solidFill>
        </p:grpSpPr>
        <p:sp>
          <p:nvSpPr>
            <p:cNvPr id="329" name="CustomShape 5"/>
            <p:cNvSpPr/>
            <p:nvPr/>
          </p:nvSpPr>
          <p:spPr>
            <a:xfrm flipH="1">
              <a:off x="-720" y="1685880"/>
              <a:ext cx="3325320" cy="818280"/>
            </a:xfrm>
            <a:prstGeom prst="rect">
              <a:avLst/>
            </a:prstGeom>
            <a:grpFill/>
            <a:ln>
              <a:noFill/>
            </a:ln>
          </p:spPr>
          <p:style>
            <a:lnRef idx="0">
              <a:scrgbClr r="0" g="0" b="0"/>
            </a:lnRef>
            <a:fillRef idx="0">
              <a:scrgbClr r="0" g="0" b="0"/>
            </a:fillRef>
            <a:effectRef idx="0">
              <a:scrgbClr r="0" g="0" b="0"/>
            </a:effectRef>
            <a:fontRef idx="minor"/>
          </p:style>
        </p:sp>
        <p:grpSp>
          <p:nvGrpSpPr>
            <p:cNvPr id="330" name="Group 6"/>
            <p:cNvGrpSpPr/>
            <p:nvPr/>
          </p:nvGrpSpPr>
          <p:grpSpPr>
            <a:xfrm>
              <a:off x="3325320" y="1519200"/>
              <a:ext cx="638280" cy="1152720"/>
              <a:chOff x="3325320" y="1519200"/>
              <a:chExt cx="638280" cy="1152720"/>
            </a:xfrm>
            <a:grpFill/>
          </p:grpSpPr>
          <p:grpSp>
            <p:nvGrpSpPr>
              <p:cNvPr id="331" name="Group 7"/>
              <p:cNvGrpSpPr/>
              <p:nvPr/>
            </p:nvGrpSpPr>
            <p:grpSpPr>
              <a:xfrm>
                <a:off x="3325320" y="1519200"/>
                <a:ext cx="638280" cy="1152720"/>
                <a:chOff x="3325320" y="1519200"/>
                <a:chExt cx="638280" cy="1152720"/>
              </a:xfrm>
              <a:grpFill/>
            </p:grpSpPr>
            <p:sp>
              <p:nvSpPr>
                <p:cNvPr id="332" name="CustomShape 8"/>
                <p:cNvSpPr/>
                <p:nvPr/>
              </p:nvSpPr>
              <p:spPr>
                <a:xfrm flipH="1">
                  <a:off x="3325320" y="1685880"/>
                  <a:ext cx="318960" cy="986040"/>
                </a:xfrm>
                <a:custGeom>
                  <a:avLst/>
                  <a:gdLst/>
                  <a:ahLst/>
                  <a:cxnLst/>
                  <a:rect l="l" t="t" r="r" b="b"/>
                  <a:pathLst>
                    <a:path w="321" h="787">
                      <a:moveTo>
                        <a:pt x="0" y="787"/>
                      </a:moveTo>
                      <a:lnTo>
                        <a:pt x="321" y="653"/>
                      </a:lnTo>
                      <a:lnTo>
                        <a:pt x="321" y="0"/>
                      </a:lnTo>
                      <a:lnTo>
                        <a:pt x="0" y="136"/>
                      </a:lnTo>
                      <a:lnTo>
                        <a:pt x="0" y="787"/>
                      </a:lnTo>
                      <a:close/>
                    </a:path>
                  </a:pathLst>
                </a:custGeom>
                <a:grpFill/>
                <a:ln>
                  <a:noFill/>
                </a:ln>
              </p:spPr>
              <p:style>
                <a:lnRef idx="0">
                  <a:scrgbClr r="0" g="0" b="0"/>
                </a:lnRef>
                <a:fillRef idx="0">
                  <a:scrgbClr r="0" g="0" b="0"/>
                </a:fillRef>
                <a:effectRef idx="0">
                  <a:scrgbClr r="0" g="0" b="0"/>
                </a:effectRef>
                <a:fontRef idx="minor"/>
              </p:style>
            </p:sp>
            <p:sp>
              <p:nvSpPr>
                <p:cNvPr id="333" name="CustomShape 9"/>
                <p:cNvSpPr/>
                <p:nvPr/>
              </p:nvSpPr>
              <p:spPr>
                <a:xfrm flipH="1">
                  <a:off x="3643920" y="1685880"/>
                  <a:ext cx="319320" cy="986040"/>
                </a:xfrm>
                <a:custGeom>
                  <a:avLst/>
                  <a:gdLst/>
                  <a:ahLst/>
                  <a:cxnLst/>
                  <a:rect l="l" t="t" r="r" b="b"/>
                  <a:pathLst>
                    <a:path w="321" h="787">
                      <a:moveTo>
                        <a:pt x="321" y="787"/>
                      </a:moveTo>
                      <a:lnTo>
                        <a:pt x="0" y="653"/>
                      </a:lnTo>
                      <a:lnTo>
                        <a:pt x="0" y="0"/>
                      </a:lnTo>
                      <a:lnTo>
                        <a:pt x="321" y="136"/>
                      </a:lnTo>
                      <a:lnTo>
                        <a:pt x="321" y="787"/>
                      </a:lnTo>
                      <a:close/>
                    </a:path>
                  </a:pathLst>
                </a:custGeom>
                <a:grpFill/>
                <a:ln>
                  <a:noFill/>
                </a:ln>
              </p:spPr>
              <p:style>
                <a:lnRef idx="0">
                  <a:scrgbClr r="0" g="0" b="0"/>
                </a:lnRef>
                <a:fillRef idx="0">
                  <a:scrgbClr r="0" g="0" b="0"/>
                </a:fillRef>
                <a:effectRef idx="0">
                  <a:scrgbClr r="0" g="0" b="0"/>
                </a:effectRef>
                <a:fontRef idx="minor"/>
              </p:style>
            </p:sp>
            <p:sp>
              <p:nvSpPr>
                <p:cNvPr id="334" name="CustomShape 10"/>
                <p:cNvSpPr/>
                <p:nvPr/>
              </p:nvSpPr>
              <p:spPr>
                <a:xfrm flipH="1">
                  <a:off x="3324960" y="1519200"/>
                  <a:ext cx="638280" cy="336960"/>
                </a:xfrm>
                <a:custGeom>
                  <a:avLst/>
                  <a:gdLst/>
                  <a:ahLst/>
                  <a:cxnLst/>
                  <a:rect l="l" t="t" r="r" b="b"/>
                  <a:pathLst>
                    <a:path w="642" h="269">
                      <a:moveTo>
                        <a:pt x="321" y="269"/>
                      </a:moveTo>
                      <a:lnTo>
                        <a:pt x="0" y="133"/>
                      </a:lnTo>
                      <a:lnTo>
                        <a:pt x="321" y="0"/>
                      </a:lnTo>
                      <a:lnTo>
                        <a:pt x="642" y="133"/>
                      </a:lnTo>
                      <a:lnTo>
                        <a:pt x="321" y="269"/>
                      </a:lnTo>
                      <a:close/>
                    </a:path>
                  </a:pathLst>
                </a:custGeom>
                <a:grpFill/>
                <a:ln>
                  <a:noFill/>
                </a:ln>
              </p:spPr>
              <p:style>
                <a:lnRef idx="0">
                  <a:scrgbClr r="0" g="0" b="0"/>
                </a:lnRef>
                <a:fillRef idx="0">
                  <a:scrgbClr r="0" g="0" b="0"/>
                </a:fillRef>
                <a:effectRef idx="0">
                  <a:scrgbClr r="0" g="0" b="0"/>
                </a:effectRef>
                <a:fontRef idx="minor"/>
              </p:style>
              <p:txBody>
                <a:bodyPr/>
                <a:lstStyle/>
                <a:p>
                  <a:endParaRPr lang="en-US" dirty="0"/>
                </a:p>
              </p:txBody>
            </p:sp>
          </p:grpSp>
          <p:sp>
            <p:nvSpPr>
              <p:cNvPr id="335" name="CustomShape 11"/>
              <p:cNvSpPr/>
              <p:nvPr/>
            </p:nvSpPr>
            <p:spPr>
              <a:xfrm flipH="1">
                <a:off x="3559898" y="1978560"/>
                <a:ext cx="307080" cy="368280"/>
              </a:xfrm>
              <a:custGeom>
                <a:avLst/>
                <a:gdLst/>
                <a:ahLst/>
                <a:cxnLst/>
                <a:rect l="l" t="t" r="r" b="b"/>
                <a:pathLst>
                  <a:path w="21600" h="21600">
                    <a:moveTo>
                      <a:pt x="0" y="0"/>
                    </a:moveTo>
                    <a:lnTo>
                      <a:pt x="21600" y="0"/>
                    </a:lnTo>
                    <a:lnTo>
                      <a:pt x="21600" y="21600"/>
                    </a:lnTo>
                    <a:lnTo>
                      <a:pt x="0" y="21600"/>
                    </a:lnTo>
                    <a:lnTo>
                      <a:pt x="0" y="0"/>
                    </a:lnTo>
                    <a:close/>
                  </a:path>
                </a:pathLst>
              </a:custGeom>
              <a:grpFill/>
              <a:ln>
                <a:noFill/>
              </a:ln>
            </p:spPr>
            <p:style>
              <a:lnRef idx="0">
                <a:scrgbClr r="0" g="0" b="0"/>
              </a:lnRef>
              <a:fillRef idx="0">
                <a:scrgbClr r="0" g="0" b="0"/>
              </a:fillRef>
              <a:effectRef idx="0">
                <a:scrgbClr r="0" g="0" b="0"/>
              </a:effectRef>
              <a:fontRef idx="minor"/>
            </p:style>
            <p:txBody>
              <a:bodyPr wrap="none" lIns="67491" tIns="35095" rIns="67491" bIns="35095"/>
              <a:lstStyle/>
              <a:p>
                <a:pPr>
                  <a:lnSpc>
                    <a:spcPct val="100000"/>
                  </a:lnSpc>
                </a:pPr>
                <a:r>
                  <a:rPr lang="id-ID" sz="1350" b="1" spc="-1">
                    <a:solidFill>
                      <a:srgbClr val="FFFFFF"/>
                    </a:solidFill>
                    <a:latin typeface="Arial"/>
                    <a:ea typeface="Arial"/>
                  </a:rPr>
                  <a:t>1</a:t>
                </a:r>
                <a:endParaRPr lang="en-US" sz="1350" spc="-1">
                  <a:solidFill>
                    <a:srgbClr val="000000"/>
                  </a:solidFill>
                  <a:latin typeface="Open Sans"/>
                </a:endParaRPr>
              </a:p>
            </p:txBody>
          </p:sp>
        </p:grpSp>
      </p:grpSp>
      <p:grpSp>
        <p:nvGrpSpPr>
          <p:cNvPr id="336" name="Group 12"/>
          <p:cNvGrpSpPr/>
          <p:nvPr/>
        </p:nvGrpSpPr>
        <p:grpSpPr>
          <a:xfrm>
            <a:off x="0" y="3164704"/>
            <a:ext cx="3271164" cy="950313"/>
            <a:chOff x="0" y="3076560"/>
            <a:chExt cx="4362120" cy="1155600"/>
          </a:xfrm>
          <a:solidFill>
            <a:srgbClr val="002060"/>
          </a:solidFill>
        </p:grpSpPr>
        <p:sp>
          <p:nvSpPr>
            <p:cNvPr id="337" name="CustomShape 13"/>
            <p:cNvSpPr/>
            <p:nvPr/>
          </p:nvSpPr>
          <p:spPr>
            <a:xfrm flipH="1">
              <a:off x="0" y="3248280"/>
              <a:ext cx="3800160" cy="818640"/>
            </a:xfrm>
            <a:prstGeom prst="rect">
              <a:avLst/>
            </a:prstGeom>
            <a:grpFill/>
            <a:ln>
              <a:noFill/>
            </a:ln>
          </p:spPr>
          <p:style>
            <a:lnRef idx="0">
              <a:scrgbClr r="0" g="0" b="0"/>
            </a:lnRef>
            <a:fillRef idx="0">
              <a:scrgbClr r="0" g="0" b="0"/>
            </a:fillRef>
            <a:effectRef idx="0">
              <a:scrgbClr r="0" g="0" b="0"/>
            </a:effectRef>
            <a:fontRef idx="minor"/>
          </p:style>
        </p:sp>
        <p:grpSp>
          <p:nvGrpSpPr>
            <p:cNvPr id="338" name="Group 14"/>
            <p:cNvGrpSpPr/>
            <p:nvPr/>
          </p:nvGrpSpPr>
          <p:grpSpPr>
            <a:xfrm>
              <a:off x="3750120" y="3076560"/>
              <a:ext cx="612000" cy="1155600"/>
              <a:chOff x="3750120" y="3076560"/>
              <a:chExt cx="612000" cy="1155600"/>
            </a:xfrm>
            <a:grpFill/>
          </p:grpSpPr>
          <p:grpSp>
            <p:nvGrpSpPr>
              <p:cNvPr id="339" name="Group 15"/>
              <p:cNvGrpSpPr/>
              <p:nvPr/>
            </p:nvGrpSpPr>
            <p:grpSpPr>
              <a:xfrm>
                <a:off x="3750120" y="3076560"/>
                <a:ext cx="612000" cy="1155600"/>
                <a:chOff x="3750120" y="3076560"/>
                <a:chExt cx="612000" cy="1155600"/>
              </a:xfrm>
              <a:grpFill/>
            </p:grpSpPr>
            <p:sp>
              <p:nvSpPr>
                <p:cNvPr id="340" name="CustomShape 16"/>
                <p:cNvSpPr/>
                <p:nvPr/>
              </p:nvSpPr>
              <p:spPr>
                <a:xfrm flipH="1">
                  <a:off x="3750120" y="3245760"/>
                  <a:ext cx="306000" cy="986400"/>
                </a:xfrm>
                <a:custGeom>
                  <a:avLst/>
                  <a:gdLst/>
                  <a:ahLst/>
                  <a:cxnLst/>
                  <a:rect l="l" t="t" r="r" b="b"/>
                  <a:pathLst>
                    <a:path w="321" h="787">
                      <a:moveTo>
                        <a:pt x="0" y="787"/>
                      </a:moveTo>
                      <a:lnTo>
                        <a:pt x="321" y="653"/>
                      </a:lnTo>
                      <a:lnTo>
                        <a:pt x="321" y="0"/>
                      </a:lnTo>
                      <a:lnTo>
                        <a:pt x="0" y="134"/>
                      </a:lnTo>
                      <a:lnTo>
                        <a:pt x="0" y="787"/>
                      </a:lnTo>
                      <a:close/>
                    </a:path>
                  </a:pathLst>
                </a:custGeom>
                <a:grpFill/>
                <a:ln>
                  <a:noFill/>
                </a:ln>
              </p:spPr>
              <p:style>
                <a:lnRef idx="0">
                  <a:scrgbClr r="0" g="0" b="0"/>
                </a:lnRef>
                <a:fillRef idx="0">
                  <a:scrgbClr r="0" g="0" b="0"/>
                </a:fillRef>
                <a:effectRef idx="0">
                  <a:scrgbClr r="0" g="0" b="0"/>
                </a:effectRef>
                <a:fontRef idx="minor"/>
              </p:style>
            </p:sp>
            <p:sp>
              <p:nvSpPr>
                <p:cNvPr id="341" name="CustomShape 17"/>
                <p:cNvSpPr/>
                <p:nvPr/>
              </p:nvSpPr>
              <p:spPr>
                <a:xfrm flipH="1">
                  <a:off x="4056120" y="3245760"/>
                  <a:ext cx="306000" cy="986400"/>
                </a:xfrm>
                <a:custGeom>
                  <a:avLst/>
                  <a:gdLst/>
                  <a:ahLst/>
                  <a:cxnLst/>
                  <a:rect l="l" t="t" r="r" b="b"/>
                  <a:pathLst>
                    <a:path w="321" h="787">
                      <a:moveTo>
                        <a:pt x="321" y="787"/>
                      </a:moveTo>
                      <a:lnTo>
                        <a:pt x="0" y="653"/>
                      </a:lnTo>
                      <a:lnTo>
                        <a:pt x="0" y="0"/>
                      </a:lnTo>
                      <a:lnTo>
                        <a:pt x="321" y="134"/>
                      </a:lnTo>
                      <a:lnTo>
                        <a:pt x="321" y="787"/>
                      </a:lnTo>
                      <a:close/>
                    </a:path>
                  </a:pathLst>
                </a:custGeom>
                <a:grpFill/>
                <a:ln>
                  <a:noFill/>
                </a:ln>
              </p:spPr>
              <p:style>
                <a:lnRef idx="0">
                  <a:scrgbClr r="0" g="0" b="0"/>
                </a:lnRef>
                <a:fillRef idx="0">
                  <a:scrgbClr r="0" g="0" b="0"/>
                </a:fillRef>
                <a:effectRef idx="0">
                  <a:scrgbClr r="0" g="0" b="0"/>
                </a:effectRef>
                <a:fontRef idx="minor"/>
              </p:style>
            </p:sp>
            <p:sp>
              <p:nvSpPr>
                <p:cNvPr id="342" name="CustomShape 18"/>
                <p:cNvSpPr/>
                <p:nvPr/>
              </p:nvSpPr>
              <p:spPr>
                <a:xfrm flipH="1">
                  <a:off x="3750120" y="3076560"/>
                  <a:ext cx="612000" cy="336960"/>
                </a:xfrm>
                <a:custGeom>
                  <a:avLst/>
                  <a:gdLst/>
                  <a:ahLst/>
                  <a:cxnLst/>
                  <a:rect l="l" t="t" r="r" b="b"/>
                  <a:pathLst>
                    <a:path w="642" h="269">
                      <a:moveTo>
                        <a:pt x="321" y="269"/>
                      </a:moveTo>
                      <a:lnTo>
                        <a:pt x="0" y="133"/>
                      </a:lnTo>
                      <a:lnTo>
                        <a:pt x="321" y="0"/>
                      </a:lnTo>
                      <a:lnTo>
                        <a:pt x="642" y="133"/>
                      </a:lnTo>
                      <a:lnTo>
                        <a:pt x="321" y="269"/>
                      </a:lnTo>
                      <a:close/>
                    </a:path>
                  </a:pathLst>
                </a:custGeom>
                <a:grpFill/>
                <a:ln>
                  <a:noFill/>
                </a:ln>
              </p:spPr>
              <p:style>
                <a:lnRef idx="0">
                  <a:scrgbClr r="0" g="0" b="0"/>
                </a:lnRef>
                <a:fillRef idx="0">
                  <a:scrgbClr r="0" g="0" b="0"/>
                </a:fillRef>
                <a:effectRef idx="0">
                  <a:scrgbClr r="0" g="0" b="0"/>
                </a:effectRef>
                <a:fontRef idx="minor"/>
              </p:style>
            </p:sp>
          </p:grpSp>
          <p:sp>
            <p:nvSpPr>
              <p:cNvPr id="343" name="CustomShape 19"/>
              <p:cNvSpPr/>
              <p:nvPr/>
            </p:nvSpPr>
            <p:spPr>
              <a:xfrm flipH="1">
                <a:off x="3995643" y="3550680"/>
                <a:ext cx="307080" cy="368280"/>
              </a:xfrm>
              <a:custGeom>
                <a:avLst/>
                <a:gdLst/>
                <a:ahLst/>
                <a:cxnLst/>
                <a:rect l="l" t="t" r="r" b="b"/>
                <a:pathLst>
                  <a:path w="21600" h="21600">
                    <a:moveTo>
                      <a:pt x="0" y="0"/>
                    </a:moveTo>
                    <a:lnTo>
                      <a:pt x="21600" y="0"/>
                    </a:lnTo>
                    <a:lnTo>
                      <a:pt x="21600" y="21600"/>
                    </a:lnTo>
                    <a:lnTo>
                      <a:pt x="0" y="21600"/>
                    </a:lnTo>
                    <a:lnTo>
                      <a:pt x="0" y="0"/>
                    </a:lnTo>
                    <a:close/>
                  </a:path>
                </a:pathLst>
              </a:custGeom>
              <a:grpFill/>
              <a:ln>
                <a:noFill/>
              </a:ln>
            </p:spPr>
            <p:style>
              <a:lnRef idx="0">
                <a:scrgbClr r="0" g="0" b="0"/>
              </a:lnRef>
              <a:fillRef idx="0">
                <a:scrgbClr r="0" g="0" b="0"/>
              </a:fillRef>
              <a:effectRef idx="0">
                <a:scrgbClr r="0" g="0" b="0"/>
              </a:effectRef>
              <a:fontRef idx="minor"/>
            </p:style>
            <p:txBody>
              <a:bodyPr wrap="none" lIns="67491" tIns="35095" rIns="67491" bIns="35095"/>
              <a:lstStyle/>
              <a:p>
                <a:pPr>
                  <a:lnSpc>
                    <a:spcPct val="100000"/>
                  </a:lnSpc>
                </a:pPr>
                <a:r>
                  <a:rPr lang="id-ID" sz="1350" b="1" spc="-1">
                    <a:solidFill>
                      <a:srgbClr val="FFFFFF"/>
                    </a:solidFill>
                    <a:latin typeface="Arial"/>
                    <a:ea typeface="Arial"/>
                  </a:rPr>
                  <a:t>2</a:t>
                </a:r>
                <a:endParaRPr lang="en-US" sz="1350" spc="-1">
                  <a:solidFill>
                    <a:srgbClr val="000000"/>
                  </a:solidFill>
                  <a:latin typeface="Open Sans"/>
                </a:endParaRPr>
              </a:p>
            </p:txBody>
          </p:sp>
        </p:grpSp>
      </p:grpSp>
      <p:sp>
        <p:nvSpPr>
          <p:cNvPr id="345" name="CustomShape 20"/>
          <p:cNvSpPr/>
          <p:nvPr/>
        </p:nvSpPr>
        <p:spPr>
          <a:xfrm>
            <a:off x="172777" y="1955935"/>
            <a:ext cx="2494205" cy="41349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pc="-1">
                <a:solidFill>
                  <a:srgbClr val="FFFFFF"/>
                </a:solidFill>
                <a:latin typeface="Arial"/>
                <a:ea typeface="Calibri"/>
              </a:rPr>
              <a:t>Về công nghệ sản xuất</a:t>
            </a:r>
            <a:endParaRPr lang="en-US" spc="-1">
              <a:solidFill>
                <a:srgbClr val="000000"/>
              </a:solidFill>
              <a:latin typeface="Open Sans"/>
            </a:endParaRPr>
          </a:p>
        </p:txBody>
      </p:sp>
      <p:sp>
        <p:nvSpPr>
          <p:cNvPr id="346" name="CustomShape 21"/>
          <p:cNvSpPr/>
          <p:nvPr/>
        </p:nvSpPr>
        <p:spPr>
          <a:xfrm>
            <a:off x="522652" y="3415502"/>
            <a:ext cx="1956975" cy="37805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pc="-1" dirty="0" err="1">
                <a:solidFill>
                  <a:srgbClr val="FFFFFF"/>
                </a:solidFill>
                <a:latin typeface="Arial"/>
                <a:ea typeface="Calibri"/>
              </a:rPr>
              <a:t>Về</a:t>
            </a:r>
            <a:r>
              <a:rPr lang="en-US" spc="-1" dirty="0">
                <a:solidFill>
                  <a:srgbClr val="FFFFFF"/>
                </a:solidFill>
                <a:latin typeface="Arial"/>
                <a:ea typeface="Calibri"/>
              </a:rPr>
              <a:t> </a:t>
            </a:r>
            <a:r>
              <a:rPr lang="en-US" spc="-1" dirty="0" err="1">
                <a:solidFill>
                  <a:srgbClr val="FFFFFF"/>
                </a:solidFill>
                <a:latin typeface="Arial"/>
                <a:ea typeface="Calibri"/>
              </a:rPr>
              <a:t>nguyên</a:t>
            </a:r>
            <a:r>
              <a:rPr lang="en-US" spc="-1" dirty="0">
                <a:solidFill>
                  <a:srgbClr val="FFFFFF"/>
                </a:solidFill>
                <a:latin typeface="Arial"/>
                <a:ea typeface="Calibri"/>
              </a:rPr>
              <a:t> </a:t>
            </a:r>
            <a:r>
              <a:rPr lang="en-US" spc="-1" dirty="0" err="1">
                <a:solidFill>
                  <a:srgbClr val="FFFFFF"/>
                </a:solidFill>
                <a:latin typeface="Arial"/>
                <a:ea typeface="Calibri"/>
              </a:rPr>
              <a:t>liệu</a:t>
            </a:r>
            <a:endParaRPr lang="en-US" spc="-1" dirty="0">
              <a:solidFill>
                <a:srgbClr val="000000"/>
              </a:solidFill>
              <a:latin typeface="Open Sans"/>
            </a:endParaRPr>
          </a:p>
        </p:txBody>
      </p:sp>
      <p:sp>
        <p:nvSpPr>
          <p:cNvPr id="347" name="CustomShape 22"/>
          <p:cNvSpPr/>
          <p:nvPr/>
        </p:nvSpPr>
        <p:spPr>
          <a:xfrm>
            <a:off x="527242" y="4925434"/>
            <a:ext cx="2219111" cy="40908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GB" spc="-1">
                <a:solidFill>
                  <a:srgbClr val="FFFFFF"/>
                </a:solidFill>
                <a:latin typeface="Arial"/>
                <a:ea typeface="Calibri"/>
              </a:rPr>
              <a:t>Về sản phẩm</a:t>
            </a:r>
            <a:endParaRPr lang="en-US" spc="-1">
              <a:solidFill>
                <a:srgbClr val="000000"/>
              </a:solidFill>
              <a:latin typeface="Open Sans"/>
            </a:endParaRPr>
          </a:p>
        </p:txBody>
      </p:sp>
      <p:sp>
        <p:nvSpPr>
          <p:cNvPr id="348" name="CustomShape 23"/>
          <p:cNvSpPr/>
          <p:nvPr/>
        </p:nvSpPr>
        <p:spPr>
          <a:xfrm>
            <a:off x="4179866" y="3042140"/>
            <a:ext cx="4598207" cy="1312930"/>
          </a:xfrm>
          <a:custGeom>
            <a:avLst/>
            <a:gdLst/>
            <a:ahLst/>
            <a:cxnLst/>
            <a:rect l="0" t="0" r="r" b="b"/>
            <a:pathLst>
              <a:path w="15727" h="4225">
                <a:moveTo>
                  <a:pt x="704" y="0"/>
                </a:moveTo>
                <a:cubicBezTo>
                  <a:pt x="352" y="0"/>
                  <a:pt x="0" y="352"/>
                  <a:pt x="0" y="704"/>
                </a:cubicBezTo>
                <a:lnTo>
                  <a:pt x="0" y="3520"/>
                </a:lnTo>
                <a:cubicBezTo>
                  <a:pt x="0" y="3872"/>
                  <a:pt x="352" y="4224"/>
                  <a:pt x="704" y="4224"/>
                </a:cubicBezTo>
                <a:lnTo>
                  <a:pt x="15022" y="4224"/>
                </a:lnTo>
                <a:cubicBezTo>
                  <a:pt x="15374" y="4224"/>
                  <a:pt x="15726" y="3872"/>
                  <a:pt x="15726" y="3520"/>
                </a:cubicBezTo>
                <a:lnTo>
                  <a:pt x="15726" y="704"/>
                </a:lnTo>
                <a:cubicBezTo>
                  <a:pt x="15726" y="352"/>
                  <a:pt x="15374" y="0"/>
                  <a:pt x="15022" y="0"/>
                </a:cubicBezTo>
                <a:lnTo>
                  <a:pt x="704" y="0"/>
                </a:lnTo>
              </a:path>
            </a:pathLst>
          </a:custGeom>
          <a:noFill/>
          <a:ln w="28440">
            <a:solidFill>
              <a:srgbClr val="002060"/>
            </a:solidFill>
            <a:miter/>
          </a:ln>
        </p:spPr>
        <p:style>
          <a:lnRef idx="0">
            <a:scrgbClr r="0" g="0" b="0"/>
          </a:lnRef>
          <a:fillRef idx="0">
            <a:scrgbClr r="0" g="0" b="0"/>
          </a:fillRef>
          <a:effectRef idx="0">
            <a:scrgbClr r="0" g="0" b="0"/>
          </a:effectRef>
          <a:fontRef idx="minor"/>
        </p:style>
        <p:txBody>
          <a:bodyPr lIns="0" tIns="0" rIns="0" bIns="0" anchor="ctr"/>
          <a:lstStyle/>
          <a:p>
            <a:pPr marL="342854" lvl="1" algn="just"/>
            <a:r>
              <a:rPr lang="en-US" sz="1400" spc="-1">
                <a:solidFill>
                  <a:srgbClr val="000000"/>
                </a:solidFill>
                <a:latin typeface="Arial"/>
                <a:ea typeface="Arial"/>
              </a:rPr>
              <a:t>Chú trọng sử dụng nguyên liệu tái tạo, thực hiện nguyên tắc sản xuất không có chất thải nhằm giảm thiểu chất thải và giảm chi phí nguyên liệu trong sản xuất (trong ngành giấy là sử dụng phế liệu giấy).</a:t>
            </a:r>
            <a:endParaRPr lang="en-US" sz="1400" spc="-1">
              <a:solidFill>
                <a:srgbClr val="000000"/>
              </a:solidFill>
              <a:latin typeface="Open Sans"/>
            </a:endParaRPr>
          </a:p>
        </p:txBody>
      </p:sp>
      <p:sp>
        <p:nvSpPr>
          <p:cNvPr id="349" name="CustomShape 24"/>
          <p:cNvSpPr/>
          <p:nvPr/>
        </p:nvSpPr>
        <p:spPr>
          <a:xfrm>
            <a:off x="4416356" y="4675987"/>
            <a:ext cx="4347023" cy="1136090"/>
          </a:xfrm>
          <a:custGeom>
            <a:avLst/>
            <a:gdLst/>
            <a:ahLst/>
            <a:cxnLst/>
            <a:rect l="0" t="0" r="r" b="b"/>
            <a:pathLst>
              <a:path w="14868" h="3379">
                <a:moveTo>
                  <a:pt x="563" y="0"/>
                </a:moveTo>
                <a:cubicBezTo>
                  <a:pt x="281" y="0"/>
                  <a:pt x="0" y="281"/>
                  <a:pt x="0" y="563"/>
                </a:cubicBezTo>
                <a:lnTo>
                  <a:pt x="0" y="2815"/>
                </a:lnTo>
                <a:cubicBezTo>
                  <a:pt x="0" y="3096"/>
                  <a:pt x="281" y="3378"/>
                  <a:pt x="563" y="3378"/>
                </a:cubicBezTo>
                <a:lnTo>
                  <a:pt x="14304" y="3378"/>
                </a:lnTo>
                <a:cubicBezTo>
                  <a:pt x="14585" y="3378"/>
                  <a:pt x="14867" y="3096"/>
                  <a:pt x="14867" y="2815"/>
                </a:cubicBezTo>
                <a:lnTo>
                  <a:pt x="14867" y="563"/>
                </a:lnTo>
                <a:cubicBezTo>
                  <a:pt x="14867" y="281"/>
                  <a:pt x="14585" y="0"/>
                  <a:pt x="14304" y="0"/>
                </a:cubicBezTo>
                <a:lnTo>
                  <a:pt x="563" y="0"/>
                </a:lnTo>
              </a:path>
            </a:pathLst>
          </a:custGeom>
          <a:noFill/>
          <a:ln w="28440">
            <a:solidFill>
              <a:schemeClr val="bg1">
                <a:lumMod val="50000"/>
              </a:schemeClr>
            </a:solidFill>
            <a:miter/>
          </a:ln>
        </p:spPr>
        <p:style>
          <a:lnRef idx="0">
            <a:scrgbClr r="0" g="0" b="0"/>
          </a:lnRef>
          <a:fillRef idx="0">
            <a:scrgbClr r="0" g="0" b="0"/>
          </a:fillRef>
          <a:effectRef idx="0">
            <a:scrgbClr r="0" g="0" b="0"/>
          </a:effectRef>
          <a:fontRef idx="minor"/>
        </p:style>
        <p:txBody>
          <a:bodyPr lIns="0" tIns="0" rIns="0" bIns="0" anchor="ctr"/>
          <a:lstStyle/>
          <a:p>
            <a:pPr marL="342854" lvl="1" algn="just"/>
            <a:r>
              <a:rPr lang="en-US" sz="1400" spc="-1" dirty="0" err="1">
                <a:solidFill>
                  <a:srgbClr val="000000"/>
                </a:solidFill>
                <a:latin typeface="Arial"/>
                <a:ea typeface="Arial"/>
              </a:rPr>
              <a:t>Chú</a:t>
            </a:r>
            <a:r>
              <a:rPr lang="en-US" sz="1400" spc="-1" dirty="0">
                <a:solidFill>
                  <a:srgbClr val="000000"/>
                </a:solidFill>
                <a:latin typeface="Arial"/>
                <a:ea typeface="Arial"/>
              </a:rPr>
              <a:t> </a:t>
            </a:r>
            <a:r>
              <a:rPr lang="en-US" sz="1400" spc="-1" dirty="0" err="1">
                <a:solidFill>
                  <a:srgbClr val="000000"/>
                </a:solidFill>
                <a:latin typeface="Arial"/>
                <a:ea typeface="Arial"/>
              </a:rPr>
              <a:t>trọng</a:t>
            </a:r>
            <a:r>
              <a:rPr lang="en-US" sz="1400" spc="-1" dirty="0">
                <a:solidFill>
                  <a:srgbClr val="000000"/>
                </a:solidFill>
                <a:latin typeface="Arial"/>
                <a:ea typeface="Arial"/>
              </a:rPr>
              <a:t> </a:t>
            </a:r>
            <a:r>
              <a:rPr lang="en-US" sz="1400" spc="-1" dirty="0" err="1">
                <a:solidFill>
                  <a:srgbClr val="000000"/>
                </a:solidFill>
                <a:latin typeface="Arial"/>
                <a:ea typeface="Arial"/>
              </a:rPr>
              <a:t>sản</a:t>
            </a:r>
            <a:r>
              <a:rPr lang="en-US" sz="1400" spc="-1" dirty="0">
                <a:solidFill>
                  <a:srgbClr val="000000"/>
                </a:solidFill>
                <a:latin typeface="Arial"/>
                <a:ea typeface="Arial"/>
              </a:rPr>
              <a:t> </a:t>
            </a:r>
            <a:r>
              <a:rPr lang="en-US" sz="1400" spc="-1" dirty="0" err="1">
                <a:solidFill>
                  <a:srgbClr val="000000"/>
                </a:solidFill>
                <a:latin typeface="Arial"/>
                <a:ea typeface="Arial"/>
              </a:rPr>
              <a:t>xuất</a:t>
            </a:r>
            <a:r>
              <a:rPr lang="en-US" sz="1400" spc="-1" dirty="0">
                <a:solidFill>
                  <a:srgbClr val="000000"/>
                </a:solidFill>
                <a:latin typeface="Arial"/>
                <a:ea typeface="Arial"/>
              </a:rPr>
              <a:t> </a:t>
            </a:r>
            <a:r>
              <a:rPr lang="en-US" sz="1400" spc="-1" dirty="0" err="1">
                <a:solidFill>
                  <a:srgbClr val="000000"/>
                </a:solidFill>
                <a:latin typeface="Arial"/>
                <a:ea typeface="Arial"/>
              </a:rPr>
              <a:t>các</a:t>
            </a:r>
            <a:r>
              <a:rPr lang="en-US" sz="1400" spc="-1" dirty="0">
                <a:solidFill>
                  <a:srgbClr val="000000"/>
                </a:solidFill>
                <a:latin typeface="Arial"/>
                <a:ea typeface="Arial"/>
              </a:rPr>
              <a:t> </a:t>
            </a:r>
            <a:r>
              <a:rPr lang="en-US" sz="1400" spc="-1" dirty="0" err="1">
                <a:solidFill>
                  <a:srgbClr val="000000"/>
                </a:solidFill>
                <a:latin typeface="Arial"/>
                <a:ea typeface="Arial"/>
              </a:rPr>
              <a:t>sản</a:t>
            </a:r>
            <a:r>
              <a:rPr lang="en-US" sz="1400" spc="-1" dirty="0">
                <a:solidFill>
                  <a:srgbClr val="000000"/>
                </a:solidFill>
                <a:latin typeface="Arial"/>
                <a:ea typeface="Arial"/>
              </a:rPr>
              <a:t> </a:t>
            </a:r>
            <a:r>
              <a:rPr lang="en-US" sz="1400" spc="-1" dirty="0" err="1">
                <a:solidFill>
                  <a:srgbClr val="000000"/>
                </a:solidFill>
                <a:latin typeface="Arial"/>
                <a:ea typeface="Arial"/>
              </a:rPr>
              <a:t>phẩm</a:t>
            </a:r>
            <a:r>
              <a:rPr lang="en-US" sz="1400" spc="-1" dirty="0">
                <a:solidFill>
                  <a:srgbClr val="000000"/>
                </a:solidFill>
                <a:latin typeface="Arial"/>
                <a:ea typeface="Arial"/>
              </a:rPr>
              <a:t> </a:t>
            </a:r>
            <a:r>
              <a:rPr lang="en-US" sz="1400" spc="-1" dirty="0" err="1">
                <a:solidFill>
                  <a:srgbClr val="000000"/>
                </a:solidFill>
                <a:latin typeface="Arial"/>
                <a:ea typeface="Arial"/>
              </a:rPr>
              <a:t>sử</a:t>
            </a:r>
            <a:r>
              <a:rPr lang="en-US" sz="1400" spc="-1" dirty="0">
                <a:solidFill>
                  <a:srgbClr val="000000"/>
                </a:solidFill>
                <a:latin typeface="Arial"/>
                <a:ea typeface="Arial"/>
              </a:rPr>
              <a:t> </a:t>
            </a:r>
            <a:r>
              <a:rPr lang="en-US" sz="1400" spc="-1" dirty="0" err="1">
                <a:solidFill>
                  <a:srgbClr val="000000"/>
                </a:solidFill>
                <a:latin typeface="Arial"/>
                <a:ea typeface="Arial"/>
              </a:rPr>
              <a:t>dụng</a:t>
            </a:r>
            <a:r>
              <a:rPr lang="en-US" sz="1400" spc="-1" dirty="0">
                <a:solidFill>
                  <a:srgbClr val="000000"/>
                </a:solidFill>
                <a:latin typeface="Arial"/>
                <a:ea typeface="Arial"/>
              </a:rPr>
              <a:t> </a:t>
            </a:r>
            <a:r>
              <a:rPr lang="en-US" sz="1400" spc="-1" dirty="0" err="1">
                <a:solidFill>
                  <a:srgbClr val="000000"/>
                </a:solidFill>
                <a:latin typeface="Arial"/>
                <a:ea typeface="Arial"/>
              </a:rPr>
              <a:t>nhiều</a:t>
            </a:r>
            <a:r>
              <a:rPr lang="en-US" sz="1400" spc="-1" dirty="0">
                <a:solidFill>
                  <a:srgbClr val="000000"/>
                </a:solidFill>
                <a:latin typeface="Arial"/>
                <a:ea typeface="Arial"/>
              </a:rPr>
              <a:t> </a:t>
            </a:r>
            <a:r>
              <a:rPr lang="en-US" sz="1400" spc="-1" dirty="0" err="1">
                <a:solidFill>
                  <a:srgbClr val="000000"/>
                </a:solidFill>
                <a:latin typeface="Arial"/>
                <a:ea typeface="Arial"/>
              </a:rPr>
              <a:t>lần</a:t>
            </a:r>
            <a:r>
              <a:rPr lang="en-US" sz="1400" spc="-1" dirty="0">
                <a:solidFill>
                  <a:srgbClr val="000000"/>
                </a:solidFill>
                <a:latin typeface="Arial"/>
                <a:ea typeface="Arial"/>
              </a:rPr>
              <a:t>, </a:t>
            </a:r>
            <a:r>
              <a:rPr lang="en-US" sz="1400" spc="-1" dirty="0" err="1">
                <a:solidFill>
                  <a:srgbClr val="000000"/>
                </a:solidFill>
                <a:latin typeface="Arial"/>
                <a:ea typeface="Arial"/>
              </a:rPr>
              <a:t>sản</a:t>
            </a:r>
            <a:r>
              <a:rPr lang="en-US" sz="1400" spc="-1" dirty="0">
                <a:solidFill>
                  <a:srgbClr val="000000"/>
                </a:solidFill>
                <a:latin typeface="Arial"/>
                <a:ea typeface="Arial"/>
              </a:rPr>
              <a:t> </a:t>
            </a:r>
            <a:r>
              <a:rPr lang="en-US" sz="1400" spc="-1" dirty="0" err="1">
                <a:solidFill>
                  <a:srgbClr val="000000"/>
                </a:solidFill>
                <a:latin typeface="Arial"/>
                <a:ea typeface="Arial"/>
              </a:rPr>
              <a:t>phẩm</a:t>
            </a:r>
            <a:r>
              <a:rPr lang="en-US" sz="1400" spc="-1" dirty="0">
                <a:solidFill>
                  <a:srgbClr val="000000"/>
                </a:solidFill>
                <a:latin typeface="Arial"/>
                <a:ea typeface="Arial"/>
              </a:rPr>
              <a:t> </a:t>
            </a:r>
            <a:r>
              <a:rPr lang="en-US" sz="1400" spc="-1" dirty="0" err="1">
                <a:solidFill>
                  <a:srgbClr val="000000"/>
                </a:solidFill>
                <a:latin typeface="Arial"/>
                <a:ea typeface="Arial"/>
              </a:rPr>
              <a:t>có</a:t>
            </a:r>
            <a:r>
              <a:rPr lang="en-US" sz="1400" spc="-1" dirty="0">
                <a:solidFill>
                  <a:srgbClr val="000000"/>
                </a:solidFill>
                <a:latin typeface="Arial"/>
                <a:ea typeface="Arial"/>
              </a:rPr>
              <a:t> </a:t>
            </a:r>
            <a:r>
              <a:rPr lang="en-US" sz="1400" spc="-1" dirty="0" err="1">
                <a:solidFill>
                  <a:srgbClr val="000000"/>
                </a:solidFill>
                <a:latin typeface="Arial"/>
                <a:ea typeface="Arial"/>
              </a:rPr>
              <a:t>thể</a:t>
            </a:r>
            <a:r>
              <a:rPr lang="en-US" sz="1400" spc="-1" dirty="0">
                <a:solidFill>
                  <a:srgbClr val="000000"/>
                </a:solidFill>
                <a:latin typeface="Arial"/>
                <a:ea typeface="Arial"/>
              </a:rPr>
              <a:t> </a:t>
            </a:r>
            <a:r>
              <a:rPr lang="en-US" sz="1400" spc="-1" dirty="0" err="1">
                <a:solidFill>
                  <a:srgbClr val="000000"/>
                </a:solidFill>
                <a:latin typeface="Arial"/>
                <a:ea typeface="Arial"/>
              </a:rPr>
              <a:t>tái</a:t>
            </a:r>
            <a:r>
              <a:rPr lang="en-US" sz="1400" spc="-1" dirty="0">
                <a:solidFill>
                  <a:srgbClr val="000000"/>
                </a:solidFill>
                <a:latin typeface="Arial"/>
                <a:ea typeface="Arial"/>
              </a:rPr>
              <a:t> </a:t>
            </a:r>
            <a:r>
              <a:rPr lang="en-US" sz="1400" spc="-1" dirty="0" err="1">
                <a:solidFill>
                  <a:srgbClr val="000000"/>
                </a:solidFill>
                <a:latin typeface="Arial"/>
                <a:ea typeface="Arial"/>
              </a:rPr>
              <a:t>tạo</a:t>
            </a:r>
            <a:r>
              <a:rPr lang="en-US" sz="1400" spc="-1" dirty="0">
                <a:solidFill>
                  <a:srgbClr val="000000"/>
                </a:solidFill>
                <a:latin typeface="Arial"/>
                <a:ea typeface="Arial"/>
              </a:rPr>
              <a:t> </a:t>
            </a:r>
            <a:r>
              <a:rPr lang="en-US" sz="1400" spc="-1" dirty="0" err="1">
                <a:solidFill>
                  <a:srgbClr val="000000"/>
                </a:solidFill>
                <a:latin typeface="Arial"/>
                <a:ea typeface="Arial"/>
              </a:rPr>
              <a:t>lại</a:t>
            </a:r>
            <a:r>
              <a:rPr lang="en-US" sz="1400" spc="-1" dirty="0">
                <a:solidFill>
                  <a:srgbClr val="000000"/>
                </a:solidFill>
                <a:latin typeface="Arial"/>
                <a:ea typeface="Arial"/>
              </a:rPr>
              <a:t> (</a:t>
            </a:r>
            <a:r>
              <a:rPr lang="en-US" sz="1400" spc="-1" dirty="0" err="1">
                <a:solidFill>
                  <a:srgbClr val="000000"/>
                </a:solidFill>
                <a:latin typeface="Arial"/>
                <a:ea typeface="Arial"/>
              </a:rPr>
              <a:t>giấy</a:t>
            </a:r>
            <a:r>
              <a:rPr lang="en-US" sz="1400" spc="-1" dirty="0">
                <a:solidFill>
                  <a:srgbClr val="000000"/>
                </a:solidFill>
                <a:latin typeface="Arial"/>
                <a:ea typeface="Arial"/>
              </a:rPr>
              <a:t> </a:t>
            </a:r>
            <a:r>
              <a:rPr lang="en-US" sz="1400" spc="-1" dirty="0" err="1">
                <a:solidFill>
                  <a:srgbClr val="000000"/>
                </a:solidFill>
                <a:latin typeface="Arial"/>
                <a:ea typeface="Arial"/>
              </a:rPr>
              <a:t>là</a:t>
            </a:r>
            <a:r>
              <a:rPr lang="en-US" sz="1400" spc="-1" dirty="0">
                <a:solidFill>
                  <a:srgbClr val="000000"/>
                </a:solidFill>
                <a:latin typeface="Arial"/>
                <a:ea typeface="Arial"/>
              </a:rPr>
              <a:t> </a:t>
            </a:r>
            <a:r>
              <a:rPr lang="en-US" sz="1400" spc="-1" dirty="0" err="1">
                <a:solidFill>
                  <a:srgbClr val="000000"/>
                </a:solidFill>
                <a:latin typeface="Arial"/>
                <a:ea typeface="Arial"/>
              </a:rPr>
              <a:t>một</a:t>
            </a:r>
            <a:r>
              <a:rPr lang="en-US" sz="1400" spc="-1" dirty="0">
                <a:solidFill>
                  <a:srgbClr val="000000"/>
                </a:solidFill>
                <a:latin typeface="Arial"/>
                <a:ea typeface="Arial"/>
              </a:rPr>
              <a:t> </a:t>
            </a:r>
            <a:r>
              <a:rPr lang="en-US" sz="1400" spc="-1" dirty="0" err="1">
                <a:solidFill>
                  <a:srgbClr val="000000"/>
                </a:solidFill>
                <a:latin typeface="Arial"/>
                <a:ea typeface="Arial"/>
              </a:rPr>
              <a:t>trong</a:t>
            </a:r>
            <a:r>
              <a:rPr lang="en-US" sz="1400" spc="-1" dirty="0">
                <a:solidFill>
                  <a:srgbClr val="000000"/>
                </a:solidFill>
                <a:latin typeface="Arial"/>
                <a:ea typeface="Arial"/>
              </a:rPr>
              <a:t> </a:t>
            </a:r>
            <a:r>
              <a:rPr lang="en-US" sz="1400" spc="-1" dirty="0" err="1">
                <a:solidFill>
                  <a:srgbClr val="000000"/>
                </a:solidFill>
                <a:latin typeface="Arial"/>
                <a:ea typeface="Arial"/>
              </a:rPr>
              <a:t>những</a:t>
            </a:r>
            <a:r>
              <a:rPr lang="en-US" sz="1400" spc="-1" dirty="0">
                <a:solidFill>
                  <a:srgbClr val="000000"/>
                </a:solidFill>
                <a:latin typeface="Arial"/>
                <a:ea typeface="Arial"/>
              </a:rPr>
              <a:t> </a:t>
            </a:r>
            <a:r>
              <a:rPr lang="en-US" sz="1400" spc="-1" dirty="0" err="1">
                <a:solidFill>
                  <a:srgbClr val="000000"/>
                </a:solidFill>
                <a:latin typeface="Arial"/>
                <a:ea typeface="Arial"/>
              </a:rPr>
              <a:t>sản</a:t>
            </a:r>
            <a:r>
              <a:rPr lang="en-US" sz="1400" spc="-1" dirty="0">
                <a:solidFill>
                  <a:srgbClr val="000000"/>
                </a:solidFill>
                <a:latin typeface="Arial"/>
                <a:ea typeface="Arial"/>
              </a:rPr>
              <a:t> </a:t>
            </a:r>
            <a:r>
              <a:rPr lang="en-US" sz="1400" spc="-1" dirty="0" err="1">
                <a:solidFill>
                  <a:srgbClr val="000000"/>
                </a:solidFill>
                <a:latin typeface="Arial"/>
                <a:ea typeface="Arial"/>
              </a:rPr>
              <a:t>phẩm</a:t>
            </a:r>
            <a:r>
              <a:rPr lang="en-US" sz="1400" spc="-1" dirty="0">
                <a:solidFill>
                  <a:srgbClr val="000000"/>
                </a:solidFill>
                <a:latin typeface="Arial"/>
                <a:ea typeface="Arial"/>
              </a:rPr>
              <a:t> </a:t>
            </a:r>
            <a:r>
              <a:rPr lang="en-US" sz="1400" spc="-1" dirty="0" err="1">
                <a:solidFill>
                  <a:srgbClr val="000000"/>
                </a:solidFill>
                <a:latin typeface="Arial"/>
                <a:ea typeface="Arial"/>
              </a:rPr>
              <a:t>có</a:t>
            </a:r>
            <a:r>
              <a:rPr lang="en-US" sz="1400" spc="-1" dirty="0">
                <a:solidFill>
                  <a:srgbClr val="000000"/>
                </a:solidFill>
                <a:latin typeface="Arial"/>
                <a:ea typeface="Arial"/>
              </a:rPr>
              <a:t> </a:t>
            </a:r>
            <a:r>
              <a:rPr lang="en-US" sz="1400" spc="-1" dirty="0" err="1">
                <a:solidFill>
                  <a:srgbClr val="000000"/>
                </a:solidFill>
                <a:latin typeface="Arial"/>
                <a:ea typeface="Arial"/>
              </a:rPr>
              <a:t>thể</a:t>
            </a:r>
            <a:r>
              <a:rPr lang="en-US" sz="1400" spc="-1" dirty="0">
                <a:solidFill>
                  <a:srgbClr val="000000"/>
                </a:solidFill>
                <a:latin typeface="Arial"/>
                <a:ea typeface="Arial"/>
              </a:rPr>
              <a:t> </a:t>
            </a:r>
            <a:r>
              <a:rPr lang="en-US" sz="1400" spc="-1" dirty="0" err="1">
                <a:solidFill>
                  <a:srgbClr val="000000"/>
                </a:solidFill>
                <a:latin typeface="Arial"/>
                <a:ea typeface="Arial"/>
              </a:rPr>
              <a:t>thay</a:t>
            </a:r>
            <a:r>
              <a:rPr lang="en-US" sz="1400" spc="-1" dirty="0">
                <a:solidFill>
                  <a:srgbClr val="000000"/>
                </a:solidFill>
                <a:latin typeface="Arial"/>
                <a:ea typeface="Arial"/>
              </a:rPr>
              <a:t> </a:t>
            </a:r>
            <a:r>
              <a:rPr lang="en-US" sz="1400" spc="-1" dirty="0" err="1">
                <a:solidFill>
                  <a:srgbClr val="000000"/>
                </a:solidFill>
                <a:latin typeface="Arial"/>
                <a:ea typeface="Arial"/>
              </a:rPr>
              <a:t>thế</a:t>
            </a:r>
            <a:r>
              <a:rPr lang="en-US" sz="1400" spc="-1" dirty="0">
                <a:solidFill>
                  <a:srgbClr val="000000"/>
                </a:solidFill>
                <a:latin typeface="Arial"/>
                <a:ea typeface="Arial"/>
              </a:rPr>
              <a:t> </a:t>
            </a:r>
            <a:r>
              <a:rPr lang="en-US" sz="1400" spc="-1" dirty="0" err="1">
                <a:solidFill>
                  <a:srgbClr val="000000"/>
                </a:solidFill>
                <a:latin typeface="Arial"/>
                <a:ea typeface="Arial"/>
              </a:rPr>
              <a:t>các</a:t>
            </a:r>
            <a:r>
              <a:rPr lang="en-US" sz="1400" spc="-1" dirty="0">
                <a:solidFill>
                  <a:srgbClr val="000000"/>
                </a:solidFill>
                <a:latin typeface="Arial"/>
                <a:ea typeface="Arial"/>
              </a:rPr>
              <a:t> </a:t>
            </a:r>
            <a:r>
              <a:rPr lang="en-US" sz="1400" spc="-1" dirty="0" err="1">
                <a:solidFill>
                  <a:srgbClr val="000000"/>
                </a:solidFill>
                <a:latin typeface="Arial"/>
                <a:ea typeface="Arial"/>
              </a:rPr>
              <a:t>sản</a:t>
            </a:r>
            <a:r>
              <a:rPr lang="en-US" sz="1400" spc="-1" dirty="0">
                <a:solidFill>
                  <a:srgbClr val="000000"/>
                </a:solidFill>
                <a:latin typeface="Arial"/>
                <a:ea typeface="Arial"/>
              </a:rPr>
              <a:t> </a:t>
            </a:r>
            <a:r>
              <a:rPr lang="en-US" sz="1400" spc="-1" dirty="0" err="1">
                <a:solidFill>
                  <a:srgbClr val="000000"/>
                </a:solidFill>
                <a:latin typeface="Arial"/>
                <a:ea typeface="Arial"/>
              </a:rPr>
              <a:t>nhựa</a:t>
            </a:r>
            <a:r>
              <a:rPr lang="en-US" sz="1400" spc="-1" dirty="0">
                <a:solidFill>
                  <a:srgbClr val="000000"/>
                </a:solidFill>
                <a:latin typeface="Arial"/>
                <a:ea typeface="Arial"/>
              </a:rPr>
              <a:t> </a:t>
            </a:r>
            <a:r>
              <a:rPr lang="en-US" sz="1400" spc="-1" dirty="0" err="1">
                <a:solidFill>
                  <a:srgbClr val="000000"/>
                </a:solidFill>
                <a:latin typeface="Arial"/>
                <a:ea typeface="Arial"/>
              </a:rPr>
              <a:t>sử</a:t>
            </a:r>
            <a:r>
              <a:rPr lang="en-US" sz="1400" spc="-1" dirty="0">
                <a:solidFill>
                  <a:srgbClr val="000000"/>
                </a:solidFill>
                <a:latin typeface="Arial"/>
                <a:ea typeface="Arial"/>
              </a:rPr>
              <a:t> </a:t>
            </a:r>
            <a:r>
              <a:rPr lang="en-US" sz="1400" spc="-1" dirty="0" err="1">
                <a:solidFill>
                  <a:srgbClr val="000000"/>
                </a:solidFill>
                <a:latin typeface="Arial"/>
                <a:ea typeface="Arial"/>
              </a:rPr>
              <a:t>dụng</a:t>
            </a:r>
            <a:r>
              <a:rPr lang="en-US" sz="1400" spc="-1" dirty="0">
                <a:solidFill>
                  <a:srgbClr val="000000"/>
                </a:solidFill>
                <a:latin typeface="Arial"/>
                <a:ea typeface="Arial"/>
              </a:rPr>
              <a:t> </a:t>
            </a:r>
            <a:r>
              <a:rPr lang="en-US" sz="1400" spc="-1" dirty="0" err="1">
                <a:solidFill>
                  <a:srgbClr val="000000"/>
                </a:solidFill>
                <a:latin typeface="Arial"/>
                <a:ea typeface="Arial"/>
              </a:rPr>
              <a:t>một</a:t>
            </a:r>
            <a:r>
              <a:rPr lang="en-US" sz="1400" spc="-1" dirty="0">
                <a:solidFill>
                  <a:srgbClr val="000000"/>
                </a:solidFill>
                <a:latin typeface="Arial"/>
                <a:ea typeface="Arial"/>
              </a:rPr>
              <a:t> </a:t>
            </a:r>
            <a:r>
              <a:rPr lang="en-US" sz="1400" spc="-1" dirty="0" err="1">
                <a:solidFill>
                  <a:srgbClr val="000000"/>
                </a:solidFill>
                <a:latin typeface="Arial"/>
                <a:ea typeface="Arial"/>
              </a:rPr>
              <a:t>lần</a:t>
            </a:r>
            <a:r>
              <a:rPr lang="en-US" sz="1400" spc="-1" dirty="0">
                <a:solidFill>
                  <a:srgbClr val="000000"/>
                </a:solidFill>
                <a:latin typeface="Arial"/>
                <a:ea typeface="Arial"/>
              </a:rPr>
              <a:t>).  </a:t>
            </a:r>
            <a:endParaRPr lang="en-US" sz="1400" spc="-1" dirty="0">
              <a:solidFill>
                <a:srgbClr val="000000"/>
              </a:solidFill>
              <a:latin typeface="Open Sans"/>
            </a:endParaRPr>
          </a:p>
        </p:txBody>
      </p:sp>
      <p:sp>
        <p:nvSpPr>
          <p:cNvPr id="350" name="CustomShape 25"/>
          <p:cNvSpPr/>
          <p:nvPr/>
        </p:nvSpPr>
        <p:spPr>
          <a:xfrm>
            <a:off x="3846729" y="1735913"/>
            <a:ext cx="4959338" cy="1124541"/>
          </a:xfrm>
          <a:custGeom>
            <a:avLst/>
            <a:gdLst/>
            <a:ahLst/>
            <a:cxnLst/>
            <a:rect l="0" t="0" r="r" b="b"/>
            <a:pathLst>
              <a:path w="16962" h="3309">
                <a:moveTo>
                  <a:pt x="442" y="0"/>
                </a:moveTo>
                <a:cubicBezTo>
                  <a:pt x="221" y="0"/>
                  <a:pt x="0" y="221"/>
                  <a:pt x="0" y="442"/>
                </a:cubicBezTo>
                <a:lnTo>
                  <a:pt x="0" y="2865"/>
                </a:lnTo>
                <a:cubicBezTo>
                  <a:pt x="0" y="3086"/>
                  <a:pt x="221" y="3308"/>
                  <a:pt x="442" y="3308"/>
                </a:cubicBezTo>
                <a:lnTo>
                  <a:pt x="16518" y="3308"/>
                </a:lnTo>
                <a:cubicBezTo>
                  <a:pt x="16739" y="3308"/>
                  <a:pt x="16961" y="3086"/>
                  <a:pt x="16961" y="2865"/>
                </a:cubicBezTo>
                <a:lnTo>
                  <a:pt x="16961" y="442"/>
                </a:lnTo>
                <a:cubicBezTo>
                  <a:pt x="16961" y="221"/>
                  <a:pt x="16739" y="0"/>
                  <a:pt x="16518" y="0"/>
                </a:cubicBezTo>
                <a:lnTo>
                  <a:pt x="442" y="0"/>
                </a:lnTo>
              </a:path>
            </a:pathLst>
          </a:custGeom>
          <a:noFill/>
          <a:ln w="28440">
            <a:solidFill>
              <a:schemeClr val="accent6">
                <a:lumMod val="75000"/>
              </a:schemeClr>
            </a:solidFill>
            <a:miter/>
          </a:ln>
        </p:spPr>
        <p:style>
          <a:lnRef idx="0">
            <a:scrgbClr r="0" g="0" b="0"/>
          </a:lnRef>
          <a:fillRef idx="0">
            <a:scrgbClr r="0" g="0" b="0"/>
          </a:fillRef>
          <a:effectRef idx="0">
            <a:scrgbClr r="0" g="0" b="0"/>
          </a:effectRef>
          <a:fontRef idx="minor"/>
        </p:style>
        <p:txBody>
          <a:bodyPr lIns="0" tIns="0" rIns="0" bIns="0" anchor="ctr"/>
          <a:lstStyle/>
          <a:p>
            <a:pPr marL="342854" lvl="1" algn="just"/>
            <a:r>
              <a:rPr lang="en-US" sz="1400" spc="-1" dirty="0">
                <a:solidFill>
                  <a:srgbClr val="000000"/>
                </a:solidFill>
                <a:latin typeface="Arial"/>
                <a:ea typeface="Arial"/>
              </a:rPr>
              <a:t>C</a:t>
            </a:r>
            <a:r>
              <a:rPr lang="vi-VN" sz="1400" spc="-1" dirty="0">
                <a:solidFill>
                  <a:srgbClr val="000000"/>
                </a:solidFill>
                <a:latin typeface="Arial"/>
                <a:ea typeface="Arial"/>
              </a:rPr>
              <a:t>ác dây </a:t>
            </a:r>
            <a:r>
              <a:rPr lang="en-US" sz="1400" spc="-1" dirty="0" err="1">
                <a:solidFill>
                  <a:srgbClr val="000000"/>
                </a:solidFill>
                <a:latin typeface="Arial"/>
                <a:ea typeface="Arial"/>
              </a:rPr>
              <a:t>ch</a:t>
            </a:r>
            <a:r>
              <a:rPr lang="vi-VN" sz="1400" spc="-1" dirty="0">
                <a:solidFill>
                  <a:srgbClr val="000000"/>
                </a:solidFill>
                <a:latin typeface="Arial"/>
                <a:ea typeface="Arial"/>
              </a:rPr>
              <a:t>uyền sản xuất giấy hiện đại tiếp cận các xu hướng tiết kiệm nguyên liệu, thân thiện với môi trường, tự động hóa các khâu sản xuất và kiểm soát quá trình phát thải.</a:t>
            </a:r>
            <a:endParaRPr lang="en-US" sz="1400" spc="-1" dirty="0">
              <a:solidFill>
                <a:srgbClr val="000000"/>
              </a:solidFill>
              <a:latin typeface="Open Sans"/>
            </a:endParaRPr>
          </a:p>
        </p:txBody>
      </p:sp>
      <p:sp>
        <p:nvSpPr>
          <p:cNvPr id="351" name="CustomShape 26"/>
          <p:cNvSpPr/>
          <p:nvPr/>
        </p:nvSpPr>
        <p:spPr>
          <a:xfrm>
            <a:off x="6742912" y="5655130"/>
            <a:ext cx="2160529" cy="27374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fld id="{B04170C8-F93D-49ED-9C34-23A8575BD920}" type="slidenum">
              <a:rPr lang="en-AU" sz="900" b="1" spc="-1">
                <a:solidFill>
                  <a:srgbClr val="7F7F7F"/>
                </a:solidFill>
                <a:latin typeface="Arial"/>
                <a:ea typeface="Arial"/>
              </a:rPr>
              <a:t>23</a:t>
            </a:fld>
            <a:endParaRPr lang="en-US" sz="900" spc="-1">
              <a:solidFill>
                <a:srgbClr val="000000"/>
              </a:solidFill>
              <a:latin typeface="Open Sans"/>
            </a:endParaRPr>
          </a:p>
        </p:txBody>
      </p:sp>
      <p:sp>
        <p:nvSpPr>
          <p:cNvPr id="352" name="CustomShape 27"/>
          <p:cNvSpPr/>
          <p:nvPr/>
        </p:nvSpPr>
        <p:spPr>
          <a:xfrm>
            <a:off x="1246293" y="408230"/>
            <a:ext cx="6666782" cy="4594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90000"/>
              </a:lnSpc>
            </a:pPr>
            <a:r>
              <a:rPr lang="en-US" sz="2100" spc="-1">
                <a:solidFill>
                  <a:srgbClr val="FFFFFF"/>
                </a:solidFill>
                <a:latin typeface="Arial"/>
                <a:ea typeface="Calibri Light"/>
              </a:rPr>
              <a:t>XU HƯỚNG SẢN XUẤT TRONG VÀ NGOÀI NƯỚC</a:t>
            </a:r>
            <a:endParaRPr lang="en-US" sz="2100" spc="-1">
              <a:solidFill>
                <a:srgbClr val="000000"/>
              </a:solidFill>
              <a:latin typeface="Open Sans"/>
            </a:endParaRPr>
          </a:p>
        </p:txBody>
      </p:sp>
      <p:grpSp>
        <p:nvGrpSpPr>
          <p:cNvPr id="30" name="Group 12"/>
          <p:cNvGrpSpPr/>
          <p:nvPr/>
        </p:nvGrpSpPr>
        <p:grpSpPr>
          <a:xfrm>
            <a:off x="-270" y="4633688"/>
            <a:ext cx="3448800" cy="950313"/>
            <a:chOff x="0" y="3076560"/>
            <a:chExt cx="4362120" cy="1155600"/>
          </a:xfrm>
          <a:solidFill>
            <a:schemeClr val="bg1">
              <a:lumMod val="50000"/>
            </a:schemeClr>
          </a:solidFill>
        </p:grpSpPr>
        <p:sp>
          <p:nvSpPr>
            <p:cNvPr id="31" name="CustomShape 13"/>
            <p:cNvSpPr/>
            <p:nvPr/>
          </p:nvSpPr>
          <p:spPr>
            <a:xfrm flipH="1">
              <a:off x="0" y="3248280"/>
              <a:ext cx="3800160" cy="818640"/>
            </a:xfrm>
            <a:prstGeom prst="rect">
              <a:avLst/>
            </a:prstGeom>
            <a:grpFill/>
            <a:ln>
              <a:noFill/>
            </a:ln>
          </p:spPr>
          <p:style>
            <a:lnRef idx="0">
              <a:scrgbClr r="0" g="0" b="0"/>
            </a:lnRef>
            <a:fillRef idx="0">
              <a:scrgbClr r="0" g="0" b="0"/>
            </a:fillRef>
            <a:effectRef idx="0">
              <a:scrgbClr r="0" g="0" b="0"/>
            </a:effectRef>
            <a:fontRef idx="minor"/>
          </p:style>
        </p:sp>
        <p:grpSp>
          <p:nvGrpSpPr>
            <p:cNvPr id="32" name="Group 14"/>
            <p:cNvGrpSpPr/>
            <p:nvPr/>
          </p:nvGrpSpPr>
          <p:grpSpPr>
            <a:xfrm>
              <a:off x="3750120" y="3076560"/>
              <a:ext cx="612000" cy="1155600"/>
              <a:chOff x="3750120" y="3076560"/>
              <a:chExt cx="612000" cy="1155600"/>
            </a:xfrm>
            <a:grpFill/>
          </p:grpSpPr>
          <p:grpSp>
            <p:nvGrpSpPr>
              <p:cNvPr id="33" name="Group 15"/>
              <p:cNvGrpSpPr/>
              <p:nvPr/>
            </p:nvGrpSpPr>
            <p:grpSpPr>
              <a:xfrm>
                <a:off x="3750120" y="3076560"/>
                <a:ext cx="612000" cy="1155600"/>
                <a:chOff x="3750120" y="3076560"/>
                <a:chExt cx="612000" cy="1155600"/>
              </a:xfrm>
              <a:grpFill/>
            </p:grpSpPr>
            <p:sp>
              <p:nvSpPr>
                <p:cNvPr id="35" name="CustomShape 16"/>
                <p:cNvSpPr/>
                <p:nvPr/>
              </p:nvSpPr>
              <p:spPr>
                <a:xfrm flipH="1">
                  <a:off x="3750120" y="3245760"/>
                  <a:ext cx="306000" cy="986400"/>
                </a:xfrm>
                <a:custGeom>
                  <a:avLst/>
                  <a:gdLst/>
                  <a:ahLst/>
                  <a:cxnLst/>
                  <a:rect l="l" t="t" r="r" b="b"/>
                  <a:pathLst>
                    <a:path w="321" h="787">
                      <a:moveTo>
                        <a:pt x="0" y="787"/>
                      </a:moveTo>
                      <a:lnTo>
                        <a:pt x="321" y="653"/>
                      </a:lnTo>
                      <a:lnTo>
                        <a:pt x="321" y="0"/>
                      </a:lnTo>
                      <a:lnTo>
                        <a:pt x="0" y="134"/>
                      </a:lnTo>
                      <a:lnTo>
                        <a:pt x="0" y="787"/>
                      </a:lnTo>
                      <a:close/>
                    </a:path>
                  </a:pathLst>
                </a:custGeom>
                <a:grpFill/>
                <a:ln>
                  <a:noFill/>
                </a:ln>
              </p:spPr>
              <p:style>
                <a:lnRef idx="0">
                  <a:scrgbClr r="0" g="0" b="0"/>
                </a:lnRef>
                <a:fillRef idx="0">
                  <a:scrgbClr r="0" g="0" b="0"/>
                </a:fillRef>
                <a:effectRef idx="0">
                  <a:scrgbClr r="0" g="0" b="0"/>
                </a:effectRef>
                <a:fontRef idx="minor"/>
              </p:style>
            </p:sp>
            <p:sp>
              <p:nvSpPr>
                <p:cNvPr id="36" name="CustomShape 17"/>
                <p:cNvSpPr/>
                <p:nvPr/>
              </p:nvSpPr>
              <p:spPr>
                <a:xfrm flipH="1">
                  <a:off x="4056120" y="3245760"/>
                  <a:ext cx="306000" cy="986400"/>
                </a:xfrm>
                <a:custGeom>
                  <a:avLst/>
                  <a:gdLst/>
                  <a:ahLst/>
                  <a:cxnLst/>
                  <a:rect l="l" t="t" r="r" b="b"/>
                  <a:pathLst>
                    <a:path w="321" h="787">
                      <a:moveTo>
                        <a:pt x="321" y="787"/>
                      </a:moveTo>
                      <a:lnTo>
                        <a:pt x="0" y="653"/>
                      </a:lnTo>
                      <a:lnTo>
                        <a:pt x="0" y="0"/>
                      </a:lnTo>
                      <a:lnTo>
                        <a:pt x="321" y="134"/>
                      </a:lnTo>
                      <a:lnTo>
                        <a:pt x="321" y="787"/>
                      </a:lnTo>
                      <a:close/>
                    </a:path>
                  </a:pathLst>
                </a:custGeom>
                <a:grpFill/>
                <a:ln>
                  <a:noFill/>
                </a:ln>
              </p:spPr>
              <p:style>
                <a:lnRef idx="0">
                  <a:scrgbClr r="0" g="0" b="0"/>
                </a:lnRef>
                <a:fillRef idx="0">
                  <a:scrgbClr r="0" g="0" b="0"/>
                </a:fillRef>
                <a:effectRef idx="0">
                  <a:scrgbClr r="0" g="0" b="0"/>
                </a:effectRef>
                <a:fontRef idx="minor"/>
              </p:style>
            </p:sp>
            <p:sp>
              <p:nvSpPr>
                <p:cNvPr id="37" name="CustomShape 18"/>
                <p:cNvSpPr/>
                <p:nvPr/>
              </p:nvSpPr>
              <p:spPr>
                <a:xfrm flipH="1">
                  <a:off x="3750120" y="3076560"/>
                  <a:ext cx="612000" cy="336960"/>
                </a:xfrm>
                <a:custGeom>
                  <a:avLst/>
                  <a:gdLst/>
                  <a:ahLst/>
                  <a:cxnLst/>
                  <a:rect l="l" t="t" r="r" b="b"/>
                  <a:pathLst>
                    <a:path w="642" h="269">
                      <a:moveTo>
                        <a:pt x="321" y="269"/>
                      </a:moveTo>
                      <a:lnTo>
                        <a:pt x="0" y="133"/>
                      </a:lnTo>
                      <a:lnTo>
                        <a:pt x="321" y="0"/>
                      </a:lnTo>
                      <a:lnTo>
                        <a:pt x="642" y="133"/>
                      </a:lnTo>
                      <a:lnTo>
                        <a:pt x="321" y="269"/>
                      </a:lnTo>
                      <a:close/>
                    </a:path>
                  </a:pathLst>
                </a:custGeom>
                <a:grpFill/>
                <a:ln>
                  <a:noFill/>
                </a:ln>
              </p:spPr>
              <p:style>
                <a:lnRef idx="0">
                  <a:scrgbClr r="0" g="0" b="0"/>
                </a:lnRef>
                <a:fillRef idx="0">
                  <a:scrgbClr r="0" g="0" b="0"/>
                </a:fillRef>
                <a:effectRef idx="0">
                  <a:scrgbClr r="0" g="0" b="0"/>
                </a:effectRef>
                <a:fontRef idx="minor"/>
              </p:style>
            </p:sp>
          </p:grpSp>
          <p:sp>
            <p:nvSpPr>
              <p:cNvPr id="34" name="CustomShape 19"/>
              <p:cNvSpPr/>
              <p:nvPr/>
            </p:nvSpPr>
            <p:spPr>
              <a:xfrm flipH="1">
                <a:off x="3995643" y="3550680"/>
                <a:ext cx="307080" cy="368280"/>
              </a:xfrm>
              <a:custGeom>
                <a:avLst/>
                <a:gdLst/>
                <a:ahLst/>
                <a:cxnLst/>
                <a:rect l="l" t="t" r="r" b="b"/>
                <a:pathLst>
                  <a:path w="21600" h="21600">
                    <a:moveTo>
                      <a:pt x="0" y="0"/>
                    </a:moveTo>
                    <a:lnTo>
                      <a:pt x="21600" y="0"/>
                    </a:lnTo>
                    <a:lnTo>
                      <a:pt x="21600" y="21600"/>
                    </a:lnTo>
                    <a:lnTo>
                      <a:pt x="0" y="21600"/>
                    </a:lnTo>
                    <a:lnTo>
                      <a:pt x="0" y="0"/>
                    </a:lnTo>
                    <a:close/>
                  </a:path>
                </a:pathLst>
              </a:custGeom>
              <a:grpFill/>
              <a:ln>
                <a:noFill/>
              </a:ln>
            </p:spPr>
            <p:style>
              <a:lnRef idx="0">
                <a:scrgbClr r="0" g="0" b="0"/>
              </a:lnRef>
              <a:fillRef idx="0">
                <a:scrgbClr r="0" g="0" b="0"/>
              </a:fillRef>
              <a:effectRef idx="0">
                <a:scrgbClr r="0" g="0" b="0"/>
              </a:effectRef>
              <a:fontRef idx="minor"/>
            </p:style>
            <p:txBody>
              <a:bodyPr wrap="none" lIns="67491" tIns="35095" rIns="67491" bIns="35095"/>
              <a:lstStyle/>
              <a:p>
                <a:pPr>
                  <a:lnSpc>
                    <a:spcPct val="100000"/>
                  </a:lnSpc>
                </a:pPr>
                <a:r>
                  <a:rPr lang="id-ID" sz="1350" b="1" spc="-1">
                    <a:solidFill>
                      <a:srgbClr val="FFFFFF"/>
                    </a:solidFill>
                    <a:latin typeface="Arial"/>
                    <a:ea typeface="Arial"/>
                  </a:rPr>
                  <a:t>3</a:t>
                </a:r>
                <a:endParaRPr lang="en-US" sz="1350" spc="-1" dirty="0">
                  <a:solidFill>
                    <a:srgbClr val="000000"/>
                  </a:solidFill>
                  <a:latin typeface="Open Sans"/>
                </a:endParaRPr>
              </a:p>
            </p:txBody>
          </p:sp>
        </p:grpSp>
      </p:grpSp>
      <p:sp>
        <p:nvSpPr>
          <p:cNvPr id="38" name="CustomShape 21"/>
          <p:cNvSpPr/>
          <p:nvPr/>
        </p:nvSpPr>
        <p:spPr>
          <a:xfrm>
            <a:off x="590593" y="4910115"/>
            <a:ext cx="1956975" cy="37805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100000"/>
              </a:lnSpc>
            </a:pPr>
            <a:r>
              <a:rPr lang="en-US" spc="-1" dirty="0" err="1">
                <a:solidFill>
                  <a:srgbClr val="FFFFFF"/>
                </a:solidFill>
                <a:latin typeface="Arial"/>
                <a:ea typeface="Calibri"/>
              </a:rPr>
              <a:t>Về</a:t>
            </a:r>
            <a:r>
              <a:rPr lang="en-US" spc="-1" dirty="0">
                <a:solidFill>
                  <a:srgbClr val="FFFFFF"/>
                </a:solidFill>
                <a:latin typeface="Arial"/>
                <a:ea typeface="Calibri"/>
              </a:rPr>
              <a:t> </a:t>
            </a:r>
            <a:r>
              <a:rPr lang="en-US" spc="-1" dirty="0" err="1" smtClean="0">
                <a:solidFill>
                  <a:srgbClr val="FFFFFF"/>
                </a:solidFill>
                <a:latin typeface="Arial"/>
                <a:ea typeface="Calibri"/>
              </a:rPr>
              <a:t>sản</a:t>
            </a:r>
            <a:r>
              <a:rPr lang="en-US" spc="-1" dirty="0" smtClean="0">
                <a:solidFill>
                  <a:srgbClr val="FFFFFF"/>
                </a:solidFill>
                <a:latin typeface="Arial"/>
                <a:ea typeface="Calibri"/>
              </a:rPr>
              <a:t> </a:t>
            </a:r>
            <a:r>
              <a:rPr lang="en-US" spc="-1" dirty="0" err="1" smtClean="0">
                <a:solidFill>
                  <a:srgbClr val="FFFFFF"/>
                </a:solidFill>
                <a:latin typeface="Arial"/>
                <a:ea typeface="Calibri"/>
              </a:rPr>
              <a:t>phẩm</a:t>
            </a:r>
            <a:endParaRPr lang="en-US" spc="-1" dirty="0">
              <a:solidFill>
                <a:srgbClr val="000000"/>
              </a:solidFill>
              <a:latin typeface="Open Sans"/>
            </a:endParaRP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080939" y="429130"/>
            <a:ext cx="7037984" cy="54047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400" spc="-1">
                <a:solidFill>
                  <a:srgbClr val="FFFFFF"/>
                </a:solidFill>
                <a:latin typeface="Arial"/>
                <a:ea typeface="Calibri Light"/>
              </a:rPr>
              <a:t>KINH TẾ TUẦN HOÀN TRONG SẢN XUẤT GIẤY</a:t>
            </a:r>
            <a:endParaRPr lang="en-US" sz="2400" spc="-1">
              <a:solidFill>
                <a:srgbClr val="000000"/>
              </a:solidFill>
              <a:latin typeface="Open Sans"/>
            </a:endParaRPr>
          </a:p>
        </p:txBody>
      </p:sp>
      <p:sp>
        <p:nvSpPr>
          <p:cNvPr id="354" name="CustomShape 2"/>
          <p:cNvSpPr/>
          <p:nvPr/>
        </p:nvSpPr>
        <p:spPr>
          <a:xfrm rot="19293600">
            <a:off x="5950981" y="2090352"/>
            <a:ext cx="1040445" cy="2261765"/>
          </a:xfrm>
          <a:custGeom>
            <a:avLst/>
            <a:gdLst/>
            <a:ahLst/>
            <a:cxnLst/>
            <a:rect l="0" t="0" r="r" b="b"/>
            <a:pathLst>
              <a:path w="3855" h="8381">
                <a:moveTo>
                  <a:pt x="959" y="1"/>
                </a:moveTo>
                <a:lnTo>
                  <a:pt x="962" y="6452"/>
                </a:lnTo>
                <a:lnTo>
                  <a:pt x="0" y="6453"/>
                </a:lnTo>
                <a:lnTo>
                  <a:pt x="1928" y="8380"/>
                </a:lnTo>
                <a:lnTo>
                  <a:pt x="3854" y="6450"/>
                </a:lnTo>
                <a:lnTo>
                  <a:pt x="2891" y="6450"/>
                </a:lnTo>
                <a:lnTo>
                  <a:pt x="2886" y="0"/>
                </a:lnTo>
                <a:lnTo>
                  <a:pt x="959" y="1"/>
                </a:lnTo>
              </a:path>
            </a:pathLst>
          </a:custGeom>
          <a:solidFill>
            <a:srgbClr val="404040"/>
          </a:solidFill>
          <a:ln>
            <a:noFill/>
          </a:ln>
        </p:spPr>
        <p:style>
          <a:lnRef idx="0">
            <a:scrgbClr r="0" g="0" b="0"/>
          </a:lnRef>
          <a:fillRef idx="0">
            <a:scrgbClr r="0" g="0" b="0"/>
          </a:fillRef>
          <a:effectRef idx="0">
            <a:scrgbClr r="0" g="0" b="0"/>
          </a:effectRef>
          <a:fontRef idx="minor"/>
        </p:style>
        <p:txBody>
          <a:bodyPr vert="vert" lIns="67491" tIns="35095" rIns="67491" bIns="35095" anchor="t" anchorCtr="1"/>
          <a:lstStyle/>
          <a:p>
            <a:pPr algn="ctr">
              <a:lnSpc>
                <a:spcPct val="100000"/>
              </a:lnSpc>
            </a:pPr>
            <a:r>
              <a:rPr lang="en-US" sz="1350" b="1" spc="-1">
                <a:solidFill>
                  <a:srgbClr val="FFFFFF"/>
                </a:solidFill>
                <a:latin typeface="Arial"/>
                <a:ea typeface="Arial"/>
              </a:rPr>
              <a:t>SẢN XUẤT</a:t>
            </a:r>
            <a:endParaRPr lang="en-US" sz="1350" spc="-1">
              <a:solidFill>
                <a:srgbClr val="000000"/>
              </a:solidFill>
              <a:latin typeface="Open Sans"/>
            </a:endParaRPr>
          </a:p>
        </p:txBody>
      </p:sp>
      <p:pic>
        <p:nvPicPr>
          <p:cNvPr id="355" name="Arrow: Down 3"/>
          <p:cNvPicPr/>
          <p:nvPr/>
        </p:nvPicPr>
        <p:blipFill>
          <a:blip r:embed="rId3"/>
          <a:stretch/>
        </p:blipFill>
        <p:spPr>
          <a:xfrm>
            <a:off x="4076076" y="4015201"/>
            <a:ext cx="2321428" cy="1041794"/>
          </a:xfrm>
          <a:prstGeom prst="rect">
            <a:avLst/>
          </a:prstGeom>
          <a:ln>
            <a:noFill/>
          </a:ln>
        </p:spPr>
      </p:pic>
      <p:sp>
        <p:nvSpPr>
          <p:cNvPr id="356" name="CustomShape 3"/>
          <p:cNvSpPr/>
          <p:nvPr/>
        </p:nvSpPr>
        <p:spPr>
          <a:xfrm rot="13185600">
            <a:off x="3836617" y="2097371"/>
            <a:ext cx="1015338" cy="2247727"/>
          </a:xfrm>
          <a:custGeom>
            <a:avLst/>
            <a:gdLst/>
            <a:ahLst/>
            <a:cxnLst/>
            <a:rect l="0" t="0" r="r" b="b"/>
            <a:pathLst>
              <a:path w="3762" h="8328">
                <a:moveTo>
                  <a:pt x="935" y="1"/>
                </a:moveTo>
                <a:lnTo>
                  <a:pt x="939" y="6446"/>
                </a:lnTo>
                <a:lnTo>
                  <a:pt x="0" y="6446"/>
                </a:lnTo>
                <a:lnTo>
                  <a:pt x="1882" y="8327"/>
                </a:lnTo>
                <a:lnTo>
                  <a:pt x="3761" y="6444"/>
                </a:lnTo>
                <a:lnTo>
                  <a:pt x="2820" y="6444"/>
                </a:lnTo>
                <a:lnTo>
                  <a:pt x="2816" y="0"/>
                </a:lnTo>
                <a:lnTo>
                  <a:pt x="935" y="1"/>
                </a:lnTo>
              </a:path>
            </a:pathLst>
          </a:custGeom>
          <a:solidFill>
            <a:srgbClr val="C00000"/>
          </a:solidFill>
          <a:ln>
            <a:noFill/>
          </a:ln>
        </p:spPr>
        <p:style>
          <a:lnRef idx="0">
            <a:scrgbClr r="0" g="0" b="0"/>
          </a:lnRef>
          <a:fillRef idx="0">
            <a:scrgbClr r="0" g="0" b="0"/>
          </a:fillRef>
          <a:effectRef idx="0">
            <a:scrgbClr r="0" g="0" b="0"/>
          </a:effectRef>
          <a:fontRef idx="minor"/>
        </p:style>
        <p:txBody>
          <a:bodyPr vert="vert" lIns="67491" tIns="35095" rIns="67491" bIns="35095" anchor="t" anchorCtr="1"/>
          <a:lstStyle/>
          <a:p>
            <a:pPr algn="ctr">
              <a:lnSpc>
                <a:spcPct val="100000"/>
              </a:lnSpc>
            </a:pPr>
            <a:r>
              <a:rPr lang="en-US" sz="1350" b="1" spc="-1">
                <a:solidFill>
                  <a:srgbClr val="FFFFFF"/>
                </a:solidFill>
                <a:latin typeface="Arial"/>
                <a:ea typeface="Arial"/>
              </a:rPr>
              <a:t>TÁI CHẾ</a:t>
            </a:r>
            <a:endParaRPr lang="en-US" sz="1350" spc="-1">
              <a:solidFill>
                <a:srgbClr val="000000"/>
              </a:solidFill>
              <a:latin typeface="Open Sans"/>
            </a:endParaRPr>
          </a:p>
        </p:txBody>
      </p:sp>
      <p:pic>
        <p:nvPicPr>
          <p:cNvPr id="357" name="Picture 5"/>
          <p:cNvPicPr/>
          <p:nvPr/>
        </p:nvPicPr>
        <p:blipFill>
          <a:blip r:embed="rId4"/>
          <a:srcRect l="23165" t="13800" r="22132" b="10978"/>
          <a:stretch/>
        </p:blipFill>
        <p:spPr>
          <a:xfrm>
            <a:off x="2166614" y="3496329"/>
            <a:ext cx="498895" cy="685711"/>
          </a:xfrm>
          <a:prstGeom prst="rect">
            <a:avLst/>
          </a:prstGeom>
          <a:ln>
            <a:noFill/>
          </a:ln>
        </p:spPr>
      </p:pic>
      <p:pic>
        <p:nvPicPr>
          <p:cNvPr id="358" name="Picture 7"/>
          <p:cNvPicPr/>
          <p:nvPr/>
        </p:nvPicPr>
        <p:blipFill>
          <a:blip r:embed="rId5"/>
          <a:srcRect l="11536" r="9327" b="11080"/>
          <a:stretch/>
        </p:blipFill>
        <p:spPr>
          <a:xfrm>
            <a:off x="5151076" y="1603335"/>
            <a:ext cx="610660" cy="685711"/>
          </a:xfrm>
          <a:prstGeom prst="rect">
            <a:avLst/>
          </a:prstGeom>
          <a:ln>
            <a:noFill/>
          </a:ln>
        </p:spPr>
      </p:pic>
      <p:pic>
        <p:nvPicPr>
          <p:cNvPr id="359" name="Picture 9"/>
          <p:cNvPicPr/>
          <p:nvPr/>
        </p:nvPicPr>
        <p:blipFill>
          <a:blip r:embed="rId6"/>
          <a:srcRect b="8083"/>
          <a:stretch/>
        </p:blipFill>
        <p:spPr>
          <a:xfrm>
            <a:off x="2151226" y="1995054"/>
            <a:ext cx="529671" cy="685711"/>
          </a:xfrm>
          <a:prstGeom prst="rect">
            <a:avLst/>
          </a:prstGeom>
          <a:ln>
            <a:noFill/>
          </a:ln>
        </p:spPr>
      </p:pic>
      <p:pic>
        <p:nvPicPr>
          <p:cNvPr id="360" name="Picture 11"/>
          <p:cNvPicPr/>
          <p:nvPr/>
        </p:nvPicPr>
        <p:blipFill>
          <a:blip r:embed="rId7"/>
          <a:stretch/>
        </p:blipFill>
        <p:spPr>
          <a:xfrm>
            <a:off x="6590529" y="4193918"/>
            <a:ext cx="795046" cy="685711"/>
          </a:xfrm>
          <a:prstGeom prst="rect">
            <a:avLst/>
          </a:prstGeom>
          <a:ln>
            <a:noFill/>
          </a:ln>
        </p:spPr>
      </p:pic>
      <p:sp>
        <p:nvSpPr>
          <p:cNvPr id="361" name="CustomShape 4"/>
          <p:cNvSpPr/>
          <p:nvPr/>
        </p:nvSpPr>
        <p:spPr>
          <a:xfrm>
            <a:off x="1357113" y="5376527"/>
            <a:ext cx="6938097" cy="4818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600" spc="-1" dirty="0" err="1">
                <a:solidFill>
                  <a:srgbClr val="000000"/>
                </a:solidFill>
                <a:latin typeface="Arial"/>
                <a:ea typeface="Arial"/>
              </a:rPr>
              <a:t>Ngành</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a:t>
            </a:r>
            <a:r>
              <a:rPr lang="en-US" sz="1600" spc="-1" dirty="0" err="1">
                <a:solidFill>
                  <a:srgbClr val="000000"/>
                </a:solidFill>
                <a:latin typeface="Arial"/>
                <a:ea typeface="Arial"/>
              </a:rPr>
              <a:t>là</a:t>
            </a:r>
            <a:r>
              <a:rPr lang="en-US" sz="1600" spc="-1" dirty="0">
                <a:solidFill>
                  <a:srgbClr val="000000"/>
                </a:solidFill>
                <a:latin typeface="Arial"/>
                <a:ea typeface="Arial"/>
              </a:rPr>
              <a:t> </a:t>
            </a:r>
            <a:r>
              <a:rPr lang="en-US" sz="1600" spc="-1" dirty="0" err="1">
                <a:solidFill>
                  <a:srgbClr val="000000"/>
                </a:solidFill>
                <a:latin typeface="Arial"/>
                <a:ea typeface="Arial"/>
              </a:rPr>
              <a:t>một</a:t>
            </a:r>
            <a:r>
              <a:rPr lang="en-US" sz="1600" spc="-1" dirty="0">
                <a:solidFill>
                  <a:srgbClr val="000000"/>
                </a:solidFill>
                <a:latin typeface="Arial"/>
                <a:ea typeface="Arial"/>
              </a:rPr>
              <a:t> </a:t>
            </a:r>
            <a:r>
              <a:rPr lang="en-US" sz="1600" spc="-1" dirty="0" err="1">
                <a:solidFill>
                  <a:srgbClr val="000000"/>
                </a:solidFill>
                <a:latin typeface="Arial"/>
                <a:ea typeface="Arial"/>
              </a:rPr>
              <a:t>ngành</a:t>
            </a:r>
            <a:r>
              <a:rPr lang="en-US" sz="1600" spc="-1" dirty="0">
                <a:solidFill>
                  <a:srgbClr val="000000"/>
                </a:solidFill>
                <a:latin typeface="Arial"/>
                <a:ea typeface="Arial"/>
              </a:rPr>
              <a:t> </a:t>
            </a:r>
            <a:r>
              <a:rPr lang="en-US" sz="1600" spc="-1" dirty="0" err="1">
                <a:solidFill>
                  <a:srgbClr val="000000"/>
                </a:solidFill>
                <a:latin typeface="Arial"/>
                <a:ea typeface="Arial"/>
              </a:rPr>
              <a:t>kinh</a:t>
            </a:r>
            <a:r>
              <a:rPr lang="en-US" sz="1600" spc="-1" dirty="0">
                <a:solidFill>
                  <a:srgbClr val="000000"/>
                </a:solidFill>
                <a:latin typeface="Arial"/>
                <a:ea typeface="Arial"/>
              </a:rPr>
              <a:t> </a:t>
            </a:r>
            <a:r>
              <a:rPr lang="en-US" sz="1600" spc="-1" dirty="0" err="1">
                <a:solidFill>
                  <a:srgbClr val="000000"/>
                </a:solidFill>
                <a:latin typeface="Arial"/>
                <a:ea typeface="Arial"/>
              </a:rPr>
              <a:t>tế</a:t>
            </a:r>
            <a:r>
              <a:rPr lang="en-US" sz="1600" spc="-1" dirty="0">
                <a:solidFill>
                  <a:srgbClr val="000000"/>
                </a:solidFill>
                <a:latin typeface="Arial"/>
                <a:ea typeface="Arial"/>
              </a:rPr>
              <a:t> </a:t>
            </a:r>
            <a:r>
              <a:rPr lang="en-US" sz="1600" spc="-1" dirty="0" err="1">
                <a:solidFill>
                  <a:srgbClr val="000000"/>
                </a:solidFill>
                <a:latin typeface="Arial"/>
                <a:ea typeface="Arial"/>
              </a:rPr>
              <a:t>có</a:t>
            </a:r>
            <a:r>
              <a:rPr lang="en-US" sz="1600" spc="-1" dirty="0">
                <a:solidFill>
                  <a:srgbClr val="000000"/>
                </a:solidFill>
                <a:latin typeface="Arial"/>
                <a:ea typeface="Arial"/>
              </a:rPr>
              <a:t> </a:t>
            </a:r>
            <a:r>
              <a:rPr lang="en-US" sz="1600" spc="-1" dirty="0" err="1">
                <a:solidFill>
                  <a:srgbClr val="000000"/>
                </a:solidFill>
                <a:latin typeface="Arial"/>
                <a:ea typeface="Arial"/>
              </a:rPr>
              <a:t>sự</a:t>
            </a:r>
            <a:r>
              <a:rPr lang="en-US" sz="1600" spc="-1" dirty="0">
                <a:solidFill>
                  <a:srgbClr val="000000"/>
                </a:solidFill>
                <a:latin typeface="Arial"/>
                <a:ea typeface="Arial"/>
              </a:rPr>
              <a:t> </a:t>
            </a:r>
            <a:r>
              <a:rPr lang="en-US" sz="1600" spc="-1" dirty="0" err="1">
                <a:solidFill>
                  <a:srgbClr val="000000"/>
                </a:solidFill>
                <a:latin typeface="Arial"/>
                <a:ea typeface="Arial"/>
              </a:rPr>
              <a:t>phù</a:t>
            </a:r>
            <a:r>
              <a:rPr lang="en-US" sz="1600" spc="-1" dirty="0">
                <a:solidFill>
                  <a:srgbClr val="000000"/>
                </a:solidFill>
                <a:latin typeface="Arial"/>
                <a:ea typeface="Arial"/>
              </a:rPr>
              <a:t> </a:t>
            </a:r>
            <a:r>
              <a:rPr lang="en-US" sz="1600" spc="-1" dirty="0" err="1">
                <a:solidFill>
                  <a:srgbClr val="000000"/>
                </a:solidFill>
                <a:latin typeface="Arial"/>
                <a:ea typeface="Arial"/>
              </a:rPr>
              <a:t>hợp</a:t>
            </a:r>
            <a:r>
              <a:rPr lang="en-US" sz="1600" spc="-1" dirty="0">
                <a:solidFill>
                  <a:srgbClr val="000000"/>
                </a:solidFill>
                <a:latin typeface="Arial"/>
                <a:ea typeface="Arial"/>
              </a:rPr>
              <a:t> </a:t>
            </a:r>
            <a:r>
              <a:rPr lang="en-US" sz="1600" spc="-1" dirty="0" err="1">
                <a:solidFill>
                  <a:srgbClr val="000000"/>
                </a:solidFill>
                <a:latin typeface="Arial"/>
                <a:ea typeface="Arial"/>
              </a:rPr>
              <a:t>tự</a:t>
            </a:r>
            <a:r>
              <a:rPr lang="en-US" sz="1600" spc="-1" dirty="0">
                <a:solidFill>
                  <a:srgbClr val="000000"/>
                </a:solidFill>
                <a:latin typeface="Arial"/>
                <a:ea typeface="Arial"/>
              </a:rPr>
              <a:t> </a:t>
            </a:r>
            <a:r>
              <a:rPr lang="en-US" sz="1600" spc="-1" dirty="0" err="1">
                <a:solidFill>
                  <a:srgbClr val="000000"/>
                </a:solidFill>
                <a:latin typeface="Arial"/>
                <a:ea typeface="Arial"/>
              </a:rPr>
              <a:t>nhiên</a:t>
            </a:r>
            <a:r>
              <a:rPr lang="en-US" sz="1600" spc="-1" dirty="0">
                <a:solidFill>
                  <a:srgbClr val="000000"/>
                </a:solidFill>
                <a:latin typeface="Arial"/>
                <a:ea typeface="Arial"/>
              </a:rPr>
              <a:t> </a:t>
            </a:r>
            <a:r>
              <a:rPr lang="en-US" sz="1600" spc="-1" dirty="0" err="1">
                <a:solidFill>
                  <a:srgbClr val="000000"/>
                </a:solidFill>
                <a:latin typeface="Arial"/>
                <a:ea typeface="Arial"/>
              </a:rPr>
              <a:t>với</a:t>
            </a:r>
            <a:r>
              <a:rPr lang="en-US" sz="1600" spc="-1" dirty="0">
                <a:solidFill>
                  <a:srgbClr val="000000"/>
                </a:solidFill>
                <a:latin typeface="Arial"/>
                <a:ea typeface="Arial"/>
              </a:rPr>
              <a:t> </a:t>
            </a:r>
            <a:r>
              <a:rPr lang="en-US" sz="1600" spc="-1" dirty="0" err="1">
                <a:solidFill>
                  <a:srgbClr val="000000"/>
                </a:solidFill>
                <a:latin typeface="Arial"/>
                <a:ea typeface="Arial"/>
              </a:rPr>
              <a:t>mô</a:t>
            </a:r>
            <a:r>
              <a:rPr lang="en-US" sz="1600" spc="-1" dirty="0">
                <a:solidFill>
                  <a:srgbClr val="000000"/>
                </a:solidFill>
                <a:latin typeface="Arial"/>
                <a:ea typeface="Arial"/>
              </a:rPr>
              <a:t> </a:t>
            </a:r>
            <a:r>
              <a:rPr lang="en-US" sz="1600" spc="-1" dirty="0" err="1">
                <a:solidFill>
                  <a:srgbClr val="000000"/>
                </a:solidFill>
                <a:latin typeface="Arial"/>
                <a:ea typeface="Arial"/>
              </a:rPr>
              <a:t>hình</a:t>
            </a:r>
            <a:r>
              <a:rPr lang="en-US" sz="1600" spc="-1" dirty="0">
                <a:solidFill>
                  <a:srgbClr val="000000"/>
                </a:solidFill>
                <a:latin typeface="Arial"/>
                <a:ea typeface="Arial"/>
              </a:rPr>
              <a:t> </a:t>
            </a:r>
            <a:r>
              <a:rPr lang="en-US" sz="1600" spc="-1" dirty="0" err="1">
                <a:solidFill>
                  <a:srgbClr val="000000"/>
                </a:solidFill>
                <a:latin typeface="Arial"/>
                <a:ea typeface="Arial"/>
              </a:rPr>
              <a:t>kinh</a:t>
            </a:r>
            <a:r>
              <a:rPr lang="en-US" sz="1600" spc="-1" dirty="0">
                <a:solidFill>
                  <a:srgbClr val="000000"/>
                </a:solidFill>
                <a:latin typeface="Arial"/>
                <a:ea typeface="Arial"/>
              </a:rPr>
              <a:t> </a:t>
            </a:r>
            <a:r>
              <a:rPr lang="en-US" sz="1600" spc="-1" dirty="0" err="1">
                <a:solidFill>
                  <a:srgbClr val="000000"/>
                </a:solidFill>
                <a:latin typeface="Arial"/>
                <a:ea typeface="Arial"/>
              </a:rPr>
              <a:t>tế</a:t>
            </a:r>
            <a:r>
              <a:rPr lang="en-US" sz="1600" spc="-1" dirty="0">
                <a:solidFill>
                  <a:srgbClr val="000000"/>
                </a:solidFill>
                <a:latin typeface="Arial"/>
                <a:ea typeface="Arial"/>
              </a:rPr>
              <a:t> </a:t>
            </a:r>
            <a:r>
              <a:rPr lang="en-US" sz="1600" spc="-1" dirty="0" err="1">
                <a:solidFill>
                  <a:srgbClr val="000000"/>
                </a:solidFill>
                <a:latin typeface="Arial"/>
                <a:ea typeface="Arial"/>
              </a:rPr>
              <a:t>tuần</a:t>
            </a:r>
            <a:r>
              <a:rPr lang="en-US" sz="1600" spc="-1" dirty="0">
                <a:solidFill>
                  <a:srgbClr val="000000"/>
                </a:solidFill>
                <a:latin typeface="Arial"/>
                <a:ea typeface="Arial"/>
              </a:rPr>
              <a:t> </a:t>
            </a:r>
            <a:r>
              <a:rPr lang="en-US" sz="1600" spc="-1" dirty="0" err="1">
                <a:solidFill>
                  <a:srgbClr val="000000"/>
                </a:solidFill>
                <a:latin typeface="Arial"/>
                <a:ea typeface="Arial"/>
              </a:rPr>
              <a:t>hoàn</a:t>
            </a:r>
            <a:r>
              <a:rPr lang="en-US" sz="1600" spc="-1" dirty="0">
                <a:solidFill>
                  <a:srgbClr val="000000"/>
                </a:solidFill>
                <a:latin typeface="Arial"/>
                <a:ea typeface="Arial"/>
              </a:rPr>
              <a:t>, </a:t>
            </a:r>
            <a:r>
              <a:rPr lang="en-US" sz="1600" spc="-1" dirty="0" err="1">
                <a:solidFill>
                  <a:srgbClr val="000000"/>
                </a:solidFill>
                <a:latin typeface="Arial"/>
                <a:ea typeface="Arial"/>
              </a:rPr>
              <a:t>trong</a:t>
            </a:r>
            <a:r>
              <a:rPr lang="en-US" sz="1600" spc="-1" dirty="0">
                <a:solidFill>
                  <a:srgbClr val="000000"/>
                </a:solidFill>
                <a:latin typeface="Arial"/>
                <a:ea typeface="Arial"/>
              </a:rPr>
              <a:t> </a:t>
            </a:r>
            <a:r>
              <a:rPr lang="en-US" sz="1600" spc="-1" dirty="0" err="1">
                <a:solidFill>
                  <a:srgbClr val="000000"/>
                </a:solidFill>
                <a:latin typeface="Arial"/>
                <a:ea typeface="Arial"/>
              </a:rPr>
              <a:t>đó</a:t>
            </a:r>
            <a:r>
              <a:rPr lang="en-US" sz="1600" spc="-1" dirty="0">
                <a:solidFill>
                  <a:srgbClr val="000000"/>
                </a:solidFill>
                <a:latin typeface="Arial"/>
                <a:ea typeface="Arial"/>
              </a:rPr>
              <a:t>, </a:t>
            </a:r>
            <a:r>
              <a:rPr lang="en-US" sz="1600" spc="-1" dirty="0" err="1">
                <a:solidFill>
                  <a:srgbClr val="000000"/>
                </a:solidFill>
                <a:latin typeface="Arial"/>
                <a:ea typeface="Arial"/>
              </a:rPr>
              <a:t>việc</a:t>
            </a:r>
            <a:r>
              <a:rPr lang="en-US" sz="1600" spc="-1" dirty="0">
                <a:solidFill>
                  <a:srgbClr val="000000"/>
                </a:solidFill>
                <a:latin typeface="Arial"/>
                <a:ea typeface="Arial"/>
              </a:rPr>
              <a:t> </a:t>
            </a:r>
            <a:r>
              <a:rPr lang="en-US" sz="1600" spc="-1" dirty="0" err="1">
                <a:solidFill>
                  <a:srgbClr val="000000"/>
                </a:solidFill>
                <a:latin typeface="Arial"/>
                <a:ea typeface="Arial"/>
              </a:rPr>
              <a:t>tái</a:t>
            </a:r>
            <a:r>
              <a:rPr lang="en-US" sz="1600" spc="-1" dirty="0">
                <a:solidFill>
                  <a:srgbClr val="000000"/>
                </a:solidFill>
                <a:latin typeface="Arial"/>
                <a:ea typeface="Arial"/>
              </a:rPr>
              <a:t> </a:t>
            </a:r>
            <a:r>
              <a:rPr lang="en-US" sz="1600" spc="-1" dirty="0" err="1">
                <a:solidFill>
                  <a:srgbClr val="000000"/>
                </a:solidFill>
                <a:latin typeface="Arial"/>
                <a:ea typeface="Arial"/>
              </a:rPr>
              <a:t>chế</a:t>
            </a:r>
            <a:r>
              <a:rPr lang="en-US" sz="1600" spc="-1" dirty="0">
                <a:solidFill>
                  <a:srgbClr val="000000"/>
                </a:solidFill>
                <a:latin typeface="Arial"/>
                <a:ea typeface="Arial"/>
              </a:rPr>
              <a:t> </a:t>
            </a:r>
            <a:r>
              <a:rPr lang="en-US" sz="1600" spc="-1" dirty="0" err="1">
                <a:solidFill>
                  <a:srgbClr val="000000"/>
                </a:solidFill>
                <a:latin typeface="Arial"/>
                <a:ea typeface="Arial"/>
              </a:rPr>
              <a:t>nguyên</a:t>
            </a:r>
            <a:r>
              <a:rPr lang="en-US" sz="1600" spc="-1" dirty="0">
                <a:solidFill>
                  <a:srgbClr val="000000"/>
                </a:solidFill>
                <a:latin typeface="Arial"/>
                <a:ea typeface="Arial"/>
              </a:rPr>
              <a:t> </a:t>
            </a:r>
            <a:r>
              <a:rPr lang="en-US" sz="1600" spc="-1" dirty="0" err="1">
                <a:solidFill>
                  <a:srgbClr val="000000"/>
                </a:solidFill>
                <a:latin typeface="Arial"/>
                <a:ea typeface="Arial"/>
              </a:rPr>
              <a:t>liệu</a:t>
            </a:r>
            <a:r>
              <a:rPr lang="en-US" sz="1600" spc="-1" dirty="0">
                <a:solidFill>
                  <a:srgbClr val="000000"/>
                </a:solidFill>
                <a:latin typeface="Arial"/>
                <a:ea typeface="Arial"/>
              </a:rPr>
              <a:t> (RECYCLING) </a:t>
            </a:r>
            <a:r>
              <a:rPr lang="en-US" sz="1600" spc="-1" dirty="0" err="1">
                <a:solidFill>
                  <a:srgbClr val="000000"/>
                </a:solidFill>
                <a:latin typeface="Arial"/>
                <a:ea typeface="Arial"/>
              </a:rPr>
              <a:t>đ</a:t>
            </a:r>
            <a:r>
              <a:rPr lang="vi-VN" sz="1600" spc="-1" dirty="0">
                <a:solidFill>
                  <a:srgbClr val="000000"/>
                </a:solidFill>
                <a:latin typeface="Arial"/>
                <a:ea typeface="Arial"/>
              </a:rPr>
              <a:t>ư</a:t>
            </a:r>
            <a:r>
              <a:rPr lang="en-US" sz="1600" spc="-1" dirty="0" err="1">
                <a:solidFill>
                  <a:srgbClr val="000000"/>
                </a:solidFill>
                <a:latin typeface="Arial"/>
                <a:ea typeface="Arial"/>
              </a:rPr>
              <a:t>ợc</a:t>
            </a:r>
            <a:r>
              <a:rPr lang="en-US" sz="1600" spc="-1" dirty="0">
                <a:solidFill>
                  <a:srgbClr val="000000"/>
                </a:solidFill>
                <a:latin typeface="Arial"/>
                <a:ea typeface="Arial"/>
              </a:rPr>
              <a:t> </a:t>
            </a:r>
            <a:r>
              <a:rPr lang="en-US" sz="1600" spc="-1" dirty="0" err="1">
                <a:solidFill>
                  <a:srgbClr val="000000"/>
                </a:solidFill>
                <a:latin typeface="Arial"/>
                <a:ea typeface="Arial"/>
              </a:rPr>
              <a:t>chú</a:t>
            </a:r>
            <a:r>
              <a:rPr lang="en-US" sz="1600" spc="-1" dirty="0">
                <a:solidFill>
                  <a:srgbClr val="000000"/>
                </a:solidFill>
                <a:latin typeface="Arial"/>
                <a:ea typeface="Arial"/>
              </a:rPr>
              <a:t> </a:t>
            </a:r>
            <a:r>
              <a:rPr lang="en-US" sz="1600" spc="-1" dirty="0" err="1">
                <a:solidFill>
                  <a:srgbClr val="000000"/>
                </a:solidFill>
                <a:latin typeface="Arial"/>
                <a:ea typeface="Arial"/>
              </a:rPr>
              <a:t>trọng</a:t>
            </a:r>
            <a:r>
              <a:rPr lang="en-US" sz="1600" spc="-1" dirty="0">
                <a:solidFill>
                  <a:srgbClr val="000000"/>
                </a:solidFill>
                <a:latin typeface="Arial"/>
                <a:ea typeface="Arial"/>
              </a:rPr>
              <a:t> </a:t>
            </a:r>
            <a:r>
              <a:rPr lang="en-US" sz="1600" spc="-1" dirty="0" err="1">
                <a:solidFill>
                  <a:srgbClr val="000000"/>
                </a:solidFill>
                <a:latin typeface="Arial"/>
                <a:ea typeface="Arial"/>
              </a:rPr>
              <a:t>cao</a:t>
            </a:r>
            <a:endParaRPr lang="en-US" sz="1600" spc="-1" dirty="0">
              <a:solidFill>
                <a:srgbClr val="000000"/>
              </a:solidFill>
              <a:latin typeface="Open Sans"/>
            </a:endParaRPr>
          </a:p>
        </p:txBody>
      </p:sp>
      <p:sp>
        <p:nvSpPr>
          <p:cNvPr id="362" name="CustomShape 5"/>
          <p:cNvSpPr/>
          <p:nvPr/>
        </p:nvSpPr>
        <p:spPr>
          <a:xfrm>
            <a:off x="2770256" y="3851063"/>
            <a:ext cx="498625" cy="168998"/>
          </a:xfrm>
          <a:custGeom>
            <a:avLst/>
            <a:gdLst/>
            <a:ahLst/>
            <a:cxnLst/>
            <a:rect l="0" t="0" r="r" b="b"/>
            <a:pathLst>
              <a:path w="1849" h="628">
                <a:moveTo>
                  <a:pt x="1848" y="156"/>
                </a:moveTo>
                <a:lnTo>
                  <a:pt x="314" y="156"/>
                </a:lnTo>
                <a:lnTo>
                  <a:pt x="314" y="0"/>
                </a:lnTo>
                <a:lnTo>
                  <a:pt x="0" y="313"/>
                </a:lnTo>
                <a:lnTo>
                  <a:pt x="314" y="627"/>
                </a:lnTo>
                <a:lnTo>
                  <a:pt x="314" y="470"/>
                </a:lnTo>
                <a:lnTo>
                  <a:pt x="1848" y="470"/>
                </a:lnTo>
                <a:lnTo>
                  <a:pt x="1848" y="156"/>
                </a:lnTo>
              </a:path>
            </a:pathLst>
          </a:custGeom>
          <a:solidFill>
            <a:srgbClr val="C00000"/>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363" name="CustomShape 6"/>
          <p:cNvSpPr/>
          <p:nvPr/>
        </p:nvSpPr>
        <p:spPr>
          <a:xfrm>
            <a:off x="1935794" y="4180690"/>
            <a:ext cx="960535" cy="54991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050" spc="-1">
                <a:solidFill>
                  <a:srgbClr val="000000"/>
                </a:solidFill>
                <a:latin typeface="Arial"/>
                <a:ea typeface="Arial"/>
              </a:rPr>
              <a:t>Rác thải không thể tái chế</a:t>
            </a:r>
            <a:endParaRPr lang="en-US" sz="1050" spc="-1">
              <a:solidFill>
                <a:srgbClr val="000000"/>
              </a:solidFill>
              <a:latin typeface="Open Sans"/>
            </a:endParaRPr>
          </a:p>
        </p:txBody>
      </p:sp>
      <p:sp>
        <p:nvSpPr>
          <p:cNvPr id="364" name="CustomShape 7"/>
          <p:cNvSpPr/>
          <p:nvPr/>
        </p:nvSpPr>
        <p:spPr>
          <a:xfrm rot="10800000">
            <a:off x="3282919" y="2521216"/>
            <a:ext cx="498625" cy="170078"/>
          </a:xfrm>
          <a:custGeom>
            <a:avLst/>
            <a:gdLst/>
            <a:ahLst/>
            <a:cxnLst/>
            <a:rect l="0" t="0" r="r" b="b"/>
            <a:pathLst>
              <a:path w="1849" h="632">
                <a:moveTo>
                  <a:pt x="1848" y="157"/>
                </a:moveTo>
                <a:lnTo>
                  <a:pt x="314" y="157"/>
                </a:lnTo>
                <a:lnTo>
                  <a:pt x="314" y="0"/>
                </a:lnTo>
                <a:lnTo>
                  <a:pt x="0" y="315"/>
                </a:lnTo>
                <a:lnTo>
                  <a:pt x="314" y="631"/>
                </a:lnTo>
                <a:lnTo>
                  <a:pt x="314" y="473"/>
                </a:lnTo>
                <a:lnTo>
                  <a:pt x="1848" y="473"/>
                </a:lnTo>
                <a:lnTo>
                  <a:pt x="1848" y="157"/>
                </a:lnTo>
              </a:path>
            </a:pathLst>
          </a:custGeom>
          <a:solidFill>
            <a:srgbClr val="C00000"/>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365" name="CustomShape 8"/>
          <p:cNvSpPr/>
          <p:nvPr/>
        </p:nvSpPr>
        <p:spPr>
          <a:xfrm>
            <a:off x="1935794" y="2677256"/>
            <a:ext cx="960535" cy="54991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050" spc="-1">
                <a:solidFill>
                  <a:srgbClr val="000000"/>
                </a:solidFill>
                <a:latin typeface="Arial"/>
                <a:ea typeface="Arial"/>
              </a:rPr>
              <a:t>Tài nguyên (bù đắp phần thiếu hụt)</a:t>
            </a:r>
            <a:endParaRPr lang="en-US" sz="1050" spc="-1">
              <a:solidFill>
                <a:srgbClr val="000000"/>
              </a:solidFill>
              <a:latin typeface="Open Sans"/>
            </a:endParaRPr>
          </a:p>
        </p:txBody>
      </p:sp>
      <p:pic>
        <p:nvPicPr>
          <p:cNvPr id="366" name="Picture 18"/>
          <p:cNvPicPr/>
          <p:nvPr/>
        </p:nvPicPr>
        <p:blipFill>
          <a:blip r:embed="rId8"/>
          <a:srcRect t="2685" b="12118"/>
          <a:stretch/>
        </p:blipFill>
        <p:spPr>
          <a:xfrm>
            <a:off x="3226226" y="4261679"/>
            <a:ext cx="745103" cy="685711"/>
          </a:xfrm>
          <a:prstGeom prst="rect">
            <a:avLst/>
          </a:prstGeom>
          <a:ln>
            <a:noFill/>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1"/>
          <p:cNvGrpSpPr/>
          <p:nvPr/>
        </p:nvGrpSpPr>
        <p:grpSpPr>
          <a:xfrm>
            <a:off x="5959209" y="2366248"/>
            <a:ext cx="2747967" cy="1314089"/>
            <a:chOff x="8097840" y="2503440"/>
            <a:chExt cx="3513240" cy="1260720"/>
          </a:xfrm>
        </p:grpSpPr>
        <p:sp>
          <p:nvSpPr>
            <p:cNvPr id="368" name="CustomShape 2"/>
            <p:cNvSpPr/>
            <p:nvPr/>
          </p:nvSpPr>
          <p:spPr>
            <a:xfrm>
              <a:off x="8097840" y="2503440"/>
              <a:ext cx="3513240" cy="312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nSpc>
                  <a:spcPct val="100000"/>
                </a:lnSpc>
              </a:pPr>
              <a:r>
                <a:rPr lang="vi-VN" sz="1350" b="1" spc="-1">
                  <a:solidFill>
                    <a:srgbClr val="C00000"/>
                  </a:solidFill>
                  <a:latin typeface="Arial"/>
                  <a:ea typeface="Arial"/>
                </a:rPr>
                <a:t>Giảm chất thải ra môi trường</a:t>
              </a:r>
              <a:endParaRPr lang="en-US" sz="1350" spc="-1">
                <a:solidFill>
                  <a:srgbClr val="000000"/>
                </a:solidFill>
                <a:latin typeface="Open Sans"/>
              </a:endParaRPr>
            </a:p>
          </p:txBody>
        </p:sp>
        <p:sp>
          <p:nvSpPr>
            <p:cNvPr id="369" name="CustomShape 3"/>
            <p:cNvSpPr/>
            <p:nvPr/>
          </p:nvSpPr>
          <p:spPr>
            <a:xfrm>
              <a:off x="8224560" y="3033720"/>
              <a:ext cx="3188160" cy="730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vi-VN" sz="1200" spc="-1" dirty="0">
                  <a:solidFill>
                    <a:srgbClr val="000000"/>
                  </a:solidFill>
                  <a:latin typeface="Arial"/>
                  <a:ea typeface="Arial"/>
                </a:rPr>
                <a:t>Sử dụng </a:t>
              </a:r>
              <a:r>
                <a:rPr lang="vi-VN" sz="1200" b="1" spc="-1" dirty="0">
                  <a:solidFill>
                    <a:srgbClr val="000000"/>
                  </a:solidFill>
                  <a:latin typeface="Arial"/>
                  <a:ea typeface="Arial"/>
                </a:rPr>
                <a:t>1 tấn nguyên liệu tái tạo</a:t>
              </a:r>
              <a:r>
                <a:rPr lang="vi-VN" sz="1200" spc="-1" dirty="0">
                  <a:solidFill>
                    <a:srgbClr val="000000"/>
                  </a:solidFill>
                  <a:latin typeface="Arial"/>
                  <a:ea typeface="Arial"/>
                </a:rPr>
                <a:t> sẽ </a:t>
              </a:r>
              <a:r>
                <a:rPr lang="vi-VN" sz="1200" b="1" spc="-1" dirty="0">
                  <a:solidFill>
                    <a:srgbClr val="000000"/>
                  </a:solidFill>
                  <a:latin typeface="Arial"/>
                  <a:ea typeface="Arial"/>
                </a:rPr>
                <a:t>giảm 75% khí thải, 35% nước thải</a:t>
              </a:r>
              <a:r>
                <a:rPr lang="vi-VN" sz="1200" spc="-1" dirty="0">
                  <a:solidFill>
                    <a:srgbClr val="000000"/>
                  </a:solidFill>
                  <a:latin typeface="Arial"/>
                  <a:ea typeface="Arial"/>
                </a:rPr>
                <a:t> ra môi trường.</a:t>
              </a:r>
              <a:endParaRPr lang="en-US" sz="1200" spc="-1" dirty="0">
                <a:solidFill>
                  <a:srgbClr val="000000"/>
                </a:solidFill>
                <a:latin typeface="Open Sans"/>
              </a:endParaRPr>
            </a:p>
          </p:txBody>
        </p:sp>
      </p:grpSp>
      <p:sp>
        <p:nvSpPr>
          <p:cNvPr id="370" name="CustomShape 4"/>
          <p:cNvSpPr/>
          <p:nvPr/>
        </p:nvSpPr>
        <p:spPr>
          <a:xfrm>
            <a:off x="-110856" y="3087305"/>
            <a:ext cx="2667153" cy="49456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r>
              <a:rPr lang="en-US" sz="1350" b="1" spc="-1">
                <a:solidFill>
                  <a:srgbClr val="C00000"/>
                </a:solidFill>
                <a:latin typeface="Arial"/>
                <a:ea typeface="Arial"/>
              </a:rPr>
              <a:t>Tiết</a:t>
            </a:r>
            <a:r>
              <a:rPr lang="en-US" sz="1350" b="1" spc="-1" dirty="0">
                <a:solidFill>
                  <a:srgbClr val="C00000"/>
                </a:solidFill>
                <a:latin typeface="Arial"/>
                <a:ea typeface="Arial"/>
              </a:rPr>
              <a:t> </a:t>
            </a:r>
            <a:r>
              <a:rPr lang="en-US" sz="1350" b="1" spc="-1" dirty="0" err="1">
                <a:solidFill>
                  <a:srgbClr val="C00000"/>
                </a:solidFill>
                <a:latin typeface="Arial"/>
                <a:ea typeface="Arial"/>
              </a:rPr>
              <a:t>kiệm</a:t>
            </a:r>
            <a:r>
              <a:rPr lang="en-US" sz="1350" b="1" spc="-1" dirty="0">
                <a:solidFill>
                  <a:srgbClr val="C00000"/>
                </a:solidFill>
                <a:latin typeface="Arial"/>
                <a:ea typeface="Arial"/>
              </a:rPr>
              <a:t> </a:t>
            </a:r>
            <a:r>
              <a:rPr lang="en-US" sz="1350" b="1" spc="-1" dirty="0" err="1">
                <a:solidFill>
                  <a:srgbClr val="C00000"/>
                </a:solidFill>
                <a:latin typeface="Arial"/>
                <a:ea typeface="Arial"/>
              </a:rPr>
              <a:t>nguồn</a:t>
            </a:r>
            <a:r>
              <a:rPr lang="en-US" sz="1350" b="1" spc="-1" dirty="0">
                <a:solidFill>
                  <a:srgbClr val="C00000"/>
                </a:solidFill>
                <a:latin typeface="Arial"/>
                <a:ea typeface="Arial"/>
              </a:rPr>
              <a:t> </a:t>
            </a:r>
            <a:r>
              <a:rPr lang="en-US" sz="1350" b="1" spc="-1" dirty="0" err="1">
                <a:solidFill>
                  <a:srgbClr val="C00000"/>
                </a:solidFill>
                <a:latin typeface="Arial"/>
                <a:ea typeface="Arial"/>
              </a:rPr>
              <a:t>tài</a:t>
            </a:r>
            <a:r>
              <a:rPr lang="en-US" sz="1350" b="1" spc="-1" dirty="0">
                <a:solidFill>
                  <a:srgbClr val="C00000"/>
                </a:solidFill>
                <a:latin typeface="Arial"/>
                <a:ea typeface="Arial"/>
              </a:rPr>
              <a:t> </a:t>
            </a:r>
            <a:r>
              <a:rPr lang="en-US" sz="1350" b="1" spc="-1" dirty="0" err="1">
                <a:solidFill>
                  <a:srgbClr val="C00000"/>
                </a:solidFill>
                <a:latin typeface="Arial"/>
                <a:ea typeface="Arial"/>
              </a:rPr>
              <a:t>nguyên</a:t>
            </a:r>
            <a:endParaRPr lang="en-US" sz="1350" spc="-1" dirty="0">
              <a:solidFill>
                <a:srgbClr val="000000"/>
              </a:solidFill>
              <a:latin typeface="Open Sans"/>
            </a:endParaRPr>
          </a:p>
        </p:txBody>
      </p:sp>
      <p:sp>
        <p:nvSpPr>
          <p:cNvPr id="371" name="CustomShape 5"/>
          <p:cNvSpPr/>
          <p:nvPr/>
        </p:nvSpPr>
        <p:spPr>
          <a:xfrm rot="20065800" flipV="1">
            <a:off x="5320597" y="4370889"/>
            <a:ext cx="992016" cy="1254425"/>
          </a:xfrm>
          <a:custGeom>
            <a:avLst/>
            <a:gdLst/>
            <a:ahLst/>
            <a:cxnLst/>
            <a:rect l="l" t="t" r="r" b="b"/>
            <a:pathLst>
              <a:path w="21600" h="21600">
                <a:moveTo>
                  <a:pt x="21600" y="0"/>
                </a:moveTo>
                <a:cubicBezTo>
                  <a:pt x="9161" y="606"/>
                  <a:pt x="1961" y="7806"/>
                  <a:pt x="0" y="21600"/>
                </a:cubicBezTo>
              </a:path>
            </a:pathLst>
          </a:custGeom>
          <a:noFill/>
          <a:ln w="3240">
            <a:solidFill>
              <a:srgbClr val="53585F"/>
            </a:solidFill>
            <a:miter/>
            <a:headEnd type="triangle" w="med" len="med"/>
            <a:tailEnd type="oval" w="med" len="med"/>
          </a:ln>
        </p:spPr>
        <p:style>
          <a:lnRef idx="0">
            <a:scrgbClr r="0" g="0" b="0"/>
          </a:lnRef>
          <a:fillRef idx="0">
            <a:scrgbClr r="0" g="0" b="0"/>
          </a:fillRef>
          <a:effectRef idx="0">
            <a:scrgbClr r="0" g="0" b="0"/>
          </a:effectRef>
          <a:fontRef idx="minor"/>
        </p:style>
      </p:sp>
      <p:sp>
        <p:nvSpPr>
          <p:cNvPr id="372" name="CustomShape 6"/>
          <p:cNvSpPr/>
          <p:nvPr/>
        </p:nvSpPr>
        <p:spPr>
          <a:xfrm>
            <a:off x="291644" y="3231597"/>
            <a:ext cx="2327001" cy="181503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just">
              <a:lnSpc>
                <a:spcPct val="100000"/>
              </a:lnSpc>
            </a:pPr>
            <a:r>
              <a:rPr lang="vi-VN" sz="1200" spc="-1">
                <a:solidFill>
                  <a:srgbClr val="000000"/>
                </a:solidFill>
                <a:latin typeface="Arial"/>
                <a:ea typeface="Arial"/>
              </a:rPr>
              <a:t>Việc tái sử dụng lại sản phẩm và phế liệu góp phần tiết kiệm nguồn tài của đất nước, sử dụng </a:t>
            </a:r>
            <a:r>
              <a:rPr lang="vi-VN" sz="1200" b="1" spc="-1">
                <a:solidFill>
                  <a:srgbClr val="000000"/>
                </a:solidFill>
                <a:latin typeface="Arial"/>
                <a:ea typeface="Arial"/>
              </a:rPr>
              <a:t>1 tấn nguyên liệu tái tạo </a:t>
            </a:r>
            <a:r>
              <a:rPr lang="vi-VN" sz="1200" spc="-1">
                <a:solidFill>
                  <a:srgbClr val="000000"/>
                </a:solidFill>
                <a:latin typeface="Arial"/>
                <a:ea typeface="Arial"/>
              </a:rPr>
              <a:t>giúp </a:t>
            </a:r>
            <a:r>
              <a:rPr lang="vi-VN" sz="1200" b="1" spc="-1">
                <a:solidFill>
                  <a:srgbClr val="000000"/>
                </a:solidFill>
                <a:latin typeface="Arial"/>
                <a:ea typeface="Arial"/>
              </a:rPr>
              <a:t>tiết kiệm 5m3 gỗ, 1.500 lít dầu </a:t>
            </a:r>
            <a:r>
              <a:rPr lang="vi-VN" sz="1200" spc="-1">
                <a:solidFill>
                  <a:srgbClr val="000000"/>
                </a:solidFill>
                <a:latin typeface="Arial"/>
                <a:ea typeface="Arial"/>
              </a:rPr>
              <a:t>và lượng hóa chất đáng kể để sản xuất ra bột giấy.</a:t>
            </a:r>
            <a:endParaRPr lang="en-US" sz="1200" spc="-1" dirty="0">
              <a:solidFill>
                <a:srgbClr val="000000"/>
              </a:solidFill>
              <a:latin typeface="Open Sans"/>
            </a:endParaRPr>
          </a:p>
        </p:txBody>
      </p:sp>
      <p:grpSp>
        <p:nvGrpSpPr>
          <p:cNvPr id="373" name="Group 7"/>
          <p:cNvGrpSpPr/>
          <p:nvPr/>
        </p:nvGrpSpPr>
        <p:grpSpPr>
          <a:xfrm>
            <a:off x="6064740" y="3736601"/>
            <a:ext cx="2493416" cy="1473357"/>
            <a:chOff x="8224560" y="4390400"/>
            <a:chExt cx="3187800" cy="1413520"/>
          </a:xfrm>
        </p:grpSpPr>
        <p:sp>
          <p:nvSpPr>
            <p:cNvPr id="374" name="CustomShape 8"/>
            <p:cNvSpPr/>
            <p:nvPr/>
          </p:nvSpPr>
          <p:spPr>
            <a:xfrm>
              <a:off x="8477721" y="4390400"/>
              <a:ext cx="2737080" cy="333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nSpc>
                  <a:spcPct val="100000"/>
                </a:lnSpc>
              </a:pPr>
              <a:r>
                <a:rPr lang="en-US" sz="1350" b="1" spc="-1" dirty="0" err="1">
                  <a:solidFill>
                    <a:srgbClr val="C00000"/>
                  </a:solidFill>
                  <a:latin typeface="Arial"/>
                  <a:ea typeface="Arial"/>
                </a:rPr>
                <a:t>Giảm</a:t>
              </a:r>
              <a:r>
                <a:rPr lang="en-US" sz="1350" b="1" spc="-1" dirty="0">
                  <a:solidFill>
                    <a:srgbClr val="C00000"/>
                  </a:solidFill>
                  <a:latin typeface="Arial"/>
                  <a:ea typeface="Arial"/>
                </a:rPr>
                <a:t> chi </a:t>
              </a:r>
              <a:r>
                <a:rPr lang="en-US" sz="1350" b="1" spc="-1" dirty="0" err="1">
                  <a:solidFill>
                    <a:srgbClr val="C00000"/>
                  </a:solidFill>
                  <a:latin typeface="Arial"/>
                  <a:ea typeface="Arial"/>
                </a:rPr>
                <a:t>phí</a:t>
              </a:r>
              <a:r>
                <a:rPr lang="en-US" sz="1350" b="1" spc="-1" dirty="0">
                  <a:solidFill>
                    <a:srgbClr val="C00000"/>
                  </a:solidFill>
                  <a:latin typeface="Arial"/>
                  <a:ea typeface="Arial"/>
                </a:rPr>
                <a:t> </a:t>
              </a:r>
              <a:r>
                <a:rPr lang="en-US" sz="1350" b="1" spc="-1" dirty="0" err="1">
                  <a:solidFill>
                    <a:srgbClr val="C00000"/>
                  </a:solidFill>
                  <a:latin typeface="Arial"/>
                  <a:ea typeface="Arial"/>
                </a:rPr>
                <a:t>sản</a:t>
              </a:r>
              <a:r>
                <a:rPr lang="en-US" sz="1350" b="1" spc="-1" dirty="0">
                  <a:solidFill>
                    <a:srgbClr val="C00000"/>
                  </a:solidFill>
                  <a:latin typeface="Arial"/>
                  <a:ea typeface="Arial"/>
                </a:rPr>
                <a:t> </a:t>
              </a:r>
              <a:r>
                <a:rPr lang="en-US" sz="1350" b="1" spc="-1" dirty="0" err="1">
                  <a:solidFill>
                    <a:srgbClr val="C00000"/>
                  </a:solidFill>
                  <a:latin typeface="Arial"/>
                  <a:ea typeface="Arial"/>
                </a:rPr>
                <a:t>xuất</a:t>
              </a:r>
              <a:endParaRPr lang="en-US" sz="1350" spc="-1" dirty="0">
                <a:solidFill>
                  <a:srgbClr val="000000"/>
                </a:solidFill>
                <a:latin typeface="Open Sans"/>
              </a:endParaRPr>
            </a:p>
          </p:txBody>
        </p:sp>
        <p:sp>
          <p:nvSpPr>
            <p:cNvPr id="375" name="CustomShape 9"/>
            <p:cNvSpPr/>
            <p:nvPr/>
          </p:nvSpPr>
          <p:spPr>
            <a:xfrm>
              <a:off x="8224560" y="4830120"/>
              <a:ext cx="3187800" cy="973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n-US" sz="1200" spc="-1">
                  <a:solidFill>
                    <a:srgbClr val="000000"/>
                  </a:solidFill>
                  <a:latin typeface="Arial"/>
                  <a:ea typeface="Arial"/>
                </a:rPr>
                <a:t>Giảm chi phí để sản xuất ra sản phẩm từ đó giảm chi phí cho các ngành sản xuất khác sử dụng sản phẩm giấy.</a:t>
              </a:r>
              <a:endParaRPr lang="en-US" sz="1200" spc="-1">
                <a:solidFill>
                  <a:srgbClr val="000000"/>
                </a:solidFill>
                <a:latin typeface="Open Sans"/>
              </a:endParaRPr>
            </a:p>
          </p:txBody>
        </p:sp>
      </p:grpSp>
      <p:sp>
        <p:nvSpPr>
          <p:cNvPr id="376" name="CustomShape 10"/>
          <p:cNvSpPr/>
          <p:nvPr/>
        </p:nvSpPr>
        <p:spPr>
          <a:xfrm rot="1534200" flipH="1" flipV="1">
            <a:off x="2328791" y="4283093"/>
            <a:ext cx="1320060" cy="1360619"/>
          </a:xfrm>
          <a:custGeom>
            <a:avLst/>
            <a:gdLst/>
            <a:ahLst/>
            <a:cxnLst/>
            <a:rect l="l" t="t" r="r" b="b"/>
            <a:pathLst>
              <a:path w="21600" h="21600">
                <a:moveTo>
                  <a:pt x="21600" y="0"/>
                </a:moveTo>
                <a:cubicBezTo>
                  <a:pt x="9161" y="606"/>
                  <a:pt x="1961" y="7806"/>
                  <a:pt x="0" y="21600"/>
                </a:cubicBezTo>
              </a:path>
            </a:pathLst>
          </a:custGeom>
          <a:noFill/>
          <a:ln w="3240">
            <a:solidFill>
              <a:srgbClr val="53585F"/>
            </a:solidFill>
            <a:miter/>
            <a:headEnd type="triangle" w="med" len="med"/>
            <a:tailEnd type="oval" w="med" len="med"/>
          </a:ln>
        </p:spPr>
        <p:style>
          <a:lnRef idx="0">
            <a:scrgbClr r="0" g="0" b="0"/>
          </a:lnRef>
          <a:fillRef idx="0">
            <a:scrgbClr r="0" g="0" b="0"/>
          </a:fillRef>
          <a:effectRef idx="0">
            <a:scrgbClr r="0" g="0" b="0"/>
          </a:effectRef>
          <a:fontRef idx="minor"/>
        </p:style>
      </p:sp>
      <p:sp>
        <p:nvSpPr>
          <p:cNvPr id="377" name="CustomShape 11"/>
          <p:cNvSpPr/>
          <p:nvPr/>
        </p:nvSpPr>
        <p:spPr>
          <a:xfrm>
            <a:off x="3934359" y="3462495"/>
            <a:ext cx="544018" cy="1974134"/>
          </a:xfrm>
          <a:custGeom>
            <a:avLst/>
            <a:gdLst/>
            <a:ahLst/>
            <a:cxnLst/>
            <a:rect l="l" t="t"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rgbClr val="4B321D"/>
          </a:solidFill>
          <a:ln>
            <a:noFill/>
          </a:ln>
        </p:spPr>
        <p:style>
          <a:lnRef idx="0">
            <a:scrgbClr r="0" g="0" b="0"/>
          </a:lnRef>
          <a:fillRef idx="0">
            <a:scrgbClr r="0" g="0" b="0"/>
          </a:fillRef>
          <a:effectRef idx="0">
            <a:scrgbClr r="0" g="0" b="0"/>
          </a:effectRef>
          <a:fontRef idx="minor"/>
        </p:style>
        <p:txBody>
          <a:bodyPr/>
          <a:lstStyle/>
          <a:p>
            <a:endParaRPr lang="en-US" dirty="0"/>
          </a:p>
        </p:txBody>
      </p:sp>
      <p:grpSp>
        <p:nvGrpSpPr>
          <p:cNvPr id="378" name="Group 12"/>
          <p:cNvGrpSpPr/>
          <p:nvPr/>
        </p:nvGrpSpPr>
        <p:grpSpPr>
          <a:xfrm>
            <a:off x="2630466" y="1829878"/>
            <a:ext cx="3200504" cy="2636057"/>
            <a:chOff x="4111560" y="2282760"/>
            <a:chExt cx="3664080" cy="2529000"/>
          </a:xfrm>
        </p:grpSpPr>
        <p:sp>
          <p:nvSpPr>
            <p:cNvPr id="379" name="CustomShape 13"/>
            <p:cNvSpPr/>
            <p:nvPr/>
          </p:nvSpPr>
          <p:spPr>
            <a:xfrm>
              <a:off x="5901480" y="3330720"/>
              <a:ext cx="122400" cy="94680"/>
            </a:xfrm>
            <a:custGeom>
              <a:avLst/>
              <a:gdLst/>
              <a:ahLst/>
              <a:cxnLst/>
              <a:rect l="l" t="t" r="r" b="b"/>
              <a:pathLst>
                <a:path w="21600" h="2160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80" name="CustomShape 14"/>
            <p:cNvSpPr/>
            <p:nvPr/>
          </p:nvSpPr>
          <p:spPr>
            <a:xfrm>
              <a:off x="6028920" y="3585960"/>
              <a:ext cx="51120" cy="71280"/>
            </a:xfrm>
            <a:custGeom>
              <a:avLst/>
              <a:gdLst/>
              <a:ahLst/>
              <a:cxnLst/>
              <a:rect l="l" t="t" r="r" b="b"/>
              <a:pathLst>
                <a:path w="21600" h="2160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81" name="CustomShape 15"/>
            <p:cNvSpPr/>
            <p:nvPr/>
          </p:nvSpPr>
          <p:spPr>
            <a:xfrm>
              <a:off x="6060960" y="3753360"/>
              <a:ext cx="22320" cy="61200"/>
            </a:xfrm>
            <a:custGeom>
              <a:avLst/>
              <a:gdLst/>
              <a:ahLst/>
              <a:cxnLst/>
              <a:rect l="l" t="t" r="r" b="b"/>
              <a:pathLst>
                <a:path w="21600" h="2160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82" name="CustomShape 16"/>
            <p:cNvSpPr/>
            <p:nvPr/>
          </p:nvSpPr>
          <p:spPr>
            <a:xfrm>
              <a:off x="5635440" y="2282760"/>
              <a:ext cx="590760" cy="1092600"/>
            </a:xfrm>
            <a:custGeom>
              <a:avLst/>
              <a:gdLst/>
              <a:ahLst/>
              <a:cxnLst/>
              <a:rect l="l" t="t"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937863"/>
            </a:solidFill>
            <a:ln>
              <a:noFill/>
            </a:ln>
          </p:spPr>
          <p:style>
            <a:lnRef idx="0">
              <a:scrgbClr r="0" g="0" b="0"/>
            </a:lnRef>
            <a:fillRef idx="0">
              <a:scrgbClr r="0" g="0" b="0"/>
            </a:fillRef>
            <a:effectRef idx="0">
              <a:scrgbClr r="0" g="0" b="0"/>
            </a:effectRef>
            <a:fontRef idx="minor"/>
          </p:style>
        </p:sp>
        <p:sp>
          <p:nvSpPr>
            <p:cNvPr id="383" name="CustomShape 17"/>
            <p:cNvSpPr/>
            <p:nvPr/>
          </p:nvSpPr>
          <p:spPr>
            <a:xfrm>
              <a:off x="7024680" y="4075920"/>
              <a:ext cx="750960" cy="556560"/>
            </a:xfrm>
            <a:custGeom>
              <a:avLst/>
              <a:gdLst/>
              <a:ahLst/>
              <a:cxnLst/>
              <a:rect l="l" t="t"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F49D15"/>
            </a:solidFill>
            <a:ln>
              <a:noFill/>
            </a:ln>
          </p:spPr>
          <p:style>
            <a:lnRef idx="0">
              <a:scrgbClr r="0" g="0" b="0"/>
            </a:lnRef>
            <a:fillRef idx="0">
              <a:scrgbClr r="0" g="0" b="0"/>
            </a:fillRef>
            <a:effectRef idx="0">
              <a:scrgbClr r="0" g="0" b="0"/>
            </a:effectRef>
            <a:fontRef idx="minor"/>
          </p:style>
        </p:sp>
        <p:sp>
          <p:nvSpPr>
            <p:cNvPr id="384" name="CustomShape 18"/>
            <p:cNvSpPr/>
            <p:nvPr/>
          </p:nvSpPr>
          <p:spPr>
            <a:xfrm>
              <a:off x="7034760" y="2862000"/>
              <a:ext cx="728280" cy="572760"/>
            </a:xfrm>
            <a:custGeom>
              <a:avLst/>
              <a:gdLst/>
              <a:ahLst/>
              <a:cxnLst/>
              <a:rect l="l" t="t"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FF4429"/>
            </a:solidFill>
            <a:ln>
              <a:noFill/>
            </a:ln>
          </p:spPr>
          <p:style>
            <a:lnRef idx="0">
              <a:scrgbClr r="0" g="0" b="0"/>
            </a:lnRef>
            <a:fillRef idx="0">
              <a:scrgbClr r="0" g="0" b="0"/>
            </a:fillRef>
            <a:effectRef idx="0">
              <a:scrgbClr r="0" g="0" b="0"/>
            </a:effectRef>
            <a:fontRef idx="minor"/>
          </p:style>
        </p:sp>
        <p:sp>
          <p:nvSpPr>
            <p:cNvPr id="385" name="CustomShape 19"/>
            <p:cNvSpPr/>
            <p:nvPr/>
          </p:nvSpPr>
          <p:spPr>
            <a:xfrm>
              <a:off x="6163920" y="3974040"/>
              <a:ext cx="821160" cy="837720"/>
            </a:xfrm>
            <a:custGeom>
              <a:avLst/>
              <a:gdLst/>
              <a:ahLst/>
              <a:cxnLst/>
              <a:rect l="l" t="t"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B2D235"/>
            </a:solidFill>
            <a:ln>
              <a:noFill/>
            </a:ln>
          </p:spPr>
          <p:style>
            <a:lnRef idx="0">
              <a:scrgbClr r="0" g="0" b="0"/>
            </a:lnRef>
            <a:fillRef idx="0">
              <a:scrgbClr r="0" g="0" b="0"/>
            </a:fillRef>
            <a:effectRef idx="0">
              <a:scrgbClr r="0" g="0" b="0"/>
            </a:effectRef>
            <a:fontRef idx="minor"/>
          </p:style>
        </p:sp>
        <p:sp>
          <p:nvSpPr>
            <p:cNvPr id="386" name="CustomShape 20"/>
            <p:cNvSpPr/>
            <p:nvPr/>
          </p:nvSpPr>
          <p:spPr>
            <a:xfrm>
              <a:off x="6163920" y="2686320"/>
              <a:ext cx="837720" cy="839160"/>
            </a:xfrm>
            <a:custGeom>
              <a:avLst/>
              <a:gdLst/>
              <a:ahLst/>
              <a:cxnLst/>
              <a:rect l="l" t="t"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00BBD6"/>
            </a:solidFill>
            <a:ln>
              <a:noFill/>
            </a:ln>
          </p:spPr>
          <p:style>
            <a:lnRef idx="0">
              <a:scrgbClr r="0" g="0" b="0"/>
            </a:lnRef>
            <a:fillRef idx="0">
              <a:scrgbClr r="0" g="0" b="0"/>
            </a:fillRef>
            <a:effectRef idx="0">
              <a:scrgbClr r="0" g="0" b="0"/>
            </a:effectRef>
            <a:fontRef idx="minor"/>
          </p:style>
        </p:sp>
        <p:sp>
          <p:nvSpPr>
            <p:cNvPr id="387" name="CustomShape 21"/>
            <p:cNvSpPr/>
            <p:nvPr/>
          </p:nvSpPr>
          <p:spPr>
            <a:xfrm>
              <a:off x="5627880" y="2295360"/>
              <a:ext cx="271080" cy="1074600"/>
            </a:xfrm>
            <a:custGeom>
              <a:avLst/>
              <a:gdLst/>
              <a:ahLst/>
              <a:cxnLst/>
              <a:rect l="l" t="t"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F49D15"/>
            </a:solidFill>
            <a:ln>
              <a:noFill/>
            </a:ln>
          </p:spPr>
          <p:style>
            <a:lnRef idx="0">
              <a:scrgbClr r="0" g="0" b="0"/>
            </a:lnRef>
            <a:fillRef idx="0">
              <a:scrgbClr r="0" g="0" b="0"/>
            </a:fillRef>
            <a:effectRef idx="0">
              <a:scrgbClr r="0" g="0" b="0"/>
            </a:effectRef>
            <a:fontRef idx="minor"/>
          </p:style>
        </p:sp>
        <p:sp>
          <p:nvSpPr>
            <p:cNvPr id="388" name="CustomShape 22"/>
            <p:cNvSpPr/>
            <p:nvPr/>
          </p:nvSpPr>
          <p:spPr>
            <a:xfrm>
              <a:off x="4111560" y="2876040"/>
              <a:ext cx="750960" cy="556560"/>
            </a:xfrm>
            <a:custGeom>
              <a:avLst/>
              <a:gdLst/>
              <a:ahLst/>
              <a:cxnLst/>
              <a:rect l="l" t="t"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937863"/>
            </a:solidFill>
            <a:ln>
              <a:noFill/>
            </a:ln>
          </p:spPr>
          <p:style>
            <a:lnRef idx="0">
              <a:scrgbClr r="0" g="0" b="0"/>
            </a:lnRef>
            <a:fillRef idx="0">
              <a:scrgbClr r="0" g="0" b="0"/>
            </a:fillRef>
            <a:effectRef idx="0">
              <a:scrgbClr r="0" g="0" b="0"/>
            </a:effectRef>
            <a:fontRef idx="minor"/>
          </p:style>
        </p:sp>
        <p:sp>
          <p:nvSpPr>
            <p:cNvPr id="389" name="CustomShape 23"/>
            <p:cNvSpPr/>
            <p:nvPr/>
          </p:nvSpPr>
          <p:spPr>
            <a:xfrm>
              <a:off x="4121640" y="4080960"/>
              <a:ext cx="730800" cy="570240"/>
            </a:xfrm>
            <a:custGeom>
              <a:avLst/>
              <a:gdLst/>
              <a:ahLst/>
              <a:cxnLst/>
              <a:rect l="l" t="t"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B2D235"/>
            </a:solidFill>
            <a:ln>
              <a:noFill/>
            </a:ln>
          </p:spPr>
          <p:style>
            <a:lnRef idx="0">
              <a:scrgbClr r="0" g="0" b="0"/>
            </a:lnRef>
            <a:fillRef idx="0">
              <a:scrgbClr r="0" g="0" b="0"/>
            </a:fillRef>
            <a:effectRef idx="0">
              <a:scrgbClr r="0" g="0" b="0"/>
            </a:effectRef>
            <a:fontRef idx="minor"/>
          </p:style>
        </p:sp>
        <p:sp>
          <p:nvSpPr>
            <p:cNvPr id="390" name="CustomShape 24"/>
            <p:cNvSpPr/>
            <p:nvPr/>
          </p:nvSpPr>
          <p:spPr>
            <a:xfrm>
              <a:off x="4907160" y="2671200"/>
              <a:ext cx="776520" cy="841680"/>
            </a:xfrm>
            <a:custGeom>
              <a:avLst/>
              <a:gdLst/>
              <a:ahLst/>
              <a:cxnLst/>
              <a:rect l="l" t="t"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F13B48"/>
            </a:solidFill>
            <a:ln>
              <a:noFill/>
            </a:ln>
          </p:spPr>
          <p:style>
            <a:lnRef idx="0">
              <a:scrgbClr r="0" g="0" b="0"/>
            </a:lnRef>
            <a:fillRef idx="0">
              <a:scrgbClr r="0" g="0" b="0"/>
            </a:fillRef>
            <a:effectRef idx="0">
              <a:scrgbClr r="0" g="0" b="0"/>
            </a:effectRef>
            <a:fontRef idx="minor"/>
          </p:style>
        </p:sp>
        <p:sp>
          <p:nvSpPr>
            <p:cNvPr id="391" name="CustomShape 25"/>
            <p:cNvSpPr/>
            <p:nvPr/>
          </p:nvSpPr>
          <p:spPr>
            <a:xfrm>
              <a:off x="4476960" y="3442680"/>
              <a:ext cx="1091160" cy="585720"/>
            </a:xfrm>
            <a:custGeom>
              <a:avLst/>
              <a:gdLst/>
              <a:ahLst/>
              <a:cxnLst/>
              <a:rect l="l" t="t"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AC59BF"/>
            </a:solidFill>
            <a:ln>
              <a:noFill/>
            </a:ln>
          </p:spPr>
          <p:style>
            <a:lnRef idx="0">
              <a:scrgbClr r="0" g="0" b="0"/>
            </a:lnRef>
            <a:fillRef idx="0">
              <a:scrgbClr r="0" g="0" b="0"/>
            </a:fillRef>
            <a:effectRef idx="0">
              <a:scrgbClr r="0" g="0" b="0"/>
            </a:effectRef>
            <a:fontRef idx="minor"/>
          </p:style>
        </p:sp>
        <p:sp>
          <p:nvSpPr>
            <p:cNvPr id="392" name="CustomShape 26"/>
            <p:cNvSpPr/>
            <p:nvPr/>
          </p:nvSpPr>
          <p:spPr>
            <a:xfrm>
              <a:off x="4892040" y="3963600"/>
              <a:ext cx="776520" cy="842760"/>
            </a:xfrm>
            <a:custGeom>
              <a:avLst/>
              <a:gdLst/>
              <a:ahLst/>
              <a:cxnLst/>
              <a:rect l="l" t="t"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F4B183"/>
            </a:solidFill>
            <a:ln>
              <a:noFill/>
            </a:ln>
          </p:spPr>
          <p:style>
            <a:lnRef idx="0">
              <a:scrgbClr r="0" g="0" b="0"/>
            </a:lnRef>
            <a:fillRef idx="0">
              <a:scrgbClr r="0" g="0" b="0"/>
            </a:fillRef>
            <a:effectRef idx="0">
              <a:scrgbClr r="0" g="0" b="0"/>
            </a:effectRef>
            <a:fontRef idx="minor"/>
          </p:style>
        </p:sp>
        <p:sp>
          <p:nvSpPr>
            <p:cNvPr id="393" name="CustomShape 27"/>
            <p:cNvSpPr/>
            <p:nvPr/>
          </p:nvSpPr>
          <p:spPr>
            <a:xfrm>
              <a:off x="6292800" y="3442680"/>
              <a:ext cx="1091160" cy="585720"/>
            </a:xfrm>
            <a:custGeom>
              <a:avLst/>
              <a:gdLst/>
              <a:ahLst/>
              <a:cxnLst/>
              <a:rect l="l" t="t"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A6A6A6"/>
            </a:solidFill>
            <a:ln>
              <a:noFill/>
            </a:ln>
          </p:spPr>
          <p:style>
            <a:lnRef idx="0">
              <a:scrgbClr r="0" g="0" b="0"/>
            </a:lnRef>
            <a:fillRef idx="0">
              <a:scrgbClr r="0" g="0" b="0"/>
            </a:fillRef>
            <a:effectRef idx="0">
              <a:scrgbClr r="0" g="0" b="0"/>
            </a:effectRef>
            <a:fontRef idx="minor"/>
          </p:style>
        </p:sp>
        <p:grpSp>
          <p:nvGrpSpPr>
            <p:cNvPr id="394" name="Group 28"/>
            <p:cNvGrpSpPr/>
            <p:nvPr/>
          </p:nvGrpSpPr>
          <p:grpSpPr>
            <a:xfrm>
              <a:off x="5821560" y="3666240"/>
              <a:ext cx="244440" cy="232920"/>
              <a:chOff x="5821560" y="3666240"/>
              <a:chExt cx="244440" cy="232920"/>
            </a:xfrm>
          </p:grpSpPr>
          <p:sp>
            <p:nvSpPr>
              <p:cNvPr id="395" name="CustomShape 29"/>
              <p:cNvSpPr/>
              <p:nvPr/>
            </p:nvSpPr>
            <p:spPr>
              <a:xfrm>
                <a:off x="5829120" y="3666240"/>
                <a:ext cx="236880" cy="232920"/>
              </a:xfrm>
              <a:custGeom>
                <a:avLst/>
                <a:gdLst/>
                <a:ahLst/>
                <a:cxnLst/>
                <a:rect l="l" t="t"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B2D235"/>
              </a:solidFill>
              <a:ln>
                <a:noFill/>
              </a:ln>
            </p:spPr>
            <p:style>
              <a:lnRef idx="0">
                <a:scrgbClr r="0" g="0" b="0"/>
              </a:lnRef>
              <a:fillRef idx="0">
                <a:scrgbClr r="0" g="0" b="0"/>
              </a:fillRef>
              <a:effectRef idx="0">
                <a:scrgbClr r="0" g="0" b="0"/>
              </a:effectRef>
              <a:fontRef idx="minor"/>
            </p:style>
          </p:sp>
          <p:sp>
            <p:nvSpPr>
              <p:cNvPr id="396" name="CustomShape 30"/>
              <p:cNvSpPr/>
              <p:nvPr/>
            </p:nvSpPr>
            <p:spPr>
              <a:xfrm>
                <a:off x="5821560" y="3683880"/>
                <a:ext cx="85320" cy="212760"/>
              </a:xfrm>
              <a:custGeom>
                <a:avLst/>
                <a:gdLst/>
                <a:ahLst/>
                <a:cxnLst/>
                <a:rect l="l" t="t"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rgbClr val="88A124"/>
              </a:solidFill>
              <a:ln>
                <a:noFill/>
              </a:ln>
            </p:spPr>
            <p:style>
              <a:lnRef idx="0">
                <a:scrgbClr r="0" g="0" b="0"/>
              </a:lnRef>
              <a:fillRef idx="0">
                <a:scrgbClr r="0" g="0" b="0"/>
              </a:fillRef>
              <a:effectRef idx="0">
                <a:scrgbClr r="0" g="0" b="0"/>
              </a:effectRef>
              <a:fontRef idx="minor"/>
            </p:style>
          </p:sp>
        </p:grpSp>
      </p:grpSp>
      <p:sp>
        <p:nvSpPr>
          <p:cNvPr id="397" name="CustomShape 31"/>
          <p:cNvSpPr/>
          <p:nvPr/>
        </p:nvSpPr>
        <p:spPr>
          <a:xfrm>
            <a:off x="6649934" y="5548382"/>
            <a:ext cx="2253508" cy="38049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nchor="ctr"/>
          <a:lstStyle/>
          <a:p>
            <a:pPr algn="r">
              <a:lnSpc>
                <a:spcPct val="100000"/>
              </a:lnSpc>
            </a:pPr>
            <a:fld id="{C9163186-82F0-437D-A234-EF62AF387177}" type="slidenum">
              <a:rPr lang="en-AU" sz="900" b="1" spc="-1">
                <a:solidFill>
                  <a:srgbClr val="7F7F7F"/>
                </a:solidFill>
                <a:latin typeface="Arial"/>
                <a:ea typeface="Arial"/>
              </a:rPr>
              <a:t>25</a:t>
            </a:fld>
            <a:endParaRPr lang="en-US" sz="900" spc="-1">
              <a:solidFill>
                <a:srgbClr val="000000"/>
              </a:solidFill>
              <a:latin typeface="Open Sans"/>
            </a:endParaRPr>
          </a:p>
        </p:txBody>
      </p:sp>
      <p:sp>
        <p:nvSpPr>
          <p:cNvPr id="398" name="CustomShape 32"/>
          <p:cNvSpPr/>
          <p:nvPr/>
        </p:nvSpPr>
        <p:spPr>
          <a:xfrm>
            <a:off x="1971012" y="437790"/>
            <a:ext cx="5155789" cy="4594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060"/>
          </a:solidFill>
          <a:ln>
            <a:noFill/>
          </a:ln>
        </p:spPr>
        <p:style>
          <a:lnRef idx="0">
            <a:scrgbClr r="0" g="0" b="0"/>
          </a:lnRef>
          <a:fillRef idx="0">
            <a:scrgbClr r="0" g="0" b="0"/>
          </a:fillRef>
          <a:effectRef idx="0">
            <a:scrgbClr r="0" g="0" b="0"/>
          </a:effectRef>
          <a:fontRef idx="minor"/>
        </p:style>
        <p:txBody>
          <a:bodyPr lIns="67491" tIns="35095" rIns="67491" bIns="35095" anchor="ctr"/>
          <a:lstStyle/>
          <a:p>
            <a:pPr algn="ctr">
              <a:lnSpc>
                <a:spcPct val="90000"/>
              </a:lnSpc>
            </a:pPr>
            <a:r>
              <a:rPr lang="en-US" sz="2250" spc="-1">
                <a:solidFill>
                  <a:srgbClr val="FFFFFF"/>
                </a:solidFill>
                <a:latin typeface="Arial"/>
                <a:ea typeface="Calibri Light"/>
              </a:rPr>
              <a:t>LỢI ÍCH CỦA NGUYÊN LIỆU TÁI TẠO</a:t>
            </a:r>
            <a:endParaRPr lang="en-US" sz="2250" spc="-1">
              <a:solidFill>
                <a:srgbClr val="000000"/>
              </a:solidFill>
              <a:latin typeface="Open Sans"/>
            </a:endParaRPr>
          </a:p>
        </p:txBody>
      </p:sp>
      <p:sp>
        <p:nvSpPr>
          <p:cNvPr id="399" name="CustomShape 33"/>
          <p:cNvSpPr/>
          <p:nvPr/>
        </p:nvSpPr>
        <p:spPr>
          <a:xfrm rot="13258200" flipH="1" flipV="1">
            <a:off x="5717482" y="1629488"/>
            <a:ext cx="1320060" cy="1359868"/>
          </a:xfrm>
          <a:custGeom>
            <a:avLst/>
            <a:gdLst/>
            <a:ahLst/>
            <a:cxnLst/>
            <a:rect l="l" t="t" r="r" b="b"/>
            <a:pathLst>
              <a:path w="21600" h="21600">
                <a:moveTo>
                  <a:pt x="21600" y="0"/>
                </a:moveTo>
                <a:cubicBezTo>
                  <a:pt x="9161" y="606"/>
                  <a:pt x="1961" y="7806"/>
                  <a:pt x="0" y="21600"/>
                </a:cubicBezTo>
              </a:path>
            </a:pathLst>
          </a:custGeom>
          <a:noFill/>
          <a:ln w="3240">
            <a:solidFill>
              <a:srgbClr val="53585F"/>
            </a:solidFill>
            <a:miter/>
            <a:headEnd type="triangle" w="med" len="med"/>
            <a:tailEnd type="oval" w="med" len="med"/>
          </a:ln>
        </p:spPr>
        <p:style>
          <a:lnRef idx="0">
            <a:scrgbClr r="0" g="0" b="0"/>
          </a:lnRef>
          <a:fillRef idx="0">
            <a:scrgbClr r="0" g="0" b="0"/>
          </a:fillRef>
          <a:effectRef idx="0">
            <a:scrgbClr r="0" g="0" b="0"/>
          </a:effectRef>
          <a:fontRef idx="minor"/>
        </p:style>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imagen 4"/>
          <p:cNvPicPr/>
          <p:nvPr/>
        </p:nvPicPr>
        <p:blipFill rotWithShape="1">
          <a:blip r:embed="rId2"/>
          <a:srcRect l="4304"/>
          <a:stretch/>
        </p:blipFill>
        <p:spPr>
          <a:xfrm>
            <a:off x="0" y="0"/>
            <a:ext cx="9144000" cy="6858000"/>
          </a:xfrm>
          <a:prstGeom prst="rect">
            <a:avLst/>
          </a:prstGeom>
          <a:ln>
            <a:noFill/>
          </a:ln>
        </p:spPr>
      </p:pic>
      <p:sp>
        <p:nvSpPr>
          <p:cNvPr id="401" name="CustomShape 1"/>
          <p:cNvSpPr/>
          <p:nvPr/>
        </p:nvSpPr>
        <p:spPr>
          <a:xfrm>
            <a:off x="992266" y="2510259"/>
            <a:ext cx="7159468" cy="10758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vi-VN" sz="6000" spc="-1" dirty="0" smtClean="0">
                <a:solidFill>
                  <a:srgbClr val="002060"/>
                </a:solidFill>
                <a:latin typeface="Arial"/>
                <a:ea typeface="Calibri Light"/>
              </a:rPr>
              <a:t>TRÂN TRỌNG </a:t>
            </a:r>
          </a:p>
          <a:p>
            <a:pPr algn="ctr">
              <a:lnSpc>
                <a:spcPct val="100000"/>
              </a:lnSpc>
            </a:pPr>
            <a:r>
              <a:rPr lang="vi-VN" sz="6000" spc="-1" dirty="0" smtClean="0">
                <a:solidFill>
                  <a:srgbClr val="002060"/>
                </a:solidFill>
                <a:latin typeface="Arial"/>
                <a:ea typeface="Calibri Light"/>
              </a:rPr>
              <a:t>CẢM ƠN !</a:t>
            </a:r>
            <a:endParaRPr lang="en-US" sz="6000" spc="-1" dirty="0">
              <a:solidFill>
                <a:srgbClr val="000000"/>
              </a:solidFill>
              <a:latin typeface="Open Sans"/>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Marcador de imagen 4"/>
          <p:cNvPicPr/>
          <p:nvPr/>
        </p:nvPicPr>
        <p:blipFill rotWithShape="1">
          <a:blip r:embed="rId2"/>
          <a:srcRect l="4304"/>
          <a:stretch/>
        </p:blipFill>
        <p:spPr>
          <a:xfrm>
            <a:off x="0" y="0"/>
            <a:ext cx="9144000" cy="6858000"/>
          </a:xfrm>
          <a:prstGeom prst="rect">
            <a:avLst/>
          </a:prstGeom>
          <a:ln>
            <a:noFill/>
          </a:ln>
        </p:spPr>
      </p:pic>
      <p:sp>
        <p:nvSpPr>
          <p:cNvPr id="8" name="Rectangle 7"/>
          <p:cNvSpPr/>
          <p:nvPr/>
        </p:nvSpPr>
        <p:spPr>
          <a:xfrm>
            <a:off x="1988994" y="1158574"/>
            <a:ext cx="5108055" cy="45403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308344" y="1865093"/>
            <a:ext cx="4527311" cy="3127274"/>
            <a:chOff x="2482056" y="1653437"/>
            <a:chExt cx="4527311" cy="3127274"/>
          </a:xfrm>
        </p:grpSpPr>
        <p:sp>
          <p:nvSpPr>
            <p:cNvPr id="195" name="TextShape 1"/>
            <p:cNvSpPr txBox="1"/>
            <p:nvPr/>
          </p:nvSpPr>
          <p:spPr>
            <a:xfrm>
              <a:off x="2616633" y="4160332"/>
              <a:ext cx="4258156" cy="620379"/>
            </a:xfrm>
            <a:prstGeom prst="rect">
              <a:avLst/>
            </a:prstGeom>
            <a:noFill/>
            <a:ln>
              <a:noFill/>
            </a:ln>
          </p:spPr>
          <p:txBody>
            <a:bodyPr anchor="b">
              <a:noAutofit/>
            </a:bodyPr>
            <a:lstStyle/>
            <a:p>
              <a:pPr algn="ctr">
                <a:lnSpc>
                  <a:spcPct val="160000"/>
                </a:lnSpc>
              </a:pPr>
              <a:r>
                <a:rPr lang="es-ES_tradnl" sz="2400" b="1" spc="-1" dirty="0" smtClean="0">
                  <a:solidFill>
                    <a:srgbClr val="002060"/>
                  </a:solidFill>
                  <a:latin typeface="Arial"/>
                  <a:ea typeface="Lato Black"/>
                </a:rPr>
                <a:t>NGÀNH GIẤY THẾ GI</a:t>
              </a:r>
              <a:r>
                <a:rPr lang="en-US" sz="2400" b="1" spc="-1" dirty="0" smtClean="0">
                  <a:solidFill>
                    <a:srgbClr val="002060"/>
                  </a:solidFill>
                  <a:latin typeface="Arial"/>
                  <a:ea typeface="Lato Black"/>
                </a:rPr>
                <a:t>ỚI</a:t>
              </a:r>
              <a:endParaRPr lang="en-US" sz="2400" spc="-1" dirty="0">
                <a:solidFill>
                  <a:srgbClr val="002060"/>
                </a:solidFill>
                <a:latin typeface="Open Sans"/>
              </a:endParaRPr>
            </a:p>
          </p:txBody>
        </p:sp>
        <p:sp>
          <p:nvSpPr>
            <p:cNvPr id="196" name="TextShape 2"/>
            <p:cNvSpPr txBox="1"/>
            <p:nvPr/>
          </p:nvSpPr>
          <p:spPr>
            <a:xfrm>
              <a:off x="2482056" y="1653437"/>
              <a:ext cx="4527311" cy="1775294"/>
            </a:xfrm>
            <a:prstGeom prst="rect">
              <a:avLst/>
            </a:prstGeom>
            <a:noFill/>
            <a:ln>
              <a:noFill/>
            </a:ln>
          </p:spPr>
          <p:txBody>
            <a:bodyPr anchor="ctr">
              <a:noAutofit/>
            </a:bodyPr>
            <a:lstStyle/>
            <a:p>
              <a:pPr algn="ctr">
                <a:lnSpc>
                  <a:spcPct val="170000"/>
                </a:lnSpc>
              </a:pPr>
              <a:r>
                <a:rPr lang="es-ES_tradnl" sz="4000" b="1" spc="-1" dirty="0">
                  <a:solidFill>
                    <a:srgbClr val="002060"/>
                  </a:solidFill>
                  <a:latin typeface="Arial"/>
                  <a:ea typeface="Lato Light"/>
                </a:rPr>
                <a:t>NGÀNH GIẤY </a:t>
              </a:r>
              <a:endParaRPr lang="en-US" sz="4000" spc="-1" dirty="0">
                <a:solidFill>
                  <a:srgbClr val="002060"/>
                </a:solidFill>
                <a:latin typeface="Open Sans"/>
              </a:endParaRPr>
            </a:p>
            <a:p>
              <a:pPr algn="ctr">
                <a:lnSpc>
                  <a:spcPct val="170000"/>
                </a:lnSpc>
              </a:pPr>
              <a:r>
                <a:rPr lang="es-ES_tradnl" sz="4000" b="1" spc="-1" dirty="0">
                  <a:solidFill>
                    <a:srgbClr val="002060"/>
                  </a:solidFill>
                  <a:latin typeface="Arial"/>
                  <a:ea typeface="Lato Light"/>
                </a:rPr>
                <a:t>VIỆT NAM</a:t>
              </a:r>
              <a:endParaRPr lang="en-US" sz="4000" spc="-1" dirty="0">
                <a:solidFill>
                  <a:srgbClr val="002060"/>
                </a:solidFill>
                <a:latin typeface="Open Sans"/>
              </a:endParaRPr>
            </a:p>
          </p:txBody>
        </p:sp>
        <p:sp>
          <p:nvSpPr>
            <p:cNvPr id="197" name="Line 3"/>
            <p:cNvSpPr/>
            <p:nvPr/>
          </p:nvSpPr>
          <p:spPr>
            <a:xfrm>
              <a:off x="2564126" y="3643086"/>
              <a:ext cx="4014107"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p>
          </p:txBody>
        </p:sp>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Chart 8"/>
          <p:cNvPicPr/>
          <p:nvPr/>
        </p:nvPicPr>
        <p:blipFill>
          <a:blip r:embed="rId3"/>
          <a:stretch/>
        </p:blipFill>
        <p:spPr>
          <a:xfrm>
            <a:off x="714327" y="1747929"/>
            <a:ext cx="5839340" cy="4015457"/>
          </a:xfrm>
          <a:prstGeom prst="rect">
            <a:avLst/>
          </a:prstGeom>
          <a:ln>
            <a:noFill/>
          </a:ln>
        </p:spPr>
      </p:pic>
      <p:sp>
        <p:nvSpPr>
          <p:cNvPr id="200" name="CustomShape 2"/>
          <p:cNvSpPr/>
          <p:nvPr/>
        </p:nvSpPr>
        <p:spPr>
          <a:xfrm>
            <a:off x="7058230" y="6049316"/>
            <a:ext cx="1666763" cy="230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200" i="1" spc="-1" dirty="0" err="1">
                <a:solidFill>
                  <a:srgbClr val="000000"/>
                </a:solidFill>
                <a:latin typeface="Arial"/>
                <a:ea typeface="Arial"/>
              </a:rPr>
              <a:t>Nguồn</a:t>
            </a:r>
            <a:r>
              <a:rPr lang="en-US" sz="1200" i="1" spc="-1" dirty="0">
                <a:solidFill>
                  <a:srgbClr val="000000"/>
                </a:solidFill>
                <a:latin typeface="Arial"/>
                <a:ea typeface="Arial"/>
              </a:rPr>
              <a:t>: RISI , VPPA</a:t>
            </a:r>
            <a:endParaRPr lang="en-US" sz="1200" spc="-1" dirty="0">
              <a:solidFill>
                <a:srgbClr val="000000"/>
              </a:solidFill>
              <a:latin typeface="Open Sans"/>
            </a:endParaRPr>
          </a:p>
        </p:txBody>
      </p:sp>
      <p:sp>
        <p:nvSpPr>
          <p:cNvPr id="201" name="CustomShape 3"/>
          <p:cNvSpPr/>
          <p:nvPr/>
        </p:nvSpPr>
        <p:spPr>
          <a:xfrm>
            <a:off x="6688900" y="2982478"/>
            <a:ext cx="2181336" cy="99617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50000"/>
              </a:lnSpc>
            </a:pPr>
            <a:r>
              <a:rPr lang="en-US" sz="1600" spc="-1" dirty="0" err="1">
                <a:solidFill>
                  <a:srgbClr val="000000"/>
                </a:solidFill>
                <a:latin typeface="Arial"/>
                <a:ea typeface="Arial"/>
              </a:rPr>
              <a:t>Tiêu</a:t>
            </a:r>
            <a:r>
              <a:rPr lang="en-US" sz="1600" spc="-1" dirty="0">
                <a:solidFill>
                  <a:srgbClr val="000000"/>
                </a:solidFill>
                <a:latin typeface="Arial"/>
                <a:ea typeface="Arial"/>
              </a:rPr>
              <a:t> </a:t>
            </a:r>
            <a:r>
              <a:rPr lang="en-US" sz="1600" spc="-1" dirty="0" err="1">
                <a:solidFill>
                  <a:srgbClr val="000000"/>
                </a:solidFill>
                <a:latin typeface="Arial"/>
                <a:ea typeface="Arial"/>
              </a:rPr>
              <a:t>thụ</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a:t>
            </a:r>
            <a:r>
              <a:rPr lang="en-US" sz="1600" spc="-1" dirty="0" err="1">
                <a:solidFill>
                  <a:srgbClr val="000000"/>
                </a:solidFill>
                <a:latin typeface="Arial"/>
                <a:ea typeface="Arial"/>
              </a:rPr>
              <a:t>và</a:t>
            </a:r>
            <a:r>
              <a:rPr lang="en-US" sz="1600" spc="-1" dirty="0">
                <a:solidFill>
                  <a:srgbClr val="000000"/>
                </a:solidFill>
                <a:latin typeface="Arial"/>
                <a:ea typeface="Arial"/>
              </a:rPr>
              <a:t> </a:t>
            </a:r>
            <a:r>
              <a:rPr lang="en-US" sz="1600" spc="-1" dirty="0" err="1">
                <a:solidFill>
                  <a:srgbClr val="000000"/>
                </a:solidFill>
                <a:latin typeface="Arial"/>
                <a:ea typeface="Arial"/>
              </a:rPr>
              <a:t>bìa</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a:t>
            </a:r>
            <a:r>
              <a:rPr lang="en-US" sz="1600" spc="-1" dirty="0" err="1">
                <a:solidFill>
                  <a:srgbClr val="000000"/>
                </a:solidFill>
                <a:latin typeface="Arial"/>
                <a:ea typeface="Arial"/>
              </a:rPr>
              <a:t>tăng</a:t>
            </a:r>
            <a:r>
              <a:rPr lang="en-US" sz="1600" spc="-1" dirty="0">
                <a:solidFill>
                  <a:srgbClr val="000000"/>
                </a:solidFill>
                <a:latin typeface="Arial"/>
                <a:ea typeface="Arial"/>
              </a:rPr>
              <a:t> </a:t>
            </a:r>
            <a:r>
              <a:rPr lang="en-US" sz="1600" spc="-1" dirty="0" err="1">
                <a:solidFill>
                  <a:srgbClr val="000000"/>
                </a:solidFill>
                <a:latin typeface="Arial"/>
                <a:ea typeface="Arial"/>
              </a:rPr>
              <a:t>tr</a:t>
            </a:r>
            <a:r>
              <a:rPr lang="vi-VN" sz="1600" spc="-1" dirty="0">
                <a:solidFill>
                  <a:srgbClr val="000000"/>
                </a:solidFill>
                <a:latin typeface="Arial"/>
                <a:ea typeface="Arial"/>
              </a:rPr>
              <a:t>ư</a:t>
            </a:r>
            <a:r>
              <a:rPr lang="en-US" sz="1600" spc="-1" dirty="0" err="1">
                <a:solidFill>
                  <a:srgbClr val="000000"/>
                </a:solidFill>
                <a:latin typeface="Arial"/>
                <a:ea typeface="Arial"/>
              </a:rPr>
              <a:t>ởng</a:t>
            </a:r>
            <a:r>
              <a:rPr lang="en-US" sz="1600" spc="-1" dirty="0">
                <a:solidFill>
                  <a:srgbClr val="000000"/>
                </a:solidFill>
                <a:latin typeface="Arial"/>
                <a:ea typeface="Arial"/>
              </a:rPr>
              <a:t> </a:t>
            </a:r>
            <a:r>
              <a:rPr lang="en-US" sz="1600" spc="-1" dirty="0" err="1">
                <a:solidFill>
                  <a:srgbClr val="000000"/>
                </a:solidFill>
                <a:latin typeface="Arial"/>
                <a:ea typeface="Arial"/>
              </a:rPr>
              <a:t>trung</a:t>
            </a:r>
            <a:r>
              <a:rPr lang="en-US" sz="1600" spc="-1" dirty="0">
                <a:solidFill>
                  <a:srgbClr val="000000"/>
                </a:solidFill>
                <a:latin typeface="Arial"/>
                <a:ea typeface="Arial"/>
              </a:rPr>
              <a:t> </a:t>
            </a:r>
            <a:r>
              <a:rPr lang="en-US" sz="1600" spc="-1" dirty="0" err="1">
                <a:solidFill>
                  <a:srgbClr val="000000"/>
                </a:solidFill>
                <a:latin typeface="Arial"/>
                <a:ea typeface="Arial"/>
              </a:rPr>
              <a:t>bình</a:t>
            </a:r>
            <a:r>
              <a:rPr lang="en-US" sz="1600" spc="-1" dirty="0">
                <a:solidFill>
                  <a:srgbClr val="000000"/>
                </a:solidFill>
                <a:latin typeface="Arial"/>
                <a:ea typeface="Arial"/>
              </a:rPr>
              <a:t> 1,8%/</a:t>
            </a:r>
            <a:r>
              <a:rPr lang="en-US" sz="1600" spc="-1" dirty="0" err="1">
                <a:solidFill>
                  <a:srgbClr val="000000"/>
                </a:solidFill>
                <a:latin typeface="Arial"/>
                <a:ea typeface="Arial"/>
              </a:rPr>
              <a:t>năm</a:t>
            </a:r>
            <a:r>
              <a:rPr lang="en-US" sz="1600" spc="-1" dirty="0">
                <a:solidFill>
                  <a:srgbClr val="000000"/>
                </a:solidFill>
                <a:latin typeface="Arial"/>
                <a:ea typeface="Arial"/>
              </a:rPr>
              <a:t>.</a:t>
            </a:r>
            <a:endParaRPr lang="en-US" sz="1600" spc="-1" dirty="0">
              <a:solidFill>
                <a:srgbClr val="000000"/>
              </a:solidFill>
              <a:latin typeface="Open Sans"/>
            </a:endParaRPr>
          </a:p>
        </p:txBody>
      </p:sp>
      <p:sp>
        <p:nvSpPr>
          <p:cNvPr id="6" name="CustomShape 1"/>
          <p:cNvSpPr/>
          <p:nvPr/>
        </p:nvSpPr>
        <p:spPr>
          <a:xfrm>
            <a:off x="1801745" y="344718"/>
            <a:ext cx="6182195" cy="54047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TÌNH HÌNH NGÀNH GIẤY THẾ GIỚI</a:t>
            </a:r>
            <a:endParaRPr lang="en-US" sz="2850" spc="-1">
              <a:solidFill>
                <a:srgbClr val="000000"/>
              </a:solidFill>
              <a:latin typeface="Open Sans"/>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801745" y="344718"/>
            <a:ext cx="6182195" cy="54047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TÌNH HÌNH NGÀNH GIẤY THẾ GIỚI</a:t>
            </a:r>
            <a:endParaRPr lang="en-US" sz="2850" spc="-1">
              <a:solidFill>
                <a:srgbClr val="000000"/>
              </a:solidFill>
              <a:latin typeface="Open Sans"/>
            </a:endParaRPr>
          </a:p>
        </p:txBody>
      </p:sp>
      <p:pic>
        <p:nvPicPr>
          <p:cNvPr id="203" name="Chart 4"/>
          <p:cNvPicPr/>
          <p:nvPr/>
        </p:nvPicPr>
        <p:blipFill>
          <a:blip r:embed="rId3"/>
          <a:stretch/>
        </p:blipFill>
        <p:spPr>
          <a:xfrm>
            <a:off x="116625" y="1902889"/>
            <a:ext cx="4776218" cy="3596472"/>
          </a:xfrm>
          <a:prstGeom prst="rect">
            <a:avLst/>
          </a:prstGeom>
          <a:ln>
            <a:noFill/>
          </a:ln>
        </p:spPr>
      </p:pic>
      <p:pic>
        <p:nvPicPr>
          <p:cNvPr id="204" name="Chart 7"/>
          <p:cNvPicPr/>
          <p:nvPr/>
        </p:nvPicPr>
        <p:blipFill>
          <a:blip r:embed="rId4"/>
          <a:stretch/>
        </p:blipFill>
        <p:spPr>
          <a:xfrm>
            <a:off x="4429853" y="1902889"/>
            <a:ext cx="4751111" cy="3596472"/>
          </a:xfrm>
          <a:prstGeom prst="rect">
            <a:avLst/>
          </a:prstGeom>
          <a:ln>
            <a:noFill/>
          </a:ln>
        </p:spPr>
      </p:pic>
      <p:sp>
        <p:nvSpPr>
          <p:cNvPr id="205" name="CustomShape 2"/>
          <p:cNvSpPr/>
          <p:nvPr/>
        </p:nvSpPr>
        <p:spPr>
          <a:xfrm>
            <a:off x="6348763" y="5646761"/>
            <a:ext cx="2399988" cy="230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r">
              <a:lnSpc>
                <a:spcPct val="100000"/>
              </a:lnSpc>
            </a:pPr>
            <a:r>
              <a:rPr lang="en-US" sz="1200" i="1" spc="-1" dirty="0" err="1">
                <a:solidFill>
                  <a:srgbClr val="000000"/>
                </a:solidFill>
                <a:latin typeface="Arial"/>
                <a:ea typeface="Arial"/>
              </a:rPr>
              <a:t>Nguồn</a:t>
            </a:r>
            <a:r>
              <a:rPr lang="en-US" sz="1200" i="1" spc="-1" dirty="0">
                <a:solidFill>
                  <a:srgbClr val="000000"/>
                </a:solidFill>
                <a:latin typeface="Arial"/>
                <a:ea typeface="Arial"/>
              </a:rPr>
              <a:t>: RISI, VPPA</a:t>
            </a:r>
            <a:endParaRPr lang="en-US" sz="1200" spc="-1" dirty="0">
              <a:solidFill>
                <a:srgbClr val="000000"/>
              </a:solidFill>
              <a:latin typeface="Open Sans"/>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fill="hold"/>
                                        <p:tgtEl>
                                          <p:spTgt spid="202"/>
                                        </p:tgtEl>
                                        <p:attrNameLst>
                                          <p:attrName>ppt_x</p:attrName>
                                        </p:attrNameLst>
                                      </p:cBhvr>
                                      <p:tavLst>
                                        <p:tav tm="0">
                                          <p:val>
                                            <p:strVal val="1+#ppt_w/2"/>
                                          </p:val>
                                        </p:tav>
                                        <p:tav tm="100000">
                                          <p:val>
                                            <p:strVal val="#ppt_x"/>
                                          </p:val>
                                        </p:tav>
                                      </p:tavLst>
                                    </p:anim>
                                    <p:anim calcmode="lin" valueType="num">
                                      <p:cBhvr additive="base">
                                        <p:cTn id="8" dur="500" fill="hold"/>
                                        <p:tgtEl>
                                          <p:spTgt spid="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709417" y="524718"/>
            <a:ext cx="6182195" cy="54047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TÌNH HÌNH NGÀNH GIẤY THẾ GIỚI</a:t>
            </a:r>
            <a:endParaRPr lang="en-US" sz="2850" spc="-1">
              <a:solidFill>
                <a:srgbClr val="000000"/>
              </a:solidFill>
              <a:latin typeface="Open Sans"/>
            </a:endParaRPr>
          </a:p>
        </p:txBody>
      </p:sp>
      <p:pic>
        <p:nvPicPr>
          <p:cNvPr id="207" name="Chart 11"/>
          <p:cNvPicPr/>
          <p:nvPr/>
        </p:nvPicPr>
        <p:blipFill>
          <a:blip r:embed="rId3"/>
          <a:stretch/>
        </p:blipFill>
        <p:spPr>
          <a:xfrm>
            <a:off x="658444" y="1632654"/>
            <a:ext cx="5573694" cy="4139101"/>
          </a:xfrm>
          <a:prstGeom prst="rect">
            <a:avLst/>
          </a:prstGeom>
          <a:ln>
            <a:noFill/>
          </a:ln>
        </p:spPr>
      </p:pic>
      <p:sp>
        <p:nvSpPr>
          <p:cNvPr id="208" name="CustomShape 2"/>
          <p:cNvSpPr/>
          <p:nvPr/>
        </p:nvSpPr>
        <p:spPr>
          <a:xfrm>
            <a:off x="7095216" y="5595738"/>
            <a:ext cx="1714277" cy="230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200" i="1" spc="-1" dirty="0" err="1">
                <a:solidFill>
                  <a:srgbClr val="000000"/>
                </a:solidFill>
                <a:latin typeface="Arial"/>
                <a:ea typeface="Arial"/>
              </a:rPr>
              <a:t>Nguồn</a:t>
            </a:r>
            <a:r>
              <a:rPr lang="en-US" sz="1200" i="1" spc="-1" dirty="0">
                <a:solidFill>
                  <a:srgbClr val="000000"/>
                </a:solidFill>
                <a:latin typeface="Arial"/>
                <a:ea typeface="Arial"/>
              </a:rPr>
              <a:t>: RISI, VPPA</a:t>
            </a:r>
            <a:endParaRPr lang="en-US" sz="1200" spc="-1" dirty="0">
              <a:solidFill>
                <a:srgbClr val="000000"/>
              </a:solidFill>
              <a:latin typeface="Open Sans"/>
            </a:endParaRPr>
          </a:p>
        </p:txBody>
      </p:sp>
      <p:sp>
        <p:nvSpPr>
          <p:cNvPr id="209" name="CustomShape 3"/>
          <p:cNvSpPr/>
          <p:nvPr/>
        </p:nvSpPr>
        <p:spPr>
          <a:xfrm>
            <a:off x="6663848" y="2924166"/>
            <a:ext cx="2145646" cy="99617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50000"/>
              </a:lnSpc>
            </a:pPr>
            <a:r>
              <a:rPr lang="en-US" sz="1600" spc="-1" dirty="0" err="1">
                <a:solidFill>
                  <a:srgbClr val="000000"/>
                </a:solidFill>
                <a:latin typeface="Arial"/>
                <a:ea typeface="Arial"/>
              </a:rPr>
              <a:t>Tiêu</a:t>
            </a:r>
            <a:r>
              <a:rPr lang="en-US" sz="1600" spc="-1" dirty="0">
                <a:solidFill>
                  <a:srgbClr val="000000"/>
                </a:solidFill>
                <a:latin typeface="Arial"/>
                <a:ea typeface="Arial"/>
              </a:rPr>
              <a:t> </a:t>
            </a:r>
            <a:r>
              <a:rPr lang="en-US" sz="1600" spc="-1" dirty="0" err="1">
                <a:solidFill>
                  <a:srgbClr val="000000"/>
                </a:solidFill>
                <a:latin typeface="Arial"/>
                <a:ea typeface="Arial"/>
              </a:rPr>
              <a:t>thụ</a:t>
            </a:r>
            <a:r>
              <a:rPr lang="en-US" sz="1600" spc="-1" dirty="0">
                <a:solidFill>
                  <a:srgbClr val="000000"/>
                </a:solidFill>
                <a:latin typeface="Arial"/>
                <a:ea typeface="Arial"/>
              </a:rPr>
              <a:t> </a:t>
            </a:r>
            <a:r>
              <a:rPr lang="en-US" sz="1600" spc="-1" dirty="0" err="1">
                <a:solidFill>
                  <a:srgbClr val="000000"/>
                </a:solidFill>
                <a:latin typeface="Arial"/>
                <a:ea typeface="Arial"/>
              </a:rPr>
              <a:t>giấy</a:t>
            </a:r>
            <a:r>
              <a:rPr lang="en-US" sz="1600" spc="-1" dirty="0">
                <a:solidFill>
                  <a:srgbClr val="000000"/>
                </a:solidFill>
                <a:latin typeface="Arial"/>
                <a:ea typeface="Arial"/>
              </a:rPr>
              <a:t> </a:t>
            </a:r>
            <a:r>
              <a:rPr lang="en-US" sz="1600" spc="-1" dirty="0" err="1">
                <a:solidFill>
                  <a:srgbClr val="000000"/>
                </a:solidFill>
                <a:latin typeface="Arial"/>
                <a:ea typeface="Arial"/>
              </a:rPr>
              <a:t>bao</a:t>
            </a:r>
            <a:r>
              <a:rPr lang="en-US" sz="1600" spc="-1" dirty="0">
                <a:solidFill>
                  <a:srgbClr val="000000"/>
                </a:solidFill>
                <a:latin typeface="Arial"/>
                <a:ea typeface="Arial"/>
              </a:rPr>
              <a:t> </a:t>
            </a:r>
            <a:r>
              <a:rPr lang="en-US" sz="1600" spc="-1" dirty="0" err="1">
                <a:solidFill>
                  <a:srgbClr val="000000"/>
                </a:solidFill>
                <a:latin typeface="Arial"/>
                <a:ea typeface="Arial"/>
              </a:rPr>
              <a:t>bì</a:t>
            </a:r>
            <a:r>
              <a:rPr lang="en-US" sz="1600" spc="-1" dirty="0">
                <a:solidFill>
                  <a:srgbClr val="000000"/>
                </a:solidFill>
                <a:latin typeface="Arial"/>
                <a:ea typeface="Arial"/>
              </a:rPr>
              <a:t> </a:t>
            </a:r>
            <a:r>
              <a:rPr lang="en-US" sz="1600" spc="-1" dirty="0" err="1">
                <a:solidFill>
                  <a:srgbClr val="000000"/>
                </a:solidFill>
                <a:latin typeface="Arial"/>
                <a:ea typeface="Arial"/>
              </a:rPr>
              <a:t>tăng</a:t>
            </a:r>
            <a:r>
              <a:rPr lang="en-US" sz="1600" spc="-1" dirty="0">
                <a:solidFill>
                  <a:srgbClr val="000000"/>
                </a:solidFill>
                <a:latin typeface="Arial"/>
                <a:ea typeface="Arial"/>
              </a:rPr>
              <a:t> </a:t>
            </a:r>
            <a:r>
              <a:rPr lang="en-US" sz="1600" spc="-1" dirty="0" err="1">
                <a:solidFill>
                  <a:srgbClr val="000000"/>
                </a:solidFill>
                <a:latin typeface="Arial"/>
                <a:ea typeface="Arial"/>
              </a:rPr>
              <a:t>tr</a:t>
            </a:r>
            <a:r>
              <a:rPr lang="vi-VN" sz="1600" spc="-1" dirty="0">
                <a:solidFill>
                  <a:srgbClr val="000000"/>
                </a:solidFill>
                <a:latin typeface="Arial"/>
                <a:ea typeface="Arial"/>
              </a:rPr>
              <a:t>ư</a:t>
            </a:r>
            <a:r>
              <a:rPr lang="en-US" sz="1600" spc="-1" dirty="0" err="1">
                <a:solidFill>
                  <a:srgbClr val="000000"/>
                </a:solidFill>
                <a:latin typeface="Arial"/>
                <a:ea typeface="Arial"/>
              </a:rPr>
              <a:t>ởng</a:t>
            </a:r>
            <a:r>
              <a:rPr lang="en-US" sz="1600" spc="-1" dirty="0">
                <a:solidFill>
                  <a:srgbClr val="000000"/>
                </a:solidFill>
                <a:latin typeface="Arial"/>
                <a:ea typeface="Arial"/>
              </a:rPr>
              <a:t> </a:t>
            </a:r>
            <a:r>
              <a:rPr lang="en-US" sz="1600" spc="-1" dirty="0" err="1">
                <a:solidFill>
                  <a:srgbClr val="000000"/>
                </a:solidFill>
                <a:latin typeface="Arial"/>
                <a:ea typeface="Arial"/>
              </a:rPr>
              <a:t>trung</a:t>
            </a:r>
            <a:r>
              <a:rPr lang="en-US" sz="1600" spc="-1" dirty="0">
                <a:solidFill>
                  <a:srgbClr val="000000"/>
                </a:solidFill>
                <a:latin typeface="Arial"/>
                <a:ea typeface="Arial"/>
              </a:rPr>
              <a:t> </a:t>
            </a:r>
            <a:r>
              <a:rPr lang="en-US" sz="1600" spc="-1" dirty="0" err="1">
                <a:solidFill>
                  <a:srgbClr val="000000"/>
                </a:solidFill>
                <a:latin typeface="Arial"/>
                <a:ea typeface="Arial"/>
              </a:rPr>
              <a:t>bình</a:t>
            </a:r>
            <a:r>
              <a:rPr lang="en-US" sz="1600" spc="-1" dirty="0">
                <a:solidFill>
                  <a:srgbClr val="000000"/>
                </a:solidFill>
                <a:latin typeface="Arial"/>
                <a:ea typeface="Arial"/>
              </a:rPr>
              <a:t> 5,1%/</a:t>
            </a:r>
            <a:r>
              <a:rPr lang="en-US" sz="1600" spc="-1" dirty="0" err="1">
                <a:solidFill>
                  <a:srgbClr val="000000"/>
                </a:solidFill>
                <a:latin typeface="Arial"/>
                <a:ea typeface="Arial"/>
              </a:rPr>
              <a:t>năm</a:t>
            </a:r>
            <a:r>
              <a:rPr lang="en-US" sz="1600" spc="-1" dirty="0">
                <a:solidFill>
                  <a:srgbClr val="000000"/>
                </a:solidFill>
                <a:latin typeface="Arial"/>
                <a:ea typeface="Arial"/>
              </a:rPr>
              <a:t> </a:t>
            </a:r>
            <a:endParaRPr lang="en-US" sz="1600" spc="-1" dirty="0">
              <a:solidFill>
                <a:srgbClr val="000000"/>
              </a:solidFill>
              <a:latin typeface="Open Sans"/>
            </a:endParaRPr>
          </a:p>
        </p:txBody>
      </p:sp>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fill="hold"/>
                                        <p:tgtEl>
                                          <p:spTgt spid="206"/>
                                        </p:tgtEl>
                                        <p:attrNameLst>
                                          <p:attrName>ppt_x</p:attrName>
                                        </p:attrNameLst>
                                      </p:cBhvr>
                                      <p:tavLst>
                                        <p:tav tm="0">
                                          <p:val>
                                            <p:strVal val="1+#ppt_w/2"/>
                                          </p:val>
                                        </p:tav>
                                        <p:tav tm="100000">
                                          <p:val>
                                            <p:strVal val="#ppt_x"/>
                                          </p:val>
                                        </p:tav>
                                      </p:tavLst>
                                    </p:anim>
                                    <p:anim calcmode="lin" valueType="num">
                                      <p:cBhvr additive="base">
                                        <p:cTn id="8" dur="500" fill="hold"/>
                                        <p:tgtEl>
                                          <p:spTgt spid="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imagen 4"/>
          <p:cNvPicPr/>
          <p:nvPr/>
        </p:nvPicPr>
        <p:blipFill rotWithShape="1">
          <a:blip r:embed="rId2"/>
          <a:srcRect l="4304"/>
          <a:stretch/>
        </p:blipFill>
        <p:spPr>
          <a:xfrm>
            <a:off x="0" y="0"/>
            <a:ext cx="9144000" cy="6858000"/>
          </a:xfrm>
          <a:prstGeom prst="rect">
            <a:avLst/>
          </a:prstGeom>
          <a:ln>
            <a:noFill/>
          </a:ln>
        </p:spPr>
      </p:pic>
      <p:sp>
        <p:nvSpPr>
          <p:cNvPr id="8" name="Rectangle 7"/>
          <p:cNvSpPr/>
          <p:nvPr/>
        </p:nvSpPr>
        <p:spPr>
          <a:xfrm>
            <a:off x="2191683" y="1158573"/>
            <a:ext cx="5108055" cy="45403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482056" y="1490597"/>
            <a:ext cx="4527311" cy="3393783"/>
            <a:chOff x="2482056" y="1490597"/>
            <a:chExt cx="4527311" cy="3393783"/>
          </a:xfrm>
        </p:grpSpPr>
        <p:sp>
          <p:nvSpPr>
            <p:cNvPr id="212" name="TextShape 1"/>
            <p:cNvSpPr txBox="1"/>
            <p:nvPr/>
          </p:nvSpPr>
          <p:spPr>
            <a:xfrm>
              <a:off x="2616633" y="4264001"/>
              <a:ext cx="4258156" cy="620379"/>
            </a:xfrm>
            <a:prstGeom prst="rect">
              <a:avLst/>
            </a:prstGeom>
            <a:noFill/>
            <a:ln>
              <a:noFill/>
            </a:ln>
          </p:spPr>
          <p:txBody>
            <a:bodyPr anchor="b">
              <a:noAutofit/>
            </a:bodyPr>
            <a:lstStyle/>
            <a:p>
              <a:pPr algn="ctr">
                <a:lnSpc>
                  <a:spcPct val="160000"/>
                </a:lnSpc>
              </a:pPr>
              <a:r>
                <a:rPr lang="es-ES_tradnl" sz="2400" b="1" spc="-1" dirty="0" smtClean="0">
                  <a:solidFill>
                    <a:srgbClr val="002060"/>
                  </a:solidFill>
                  <a:latin typeface="Arial"/>
                  <a:ea typeface="Lato Black"/>
                </a:rPr>
                <a:t>NGÀNH GIẤY VIỆT NAM</a:t>
              </a:r>
              <a:endParaRPr lang="en-US" sz="2400" spc="-1" dirty="0">
                <a:solidFill>
                  <a:srgbClr val="002060"/>
                </a:solidFill>
                <a:latin typeface="Open Sans"/>
              </a:endParaRPr>
            </a:p>
          </p:txBody>
        </p:sp>
        <p:sp>
          <p:nvSpPr>
            <p:cNvPr id="213" name="TextShape 2"/>
            <p:cNvSpPr txBox="1"/>
            <p:nvPr/>
          </p:nvSpPr>
          <p:spPr>
            <a:xfrm>
              <a:off x="2482056" y="1490597"/>
              <a:ext cx="4527311" cy="1938133"/>
            </a:xfrm>
            <a:prstGeom prst="rect">
              <a:avLst/>
            </a:prstGeom>
            <a:noFill/>
            <a:ln>
              <a:noFill/>
            </a:ln>
          </p:spPr>
          <p:txBody>
            <a:bodyPr anchor="ctr">
              <a:noAutofit/>
            </a:bodyPr>
            <a:lstStyle/>
            <a:p>
              <a:pPr algn="ctr">
                <a:lnSpc>
                  <a:spcPct val="170000"/>
                </a:lnSpc>
              </a:pPr>
              <a:r>
                <a:rPr lang="es-ES_tradnl" sz="4000" b="1" spc="-1" dirty="0">
                  <a:solidFill>
                    <a:srgbClr val="002060"/>
                  </a:solidFill>
                  <a:latin typeface="Arial"/>
                  <a:ea typeface="Lato Light"/>
                </a:rPr>
                <a:t>NGÀNH GIẤY </a:t>
              </a:r>
              <a:endParaRPr lang="en-US" sz="4000" spc="-1" dirty="0">
                <a:solidFill>
                  <a:srgbClr val="002060"/>
                </a:solidFill>
                <a:latin typeface="Open Sans"/>
              </a:endParaRPr>
            </a:p>
            <a:p>
              <a:pPr algn="ctr">
                <a:lnSpc>
                  <a:spcPct val="80000"/>
                </a:lnSpc>
              </a:pPr>
              <a:r>
                <a:rPr lang="es-ES_tradnl" sz="4000" b="1" spc="-1" dirty="0">
                  <a:solidFill>
                    <a:srgbClr val="002060"/>
                  </a:solidFill>
                  <a:latin typeface="Arial"/>
                  <a:ea typeface="Lato Light"/>
                </a:rPr>
                <a:t>VIỆT NAM</a:t>
              </a:r>
              <a:endParaRPr lang="en-US" sz="4000" spc="-1" dirty="0">
                <a:solidFill>
                  <a:srgbClr val="002060"/>
                </a:solidFill>
                <a:latin typeface="Open Sans"/>
              </a:endParaRPr>
            </a:p>
          </p:txBody>
        </p:sp>
        <p:sp>
          <p:nvSpPr>
            <p:cNvPr id="214" name="Line 3"/>
            <p:cNvSpPr/>
            <p:nvPr/>
          </p:nvSpPr>
          <p:spPr>
            <a:xfrm>
              <a:off x="2564396" y="3768346"/>
              <a:ext cx="4014107" cy="0"/>
            </a:xfrm>
            <a:prstGeom prst="line">
              <a:avLst/>
            </a:prstGeom>
            <a:ln w="6480">
              <a:solidFill>
                <a:srgbClr val="002060"/>
              </a:solidFill>
              <a:miter/>
            </a:ln>
          </p:spPr>
          <p:style>
            <a:lnRef idx="0">
              <a:scrgbClr r="0" g="0" b="0"/>
            </a:lnRef>
            <a:fillRef idx="0">
              <a:scrgbClr r="0" g="0" b="0"/>
            </a:fillRef>
            <a:effectRef idx="0">
              <a:scrgbClr r="0" g="0" b="0"/>
            </a:effectRef>
            <a:fontRef idx="minor"/>
          </p:style>
          <p:txBody>
            <a:bodyPr/>
            <a:lstStyle/>
            <a:p>
              <a:endParaRPr lang="en-US" dirty="0">
                <a:ln>
                  <a:solidFill>
                    <a:sysClr val="windowText" lastClr="000000"/>
                  </a:solidFill>
                </a:ln>
              </a:endParaRPr>
            </a:p>
          </p:txBody>
        </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2525521" y="276890"/>
            <a:ext cx="4036784" cy="53912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LỊCH SỬ PHÁT TRIỂN</a:t>
            </a:r>
            <a:endParaRPr lang="en-US" sz="2850" spc="-1">
              <a:solidFill>
                <a:srgbClr val="000000"/>
              </a:solidFill>
              <a:latin typeface="Open Sans"/>
            </a:endParaRPr>
          </a:p>
        </p:txBody>
      </p:sp>
      <p:sp>
        <p:nvSpPr>
          <p:cNvPr id="216" name="CustomShape 2"/>
          <p:cNvSpPr/>
          <p:nvPr/>
        </p:nvSpPr>
        <p:spPr>
          <a:xfrm>
            <a:off x="789453" y="1904103"/>
            <a:ext cx="6675961" cy="357163"/>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20000"/>
              </a:lnSpc>
              <a:spcBef>
                <a:spcPts val="636"/>
              </a:spcBef>
            </a:pPr>
            <a:r>
              <a:rPr lang="en-US" spc="-1" dirty="0" err="1">
                <a:solidFill>
                  <a:srgbClr val="000000"/>
                </a:solidFill>
                <a:latin typeface="Arial"/>
                <a:ea typeface="Calibri"/>
              </a:rPr>
              <a:t>Sản</a:t>
            </a:r>
            <a:r>
              <a:rPr lang="en-US" spc="-1" dirty="0">
                <a:solidFill>
                  <a:srgbClr val="000000"/>
                </a:solidFill>
                <a:latin typeface="Arial"/>
                <a:ea typeface="Calibri"/>
              </a:rPr>
              <a:t> </a:t>
            </a:r>
            <a:r>
              <a:rPr lang="en-US" spc="-1" dirty="0" err="1">
                <a:solidFill>
                  <a:srgbClr val="000000"/>
                </a:solidFill>
                <a:latin typeface="Arial"/>
                <a:ea typeface="Calibri"/>
              </a:rPr>
              <a:t>xuất</a:t>
            </a:r>
            <a:r>
              <a:rPr lang="en-US" spc="-1" dirty="0">
                <a:solidFill>
                  <a:srgbClr val="000000"/>
                </a:solidFill>
                <a:latin typeface="Arial"/>
                <a:ea typeface="Calibri"/>
              </a:rPr>
              <a:t> </a:t>
            </a:r>
            <a:r>
              <a:rPr lang="en-US" spc="-1" dirty="0" err="1">
                <a:solidFill>
                  <a:srgbClr val="000000"/>
                </a:solidFill>
                <a:latin typeface="Arial"/>
                <a:ea typeface="Calibri"/>
              </a:rPr>
              <a:t>giấy</a:t>
            </a:r>
            <a:r>
              <a:rPr lang="en-US" spc="-1" dirty="0">
                <a:solidFill>
                  <a:srgbClr val="000000"/>
                </a:solidFill>
                <a:latin typeface="Arial"/>
                <a:ea typeface="Calibri"/>
              </a:rPr>
              <a:t> </a:t>
            </a:r>
            <a:r>
              <a:rPr lang="en-US" spc="-1" dirty="0" err="1">
                <a:solidFill>
                  <a:srgbClr val="000000"/>
                </a:solidFill>
                <a:latin typeface="Arial"/>
                <a:ea typeface="Calibri"/>
              </a:rPr>
              <a:t>đã</a:t>
            </a:r>
            <a:r>
              <a:rPr lang="en-US" spc="-1" dirty="0">
                <a:solidFill>
                  <a:srgbClr val="000000"/>
                </a:solidFill>
                <a:latin typeface="Arial"/>
                <a:ea typeface="Calibri"/>
              </a:rPr>
              <a:t> </a:t>
            </a:r>
            <a:r>
              <a:rPr lang="en-US" spc="-1" dirty="0" err="1">
                <a:solidFill>
                  <a:srgbClr val="000000"/>
                </a:solidFill>
                <a:latin typeface="Arial"/>
                <a:ea typeface="Calibri"/>
              </a:rPr>
              <a:t>có</a:t>
            </a:r>
            <a:r>
              <a:rPr lang="en-US" spc="-1" dirty="0">
                <a:solidFill>
                  <a:srgbClr val="000000"/>
                </a:solidFill>
                <a:latin typeface="Arial"/>
                <a:ea typeface="Calibri"/>
              </a:rPr>
              <a:t> </a:t>
            </a:r>
            <a:r>
              <a:rPr lang="en-US" spc="-1" dirty="0" err="1">
                <a:solidFill>
                  <a:srgbClr val="000000"/>
                </a:solidFill>
                <a:latin typeface="Arial"/>
                <a:ea typeface="Calibri"/>
              </a:rPr>
              <a:t>lịch</a:t>
            </a:r>
            <a:r>
              <a:rPr lang="en-US" spc="-1" dirty="0">
                <a:solidFill>
                  <a:srgbClr val="000000"/>
                </a:solidFill>
                <a:latin typeface="Arial"/>
                <a:ea typeface="Calibri"/>
              </a:rPr>
              <a:t> </a:t>
            </a:r>
            <a:r>
              <a:rPr lang="en-US" spc="-1" dirty="0" err="1">
                <a:solidFill>
                  <a:srgbClr val="000000"/>
                </a:solidFill>
                <a:latin typeface="Arial"/>
                <a:ea typeface="Calibri"/>
              </a:rPr>
              <a:t>sử</a:t>
            </a:r>
            <a:r>
              <a:rPr lang="en-US" spc="-1" dirty="0">
                <a:solidFill>
                  <a:srgbClr val="000000"/>
                </a:solidFill>
                <a:latin typeface="Arial"/>
                <a:ea typeface="Calibri"/>
              </a:rPr>
              <a:t> </a:t>
            </a:r>
            <a:r>
              <a:rPr lang="en-US" spc="-1" dirty="0" err="1">
                <a:solidFill>
                  <a:srgbClr val="000000"/>
                </a:solidFill>
                <a:latin typeface="Arial"/>
                <a:ea typeface="Calibri"/>
              </a:rPr>
              <a:t>lâu</a:t>
            </a:r>
            <a:r>
              <a:rPr lang="en-US" spc="-1" dirty="0">
                <a:solidFill>
                  <a:srgbClr val="000000"/>
                </a:solidFill>
                <a:latin typeface="Arial"/>
                <a:ea typeface="Calibri"/>
              </a:rPr>
              <a:t> </a:t>
            </a:r>
            <a:r>
              <a:rPr lang="en-US" spc="-1" dirty="0" err="1">
                <a:solidFill>
                  <a:srgbClr val="000000"/>
                </a:solidFill>
                <a:latin typeface="Arial"/>
                <a:ea typeface="Calibri"/>
              </a:rPr>
              <a:t>đời</a:t>
            </a:r>
            <a:r>
              <a:rPr lang="en-US" spc="-1" dirty="0">
                <a:solidFill>
                  <a:srgbClr val="000000"/>
                </a:solidFill>
                <a:latin typeface="Arial"/>
                <a:ea typeface="Calibri"/>
              </a:rPr>
              <a:t> </a:t>
            </a:r>
            <a:r>
              <a:rPr lang="en-US" spc="-1" dirty="0" err="1">
                <a:solidFill>
                  <a:srgbClr val="000000"/>
                </a:solidFill>
                <a:latin typeface="Arial"/>
                <a:ea typeface="Calibri"/>
              </a:rPr>
              <a:t>tại</a:t>
            </a:r>
            <a:r>
              <a:rPr lang="en-US" spc="-1" dirty="0">
                <a:solidFill>
                  <a:srgbClr val="000000"/>
                </a:solidFill>
                <a:latin typeface="Arial"/>
                <a:ea typeface="Calibri"/>
              </a:rPr>
              <a:t> </a:t>
            </a:r>
            <a:r>
              <a:rPr lang="en-US" spc="-1" dirty="0" err="1">
                <a:solidFill>
                  <a:srgbClr val="000000"/>
                </a:solidFill>
                <a:latin typeface="Arial"/>
                <a:ea typeface="Calibri"/>
              </a:rPr>
              <a:t>Việt</a:t>
            </a:r>
            <a:r>
              <a:rPr lang="en-US" spc="-1" dirty="0">
                <a:solidFill>
                  <a:srgbClr val="000000"/>
                </a:solidFill>
                <a:latin typeface="Arial"/>
                <a:ea typeface="Calibri"/>
              </a:rPr>
              <a:t> Nam</a:t>
            </a:r>
            <a:endParaRPr lang="en-US" spc="-1" dirty="0">
              <a:solidFill>
                <a:srgbClr val="000000"/>
              </a:solidFill>
              <a:latin typeface="Open Sans"/>
            </a:endParaRPr>
          </a:p>
        </p:txBody>
      </p:sp>
      <p:sp>
        <p:nvSpPr>
          <p:cNvPr id="217" name="CustomShape 3"/>
          <p:cNvSpPr/>
          <p:nvPr/>
        </p:nvSpPr>
        <p:spPr>
          <a:xfrm>
            <a:off x="364183" y="4958621"/>
            <a:ext cx="8115413" cy="79072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50000"/>
              </a:lnSpc>
            </a:pPr>
            <a:r>
              <a:rPr lang="vi-VN" spc="-1" dirty="0">
                <a:solidFill>
                  <a:srgbClr val="000000"/>
                </a:solidFill>
                <a:latin typeface="Wingdings"/>
                <a:ea typeface="Wingdings"/>
              </a:rPr>
              <a:t></a:t>
            </a:r>
            <a:r>
              <a:rPr lang="vi-VN" spc="-1" dirty="0">
                <a:solidFill>
                  <a:srgbClr val="000000"/>
                </a:solidFill>
                <a:latin typeface="Arial"/>
                <a:ea typeface="Calibri"/>
              </a:rPr>
              <a:t> </a:t>
            </a:r>
            <a:r>
              <a:rPr lang="vi-VN" spc="-1" dirty="0">
                <a:solidFill>
                  <a:srgbClr val="C00000"/>
                </a:solidFill>
                <a:latin typeface="Arial"/>
                <a:ea typeface="Calibri"/>
              </a:rPr>
              <a:t>Ngành giấy đã có bước phát triển mạnh mẽ với mức tăng trưởng bình quân 11% vào giai đoạn 2000-2007 và 16% </a:t>
            </a:r>
            <a:r>
              <a:rPr lang="en-US" spc="-1" dirty="0" err="1">
                <a:solidFill>
                  <a:srgbClr val="C00000"/>
                </a:solidFill>
                <a:latin typeface="Arial"/>
                <a:ea typeface="Calibri"/>
              </a:rPr>
              <a:t>vào</a:t>
            </a:r>
            <a:r>
              <a:rPr lang="en-US" spc="-1" dirty="0">
                <a:solidFill>
                  <a:srgbClr val="C00000"/>
                </a:solidFill>
                <a:latin typeface="Arial"/>
                <a:ea typeface="Calibri"/>
              </a:rPr>
              <a:t> </a:t>
            </a:r>
            <a:r>
              <a:rPr lang="vi-VN" spc="-1" dirty="0">
                <a:solidFill>
                  <a:srgbClr val="C00000"/>
                </a:solidFill>
                <a:latin typeface="Arial"/>
                <a:ea typeface="Calibri"/>
              </a:rPr>
              <a:t>giai đoạn 2007</a:t>
            </a:r>
            <a:r>
              <a:rPr lang="en-US" spc="-1" dirty="0">
                <a:solidFill>
                  <a:srgbClr val="C00000"/>
                </a:solidFill>
                <a:latin typeface="Arial"/>
                <a:ea typeface="Calibri"/>
              </a:rPr>
              <a:t> -</a:t>
            </a:r>
            <a:r>
              <a:rPr lang="vi-VN" spc="-1" dirty="0">
                <a:solidFill>
                  <a:srgbClr val="C00000"/>
                </a:solidFill>
                <a:latin typeface="Arial"/>
                <a:ea typeface="Calibri"/>
              </a:rPr>
              <a:t> 201</a:t>
            </a:r>
            <a:r>
              <a:rPr lang="en-US" spc="-1" dirty="0">
                <a:solidFill>
                  <a:srgbClr val="C00000"/>
                </a:solidFill>
                <a:latin typeface="Arial"/>
                <a:ea typeface="Calibri"/>
              </a:rPr>
              <a:t>7</a:t>
            </a:r>
            <a:r>
              <a:rPr lang="vi-VN" spc="-1" dirty="0">
                <a:solidFill>
                  <a:srgbClr val="C00000"/>
                </a:solidFill>
                <a:latin typeface="Arial"/>
                <a:ea typeface="Calibri"/>
              </a:rPr>
              <a:t>.</a:t>
            </a:r>
            <a:endParaRPr lang="en-US" spc="-1" dirty="0">
              <a:solidFill>
                <a:srgbClr val="000000"/>
              </a:solidFill>
              <a:latin typeface="Open Sans"/>
            </a:endParaRPr>
          </a:p>
        </p:txBody>
      </p:sp>
      <p:sp>
        <p:nvSpPr>
          <p:cNvPr id="218" name="Line 4"/>
          <p:cNvSpPr/>
          <p:nvPr/>
        </p:nvSpPr>
        <p:spPr>
          <a:xfrm flipV="1">
            <a:off x="1322558" y="3415502"/>
            <a:ext cx="6352273" cy="13228"/>
          </a:xfrm>
          <a:prstGeom prst="line">
            <a:avLst/>
          </a:prstGeom>
          <a:ln w="38160">
            <a:solidFill>
              <a:srgbClr val="9AA1AE"/>
            </a:solidFill>
            <a:miter/>
          </a:ln>
        </p:spPr>
        <p:style>
          <a:lnRef idx="0">
            <a:scrgbClr r="0" g="0" b="0"/>
          </a:lnRef>
          <a:fillRef idx="0">
            <a:scrgbClr r="0" g="0" b="0"/>
          </a:fillRef>
          <a:effectRef idx="0">
            <a:scrgbClr r="0" g="0" b="0"/>
          </a:effectRef>
          <a:fontRef idx="minor"/>
        </p:style>
      </p:sp>
      <p:sp>
        <p:nvSpPr>
          <p:cNvPr id="219" name="CustomShape 5"/>
          <p:cNvSpPr/>
          <p:nvPr/>
        </p:nvSpPr>
        <p:spPr>
          <a:xfrm>
            <a:off x="1096327" y="3274310"/>
            <a:ext cx="274014" cy="276174"/>
          </a:xfrm>
          <a:prstGeom prst="ellipse">
            <a:avLst/>
          </a:prstGeom>
          <a:solidFill>
            <a:srgbClr val="002060"/>
          </a:solidFill>
          <a:ln w="25560">
            <a:solidFill>
              <a:srgbClr val="000000"/>
            </a:solidFill>
            <a:miter/>
          </a:ln>
        </p:spPr>
        <p:style>
          <a:lnRef idx="0">
            <a:scrgbClr r="0" g="0" b="0"/>
          </a:lnRef>
          <a:fillRef idx="0">
            <a:scrgbClr r="0" g="0" b="0"/>
          </a:fillRef>
          <a:effectRef idx="0">
            <a:scrgbClr r="0" g="0" b="0"/>
          </a:effectRef>
          <a:fontRef idx="minor"/>
        </p:style>
      </p:sp>
      <p:grpSp>
        <p:nvGrpSpPr>
          <p:cNvPr id="220" name="Group 6"/>
          <p:cNvGrpSpPr/>
          <p:nvPr/>
        </p:nvGrpSpPr>
        <p:grpSpPr>
          <a:xfrm>
            <a:off x="7448870" y="3183872"/>
            <a:ext cx="457860" cy="409537"/>
            <a:chOff x="9933120" y="3102120"/>
            <a:chExt cx="610560" cy="546120"/>
          </a:xfrm>
        </p:grpSpPr>
        <p:sp>
          <p:nvSpPr>
            <p:cNvPr id="221" name="CustomShape 7"/>
            <p:cNvSpPr/>
            <p:nvPr/>
          </p:nvSpPr>
          <p:spPr>
            <a:xfrm>
              <a:off x="9933120" y="3155760"/>
              <a:ext cx="608400" cy="492480"/>
            </a:xfrm>
            <a:custGeom>
              <a:avLst/>
              <a:gdLst/>
              <a:ahLst/>
              <a:cxnLst/>
              <a:rect l="0" t="0" r="r" b="b"/>
              <a:pathLst>
                <a:path w="1692" h="1370">
                  <a:moveTo>
                    <a:pt x="0" y="0"/>
                  </a:moveTo>
                  <a:lnTo>
                    <a:pt x="688" y="0"/>
                  </a:lnTo>
                  <a:lnTo>
                    <a:pt x="1691" y="684"/>
                  </a:lnTo>
                  <a:lnTo>
                    <a:pt x="688" y="1369"/>
                  </a:lnTo>
                  <a:lnTo>
                    <a:pt x="0" y="1369"/>
                  </a:lnTo>
                  <a:lnTo>
                    <a:pt x="1002" y="684"/>
                  </a:lnTo>
                  <a:lnTo>
                    <a:pt x="0" y="0"/>
                  </a:lnTo>
                </a:path>
              </a:pathLst>
            </a:custGeom>
            <a:solidFill>
              <a:srgbClr val="002060"/>
            </a:solidFill>
            <a:ln w="25560">
              <a:solidFill>
                <a:srgbClr val="000000"/>
              </a:solidFill>
              <a:miter/>
            </a:ln>
          </p:spPr>
          <p:style>
            <a:lnRef idx="0">
              <a:scrgbClr r="0" g="0" b="0"/>
            </a:lnRef>
            <a:fillRef idx="0">
              <a:scrgbClr r="0" g="0" b="0"/>
            </a:fillRef>
            <a:effectRef idx="0">
              <a:scrgbClr r="0" g="0" b="0"/>
            </a:effectRef>
            <a:fontRef idx="minor"/>
          </p:style>
        </p:sp>
        <p:sp>
          <p:nvSpPr>
            <p:cNvPr id="222" name="CustomShape 8"/>
            <p:cNvSpPr/>
            <p:nvPr/>
          </p:nvSpPr>
          <p:spPr>
            <a:xfrm>
              <a:off x="10076760" y="3102120"/>
              <a:ext cx="466920" cy="509400"/>
            </a:xfrm>
            <a:custGeom>
              <a:avLst/>
              <a:gdLst/>
              <a:ahLst/>
              <a:cxnLst/>
              <a:rect l="0" t="0" r="r" b="b"/>
              <a:pathLst>
                <a:path w="1299" h="1417">
                  <a:moveTo>
                    <a:pt x="0" y="0"/>
                  </a:moveTo>
                  <a:lnTo>
                    <a:pt x="649" y="0"/>
                  </a:lnTo>
                  <a:lnTo>
                    <a:pt x="1298" y="708"/>
                  </a:lnTo>
                  <a:lnTo>
                    <a:pt x="649" y="1416"/>
                  </a:lnTo>
                  <a:lnTo>
                    <a:pt x="0" y="1416"/>
                  </a:lnTo>
                  <a:lnTo>
                    <a:pt x="649" y="708"/>
                  </a:lnTo>
                  <a:lnTo>
                    <a:pt x="0" y="0"/>
                  </a:lnTo>
                </a:path>
              </a:pathLst>
            </a:custGeom>
            <a:noFill/>
            <a:ln>
              <a:noFill/>
            </a:ln>
          </p:spPr>
          <p:style>
            <a:lnRef idx="0">
              <a:scrgbClr r="0" g="0" b="0"/>
            </a:lnRef>
            <a:fillRef idx="0">
              <a:scrgbClr r="0" g="0" b="0"/>
            </a:fillRef>
            <a:effectRef idx="0">
              <a:scrgbClr r="0" g="0" b="0"/>
            </a:effectRef>
            <a:fontRef idx="minor"/>
          </p:style>
        </p:sp>
      </p:grpSp>
      <p:pic>
        <p:nvPicPr>
          <p:cNvPr id="223" name="Group 14"/>
          <p:cNvPicPr/>
          <p:nvPr/>
        </p:nvPicPr>
        <p:blipFill>
          <a:blip r:embed="rId3"/>
          <a:stretch/>
        </p:blipFill>
        <p:spPr>
          <a:xfrm>
            <a:off x="3103516" y="2603987"/>
            <a:ext cx="543979" cy="731065"/>
          </a:xfrm>
          <a:prstGeom prst="rect">
            <a:avLst/>
          </a:prstGeom>
          <a:ln>
            <a:noFill/>
          </a:ln>
        </p:spPr>
      </p:pic>
      <p:sp>
        <p:nvSpPr>
          <p:cNvPr id="224" name="CustomShape 9"/>
          <p:cNvSpPr/>
          <p:nvPr/>
        </p:nvSpPr>
        <p:spPr>
          <a:xfrm>
            <a:off x="5454640" y="2589679"/>
            <a:ext cx="514283" cy="514283"/>
          </a:xfrm>
          <a:prstGeom prst="wedgeEllipseCallout">
            <a:avLst>
              <a:gd name="adj1" fmla="val 2504"/>
              <a:gd name="adj2" fmla="val 85782"/>
            </a:avLst>
          </a:prstGeom>
          <a:solidFill>
            <a:srgbClr val="0070C0"/>
          </a:solidFill>
          <a:ln w="25560">
            <a:solidFill>
              <a:srgbClr val="000000"/>
            </a:solidFill>
            <a:miter/>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ES" sz="1200" spc="-1">
                <a:solidFill>
                  <a:srgbClr val="FFFFFF"/>
                </a:solidFill>
                <a:latin typeface="Arial"/>
                <a:ea typeface="Arial"/>
              </a:rPr>
              <a:t>1975</a:t>
            </a:r>
            <a:endParaRPr lang="en-US" sz="1200" spc="-1">
              <a:solidFill>
                <a:srgbClr val="000000"/>
              </a:solidFill>
              <a:latin typeface="Open Sans"/>
            </a:endParaRPr>
          </a:p>
        </p:txBody>
      </p:sp>
      <p:sp>
        <p:nvSpPr>
          <p:cNvPr id="225" name="CustomShape 10"/>
          <p:cNvSpPr/>
          <p:nvPr/>
        </p:nvSpPr>
        <p:spPr>
          <a:xfrm>
            <a:off x="1946446" y="3719482"/>
            <a:ext cx="514283" cy="514283"/>
          </a:xfrm>
          <a:prstGeom prst="wedgeEllipseCallout">
            <a:avLst>
              <a:gd name="adj1" fmla="val 2949"/>
              <a:gd name="adj2" fmla="val -80986"/>
            </a:avLst>
          </a:prstGeom>
          <a:solidFill>
            <a:srgbClr val="0070C0"/>
          </a:solidFill>
          <a:ln w="25560">
            <a:solidFill>
              <a:srgbClr val="000000"/>
            </a:solidFill>
            <a:miter/>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s-ES" sz="1050" spc="-1">
                <a:solidFill>
                  <a:srgbClr val="FFFFFF"/>
                </a:solidFill>
                <a:latin typeface="Arial"/>
                <a:ea typeface="Calibri"/>
              </a:rPr>
              <a:t>Đầu TK 20</a:t>
            </a:r>
            <a:endParaRPr lang="en-US" sz="1050" spc="-1">
              <a:solidFill>
                <a:srgbClr val="000000"/>
              </a:solidFill>
              <a:latin typeface="Open Sans"/>
            </a:endParaRPr>
          </a:p>
        </p:txBody>
      </p:sp>
      <p:sp>
        <p:nvSpPr>
          <p:cNvPr id="226" name="CustomShape 11"/>
          <p:cNvSpPr/>
          <p:nvPr/>
        </p:nvSpPr>
        <p:spPr>
          <a:xfrm>
            <a:off x="4286772" y="3743239"/>
            <a:ext cx="514283" cy="514283"/>
          </a:xfrm>
          <a:prstGeom prst="wedgeEllipseCallout">
            <a:avLst>
              <a:gd name="adj1" fmla="val 1958"/>
              <a:gd name="adj2" fmla="val -84384"/>
            </a:avLst>
          </a:prstGeom>
          <a:solidFill>
            <a:srgbClr val="0070C0"/>
          </a:solidFill>
          <a:ln w="25560">
            <a:solidFill>
              <a:srgbClr val="000000"/>
            </a:solidFill>
            <a:miter/>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ES" sz="1200" spc="-1">
                <a:solidFill>
                  <a:srgbClr val="FFFFFF"/>
                </a:solidFill>
                <a:latin typeface="Arial"/>
                <a:ea typeface="Calibri"/>
              </a:rPr>
              <a:t>1960</a:t>
            </a:r>
            <a:endParaRPr lang="en-US" sz="1200" spc="-1">
              <a:solidFill>
                <a:srgbClr val="000000"/>
              </a:solidFill>
              <a:latin typeface="Open Sans"/>
            </a:endParaRPr>
          </a:p>
        </p:txBody>
      </p:sp>
      <p:pic>
        <p:nvPicPr>
          <p:cNvPr id="227" name="Group 26"/>
          <p:cNvPicPr/>
          <p:nvPr/>
        </p:nvPicPr>
        <p:blipFill>
          <a:blip r:embed="rId4"/>
          <a:stretch/>
        </p:blipFill>
        <p:spPr>
          <a:xfrm>
            <a:off x="6646264" y="3513499"/>
            <a:ext cx="544249" cy="745373"/>
          </a:xfrm>
          <a:prstGeom prst="rect">
            <a:avLst/>
          </a:prstGeom>
          <a:ln>
            <a:noFill/>
          </a:ln>
        </p:spPr>
      </p:pic>
      <p:pic>
        <p:nvPicPr>
          <p:cNvPr id="228" name="Group 29"/>
          <p:cNvPicPr/>
          <p:nvPr/>
        </p:nvPicPr>
        <p:blipFill>
          <a:blip r:embed="rId5"/>
          <a:stretch/>
        </p:blipFill>
        <p:spPr>
          <a:xfrm>
            <a:off x="1654884" y="2755168"/>
            <a:ext cx="1097407" cy="795316"/>
          </a:xfrm>
          <a:prstGeom prst="rect">
            <a:avLst/>
          </a:prstGeom>
          <a:ln>
            <a:noFill/>
          </a:ln>
        </p:spPr>
      </p:pic>
      <p:pic>
        <p:nvPicPr>
          <p:cNvPr id="229" name="Group 32"/>
          <p:cNvPicPr/>
          <p:nvPr/>
        </p:nvPicPr>
        <p:blipFill>
          <a:blip r:embed="rId6"/>
          <a:stretch/>
        </p:blipFill>
        <p:spPr>
          <a:xfrm>
            <a:off x="2820322" y="3339642"/>
            <a:ext cx="1170028" cy="859568"/>
          </a:xfrm>
          <a:prstGeom prst="rect">
            <a:avLst/>
          </a:prstGeom>
          <a:ln>
            <a:noFill/>
          </a:ln>
        </p:spPr>
      </p:pic>
      <p:pic>
        <p:nvPicPr>
          <p:cNvPr id="230" name="Group 35"/>
          <p:cNvPicPr/>
          <p:nvPr/>
        </p:nvPicPr>
        <p:blipFill>
          <a:blip r:embed="rId7"/>
          <a:stretch/>
        </p:blipFill>
        <p:spPr>
          <a:xfrm>
            <a:off x="3927449" y="2457667"/>
            <a:ext cx="1256956" cy="1065281"/>
          </a:xfrm>
          <a:prstGeom prst="rect">
            <a:avLst/>
          </a:prstGeom>
          <a:ln>
            <a:noFill/>
          </a:ln>
        </p:spPr>
      </p:pic>
      <p:pic>
        <p:nvPicPr>
          <p:cNvPr id="231" name="Group 38"/>
          <p:cNvPicPr/>
          <p:nvPr/>
        </p:nvPicPr>
        <p:blipFill>
          <a:blip r:embed="rId8"/>
          <a:stretch/>
        </p:blipFill>
        <p:spPr>
          <a:xfrm>
            <a:off x="5179815" y="3312375"/>
            <a:ext cx="1247508" cy="1271264"/>
          </a:xfrm>
          <a:prstGeom prst="rect">
            <a:avLst/>
          </a:prstGeom>
          <a:ln>
            <a:noFill/>
          </a:ln>
        </p:spPr>
      </p:pic>
      <p:pic>
        <p:nvPicPr>
          <p:cNvPr id="232" name="Group 41"/>
          <p:cNvPicPr/>
          <p:nvPr/>
        </p:nvPicPr>
        <p:blipFill>
          <a:blip r:embed="rId9"/>
          <a:stretch/>
        </p:blipFill>
        <p:spPr>
          <a:xfrm>
            <a:off x="6121453" y="2484933"/>
            <a:ext cx="1599812" cy="1010748"/>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fill="hold"/>
                                        <p:tgtEl>
                                          <p:spTgt spid="215"/>
                                        </p:tgtEl>
                                        <p:attrNameLst>
                                          <p:attrName>ppt_x</p:attrName>
                                        </p:attrNameLst>
                                      </p:cBhvr>
                                      <p:tavLst>
                                        <p:tav tm="0">
                                          <p:val>
                                            <p:strVal val="1+#ppt_w/2"/>
                                          </p:val>
                                        </p:tav>
                                        <p:tav tm="100000">
                                          <p:val>
                                            <p:strVal val="#ppt_x"/>
                                          </p:val>
                                        </p:tav>
                                      </p:tavLst>
                                    </p:anim>
                                    <p:anim calcmode="lin" valueType="num">
                                      <p:cBhvr additive="base">
                                        <p:cTn id="8" dur="500" fill="hold"/>
                                        <p:tgtEl>
                                          <p:spTgt spid="2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additive="base">
                                        <p:cTn id="12" dur="500" fill="hold"/>
                                        <p:tgtEl>
                                          <p:spTgt spid="216"/>
                                        </p:tgtEl>
                                        <p:attrNameLst>
                                          <p:attrName>ppt_x</p:attrName>
                                        </p:attrNameLst>
                                      </p:cBhvr>
                                      <p:tavLst>
                                        <p:tav tm="0">
                                          <p:val>
                                            <p:strVal val="1+#ppt_w/2"/>
                                          </p:val>
                                        </p:tav>
                                        <p:tav tm="100000">
                                          <p:val>
                                            <p:strVal val="#ppt_x"/>
                                          </p:val>
                                        </p:tav>
                                      </p:tavLst>
                                    </p:anim>
                                    <p:anim calcmode="lin" valueType="num">
                                      <p:cBhvr additive="base">
                                        <p:cTn id="13" dur="500" fill="hold"/>
                                        <p:tgtEl>
                                          <p:spTgt spid="2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7"/>
                                        </p:tgtEl>
                                        <p:attrNameLst>
                                          <p:attrName>style.visibility</p:attrName>
                                        </p:attrNameLst>
                                      </p:cBhvr>
                                      <p:to>
                                        <p:strVal val="visible"/>
                                      </p:to>
                                    </p:set>
                                    <p:anim calcmode="lin" valueType="num">
                                      <p:cBhvr additive="base">
                                        <p:cTn id="17" dur="500" fill="hold"/>
                                        <p:tgtEl>
                                          <p:spTgt spid="217"/>
                                        </p:tgtEl>
                                        <p:attrNameLst>
                                          <p:attrName>ppt_x</p:attrName>
                                        </p:attrNameLst>
                                      </p:cBhvr>
                                      <p:tavLst>
                                        <p:tav tm="0">
                                          <p:val>
                                            <p:strVal val="0-#ppt_w/2"/>
                                          </p:val>
                                        </p:tav>
                                        <p:tav tm="100000">
                                          <p:val>
                                            <p:strVal val="#ppt_x"/>
                                          </p:val>
                                        </p:tav>
                                      </p:tavLst>
                                    </p:anim>
                                    <p:anim calcmode="lin" valueType="num">
                                      <p:cBhvr additive="base">
                                        <p:cTn id="18" dur="500" fill="hold"/>
                                        <p:tgtEl>
                                          <p:spTgt spid="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Chart 4"/>
          <p:cNvPicPr/>
          <p:nvPr/>
        </p:nvPicPr>
        <p:blipFill>
          <a:blip r:embed="rId3"/>
          <a:stretch/>
        </p:blipFill>
        <p:spPr>
          <a:xfrm>
            <a:off x="1629778" y="1637243"/>
            <a:ext cx="5928428" cy="4023826"/>
          </a:xfrm>
          <a:prstGeom prst="rect">
            <a:avLst/>
          </a:prstGeom>
          <a:ln>
            <a:noFill/>
          </a:ln>
        </p:spPr>
      </p:pic>
      <p:sp>
        <p:nvSpPr>
          <p:cNvPr id="235" name="CustomShape 2"/>
          <p:cNvSpPr/>
          <p:nvPr/>
        </p:nvSpPr>
        <p:spPr>
          <a:xfrm>
            <a:off x="3045230" y="5798161"/>
            <a:ext cx="3280413" cy="21433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67491" tIns="35095" rIns="67491" bIns="35095"/>
          <a:lstStyle/>
          <a:p>
            <a:pPr algn="ctr">
              <a:lnSpc>
                <a:spcPct val="100000"/>
              </a:lnSpc>
            </a:pPr>
            <a:r>
              <a:rPr lang="en-US" sz="1400" i="1" spc="-1" dirty="0" err="1">
                <a:solidFill>
                  <a:srgbClr val="000000"/>
                </a:solidFill>
                <a:latin typeface="Arial"/>
                <a:ea typeface="Arial"/>
              </a:rPr>
              <a:t>Nguồn</a:t>
            </a:r>
            <a:r>
              <a:rPr lang="en-US" sz="1400" i="1" spc="-1" dirty="0">
                <a:solidFill>
                  <a:srgbClr val="000000"/>
                </a:solidFill>
                <a:latin typeface="Arial"/>
                <a:ea typeface="Arial"/>
              </a:rPr>
              <a:t>: </a:t>
            </a:r>
            <a:r>
              <a:rPr lang="en-US" sz="1400" i="1" spc="-1" dirty="0" err="1">
                <a:solidFill>
                  <a:srgbClr val="000000"/>
                </a:solidFill>
                <a:latin typeface="Arial"/>
                <a:ea typeface="Arial"/>
              </a:rPr>
              <a:t>Tổng</a:t>
            </a:r>
            <a:r>
              <a:rPr lang="en-US" sz="1400" i="1" spc="-1" dirty="0">
                <a:solidFill>
                  <a:srgbClr val="000000"/>
                </a:solidFill>
                <a:latin typeface="Arial"/>
                <a:ea typeface="Arial"/>
              </a:rPr>
              <a:t> </a:t>
            </a:r>
            <a:r>
              <a:rPr lang="en-US" sz="1400" i="1" spc="-1" dirty="0" err="1">
                <a:solidFill>
                  <a:srgbClr val="000000"/>
                </a:solidFill>
                <a:latin typeface="Arial"/>
                <a:ea typeface="Arial"/>
              </a:rPr>
              <a:t>Cục</a:t>
            </a:r>
            <a:r>
              <a:rPr lang="en-US" sz="1400" i="1" spc="-1" dirty="0">
                <a:solidFill>
                  <a:srgbClr val="000000"/>
                </a:solidFill>
                <a:latin typeface="Arial"/>
                <a:ea typeface="Arial"/>
              </a:rPr>
              <a:t> </a:t>
            </a:r>
            <a:r>
              <a:rPr lang="en-US" sz="1400" i="1" spc="-1" dirty="0" err="1">
                <a:solidFill>
                  <a:srgbClr val="000000"/>
                </a:solidFill>
                <a:latin typeface="Arial"/>
                <a:ea typeface="Arial"/>
              </a:rPr>
              <a:t>hải</a:t>
            </a:r>
            <a:r>
              <a:rPr lang="en-US" sz="1400" i="1" spc="-1" dirty="0">
                <a:solidFill>
                  <a:srgbClr val="000000"/>
                </a:solidFill>
                <a:latin typeface="Arial"/>
                <a:ea typeface="Arial"/>
              </a:rPr>
              <a:t> </a:t>
            </a:r>
            <a:r>
              <a:rPr lang="en-US" sz="1400" i="1" spc="-1" dirty="0" err="1">
                <a:solidFill>
                  <a:srgbClr val="000000"/>
                </a:solidFill>
                <a:latin typeface="Arial"/>
                <a:ea typeface="Arial"/>
              </a:rPr>
              <a:t>quan</a:t>
            </a:r>
            <a:r>
              <a:rPr lang="en-US" sz="1400" i="1" spc="-1" dirty="0">
                <a:solidFill>
                  <a:srgbClr val="000000"/>
                </a:solidFill>
                <a:latin typeface="Arial"/>
                <a:ea typeface="Arial"/>
              </a:rPr>
              <a:t> </a:t>
            </a:r>
            <a:r>
              <a:rPr lang="en-US" sz="1400" i="1" spc="-1" dirty="0" err="1">
                <a:solidFill>
                  <a:srgbClr val="000000"/>
                </a:solidFill>
                <a:latin typeface="Arial"/>
                <a:ea typeface="Arial"/>
              </a:rPr>
              <a:t>và</a:t>
            </a:r>
            <a:r>
              <a:rPr lang="en-US" sz="1400" i="1" spc="-1" dirty="0">
                <a:solidFill>
                  <a:srgbClr val="000000"/>
                </a:solidFill>
                <a:latin typeface="Arial"/>
                <a:ea typeface="Arial"/>
              </a:rPr>
              <a:t> VPPA</a:t>
            </a:r>
            <a:endParaRPr lang="en-US" sz="1400" spc="-1" dirty="0">
              <a:solidFill>
                <a:srgbClr val="000000"/>
              </a:solidFill>
              <a:latin typeface="Open Sans"/>
            </a:endParaRPr>
          </a:p>
        </p:txBody>
      </p:sp>
      <p:sp>
        <p:nvSpPr>
          <p:cNvPr id="5" name="CustomShape 1"/>
          <p:cNvSpPr/>
          <p:nvPr/>
        </p:nvSpPr>
        <p:spPr>
          <a:xfrm>
            <a:off x="2571576" y="197761"/>
            <a:ext cx="4036784" cy="53912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50" spc="-1">
                <a:solidFill>
                  <a:srgbClr val="FFFFFF"/>
                </a:solidFill>
                <a:latin typeface="Arial"/>
                <a:ea typeface="Calibri Light"/>
              </a:rPr>
              <a:t>QUY MÔ VÀ CƠ CẤU</a:t>
            </a:r>
            <a:endParaRPr lang="en-US" sz="2850" spc="-1">
              <a:solidFill>
                <a:srgbClr val="000000"/>
              </a:solidFill>
              <a:latin typeface="Open Sans"/>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2922</TotalTime>
  <Words>1735</Words>
  <Application>Microsoft Macintosh PowerPoint</Application>
  <PresentationFormat>On-screen Show (4:3)</PresentationFormat>
  <Paragraphs>180</Paragraphs>
  <Slides>26</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Bebas Neue</vt:lpstr>
      <vt:lpstr>Calibri</vt:lpstr>
      <vt:lpstr>Calibri Light</vt:lpstr>
      <vt:lpstr>DejaVu Sans</vt:lpstr>
      <vt:lpstr>Lato Black</vt:lpstr>
      <vt:lpstr>Lato Light</vt:lpstr>
      <vt:lpstr>Open Sans</vt:lpstr>
      <vt:lpstr>Times New Roman</vt:lpstr>
      <vt:lpstr>Wingdings</vt:lpstr>
      <vt:lpstr>Arial</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dc:description/>
  <cp:lastModifiedBy>Microsoft Office User</cp:lastModifiedBy>
  <cp:revision>889</cp:revision>
  <cp:lastPrinted>2018-10-12T12:45:27Z</cp:lastPrinted>
  <dcterms:created xsi:type="dcterms:W3CDTF">2015-09-20T04:27:31Z</dcterms:created>
  <dcterms:modified xsi:type="dcterms:W3CDTF">2018-10-14T19:37:08Z</dcterms:modified>
  <dc:language>en-US</dc:language>
</cp:coreProperties>
</file>